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8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756" y="79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vrizal Maruapey" userId="73835e99cd6025c3" providerId="LiveId" clId="{1B3FBEB1-4FA3-417D-A3DF-D8F13A39E67E}"/>
    <pc:docChg chg="undo redo custSel modSld modMainMaster">
      <pc:chgData name="Devrizal Maruapey" userId="73835e99cd6025c3" providerId="LiveId" clId="{1B3FBEB1-4FA3-417D-A3DF-D8F13A39E67E}" dt="2021-08-30T04:13:06.921" v="1517" actId="20577"/>
      <pc:docMkLst>
        <pc:docMk/>
      </pc:docMkLst>
      <pc:sldChg chg="addSp delSp modSp mod">
        <pc:chgData name="Devrizal Maruapey" userId="73835e99cd6025c3" providerId="LiveId" clId="{1B3FBEB1-4FA3-417D-A3DF-D8F13A39E67E}" dt="2021-08-30T02:31:09.977" v="82" actId="21"/>
        <pc:sldMkLst>
          <pc:docMk/>
          <pc:sldMk cId="320586703" sldId="256"/>
        </pc:sldMkLst>
        <pc:spChg chg="add mod">
          <ac:chgData name="Devrizal Maruapey" userId="73835e99cd6025c3" providerId="LiveId" clId="{1B3FBEB1-4FA3-417D-A3DF-D8F13A39E67E}" dt="2021-08-30T02:31:05.738" v="80"/>
          <ac:spMkLst>
            <pc:docMk/>
            <pc:sldMk cId="320586703" sldId="256"/>
            <ac:spMk id="4" creationId="{2CD7BDAC-1E83-4E54-9856-E90ED47A6CCB}"/>
          </ac:spMkLst>
        </pc:spChg>
        <pc:spChg chg="add mod">
          <ac:chgData name="Devrizal Maruapey" userId="73835e99cd6025c3" providerId="LiveId" clId="{1B3FBEB1-4FA3-417D-A3DF-D8F13A39E67E}" dt="2021-08-30T02:31:06.914" v="81"/>
          <ac:spMkLst>
            <pc:docMk/>
            <pc:sldMk cId="320586703" sldId="256"/>
            <ac:spMk id="5" creationId="{09023242-575A-4857-A1FE-1F0E5BF7E0DD}"/>
          </ac:spMkLst>
        </pc:spChg>
        <pc:spChg chg="add mod ord">
          <ac:chgData name="Devrizal Maruapey" userId="73835e99cd6025c3" providerId="LiveId" clId="{1B3FBEB1-4FA3-417D-A3DF-D8F13A39E67E}" dt="2021-08-30T02:31:03.926" v="79" actId="167"/>
          <ac:spMkLst>
            <pc:docMk/>
            <pc:sldMk cId="320586703" sldId="256"/>
            <ac:spMk id="6" creationId="{FBF9313C-555F-4174-A5D0-971C2213727F}"/>
          </ac:spMkLst>
        </pc:spChg>
        <pc:grpChg chg="del mod">
          <ac:chgData name="Devrizal Maruapey" userId="73835e99cd6025c3" providerId="LiveId" clId="{1B3FBEB1-4FA3-417D-A3DF-D8F13A39E67E}" dt="2021-08-30T02:31:09.977" v="82" actId="21"/>
          <ac:grpSpMkLst>
            <pc:docMk/>
            <pc:sldMk cId="320586703" sldId="256"/>
            <ac:grpSpMk id="25" creationId="{5DFBB4C8-F2D9-4BB6-BF2F-B83AE3D4975A}"/>
          </ac:grpSpMkLst>
        </pc:grpChg>
        <pc:picChg chg="del mod">
          <ac:chgData name="Devrizal Maruapey" userId="73835e99cd6025c3" providerId="LiveId" clId="{1B3FBEB1-4FA3-417D-A3DF-D8F13A39E67E}" dt="2021-08-30T02:30:57.140" v="76" actId="21"/>
          <ac:picMkLst>
            <pc:docMk/>
            <pc:sldMk cId="320586703" sldId="256"/>
            <ac:picMk id="1026" creationId="{6F62AAF5-1052-4B22-BE13-8EE7D7632266}"/>
          </ac:picMkLst>
        </pc:picChg>
      </pc:sldChg>
      <pc:sldChg chg="addSp delSp modSp mod">
        <pc:chgData name="Devrizal Maruapey" userId="73835e99cd6025c3" providerId="LiveId" clId="{1B3FBEB1-4FA3-417D-A3DF-D8F13A39E67E}" dt="2021-08-30T02:37:28.319" v="208" actId="21"/>
        <pc:sldMkLst>
          <pc:docMk/>
          <pc:sldMk cId="2142120449" sldId="258"/>
        </pc:sldMkLst>
        <pc:spChg chg="add del mod">
          <ac:chgData name="Devrizal Maruapey" userId="73835e99cd6025c3" providerId="LiveId" clId="{1B3FBEB1-4FA3-417D-A3DF-D8F13A39E67E}" dt="2021-08-30T02:37:09.861" v="196"/>
          <ac:spMkLst>
            <pc:docMk/>
            <pc:sldMk cId="2142120449" sldId="258"/>
            <ac:spMk id="2" creationId="{FB04CA38-CB70-475B-A288-35DBBDC35945}"/>
          </ac:spMkLst>
        </pc:spChg>
        <pc:spChg chg="del mod">
          <ac:chgData name="Devrizal Maruapey" userId="73835e99cd6025c3" providerId="LiveId" clId="{1B3FBEB1-4FA3-417D-A3DF-D8F13A39E67E}" dt="2021-08-30T02:37:28.319" v="208" actId="21"/>
          <ac:spMkLst>
            <pc:docMk/>
            <pc:sldMk cId="2142120449" sldId="258"/>
            <ac:spMk id="4" creationId="{06D6F980-771E-4312-9CB9-EB22AECC01FB}"/>
          </ac:spMkLst>
        </pc:spChg>
        <pc:spChg chg="mod">
          <ac:chgData name="Devrizal Maruapey" userId="73835e99cd6025c3" providerId="LiveId" clId="{1B3FBEB1-4FA3-417D-A3DF-D8F13A39E67E}" dt="2021-08-30T02:37:12.813" v="200" actId="1076"/>
          <ac:spMkLst>
            <pc:docMk/>
            <pc:sldMk cId="2142120449" sldId="258"/>
            <ac:spMk id="5" creationId="{2F7AC0C8-3FA7-476B-92E8-55C2462EFD68}"/>
          </ac:spMkLst>
        </pc:spChg>
        <pc:spChg chg="add del mod">
          <ac:chgData name="Devrizal Maruapey" userId="73835e99cd6025c3" providerId="LiveId" clId="{1B3FBEB1-4FA3-417D-A3DF-D8F13A39E67E}" dt="2021-08-30T02:37:09.861" v="196"/>
          <ac:spMkLst>
            <pc:docMk/>
            <pc:sldMk cId="2142120449" sldId="258"/>
            <ac:spMk id="6" creationId="{9DD17858-7D53-4BA2-97A8-B7325FFCFE24}"/>
          </ac:spMkLst>
        </pc:spChg>
        <pc:spChg chg="add del mod ord">
          <ac:chgData name="Devrizal Maruapey" userId="73835e99cd6025c3" providerId="LiveId" clId="{1B3FBEB1-4FA3-417D-A3DF-D8F13A39E67E}" dt="2021-08-30T02:37:09.861" v="196"/>
          <ac:spMkLst>
            <pc:docMk/>
            <pc:sldMk cId="2142120449" sldId="258"/>
            <ac:spMk id="7" creationId="{5CEF581B-4921-489D-8C9E-31F8FD3CEFFF}"/>
          </ac:spMkLst>
        </pc:spChg>
        <pc:spChg chg="add del mod">
          <ac:chgData name="Devrizal Maruapey" userId="73835e99cd6025c3" providerId="LiveId" clId="{1B3FBEB1-4FA3-417D-A3DF-D8F13A39E67E}" dt="2021-08-30T02:37:09.861" v="196"/>
          <ac:spMkLst>
            <pc:docMk/>
            <pc:sldMk cId="2142120449" sldId="258"/>
            <ac:spMk id="8" creationId="{ECB74E0E-C327-4F8D-BE6A-CE2315F0078F}"/>
          </ac:spMkLst>
        </pc:spChg>
        <pc:spChg chg="add mod">
          <ac:chgData name="Devrizal Maruapey" userId="73835e99cd6025c3" providerId="LiveId" clId="{1B3FBEB1-4FA3-417D-A3DF-D8F13A39E67E}" dt="2021-08-30T02:37:23.561" v="205"/>
          <ac:spMkLst>
            <pc:docMk/>
            <pc:sldMk cId="2142120449" sldId="258"/>
            <ac:spMk id="9" creationId="{EC7E4362-AFFF-45E9-A326-9B03BED2D6BD}"/>
          </ac:spMkLst>
        </pc:spChg>
        <pc:spChg chg="del mod">
          <ac:chgData name="Devrizal Maruapey" userId="73835e99cd6025c3" providerId="LiveId" clId="{1B3FBEB1-4FA3-417D-A3DF-D8F13A39E67E}" dt="2021-08-30T02:37:28.319" v="208" actId="21"/>
          <ac:spMkLst>
            <pc:docMk/>
            <pc:sldMk cId="2142120449" sldId="258"/>
            <ac:spMk id="10" creationId="{96ADC935-8A9D-4273-A47C-697B72C423F8}"/>
          </ac:spMkLst>
        </pc:spChg>
        <pc:spChg chg="mod topLvl">
          <ac:chgData name="Devrizal Maruapey" userId="73835e99cd6025c3" providerId="LiveId" clId="{1B3FBEB1-4FA3-417D-A3DF-D8F13A39E67E}" dt="2021-08-30T02:35:20.290" v="158" actId="165"/>
          <ac:spMkLst>
            <pc:docMk/>
            <pc:sldMk cId="2142120449" sldId="258"/>
            <ac:spMk id="24" creationId="{7531D065-607B-46B7-83F1-8951E9F385E9}"/>
          </ac:spMkLst>
        </pc:spChg>
        <pc:spChg chg="del mod topLvl">
          <ac:chgData name="Devrizal Maruapey" userId="73835e99cd6025c3" providerId="LiveId" clId="{1B3FBEB1-4FA3-417D-A3DF-D8F13A39E67E}" dt="2021-08-30T02:37:28.319" v="208" actId="21"/>
          <ac:spMkLst>
            <pc:docMk/>
            <pc:sldMk cId="2142120449" sldId="258"/>
            <ac:spMk id="25" creationId="{46120C80-36F1-4EBB-B02A-70E4816E9397}"/>
          </ac:spMkLst>
        </pc:spChg>
        <pc:spChg chg="add mod">
          <ac:chgData name="Devrizal Maruapey" userId="73835e99cd6025c3" providerId="LiveId" clId="{1B3FBEB1-4FA3-417D-A3DF-D8F13A39E67E}" dt="2021-08-30T02:37:25.257" v="206"/>
          <ac:spMkLst>
            <pc:docMk/>
            <pc:sldMk cId="2142120449" sldId="258"/>
            <ac:spMk id="26" creationId="{EBBC1864-1010-4061-949E-1E10C5615A36}"/>
          </ac:spMkLst>
        </pc:spChg>
        <pc:spChg chg="add mod ord">
          <ac:chgData name="Devrizal Maruapey" userId="73835e99cd6025c3" providerId="LiveId" clId="{1B3FBEB1-4FA3-417D-A3DF-D8F13A39E67E}" dt="2021-08-30T02:37:21.481" v="204" actId="167"/>
          <ac:spMkLst>
            <pc:docMk/>
            <pc:sldMk cId="2142120449" sldId="258"/>
            <ac:spMk id="30" creationId="{1F348F6B-F851-4137-AACC-B06AE09F9653}"/>
          </ac:spMkLst>
        </pc:spChg>
        <pc:spChg chg="add mod">
          <ac:chgData name="Devrizal Maruapey" userId="73835e99cd6025c3" providerId="LiveId" clId="{1B3FBEB1-4FA3-417D-A3DF-D8F13A39E67E}" dt="2021-08-30T02:37:26.493" v="207"/>
          <ac:spMkLst>
            <pc:docMk/>
            <pc:sldMk cId="2142120449" sldId="258"/>
            <ac:spMk id="31" creationId="{2509AB5F-CFC0-40D4-9D40-A5ECD397F9C6}"/>
          </ac:spMkLst>
        </pc:spChg>
        <pc:grpChg chg="del">
          <ac:chgData name="Devrizal Maruapey" userId="73835e99cd6025c3" providerId="LiveId" clId="{1B3FBEB1-4FA3-417D-A3DF-D8F13A39E67E}" dt="2021-08-30T02:35:20.290" v="158" actId="165"/>
          <ac:grpSpMkLst>
            <pc:docMk/>
            <pc:sldMk cId="2142120449" sldId="258"/>
            <ac:grpSpMk id="23" creationId="{99CEF3EC-C2E2-4E43-8332-3A3E1359295D}"/>
          </ac:grpSpMkLst>
        </pc:grpChg>
        <pc:picChg chg="add del mod">
          <ac:chgData name="Devrizal Maruapey" userId="73835e99cd6025c3" providerId="LiveId" clId="{1B3FBEB1-4FA3-417D-A3DF-D8F13A39E67E}" dt="2021-08-30T02:37:17.539" v="202" actId="478"/>
          <ac:picMkLst>
            <pc:docMk/>
            <pc:sldMk cId="2142120449" sldId="258"/>
            <ac:picMk id="3" creationId="{E20EFB7D-847C-4A97-A936-782E8EF8543B}"/>
          </ac:picMkLst>
        </pc:picChg>
      </pc:sldChg>
      <pc:sldChg chg="addSp delSp modSp mod chgLayout">
        <pc:chgData name="Devrizal Maruapey" userId="73835e99cd6025c3" providerId="LiveId" clId="{1B3FBEB1-4FA3-417D-A3DF-D8F13A39E67E}" dt="2021-08-30T02:35:12.721" v="155" actId="21"/>
        <pc:sldMkLst>
          <pc:docMk/>
          <pc:sldMk cId="3361231552" sldId="259"/>
        </pc:sldMkLst>
        <pc:spChg chg="add mod">
          <ac:chgData name="Devrizal Maruapey" userId="73835e99cd6025c3" providerId="LiveId" clId="{1B3FBEB1-4FA3-417D-A3DF-D8F13A39E67E}" dt="2021-08-30T02:35:06.947" v="152"/>
          <ac:spMkLst>
            <pc:docMk/>
            <pc:sldMk cId="3361231552" sldId="259"/>
            <ac:spMk id="2" creationId="{B8B49985-2DF1-4E48-A3F9-98F5888EFB25}"/>
          </ac:spMkLst>
        </pc:spChg>
        <pc:spChg chg="del mod">
          <ac:chgData name="Devrizal Maruapey" userId="73835e99cd6025c3" providerId="LiveId" clId="{1B3FBEB1-4FA3-417D-A3DF-D8F13A39E67E}" dt="2021-08-30T02:35:12.721" v="155" actId="21"/>
          <ac:spMkLst>
            <pc:docMk/>
            <pc:sldMk cId="3361231552" sldId="259"/>
            <ac:spMk id="3" creationId="{62CADF51-A7D1-47E5-93CE-A5BD6AE1AC23}"/>
          </ac:spMkLst>
        </pc:spChg>
        <pc:spChg chg="mod topLvl">
          <ac:chgData name="Devrizal Maruapey" userId="73835e99cd6025c3" providerId="LiveId" clId="{1B3FBEB1-4FA3-417D-A3DF-D8F13A39E67E}" dt="2021-08-30T02:32:51.369" v="115" actId="165"/>
          <ac:spMkLst>
            <pc:docMk/>
            <pc:sldMk cId="3361231552" sldId="259"/>
            <ac:spMk id="5" creationId="{49096C5B-18AE-4406-A4AF-1D97C692A242}"/>
          </ac:spMkLst>
        </pc:spChg>
        <pc:spChg chg="del mod topLvl">
          <ac:chgData name="Devrizal Maruapey" userId="73835e99cd6025c3" providerId="LiveId" clId="{1B3FBEB1-4FA3-417D-A3DF-D8F13A39E67E}" dt="2021-08-30T02:35:12.721" v="155" actId="21"/>
          <ac:spMkLst>
            <pc:docMk/>
            <pc:sldMk cId="3361231552" sldId="259"/>
            <ac:spMk id="6" creationId="{66A12711-2343-4EE5-9D39-2045AC34116D}"/>
          </ac:spMkLst>
        </pc:spChg>
        <pc:spChg chg="add mod">
          <ac:chgData name="Devrizal Maruapey" userId="73835e99cd6025c3" providerId="LiveId" clId="{1B3FBEB1-4FA3-417D-A3DF-D8F13A39E67E}" dt="2021-08-30T02:35:10.235" v="154"/>
          <ac:spMkLst>
            <pc:docMk/>
            <pc:sldMk cId="3361231552" sldId="259"/>
            <ac:spMk id="10" creationId="{6C83DA2B-1395-435D-8E20-51DC99E5992D}"/>
          </ac:spMkLst>
        </pc:spChg>
        <pc:spChg chg="del mod">
          <ac:chgData name="Devrizal Maruapey" userId="73835e99cd6025c3" providerId="LiveId" clId="{1B3FBEB1-4FA3-417D-A3DF-D8F13A39E67E}" dt="2021-08-30T02:35:12.721" v="155" actId="21"/>
          <ac:spMkLst>
            <pc:docMk/>
            <pc:sldMk cId="3361231552" sldId="259"/>
            <ac:spMk id="19" creationId="{833609FC-E001-477D-AC3A-CC8D9DEB51AA}"/>
          </ac:spMkLst>
        </pc:spChg>
        <pc:spChg chg="add mod">
          <ac:chgData name="Devrizal Maruapey" userId="73835e99cd6025c3" providerId="LiveId" clId="{1B3FBEB1-4FA3-417D-A3DF-D8F13A39E67E}" dt="2021-08-30T02:35:04.651" v="151"/>
          <ac:spMkLst>
            <pc:docMk/>
            <pc:sldMk cId="3361231552" sldId="259"/>
            <ac:spMk id="24" creationId="{02FC8669-684D-42C8-9B2A-4176B782345B}"/>
          </ac:spMkLst>
        </pc:spChg>
        <pc:spChg chg="add mod">
          <ac:chgData name="Devrizal Maruapey" userId="73835e99cd6025c3" providerId="LiveId" clId="{1B3FBEB1-4FA3-417D-A3DF-D8F13A39E67E}" dt="2021-08-30T02:35:04.651" v="151"/>
          <ac:spMkLst>
            <pc:docMk/>
            <pc:sldMk cId="3361231552" sldId="259"/>
            <ac:spMk id="25" creationId="{64208AE4-5AF2-46A6-8A14-A85C469C5A4E}"/>
          </ac:spMkLst>
        </pc:spChg>
        <pc:spChg chg="add mod">
          <ac:chgData name="Devrizal Maruapey" userId="73835e99cd6025c3" providerId="LiveId" clId="{1B3FBEB1-4FA3-417D-A3DF-D8F13A39E67E}" dt="2021-08-30T02:35:08.653" v="153"/>
          <ac:spMkLst>
            <pc:docMk/>
            <pc:sldMk cId="3361231552" sldId="259"/>
            <ac:spMk id="26" creationId="{DEAC3481-1D6B-4C08-A36A-6BFC7DFB4861}"/>
          </ac:spMkLst>
        </pc:spChg>
        <pc:grpChg chg="del">
          <ac:chgData name="Devrizal Maruapey" userId="73835e99cd6025c3" providerId="LiveId" clId="{1B3FBEB1-4FA3-417D-A3DF-D8F13A39E67E}" dt="2021-08-30T02:32:51.369" v="115" actId="165"/>
          <ac:grpSpMkLst>
            <pc:docMk/>
            <pc:sldMk cId="3361231552" sldId="259"/>
            <ac:grpSpMk id="4" creationId="{F5C16375-F3E9-4BFA-8F49-F2B771A55814}"/>
          </ac:grpSpMkLst>
        </pc:grpChg>
        <pc:picChg chg="del">
          <ac:chgData name="Devrizal Maruapey" userId="73835e99cd6025c3" providerId="LiveId" clId="{1B3FBEB1-4FA3-417D-A3DF-D8F13A39E67E}" dt="2021-08-30T02:34:59.213" v="149" actId="21"/>
          <ac:picMkLst>
            <pc:docMk/>
            <pc:sldMk cId="3361231552" sldId="259"/>
            <ac:picMk id="3074" creationId="{0A259BB7-9C35-4620-9D70-A357306D2B65}"/>
          </ac:picMkLst>
        </pc:picChg>
        <pc:picChg chg="del">
          <ac:chgData name="Devrizal Maruapey" userId="73835e99cd6025c3" providerId="LiveId" clId="{1B3FBEB1-4FA3-417D-A3DF-D8F13A39E67E}" dt="2021-08-30T02:34:59.213" v="149" actId="21"/>
          <ac:picMkLst>
            <pc:docMk/>
            <pc:sldMk cId="3361231552" sldId="259"/>
            <ac:picMk id="4098" creationId="{6FC9E71F-C2FA-4E53-B0B1-145DA0934345}"/>
          </ac:picMkLst>
        </pc:picChg>
      </pc:sldChg>
      <pc:sldChg chg="addSp delSp modSp mod">
        <pc:chgData name="Devrizal Maruapey" userId="73835e99cd6025c3" providerId="LiveId" clId="{1B3FBEB1-4FA3-417D-A3DF-D8F13A39E67E}" dt="2021-08-30T02:39:19.174" v="245" actId="167"/>
        <pc:sldMkLst>
          <pc:docMk/>
          <pc:sldMk cId="1287986994" sldId="260"/>
        </pc:sldMkLst>
        <pc:spChg chg="add del mod">
          <ac:chgData name="Devrizal Maruapey" userId="73835e99cd6025c3" providerId="LiveId" clId="{1B3FBEB1-4FA3-417D-A3DF-D8F13A39E67E}" dt="2021-08-30T02:38:21.922" v="231"/>
          <ac:spMkLst>
            <pc:docMk/>
            <pc:sldMk cId="1287986994" sldId="260"/>
            <ac:spMk id="2" creationId="{965A1746-6541-4F5D-B27E-AEAF71E4EF09}"/>
          </ac:spMkLst>
        </pc:spChg>
        <pc:spChg chg="add del mod">
          <ac:chgData name="Devrizal Maruapey" userId="73835e99cd6025c3" providerId="LiveId" clId="{1B3FBEB1-4FA3-417D-A3DF-D8F13A39E67E}" dt="2021-08-30T02:38:21.922" v="231"/>
          <ac:spMkLst>
            <pc:docMk/>
            <pc:sldMk cId="1287986994" sldId="260"/>
            <ac:spMk id="3" creationId="{25FD917C-2924-4889-8779-76ED8CA9E9C8}"/>
          </ac:spMkLst>
        </pc:spChg>
        <pc:spChg chg="add del mod">
          <ac:chgData name="Devrizal Maruapey" userId="73835e99cd6025c3" providerId="LiveId" clId="{1B3FBEB1-4FA3-417D-A3DF-D8F13A39E67E}" dt="2021-08-30T02:38:21.922" v="231"/>
          <ac:spMkLst>
            <pc:docMk/>
            <pc:sldMk cId="1287986994" sldId="260"/>
            <ac:spMk id="4" creationId="{141A24DA-87F1-4728-B05C-B268CE71CF2C}"/>
          </ac:spMkLst>
        </pc:spChg>
        <pc:spChg chg="add mod ord">
          <ac:chgData name="Devrizal Maruapey" userId="73835e99cd6025c3" providerId="LiveId" clId="{1B3FBEB1-4FA3-417D-A3DF-D8F13A39E67E}" dt="2021-08-30T02:39:19.174" v="245" actId="167"/>
          <ac:spMkLst>
            <pc:docMk/>
            <pc:sldMk cId="1287986994" sldId="260"/>
            <ac:spMk id="5" creationId="{E4822577-6554-4325-BC50-99740456BB54}"/>
          </ac:spMkLst>
        </pc:spChg>
        <pc:spChg chg="del mod">
          <ac:chgData name="Devrizal Maruapey" userId="73835e99cd6025c3" providerId="LiveId" clId="{1B3FBEB1-4FA3-417D-A3DF-D8F13A39E67E}" dt="2021-08-30T02:38:48.977" v="238" actId="21"/>
          <ac:spMkLst>
            <pc:docMk/>
            <pc:sldMk cId="1287986994" sldId="260"/>
            <ac:spMk id="10" creationId="{57E0CBB1-6308-439F-9A24-85C716710DD4}"/>
          </ac:spMkLst>
        </pc:spChg>
        <pc:spChg chg="add mod">
          <ac:chgData name="Devrizal Maruapey" userId="73835e99cd6025c3" providerId="LiveId" clId="{1B3FBEB1-4FA3-417D-A3DF-D8F13A39E67E}" dt="2021-08-30T02:38:39.929" v="236"/>
          <ac:spMkLst>
            <pc:docMk/>
            <pc:sldMk cId="1287986994" sldId="260"/>
            <ac:spMk id="11" creationId="{2C1712F2-9AE1-4879-BCD0-844D683F7CE3}"/>
          </ac:spMkLst>
        </pc:spChg>
        <pc:spChg chg="add mod">
          <ac:chgData name="Devrizal Maruapey" userId="73835e99cd6025c3" providerId="LiveId" clId="{1B3FBEB1-4FA3-417D-A3DF-D8F13A39E67E}" dt="2021-08-30T02:38:41.166" v="237"/>
          <ac:spMkLst>
            <pc:docMk/>
            <pc:sldMk cId="1287986994" sldId="260"/>
            <ac:spMk id="12" creationId="{A8D62FA3-D91F-49A3-BBBE-56D31EF6430A}"/>
          </ac:spMkLst>
        </pc:spChg>
        <pc:spChg chg="del mod">
          <ac:chgData name="Devrizal Maruapey" userId="73835e99cd6025c3" providerId="LiveId" clId="{1B3FBEB1-4FA3-417D-A3DF-D8F13A39E67E}" dt="2021-08-30T02:38:48.977" v="238" actId="21"/>
          <ac:spMkLst>
            <pc:docMk/>
            <pc:sldMk cId="1287986994" sldId="260"/>
            <ac:spMk id="22" creationId="{AB5EE2EC-ED78-4D5E-94BB-A86671CD3ADD}"/>
          </ac:spMkLst>
        </pc:spChg>
        <pc:spChg chg="mod">
          <ac:chgData name="Devrizal Maruapey" userId="73835e99cd6025c3" providerId="LiveId" clId="{1B3FBEB1-4FA3-417D-A3DF-D8F13A39E67E}" dt="2021-08-30T02:37:36.274" v="210" actId="1076"/>
          <ac:spMkLst>
            <pc:docMk/>
            <pc:sldMk cId="1287986994" sldId="260"/>
            <ac:spMk id="24" creationId="{B08C694A-EB7F-4C89-8894-58CD4ADB184D}"/>
          </ac:spMkLst>
        </pc:spChg>
        <pc:grpChg chg="ord">
          <ac:chgData name="Devrizal Maruapey" userId="73835e99cd6025c3" providerId="LiveId" clId="{1B3FBEB1-4FA3-417D-A3DF-D8F13A39E67E}" dt="2021-08-30T02:39:19.174" v="245" actId="167"/>
          <ac:grpSpMkLst>
            <pc:docMk/>
            <pc:sldMk cId="1287986994" sldId="260"/>
            <ac:grpSpMk id="30" creationId="{BC205479-AD59-42FC-8F37-134792EA66B8}"/>
          </ac:grpSpMkLst>
        </pc:grpChg>
        <pc:picChg chg="del">
          <ac:chgData name="Devrizal Maruapey" userId="73835e99cd6025c3" providerId="LiveId" clId="{1B3FBEB1-4FA3-417D-A3DF-D8F13A39E67E}" dt="2021-08-30T02:38:17.833" v="229" actId="21"/>
          <ac:picMkLst>
            <pc:docMk/>
            <pc:sldMk cId="1287986994" sldId="260"/>
            <ac:picMk id="5122" creationId="{8488210D-10D8-427D-9589-EA509AD51957}"/>
          </ac:picMkLst>
        </pc:picChg>
      </pc:sldChg>
      <pc:sldChg chg="addSp delSp modSp mod">
        <pc:chgData name="Devrizal Maruapey" userId="73835e99cd6025c3" providerId="LiveId" clId="{1B3FBEB1-4FA3-417D-A3DF-D8F13A39E67E}" dt="2021-08-30T02:48:17.290" v="327" actId="21"/>
        <pc:sldMkLst>
          <pc:docMk/>
          <pc:sldMk cId="35624197" sldId="261"/>
        </pc:sldMkLst>
        <pc:spChg chg="add mod">
          <ac:chgData name="Devrizal Maruapey" userId="73835e99cd6025c3" providerId="LiveId" clId="{1B3FBEB1-4FA3-417D-A3DF-D8F13A39E67E}" dt="2021-08-30T02:47:51.304" v="314"/>
          <ac:spMkLst>
            <pc:docMk/>
            <pc:sldMk cId="35624197" sldId="261"/>
            <ac:spMk id="2" creationId="{8BFFE96E-58A6-4234-AF84-3F7ABF87D1EE}"/>
          </ac:spMkLst>
        </pc:spChg>
        <pc:spChg chg="add mod">
          <ac:chgData name="Devrizal Maruapey" userId="73835e99cd6025c3" providerId="LiveId" clId="{1B3FBEB1-4FA3-417D-A3DF-D8F13A39E67E}" dt="2021-08-30T02:47:52.684" v="315"/>
          <ac:spMkLst>
            <pc:docMk/>
            <pc:sldMk cId="35624197" sldId="261"/>
            <ac:spMk id="3" creationId="{7E3FF9DA-43BA-48BC-813C-DE1B03FFDCD0}"/>
          </ac:spMkLst>
        </pc:spChg>
        <pc:spChg chg="add mod">
          <ac:chgData name="Devrizal Maruapey" userId="73835e99cd6025c3" providerId="LiveId" clId="{1B3FBEB1-4FA3-417D-A3DF-D8F13A39E67E}" dt="2021-08-30T02:48:02.972" v="322"/>
          <ac:spMkLst>
            <pc:docMk/>
            <pc:sldMk cId="35624197" sldId="261"/>
            <ac:spMk id="4" creationId="{7C5D37DE-3BC3-4F88-BC36-506F8A62C243}"/>
          </ac:spMkLst>
        </pc:spChg>
        <pc:spChg chg="del mod">
          <ac:chgData name="Devrizal Maruapey" userId="73835e99cd6025c3" providerId="LiveId" clId="{1B3FBEB1-4FA3-417D-A3DF-D8F13A39E67E}" dt="2021-08-30T02:48:17.290" v="327" actId="21"/>
          <ac:spMkLst>
            <pc:docMk/>
            <pc:sldMk cId="35624197" sldId="261"/>
            <ac:spMk id="5" creationId="{A64A93E2-D4ED-4147-9BCF-8D5FCA7F6F59}"/>
          </ac:spMkLst>
        </pc:spChg>
        <pc:spChg chg="mod topLvl">
          <ac:chgData name="Devrizal Maruapey" userId="73835e99cd6025c3" providerId="LiveId" clId="{1B3FBEB1-4FA3-417D-A3DF-D8F13A39E67E}" dt="2021-08-30T02:39:27.280" v="246" actId="165"/>
          <ac:spMkLst>
            <pc:docMk/>
            <pc:sldMk cId="35624197" sldId="261"/>
            <ac:spMk id="7" creationId="{F1EC3BAE-82DA-41A5-9D08-8549279FAC05}"/>
          </ac:spMkLst>
        </pc:spChg>
        <pc:spChg chg="del mod topLvl">
          <ac:chgData name="Devrizal Maruapey" userId="73835e99cd6025c3" providerId="LiveId" clId="{1B3FBEB1-4FA3-417D-A3DF-D8F13A39E67E}" dt="2021-08-30T02:48:17.290" v="327" actId="21"/>
          <ac:spMkLst>
            <pc:docMk/>
            <pc:sldMk cId="35624197" sldId="261"/>
            <ac:spMk id="8" creationId="{7958E01E-2466-43B9-AEA6-3472EF246AF7}"/>
          </ac:spMkLst>
        </pc:spChg>
        <pc:spChg chg="add mod">
          <ac:chgData name="Devrizal Maruapey" userId="73835e99cd6025c3" providerId="LiveId" clId="{1B3FBEB1-4FA3-417D-A3DF-D8F13A39E67E}" dt="2021-08-30T02:48:01.315" v="321"/>
          <ac:spMkLst>
            <pc:docMk/>
            <pc:sldMk cId="35624197" sldId="261"/>
            <ac:spMk id="9" creationId="{F5CC0984-1578-47BE-96CD-4EB8173F9A79}"/>
          </ac:spMkLst>
        </pc:spChg>
        <pc:spChg chg="add mod">
          <ac:chgData name="Devrizal Maruapey" userId="73835e99cd6025c3" providerId="LiveId" clId="{1B3FBEB1-4FA3-417D-A3DF-D8F13A39E67E}" dt="2021-08-30T02:47:54.185" v="316"/>
          <ac:spMkLst>
            <pc:docMk/>
            <pc:sldMk cId="35624197" sldId="261"/>
            <ac:spMk id="10" creationId="{85B8DFEB-8F53-40E5-8DEC-585B0B56062C}"/>
          </ac:spMkLst>
        </pc:spChg>
        <pc:spChg chg="del mod">
          <ac:chgData name="Devrizal Maruapey" userId="73835e99cd6025c3" providerId="LiveId" clId="{1B3FBEB1-4FA3-417D-A3DF-D8F13A39E67E}" dt="2021-08-30T02:48:11.387" v="325" actId="21"/>
          <ac:spMkLst>
            <pc:docMk/>
            <pc:sldMk cId="35624197" sldId="261"/>
            <ac:spMk id="11" creationId="{631C397F-EC75-417C-B1B4-F4E8C29FBF64}"/>
          </ac:spMkLst>
        </pc:spChg>
        <pc:spChg chg="add mod">
          <ac:chgData name="Devrizal Maruapey" userId="73835e99cd6025c3" providerId="LiveId" clId="{1B3FBEB1-4FA3-417D-A3DF-D8F13A39E67E}" dt="2021-08-30T02:48:03.595" v="323"/>
          <ac:spMkLst>
            <pc:docMk/>
            <pc:sldMk cId="35624197" sldId="261"/>
            <ac:spMk id="12" creationId="{B665EFF5-B00B-474C-8BCC-894EE3FC9636}"/>
          </ac:spMkLst>
        </pc:spChg>
        <pc:spChg chg="del mod">
          <ac:chgData name="Devrizal Maruapey" userId="73835e99cd6025c3" providerId="LiveId" clId="{1B3FBEB1-4FA3-417D-A3DF-D8F13A39E67E}" dt="2021-08-30T02:48:11.387" v="325" actId="21"/>
          <ac:spMkLst>
            <pc:docMk/>
            <pc:sldMk cId="35624197" sldId="261"/>
            <ac:spMk id="13" creationId="{94233985-6225-4401-BE30-30035ACBA716}"/>
          </ac:spMkLst>
        </pc:spChg>
        <pc:spChg chg="del mod">
          <ac:chgData name="Devrizal Maruapey" userId="73835e99cd6025c3" providerId="LiveId" clId="{1B3FBEB1-4FA3-417D-A3DF-D8F13A39E67E}" dt="2021-08-30T02:48:11.387" v="325" actId="21"/>
          <ac:spMkLst>
            <pc:docMk/>
            <pc:sldMk cId="35624197" sldId="261"/>
            <ac:spMk id="14" creationId="{E66516A2-E172-4A9C-9E01-FCDE92AAB557}"/>
          </ac:spMkLst>
        </pc:spChg>
        <pc:spChg chg="add mod">
          <ac:chgData name="Devrizal Maruapey" userId="73835e99cd6025c3" providerId="LiveId" clId="{1B3FBEB1-4FA3-417D-A3DF-D8F13A39E67E}" dt="2021-08-30T02:48:00.055" v="320"/>
          <ac:spMkLst>
            <pc:docMk/>
            <pc:sldMk cId="35624197" sldId="261"/>
            <ac:spMk id="15" creationId="{7CBE0513-1A47-4115-96E5-5AB76DCF3776}"/>
          </ac:spMkLst>
        </pc:spChg>
        <pc:spChg chg="add mod">
          <ac:chgData name="Devrizal Maruapey" userId="73835e99cd6025c3" providerId="LiveId" clId="{1B3FBEB1-4FA3-417D-A3DF-D8F13A39E67E}" dt="2021-08-30T02:47:55.212" v="317"/>
          <ac:spMkLst>
            <pc:docMk/>
            <pc:sldMk cId="35624197" sldId="261"/>
            <ac:spMk id="16" creationId="{5380A210-F001-4075-AF89-645B7B706C44}"/>
          </ac:spMkLst>
        </pc:spChg>
        <pc:spChg chg="add mod">
          <ac:chgData name="Devrizal Maruapey" userId="73835e99cd6025c3" providerId="LiveId" clId="{1B3FBEB1-4FA3-417D-A3DF-D8F13A39E67E}" dt="2021-08-30T02:48:04.162" v="324"/>
          <ac:spMkLst>
            <pc:docMk/>
            <pc:sldMk cId="35624197" sldId="261"/>
            <ac:spMk id="17" creationId="{F54562E2-62E8-423A-9A1B-DDF249039059}"/>
          </ac:spMkLst>
        </pc:spChg>
        <pc:spChg chg="del mod">
          <ac:chgData name="Devrizal Maruapey" userId="73835e99cd6025c3" providerId="LiveId" clId="{1B3FBEB1-4FA3-417D-A3DF-D8F13A39E67E}" dt="2021-08-30T02:48:15.865" v="326" actId="21"/>
          <ac:spMkLst>
            <pc:docMk/>
            <pc:sldMk cId="35624197" sldId="261"/>
            <ac:spMk id="18" creationId="{D6D134B7-CEF0-48FD-B233-69FDB11CBC51}"/>
          </ac:spMkLst>
        </pc:spChg>
        <pc:spChg chg="del">
          <ac:chgData name="Devrizal Maruapey" userId="73835e99cd6025c3" providerId="LiveId" clId="{1B3FBEB1-4FA3-417D-A3DF-D8F13A39E67E}" dt="2021-08-30T02:47:41.971" v="311" actId="21"/>
          <ac:spMkLst>
            <pc:docMk/>
            <pc:sldMk cId="35624197" sldId="261"/>
            <ac:spMk id="19" creationId="{FDD1458C-6145-46C8-AACB-226EEBE6C193}"/>
          </ac:spMkLst>
        </pc:spChg>
        <pc:spChg chg="del mod">
          <ac:chgData name="Devrizal Maruapey" userId="73835e99cd6025c3" providerId="LiveId" clId="{1B3FBEB1-4FA3-417D-A3DF-D8F13A39E67E}" dt="2021-08-30T02:48:11.387" v="325" actId="21"/>
          <ac:spMkLst>
            <pc:docMk/>
            <pc:sldMk cId="35624197" sldId="261"/>
            <ac:spMk id="20" creationId="{FDEB1CE4-4C67-47CB-9C82-EDE643E40020}"/>
          </ac:spMkLst>
        </pc:spChg>
        <pc:spChg chg="add mod">
          <ac:chgData name="Devrizal Maruapey" userId="73835e99cd6025c3" providerId="LiveId" clId="{1B3FBEB1-4FA3-417D-A3DF-D8F13A39E67E}" dt="2021-08-30T02:47:58.552" v="319"/>
          <ac:spMkLst>
            <pc:docMk/>
            <pc:sldMk cId="35624197" sldId="261"/>
            <ac:spMk id="21" creationId="{C12072AE-7B84-4CA6-94C2-E4B96B0F9C06}"/>
          </ac:spMkLst>
        </pc:spChg>
        <pc:spChg chg="del mod">
          <ac:chgData name="Devrizal Maruapey" userId="73835e99cd6025c3" providerId="LiveId" clId="{1B3FBEB1-4FA3-417D-A3DF-D8F13A39E67E}" dt="2021-08-30T02:48:11.387" v="325" actId="21"/>
          <ac:spMkLst>
            <pc:docMk/>
            <pc:sldMk cId="35624197" sldId="261"/>
            <ac:spMk id="22" creationId="{8F16D5E6-FC80-41DA-8279-B8503DEBD0C9}"/>
          </ac:spMkLst>
        </pc:spChg>
        <pc:spChg chg="del">
          <ac:chgData name="Devrizal Maruapey" userId="73835e99cd6025c3" providerId="LiveId" clId="{1B3FBEB1-4FA3-417D-A3DF-D8F13A39E67E}" dt="2021-08-30T02:47:41.971" v="311" actId="21"/>
          <ac:spMkLst>
            <pc:docMk/>
            <pc:sldMk cId="35624197" sldId="261"/>
            <ac:spMk id="23" creationId="{DF7220AB-AE54-4A20-B1FE-5565345C9FC8}"/>
          </ac:spMkLst>
        </pc:spChg>
        <pc:spChg chg="del mod">
          <ac:chgData name="Devrizal Maruapey" userId="73835e99cd6025c3" providerId="LiveId" clId="{1B3FBEB1-4FA3-417D-A3DF-D8F13A39E67E}" dt="2021-08-30T02:48:11.387" v="325" actId="21"/>
          <ac:spMkLst>
            <pc:docMk/>
            <pc:sldMk cId="35624197" sldId="261"/>
            <ac:spMk id="24" creationId="{8424087C-B6BE-4122-B0E4-1832A7DAC8B6}"/>
          </ac:spMkLst>
        </pc:spChg>
        <pc:spChg chg="add mod">
          <ac:chgData name="Devrizal Maruapey" userId="73835e99cd6025c3" providerId="LiveId" clId="{1B3FBEB1-4FA3-417D-A3DF-D8F13A39E67E}" dt="2021-08-30T02:47:56.578" v="318"/>
          <ac:spMkLst>
            <pc:docMk/>
            <pc:sldMk cId="35624197" sldId="261"/>
            <ac:spMk id="25" creationId="{3E62C642-DC44-48CE-9F97-780E8E0C6E71}"/>
          </ac:spMkLst>
        </pc:spChg>
        <pc:grpChg chg="del">
          <ac:chgData name="Devrizal Maruapey" userId="73835e99cd6025c3" providerId="LiveId" clId="{1B3FBEB1-4FA3-417D-A3DF-D8F13A39E67E}" dt="2021-08-30T02:39:27.280" v="246" actId="165"/>
          <ac:grpSpMkLst>
            <pc:docMk/>
            <pc:sldMk cId="35624197" sldId="261"/>
            <ac:grpSpMk id="6" creationId="{BEE7333F-6860-4CF5-96D5-5DD225B496A3}"/>
          </ac:grpSpMkLst>
        </pc:grpChg>
      </pc:sldChg>
      <pc:sldChg chg="addSp delSp modSp mod">
        <pc:chgData name="Devrizal Maruapey" userId="73835e99cd6025c3" providerId="LiveId" clId="{1B3FBEB1-4FA3-417D-A3DF-D8F13A39E67E}" dt="2021-08-30T02:51:17.681" v="376" actId="21"/>
        <pc:sldMkLst>
          <pc:docMk/>
          <pc:sldMk cId="3939132025" sldId="262"/>
        </pc:sldMkLst>
        <pc:spChg chg="add mod">
          <ac:chgData name="Devrizal Maruapey" userId="73835e99cd6025c3" providerId="LiveId" clId="{1B3FBEB1-4FA3-417D-A3DF-D8F13A39E67E}" dt="2021-08-30T02:51:09.508" v="372"/>
          <ac:spMkLst>
            <pc:docMk/>
            <pc:sldMk cId="3939132025" sldId="262"/>
            <ac:spMk id="2" creationId="{3E6F9AE6-3C79-4681-8DC4-C1D12BE9AB22}"/>
          </ac:spMkLst>
        </pc:spChg>
        <pc:spChg chg="add mod">
          <ac:chgData name="Devrizal Maruapey" userId="73835e99cd6025c3" providerId="LiveId" clId="{1B3FBEB1-4FA3-417D-A3DF-D8F13A39E67E}" dt="2021-08-30T02:51:11.514" v="373"/>
          <ac:spMkLst>
            <pc:docMk/>
            <pc:sldMk cId="3939132025" sldId="262"/>
            <ac:spMk id="3" creationId="{8ACE2756-6D5E-4852-BC83-BEA5BC913BE0}"/>
          </ac:spMkLst>
        </pc:spChg>
        <pc:spChg chg="add mod">
          <ac:chgData name="Devrizal Maruapey" userId="73835e99cd6025c3" providerId="LiveId" clId="{1B3FBEB1-4FA3-417D-A3DF-D8F13A39E67E}" dt="2021-08-30T02:51:07.737" v="371"/>
          <ac:spMkLst>
            <pc:docMk/>
            <pc:sldMk cId="3939132025" sldId="262"/>
            <ac:spMk id="4" creationId="{5144DB36-ABF5-434D-8B97-EEAC1402EA17}"/>
          </ac:spMkLst>
        </pc:spChg>
        <pc:spChg chg="add mod">
          <ac:chgData name="Devrizal Maruapey" userId="73835e99cd6025c3" providerId="LiveId" clId="{1B3FBEB1-4FA3-417D-A3DF-D8F13A39E67E}" dt="2021-08-30T02:51:07.737" v="371"/>
          <ac:spMkLst>
            <pc:docMk/>
            <pc:sldMk cId="3939132025" sldId="262"/>
            <ac:spMk id="5" creationId="{A9AD6814-ABD0-492B-8E30-292E42BD8CFB}"/>
          </ac:spMkLst>
        </pc:spChg>
        <pc:spChg chg="add mod">
          <ac:chgData name="Devrizal Maruapey" userId="73835e99cd6025c3" providerId="LiveId" clId="{1B3FBEB1-4FA3-417D-A3DF-D8F13A39E67E}" dt="2021-08-30T02:51:14.414" v="375"/>
          <ac:spMkLst>
            <pc:docMk/>
            <pc:sldMk cId="3939132025" sldId="262"/>
            <ac:spMk id="6" creationId="{28C38F38-2876-4D74-BC61-7E84D76DEB2A}"/>
          </ac:spMkLst>
        </pc:spChg>
        <pc:spChg chg="add mod">
          <ac:chgData name="Devrizal Maruapey" userId="73835e99cd6025c3" providerId="LiveId" clId="{1B3FBEB1-4FA3-417D-A3DF-D8F13A39E67E}" dt="2021-08-30T02:51:12.912" v="374"/>
          <ac:spMkLst>
            <pc:docMk/>
            <pc:sldMk cId="3939132025" sldId="262"/>
            <ac:spMk id="7" creationId="{F82F5A84-375C-4DCD-BB3C-3110FD694B74}"/>
          </ac:spMkLst>
        </pc:spChg>
        <pc:spChg chg="del mod">
          <ac:chgData name="Devrizal Maruapey" userId="73835e99cd6025c3" providerId="LiveId" clId="{1B3FBEB1-4FA3-417D-A3DF-D8F13A39E67E}" dt="2021-08-30T02:51:17.681" v="376" actId="21"/>
          <ac:spMkLst>
            <pc:docMk/>
            <pc:sldMk cId="3939132025" sldId="262"/>
            <ac:spMk id="8" creationId="{E3DA1891-F820-4F90-B461-16C4A50C926A}"/>
          </ac:spMkLst>
        </pc:spChg>
        <pc:spChg chg="mod topLvl">
          <ac:chgData name="Devrizal Maruapey" userId="73835e99cd6025c3" providerId="LiveId" clId="{1B3FBEB1-4FA3-417D-A3DF-D8F13A39E67E}" dt="2021-08-30T02:48:20.342" v="328" actId="165"/>
          <ac:spMkLst>
            <pc:docMk/>
            <pc:sldMk cId="3939132025" sldId="262"/>
            <ac:spMk id="10" creationId="{E227E64D-DB39-4711-BB60-A38BFB447E42}"/>
          </ac:spMkLst>
        </pc:spChg>
        <pc:spChg chg="mod topLvl">
          <ac:chgData name="Devrizal Maruapey" userId="73835e99cd6025c3" providerId="LiveId" clId="{1B3FBEB1-4FA3-417D-A3DF-D8F13A39E67E}" dt="2021-08-30T02:51:04.129" v="368" actId="1076"/>
          <ac:spMkLst>
            <pc:docMk/>
            <pc:sldMk cId="3939132025" sldId="262"/>
            <ac:spMk id="11" creationId="{C4C4285A-96E6-4F7A-8B6B-148AC2E79DEE}"/>
          </ac:spMkLst>
        </pc:spChg>
        <pc:spChg chg="del mod">
          <ac:chgData name="Devrizal Maruapey" userId="73835e99cd6025c3" providerId="LiveId" clId="{1B3FBEB1-4FA3-417D-A3DF-D8F13A39E67E}" dt="2021-08-30T02:51:17.681" v="376" actId="21"/>
          <ac:spMkLst>
            <pc:docMk/>
            <pc:sldMk cId="3939132025" sldId="262"/>
            <ac:spMk id="25" creationId="{116A2CAF-B67D-4444-99AF-55EEDABD0B18}"/>
          </ac:spMkLst>
        </pc:spChg>
        <pc:spChg chg="del mod">
          <ac:chgData name="Devrizal Maruapey" userId="73835e99cd6025c3" providerId="LiveId" clId="{1B3FBEB1-4FA3-417D-A3DF-D8F13A39E67E}" dt="2021-08-30T02:51:17.681" v="376" actId="21"/>
          <ac:spMkLst>
            <pc:docMk/>
            <pc:sldMk cId="3939132025" sldId="262"/>
            <ac:spMk id="26" creationId="{1B879324-9F5D-42C1-AF4F-F25C9D2BC1CB}"/>
          </ac:spMkLst>
        </pc:spChg>
        <pc:grpChg chg="del">
          <ac:chgData name="Devrizal Maruapey" userId="73835e99cd6025c3" providerId="LiveId" clId="{1B3FBEB1-4FA3-417D-A3DF-D8F13A39E67E}" dt="2021-08-30T02:48:20.342" v="328" actId="165"/>
          <ac:grpSpMkLst>
            <pc:docMk/>
            <pc:sldMk cId="3939132025" sldId="262"/>
            <ac:grpSpMk id="9" creationId="{9A2452B1-81F6-4AA6-89B4-DD79F67ECDB2}"/>
          </ac:grpSpMkLst>
        </pc:grpChg>
        <pc:picChg chg="del mod">
          <ac:chgData name="Devrizal Maruapey" userId="73835e99cd6025c3" providerId="LiveId" clId="{1B3FBEB1-4FA3-417D-A3DF-D8F13A39E67E}" dt="2021-08-30T02:51:05.841" v="370" actId="21"/>
          <ac:picMkLst>
            <pc:docMk/>
            <pc:sldMk cId="3939132025" sldId="262"/>
            <ac:picMk id="6146" creationId="{DC862937-6E0C-44FB-9C4B-6CF59F642DD6}"/>
          </ac:picMkLst>
        </pc:picChg>
        <pc:picChg chg="del mod">
          <ac:chgData name="Devrizal Maruapey" userId="73835e99cd6025c3" providerId="LiveId" clId="{1B3FBEB1-4FA3-417D-A3DF-D8F13A39E67E}" dt="2021-08-30T02:51:05.841" v="370" actId="21"/>
          <ac:picMkLst>
            <pc:docMk/>
            <pc:sldMk cId="3939132025" sldId="262"/>
            <ac:picMk id="7170" creationId="{48177A39-70F5-4A19-9F8A-B252AECAC35B}"/>
          </ac:picMkLst>
        </pc:picChg>
      </pc:sldChg>
      <pc:sldChg chg="addSp delSp modSp mod">
        <pc:chgData name="Devrizal Maruapey" userId="73835e99cd6025c3" providerId="LiveId" clId="{1B3FBEB1-4FA3-417D-A3DF-D8F13A39E67E}" dt="2021-08-30T02:54:14.616" v="433" actId="21"/>
        <pc:sldMkLst>
          <pc:docMk/>
          <pc:sldMk cId="2595157234" sldId="263"/>
        </pc:sldMkLst>
        <pc:spChg chg="del mod">
          <ac:chgData name="Devrizal Maruapey" userId="73835e99cd6025c3" providerId="LiveId" clId="{1B3FBEB1-4FA3-417D-A3DF-D8F13A39E67E}" dt="2021-08-30T02:54:14.616" v="433" actId="21"/>
          <ac:spMkLst>
            <pc:docMk/>
            <pc:sldMk cId="2595157234" sldId="263"/>
            <ac:spMk id="3" creationId="{3ECC633E-B81D-4CFE-996C-046D0CB63031}"/>
          </ac:spMkLst>
        </pc:spChg>
        <pc:spChg chg="mod topLvl">
          <ac:chgData name="Devrizal Maruapey" userId="73835e99cd6025c3" providerId="LiveId" clId="{1B3FBEB1-4FA3-417D-A3DF-D8F13A39E67E}" dt="2021-08-30T02:51:22.630" v="377" actId="165"/>
          <ac:spMkLst>
            <pc:docMk/>
            <pc:sldMk cId="2595157234" sldId="263"/>
            <ac:spMk id="5" creationId="{B089B2A5-D160-43EA-AEBE-F395B479A98D}"/>
          </ac:spMkLst>
        </pc:spChg>
        <pc:spChg chg="del mod topLvl">
          <ac:chgData name="Devrizal Maruapey" userId="73835e99cd6025c3" providerId="LiveId" clId="{1B3FBEB1-4FA3-417D-A3DF-D8F13A39E67E}" dt="2021-08-30T02:54:14.616" v="433" actId="21"/>
          <ac:spMkLst>
            <pc:docMk/>
            <pc:sldMk cId="2595157234" sldId="263"/>
            <ac:spMk id="6" creationId="{A538C468-0373-4B56-B021-9A15FF0799D0}"/>
          </ac:spMkLst>
        </pc:spChg>
        <pc:spChg chg="add mod">
          <ac:chgData name="Devrizal Maruapey" userId="73835e99cd6025c3" providerId="LiveId" clId="{1B3FBEB1-4FA3-417D-A3DF-D8F13A39E67E}" dt="2021-08-30T02:53:52.501" v="423"/>
          <ac:spMkLst>
            <pc:docMk/>
            <pc:sldMk cId="2595157234" sldId="263"/>
            <ac:spMk id="7" creationId="{D3830CAB-EE00-4487-B436-0C2857FF2AD8}"/>
          </ac:spMkLst>
        </pc:spChg>
        <pc:spChg chg="add mod">
          <ac:chgData name="Devrizal Maruapey" userId="73835e99cd6025c3" providerId="LiveId" clId="{1B3FBEB1-4FA3-417D-A3DF-D8F13A39E67E}" dt="2021-08-30T02:53:53.950" v="424"/>
          <ac:spMkLst>
            <pc:docMk/>
            <pc:sldMk cId="2595157234" sldId="263"/>
            <ac:spMk id="8" creationId="{319CC9BF-DB90-44B4-BA5A-AE4453D72CD1}"/>
          </ac:spMkLst>
        </pc:spChg>
        <pc:spChg chg="add mod">
          <ac:chgData name="Devrizal Maruapey" userId="73835e99cd6025c3" providerId="LiveId" clId="{1B3FBEB1-4FA3-417D-A3DF-D8F13A39E67E}" dt="2021-08-30T02:53:50.541" v="422"/>
          <ac:spMkLst>
            <pc:docMk/>
            <pc:sldMk cId="2595157234" sldId="263"/>
            <ac:spMk id="9" creationId="{0FA26C0E-15BD-4619-9EB4-A8FFEC2500D8}"/>
          </ac:spMkLst>
        </pc:spChg>
        <pc:spChg chg="del mod">
          <ac:chgData name="Devrizal Maruapey" userId="73835e99cd6025c3" providerId="LiveId" clId="{1B3FBEB1-4FA3-417D-A3DF-D8F13A39E67E}" dt="2021-08-30T02:54:10.959" v="432" actId="21"/>
          <ac:spMkLst>
            <pc:docMk/>
            <pc:sldMk cId="2595157234" sldId="263"/>
            <ac:spMk id="10" creationId="{ED8CADF1-80C0-486B-86AF-8FC8E1A57806}"/>
          </ac:spMkLst>
        </pc:spChg>
        <pc:spChg chg="add mod">
          <ac:chgData name="Devrizal Maruapey" userId="73835e99cd6025c3" providerId="LiveId" clId="{1B3FBEB1-4FA3-417D-A3DF-D8F13A39E67E}" dt="2021-08-30T02:54:04.188" v="430"/>
          <ac:spMkLst>
            <pc:docMk/>
            <pc:sldMk cId="2595157234" sldId="263"/>
            <ac:spMk id="11" creationId="{006341F1-79F1-4566-9E06-5FE44B20E346}"/>
          </ac:spMkLst>
        </pc:spChg>
        <pc:spChg chg="add mod">
          <ac:chgData name="Devrizal Maruapey" userId="73835e99cd6025c3" providerId="LiveId" clId="{1B3FBEB1-4FA3-417D-A3DF-D8F13A39E67E}" dt="2021-08-30T02:54:02.398" v="429"/>
          <ac:spMkLst>
            <pc:docMk/>
            <pc:sldMk cId="2595157234" sldId="263"/>
            <ac:spMk id="12" creationId="{497057BC-3AFB-4519-82D1-528B743011DE}"/>
          </ac:spMkLst>
        </pc:spChg>
        <pc:spChg chg="add mod">
          <ac:chgData name="Devrizal Maruapey" userId="73835e99cd6025c3" providerId="LiveId" clId="{1B3FBEB1-4FA3-417D-A3DF-D8F13A39E67E}" dt="2021-08-30T02:53:56.642" v="426"/>
          <ac:spMkLst>
            <pc:docMk/>
            <pc:sldMk cId="2595157234" sldId="263"/>
            <ac:spMk id="13" creationId="{8A050137-DFD4-4C08-BD97-7178D75F606F}"/>
          </ac:spMkLst>
        </pc:spChg>
        <pc:spChg chg="add mod">
          <ac:chgData name="Devrizal Maruapey" userId="73835e99cd6025c3" providerId="LiveId" clId="{1B3FBEB1-4FA3-417D-A3DF-D8F13A39E67E}" dt="2021-08-30T02:54:04.980" v="431"/>
          <ac:spMkLst>
            <pc:docMk/>
            <pc:sldMk cId="2595157234" sldId="263"/>
            <ac:spMk id="14" creationId="{70B44F1F-6C32-41A9-ABD9-46E9A26E4EFB}"/>
          </ac:spMkLst>
        </pc:spChg>
        <pc:spChg chg="add mod">
          <ac:chgData name="Devrizal Maruapey" userId="73835e99cd6025c3" providerId="LiveId" clId="{1B3FBEB1-4FA3-417D-A3DF-D8F13A39E67E}" dt="2021-08-30T02:54:00.528" v="428"/>
          <ac:spMkLst>
            <pc:docMk/>
            <pc:sldMk cId="2595157234" sldId="263"/>
            <ac:spMk id="15" creationId="{0868E546-C053-4818-984C-9B560228D551}"/>
          </ac:spMkLst>
        </pc:spChg>
        <pc:spChg chg="add mod">
          <ac:chgData name="Devrizal Maruapey" userId="73835e99cd6025c3" providerId="LiveId" clId="{1B3FBEB1-4FA3-417D-A3DF-D8F13A39E67E}" dt="2021-08-30T02:53:58.244" v="427"/>
          <ac:spMkLst>
            <pc:docMk/>
            <pc:sldMk cId="2595157234" sldId="263"/>
            <ac:spMk id="16" creationId="{FB980375-0975-4672-9D48-7E9868AA5BA5}"/>
          </ac:spMkLst>
        </pc:spChg>
        <pc:spChg chg="add mod">
          <ac:chgData name="Devrizal Maruapey" userId="73835e99cd6025c3" providerId="LiveId" clId="{1B3FBEB1-4FA3-417D-A3DF-D8F13A39E67E}" dt="2021-08-30T02:53:55.069" v="425"/>
          <ac:spMkLst>
            <pc:docMk/>
            <pc:sldMk cId="2595157234" sldId="263"/>
            <ac:spMk id="17" creationId="{BA9564D2-EE5C-48F9-A5E2-26E7BB965DFB}"/>
          </ac:spMkLst>
        </pc:spChg>
        <pc:spChg chg="del mod">
          <ac:chgData name="Devrizal Maruapey" userId="73835e99cd6025c3" providerId="LiveId" clId="{1B3FBEB1-4FA3-417D-A3DF-D8F13A39E67E}" dt="2021-08-30T02:54:10.959" v="432" actId="21"/>
          <ac:spMkLst>
            <pc:docMk/>
            <pc:sldMk cId="2595157234" sldId="263"/>
            <ac:spMk id="18" creationId="{C8A4E1C3-8BDD-40B1-B212-BFD1C7E703CA}"/>
          </ac:spMkLst>
        </pc:spChg>
        <pc:spChg chg="del mod">
          <ac:chgData name="Devrizal Maruapey" userId="73835e99cd6025c3" providerId="LiveId" clId="{1B3FBEB1-4FA3-417D-A3DF-D8F13A39E67E}" dt="2021-08-30T02:54:10.959" v="432" actId="21"/>
          <ac:spMkLst>
            <pc:docMk/>
            <pc:sldMk cId="2595157234" sldId="263"/>
            <ac:spMk id="19" creationId="{2D005F9B-E28E-4F35-AF2E-D4BCA586DBF1}"/>
          </ac:spMkLst>
        </pc:spChg>
        <pc:spChg chg="del mod">
          <ac:chgData name="Devrizal Maruapey" userId="73835e99cd6025c3" providerId="LiveId" clId="{1B3FBEB1-4FA3-417D-A3DF-D8F13A39E67E}" dt="2021-08-30T02:54:10.959" v="432" actId="21"/>
          <ac:spMkLst>
            <pc:docMk/>
            <pc:sldMk cId="2595157234" sldId="263"/>
            <ac:spMk id="20" creationId="{74E2BFB4-50AE-4F3A-9BAF-9DF2CC004FFE}"/>
          </ac:spMkLst>
        </pc:spChg>
        <pc:spChg chg="del mod">
          <ac:chgData name="Devrizal Maruapey" userId="73835e99cd6025c3" providerId="LiveId" clId="{1B3FBEB1-4FA3-417D-A3DF-D8F13A39E67E}" dt="2021-08-30T02:54:10.959" v="432" actId="21"/>
          <ac:spMkLst>
            <pc:docMk/>
            <pc:sldMk cId="2595157234" sldId="263"/>
            <ac:spMk id="22" creationId="{4407F3D6-0494-4374-A54E-27DBC4EBE190}"/>
          </ac:spMkLst>
        </pc:spChg>
        <pc:spChg chg="del mod">
          <ac:chgData name="Devrizal Maruapey" userId="73835e99cd6025c3" providerId="LiveId" clId="{1B3FBEB1-4FA3-417D-A3DF-D8F13A39E67E}" dt="2021-08-30T02:54:10.959" v="432" actId="21"/>
          <ac:spMkLst>
            <pc:docMk/>
            <pc:sldMk cId="2595157234" sldId="263"/>
            <ac:spMk id="23" creationId="{E3D088D8-7140-40BB-A052-4B3FD266BF65}"/>
          </ac:spMkLst>
        </pc:spChg>
        <pc:spChg chg="del mod">
          <ac:chgData name="Devrizal Maruapey" userId="73835e99cd6025c3" providerId="LiveId" clId="{1B3FBEB1-4FA3-417D-A3DF-D8F13A39E67E}" dt="2021-08-30T02:54:10.959" v="432" actId="21"/>
          <ac:spMkLst>
            <pc:docMk/>
            <pc:sldMk cId="2595157234" sldId="263"/>
            <ac:spMk id="24" creationId="{46CBE91D-AA37-42C6-935B-EC2477377414}"/>
          </ac:spMkLst>
        </pc:spChg>
        <pc:grpChg chg="del">
          <ac:chgData name="Devrizal Maruapey" userId="73835e99cd6025c3" providerId="LiveId" clId="{1B3FBEB1-4FA3-417D-A3DF-D8F13A39E67E}" dt="2021-08-30T02:51:22.630" v="377" actId="165"/>
          <ac:grpSpMkLst>
            <pc:docMk/>
            <pc:sldMk cId="2595157234" sldId="263"/>
            <ac:grpSpMk id="4" creationId="{4FC67A5F-EB82-4189-B895-3A5022CE921E}"/>
          </ac:grpSpMkLst>
        </pc:grpChg>
        <pc:picChg chg="del">
          <ac:chgData name="Devrizal Maruapey" userId="73835e99cd6025c3" providerId="LiveId" clId="{1B3FBEB1-4FA3-417D-A3DF-D8F13A39E67E}" dt="2021-08-30T02:53:35.862" v="419" actId="21"/>
          <ac:picMkLst>
            <pc:docMk/>
            <pc:sldMk cId="2595157234" sldId="263"/>
            <ac:picMk id="2" creationId="{360C96A5-5974-46C8-85D1-034E1A807C61}"/>
          </ac:picMkLst>
        </pc:picChg>
      </pc:sldChg>
      <pc:sldChg chg="addSp delSp modSp mod">
        <pc:chgData name="Devrizal Maruapey" userId="73835e99cd6025c3" providerId="LiveId" clId="{1B3FBEB1-4FA3-417D-A3DF-D8F13A39E67E}" dt="2021-08-30T02:57:34.983" v="501" actId="21"/>
        <pc:sldMkLst>
          <pc:docMk/>
          <pc:sldMk cId="1371756875" sldId="264"/>
        </pc:sldMkLst>
        <pc:spChg chg="add mod">
          <ac:chgData name="Devrizal Maruapey" userId="73835e99cd6025c3" providerId="LiveId" clId="{1B3FBEB1-4FA3-417D-A3DF-D8F13A39E67E}" dt="2021-08-30T02:57:15.827" v="492"/>
          <ac:spMkLst>
            <pc:docMk/>
            <pc:sldMk cId="1371756875" sldId="264"/>
            <ac:spMk id="4" creationId="{2986FF20-1560-4858-BA46-8867DE7B9DAC}"/>
          </ac:spMkLst>
        </pc:spChg>
        <pc:spChg chg="del mod">
          <ac:chgData name="Devrizal Maruapey" userId="73835e99cd6025c3" providerId="LiveId" clId="{1B3FBEB1-4FA3-417D-A3DF-D8F13A39E67E}" dt="2021-08-30T02:57:34.983" v="501" actId="21"/>
          <ac:spMkLst>
            <pc:docMk/>
            <pc:sldMk cId="1371756875" sldId="264"/>
            <ac:spMk id="5" creationId="{A3DEE975-AB08-430A-944C-9376287267A9}"/>
          </ac:spMkLst>
        </pc:spChg>
        <pc:spChg chg="mod topLvl">
          <ac:chgData name="Devrizal Maruapey" userId="73835e99cd6025c3" providerId="LiveId" clId="{1B3FBEB1-4FA3-417D-A3DF-D8F13A39E67E}" dt="2021-08-30T02:54:18.987" v="434" actId="165"/>
          <ac:spMkLst>
            <pc:docMk/>
            <pc:sldMk cId="1371756875" sldId="264"/>
            <ac:spMk id="7" creationId="{2E2A882C-5E18-48FC-96AB-3CA314354C22}"/>
          </ac:spMkLst>
        </pc:spChg>
        <pc:spChg chg="mod topLvl">
          <ac:chgData name="Devrizal Maruapey" userId="73835e99cd6025c3" providerId="LiveId" clId="{1B3FBEB1-4FA3-417D-A3DF-D8F13A39E67E}" dt="2021-08-30T02:57:11.601" v="490" actId="1076"/>
          <ac:spMkLst>
            <pc:docMk/>
            <pc:sldMk cId="1371756875" sldId="264"/>
            <ac:spMk id="8" creationId="{81192CD3-2436-464F-B6F7-7704A03C2C75}"/>
          </ac:spMkLst>
        </pc:spChg>
        <pc:spChg chg="add mod">
          <ac:chgData name="Devrizal Maruapey" userId="73835e99cd6025c3" providerId="LiveId" clId="{1B3FBEB1-4FA3-417D-A3DF-D8F13A39E67E}" dt="2021-08-30T02:57:17.666" v="493"/>
          <ac:spMkLst>
            <pc:docMk/>
            <pc:sldMk cId="1371756875" sldId="264"/>
            <ac:spMk id="9" creationId="{4D3FD75F-E87B-421F-BEAF-7F2FD41AC931}"/>
          </ac:spMkLst>
        </pc:spChg>
        <pc:spChg chg="add mod">
          <ac:chgData name="Devrizal Maruapey" userId="73835e99cd6025c3" providerId="LiveId" clId="{1B3FBEB1-4FA3-417D-A3DF-D8F13A39E67E}" dt="2021-08-30T02:57:29.624" v="499"/>
          <ac:spMkLst>
            <pc:docMk/>
            <pc:sldMk cId="1371756875" sldId="264"/>
            <ac:spMk id="11" creationId="{616F4CF4-DAC1-40A3-9B7B-015E85E553F1}"/>
          </ac:spMkLst>
        </pc:spChg>
        <pc:spChg chg="add mod">
          <ac:chgData name="Devrizal Maruapey" userId="73835e99cd6025c3" providerId="LiveId" clId="{1B3FBEB1-4FA3-417D-A3DF-D8F13A39E67E}" dt="2021-08-30T02:57:25.120" v="497"/>
          <ac:spMkLst>
            <pc:docMk/>
            <pc:sldMk cId="1371756875" sldId="264"/>
            <ac:spMk id="12" creationId="{E53C5070-2228-4671-AD9A-1929BB4B10CF}"/>
          </ac:spMkLst>
        </pc:spChg>
        <pc:spChg chg="add mod">
          <ac:chgData name="Devrizal Maruapey" userId="73835e99cd6025c3" providerId="LiveId" clId="{1B3FBEB1-4FA3-417D-A3DF-D8F13A39E67E}" dt="2021-08-30T02:57:20.587" v="494"/>
          <ac:spMkLst>
            <pc:docMk/>
            <pc:sldMk cId="1371756875" sldId="264"/>
            <ac:spMk id="13" creationId="{689C7E4F-D962-4577-80F2-0D924B381988}"/>
          </ac:spMkLst>
        </pc:spChg>
        <pc:spChg chg="add mod">
          <ac:chgData name="Devrizal Maruapey" userId="73835e99cd6025c3" providerId="LiveId" clId="{1B3FBEB1-4FA3-417D-A3DF-D8F13A39E67E}" dt="2021-08-30T02:57:29.109" v="498"/>
          <ac:spMkLst>
            <pc:docMk/>
            <pc:sldMk cId="1371756875" sldId="264"/>
            <ac:spMk id="14" creationId="{C959D1BB-C777-40BE-89FC-43D3EDD0D1EA}"/>
          </ac:spMkLst>
        </pc:spChg>
        <pc:spChg chg="del mod">
          <ac:chgData name="Devrizal Maruapey" userId="73835e99cd6025c3" providerId="LiveId" clId="{1B3FBEB1-4FA3-417D-A3DF-D8F13A39E67E}" dt="2021-08-30T02:57:04.540" v="487" actId="21"/>
          <ac:spMkLst>
            <pc:docMk/>
            <pc:sldMk cId="1371756875" sldId="264"/>
            <ac:spMk id="16" creationId="{90D376D5-E9D0-42E0-AF85-E22573C46087}"/>
          </ac:spMkLst>
        </pc:spChg>
        <pc:spChg chg="mod topLvl">
          <ac:chgData name="Devrizal Maruapey" userId="73835e99cd6025c3" providerId="LiveId" clId="{1B3FBEB1-4FA3-417D-A3DF-D8F13A39E67E}" dt="2021-08-30T02:54:50.732" v="444" actId="165"/>
          <ac:spMkLst>
            <pc:docMk/>
            <pc:sldMk cId="1371756875" sldId="264"/>
            <ac:spMk id="17" creationId="{B3C9FA98-12A7-4FBE-B06E-D2C19DFBEACA}"/>
          </ac:spMkLst>
        </pc:spChg>
        <pc:spChg chg="del mod topLvl">
          <ac:chgData name="Devrizal Maruapey" userId="73835e99cd6025c3" providerId="LiveId" clId="{1B3FBEB1-4FA3-417D-A3DF-D8F13A39E67E}" dt="2021-08-30T02:57:33.328" v="500" actId="21"/>
          <ac:spMkLst>
            <pc:docMk/>
            <pc:sldMk cId="1371756875" sldId="264"/>
            <ac:spMk id="18" creationId="{C9838BE0-4856-4F87-928F-9A74A717DCE4}"/>
          </ac:spMkLst>
        </pc:spChg>
        <pc:spChg chg="del">
          <ac:chgData name="Devrizal Maruapey" userId="73835e99cd6025c3" providerId="LiveId" clId="{1B3FBEB1-4FA3-417D-A3DF-D8F13A39E67E}" dt="2021-08-30T02:57:04.540" v="487" actId="21"/>
          <ac:spMkLst>
            <pc:docMk/>
            <pc:sldMk cId="1371756875" sldId="264"/>
            <ac:spMk id="19" creationId="{F0C77ACC-9F61-40D7-B9EE-E7DAC089E22C}"/>
          </ac:spMkLst>
        </pc:spChg>
        <pc:spChg chg="add mod">
          <ac:chgData name="Devrizal Maruapey" userId="73835e99cd6025c3" providerId="LiveId" clId="{1B3FBEB1-4FA3-417D-A3DF-D8F13A39E67E}" dt="2021-08-30T02:57:21.894" v="495"/>
          <ac:spMkLst>
            <pc:docMk/>
            <pc:sldMk cId="1371756875" sldId="264"/>
            <ac:spMk id="20" creationId="{26AE47A8-F329-4E3F-9822-D3C9BD50A160}"/>
          </ac:spMkLst>
        </pc:spChg>
        <pc:spChg chg="add mod">
          <ac:chgData name="Devrizal Maruapey" userId="73835e99cd6025c3" providerId="LiveId" clId="{1B3FBEB1-4FA3-417D-A3DF-D8F13A39E67E}" dt="2021-08-30T02:57:24.387" v="496"/>
          <ac:spMkLst>
            <pc:docMk/>
            <pc:sldMk cId="1371756875" sldId="264"/>
            <ac:spMk id="21" creationId="{F18492DA-329E-48F7-B852-04F482470398}"/>
          </ac:spMkLst>
        </pc:spChg>
        <pc:spChg chg="del mod">
          <ac:chgData name="Devrizal Maruapey" userId="73835e99cd6025c3" providerId="LiveId" clId="{1B3FBEB1-4FA3-417D-A3DF-D8F13A39E67E}" dt="2021-08-30T02:57:33.328" v="500" actId="21"/>
          <ac:spMkLst>
            <pc:docMk/>
            <pc:sldMk cId="1371756875" sldId="264"/>
            <ac:spMk id="23" creationId="{E6618D7A-3B18-40FE-AF58-4D1E37D5E1EC}"/>
          </ac:spMkLst>
        </pc:spChg>
        <pc:spChg chg="del mod">
          <ac:chgData name="Devrizal Maruapey" userId="73835e99cd6025c3" providerId="LiveId" clId="{1B3FBEB1-4FA3-417D-A3DF-D8F13A39E67E}" dt="2021-08-30T02:57:33.328" v="500" actId="21"/>
          <ac:spMkLst>
            <pc:docMk/>
            <pc:sldMk cId="1371756875" sldId="264"/>
            <ac:spMk id="24" creationId="{DB7F8F10-E17D-426A-9636-BE1F604C7123}"/>
          </ac:spMkLst>
        </pc:spChg>
        <pc:spChg chg="mod topLvl">
          <ac:chgData name="Devrizal Maruapey" userId="73835e99cd6025c3" providerId="LiveId" clId="{1B3FBEB1-4FA3-417D-A3DF-D8F13A39E67E}" dt="2021-08-30T02:54:49.786" v="443" actId="165"/>
          <ac:spMkLst>
            <pc:docMk/>
            <pc:sldMk cId="1371756875" sldId="264"/>
            <ac:spMk id="25" creationId="{71AF7799-87F1-4BE5-B81E-A98C8EB7A2F8}"/>
          </ac:spMkLst>
        </pc:spChg>
        <pc:spChg chg="del mod topLvl">
          <ac:chgData name="Devrizal Maruapey" userId="73835e99cd6025c3" providerId="LiveId" clId="{1B3FBEB1-4FA3-417D-A3DF-D8F13A39E67E}" dt="2021-08-30T02:57:33.328" v="500" actId="21"/>
          <ac:spMkLst>
            <pc:docMk/>
            <pc:sldMk cId="1371756875" sldId="264"/>
            <ac:spMk id="26" creationId="{8398647F-C1A3-45DB-80DD-8372F6F24689}"/>
          </ac:spMkLst>
        </pc:spChg>
        <pc:grpChg chg="add del mod">
          <ac:chgData name="Devrizal Maruapey" userId="73835e99cd6025c3" providerId="LiveId" clId="{1B3FBEB1-4FA3-417D-A3DF-D8F13A39E67E}" dt="2021-08-30T02:54:49.786" v="443" actId="165"/>
          <ac:grpSpMkLst>
            <pc:docMk/>
            <pc:sldMk cId="1371756875" sldId="264"/>
            <ac:grpSpMk id="2" creationId="{D174ED65-FA53-454B-B9EF-8E5A6366B142}"/>
          </ac:grpSpMkLst>
        </pc:grpChg>
        <pc:grpChg chg="add del mod">
          <ac:chgData name="Devrizal Maruapey" userId="73835e99cd6025c3" providerId="LiveId" clId="{1B3FBEB1-4FA3-417D-A3DF-D8F13A39E67E}" dt="2021-08-30T02:54:50.732" v="444" actId="165"/>
          <ac:grpSpMkLst>
            <pc:docMk/>
            <pc:sldMk cId="1371756875" sldId="264"/>
            <ac:grpSpMk id="3" creationId="{60ACF826-CA7E-4A19-817F-629D05E5020A}"/>
          </ac:grpSpMkLst>
        </pc:grpChg>
        <pc:grpChg chg="del">
          <ac:chgData name="Devrizal Maruapey" userId="73835e99cd6025c3" providerId="LiveId" clId="{1B3FBEB1-4FA3-417D-A3DF-D8F13A39E67E}" dt="2021-08-30T02:54:18.987" v="434" actId="165"/>
          <ac:grpSpMkLst>
            <pc:docMk/>
            <pc:sldMk cId="1371756875" sldId="264"/>
            <ac:grpSpMk id="6" creationId="{D2CB59ED-8EF1-4593-8097-A10FE79964AB}"/>
          </ac:grpSpMkLst>
        </pc:grpChg>
        <pc:grpChg chg="del">
          <ac:chgData name="Devrizal Maruapey" userId="73835e99cd6025c3" providerId="LiveId" clId="{1B3FBEB1-4FA3-417D-A3DF-D8F13A39E67E}" dt="2021-08-30T02:54:26.975" v="435" actId="165"/>
          <ac:grpSpMkLst>
            <pc:docMk/>
            <pc:sldMk cId="1371756875" sldId="264"/>
            <ac:grpSpMk id="15" creationId="{1D63C1D1-E8F1-452D-8E84-E0406485E49D}"/>
          </ac:grpSpMkLst>
        </pc:grpChg>
        <pc:grpChg chg="del">
          <ac:chgData name="Devrizal Maruapey" userId="73835e99cd6025c3" providerId="LiveId" clId="{1B3FBEB1-4FA3-417D-A3DF-D8F13A39E67E}" dt="2021-08-30T02:54:26.975" v="435" actId="165"/>
          <ac:grpSpMkLst>
            <pc:docMk/>
            <pc:sldMk cId="1371756875" sldId="264"/>
            <ac:grpSpMk id="22" creationId="{332EE500-E3F3-4D7F-B440-BB67EA5571D0}"/>
          </ac:grpSpMkLst>
        </pc:grpChg>
      </pc:sldChg>
      <pc:sldChg chg="addSp delSp modSp mod">
        <pc:chgData name="Devrizal Maruapey" userId="73835e99cd6025c3" providerId="LiveId" clId="{1B3FBEB1-4FA3-417D-A3DF-D8F13A39E67E}" dt="2021-08-30T03:00:33.218" v="560" actId="21"/>
        <pc:sldMkLst>
          <pc:docMk/>
          <pc:sldMk cId="2869690648" sldId="265"/>
        </pc:sldMkLst>
        <pc:spChg chg="add mod">
          <ac:chgData name="Devrizal Maruapey" userId="73835e99cd6025c3" providerId="LiveId" clId="{1B3FBEB1-4FA3-417D-A3DF-D8F13A39E67E}" dt="2021-08-30T03:00:19.141" v="550"/>
          <ac:spMkLst>
            <pc:docMk/>
            <pc:sldMk cId="2869690648" sldId="265"/>
            <ac:spMk id="2" creationId="{FBE18536-4032-4FF8-8E0C-61DD9E739029}"/>
          </ac:spMkLst>
        </pc:spChg>
        <pc:spChg chg="del mod">
          <ac:chgData name="Devrizal Maruapey" userId="73835e99cd6025c3" providerId="LiveId" clId="{1B3FBEB1-4FA3-417D-A3DF-D8F13A39E67E}" dt="2021-08-30T03:00:23.342" v="553" actId="21"/>
          <ac:spMkLst>
            <pc:docMk/>
            <pc:sldMk cId="2869690648" sldId="265"/>
            <ac:spMk id="3" creationId="{7D288103-A1DF-4564-B987-F6A6605176F9}"/>
          </ac:spMkLst>
        </pc:spChg>
        <pc:spChg chg="mod topLvl">
          <ac:chgData name="Devrizal Maruapey" userId="73835e99cd6025c3" providerId="LiveId" clId="{1B3FBEB1-4FA3-417D-A3DF-D8F13A39E67E}" dt="2021-08-30T02:57:39.260" v="502" actId="165"/>
          <ac:spMkLst>
            <pc:docMk/>
            <pc:sldMk cId="2869690648" sldId="265"/>
            <ac:spMk id="5" creationId="{A9A1B2CD-13EE-43E9-B368-1D6130519B53}"/>
          </ac:spMkLst>
        </pc:spChg>
        <pc:spChg chg="del mod topLvl">
          <ac:chgData name="Devrizal Maruapey" userId="73835e99cd6025c3" providerId="LiveId" clId="{1B3FBEB1-4FA3-417D-A3DF-D8F13A39E67E}" dt="2021-08-30T03:00:23.342" v="553" actId="21"/>
          <ac:spMkLst>
            <pc:docMk/>
            <pc:sldMk cId="2869690648" sldId="265"/>
            <ac:spMk id="6" creationId="{E227C989-63BC-45C4-990A-6A32EB79874E}"/>
          </ac:spMkLst>
        </pc:spChg>
        <pc:spChg chg="add mod">
          <ac:chgData name="Devrizal Maruapey" userId="73835e99cd6025c3" providerId="LiveId" clId="{1B3FBEB1-4FA3-417D-A3DF-D8F13A39E67E}" dt="2021-08-30T03:00:20.809" v="551"/>
          <ac:spMkLst>
            <pc:docMk/>
            <pc:sldMk cId="2869690648" sldId="265"/>
            <ac:spMk id="7" creationId="{9F38E4DE-3247-4A45-ABEC-732BFDF7F32C}"/>
          </ac:spMkLst>
        </pc:spChg>
        <pc:spChg chg="add mod">
          <ac:chgData name="Devrizal Maruapey" userId="73835e99cd6025c3" providerId="LiveId" clId="{1B3FBEB1-4FA3-417D-A3DF-D8F13A39E67E}" dt="2021-08-30T03:00:30.619" v="559"/>
          <ac:spMkLst>
            <pc:docMk/>
            <pc:sldMk cId="2869690648" sldId="265"/>
            <ac:spMk id="8" creationId="{13547D7E-D530-43B7-8E39-154489E96647}"/>
          </ac:spMkLst>
        </pc:spChg>
        <pc:spChg chg="add mod">
          <ac:chgData name="Devrizal Maruapey" userId="73835e99cd6025c3" providerId="LiveId" clId="{1B3FBEB1-4FA3-417D-A3DF-D8F13A39E67E}" dt="2021-08-30T03:00:25.340" v="554"/>
          <ac:spMkLst>
            <pc:docMk/>
            <pc:sldMk cId="2869690648" sldId="265"/>
            <ac:spMk id="9" creationId="{97607C62-E9C1-4BFA-A80D-1EF7BD7E60B3}"/>
          </ac:spMkLst>
        </pc:spChg>
        <pc:spChg chg="add mod">
          <ac:chgData name="Devrizal Maruapey" userId="73835e99cd6025c3" providerId="LiveId" clId="{1B3FBEB1-4FA3-417D-A3DF-D8F13A39E67E}" dt="2021-08-30T03:00:21.882" v="552"/>
          <ac:spMkLst>
            <pc:docMk/>
            <pc:sldMk cId="2869690648" sldId="265"/>
            <ac:spMk id="10" creationId="{6B9DF4AC-B095-456A-B3BF-3A9FE3000643}"/>
          </ac:spMkLst>
        </pc:spChg>
        <pc:spChg chg="add mod">
          <ac:chgData name="Devrizal Maruapey" userId="73835e99cd6025c3" providerId="LiveId" clId="{1B3FBEB1-4FA3-417D-A3DF-D8F13A39E67E}" dt="2021-08-30T03:00:30.145" v="558"/>
          <ac:spMkLst>
            <pc:docMk/>
            <pc:sldMk cId="2869690648" sldId="265"/>
            <ac:spMk id="12" creationId="{6B88FE57-A0D1-4AF7-9905-ED5F057EC383}"/>
          </ac:spMkLst>
        </pc:spChg>
        <pc:spChg chg="del mod">
          <ac:chgData name="Devrizal Maruapey" userId="73835e99cd6025c3" providerId="LiveId" clId="{1B3FBEB1-4FA3-417D-A3DF-D8F13A39E67E}" dt="2021-08-30T03:00:33.218" v="560" actId="21"/>
          <ac:spMkLst>
            <pc:docMk/>
            <pc:sldMk cId="2869690648" sldId="265"/>
            <ac:spMk id="13" creationId="{2A7A0156-A9BC-4CE8-945E-39083D7571CD}"/>
          </ac:spMkLst>
        </pc:spChg>
        <pc:spChg chg="del mod">
          <ac:chgData name="Devrizal Maruapey" userId="73835e99cd6025c3" providerId="LiveId" clId="{1B3FBEB1-4FA3-417D-A3DF-D8F13A39E67E}" dt="2021-08-30T03:00:33.218" v="560" actId="21"/>
          <ac:spMkLst>
            <pc:docMk/>
            <pc:sldMk cId="2869690648" sldId="265"/>
            <ac:spMk id="14" creationId="{C00CCD32-6C0F-4746-8875-F5EFAD7887B2}"/>
          </ac:spMkLst>
        </pc:spChg>
        <pc:spChg chg="add mod">
          <ac:chgData name="Devrizal Maruapey" userId="73835e99cd6025c3" providerId="LiveId" clId="{1B3FBEB1-4FA3-417D-A3DF-D8F13A39E67E}" dt="2021-08-30T03:00:26.454" v="555"/>
          <ac:spMkLst>
            <pc:docMk/>
            <pc:sldMk cId="2869690648" sldId="265"/>
            <ac:spMk id="15" creationId="{5983C676-EA70-4640-96CD-D074662223E2}"/>
          </ac:spMkLst>
        </pc:spChg>
        <pc:spChg chg="add mod">
          <ac:chgData name="Devrizal Maruapey" userId="73835e99cd6025c3" providerId="LiveId" clId="{1B3FBEB1-4FA3-417D-A3DF-D8F13A39E67E}" dt="2021-08-30T03:00:29.457" v="557"/>
          <ac:spMkLst>
            <pc:docMk/>
            <pc:sldMk cId="2869690648" sldId="265"/>
            <ac:spMk id="16" creationId="{AA115691-1860-43C7-93EC-F7A6698EEBAD}"/>
          </ac:spMkLst>
        </pc:spChg>
        <pc:spChg chg="add mod">
          <ac:chgData name="Devrizal Maruapey" userId="73835e99cd6025c3" providerId="LiveId" clId="{1B3FBEB1-4FA3-417D-A3DF-D8F13A39E67E}" dt="2021-08-30T03:00:27.812" v="556"/>
          <ac:spMkLst>
            <pc:docMk/>
            <pc:sldMk cId="2869690648" sldId="265"/>
            <ac:spMk id="17" creationId="{BD5E71BE-45F8-4C22-B4E3-C47ED216C011}"/>
          </ac:spMkLst>
        </pc:spChg>
        <pc:spChg chg="del mod">
          <ac:chgData name="Devrizal Maruapey" userId="73835e99cd6025c3" providerId="LiveId" clId="{1B3FBEB1-4FA3-417D-A3DF-D8F13A39E67E}" dt="2021-08-30T03:00:23.342" v="553" actId="21"/>
          <ac:spMkLst>
            <pc:docMk/>
            <pc:sldMk cId="2869690648" sldId="265"/>
            <ac:spMk id="38" creationId="{4FA45226-7E32-4B9B-B75F-9DFFBBFFE8C1}"/>
          </ac:spMkLst>
        </pc:spChg>
        <pc:spChg chg="del mod">
          <ac:chgData name="Devrizal Maruapey" userId="73835e99cd6025c3" providerId="LiveId" clId="{1B3FBEB1-4FA3-417D-A3DF-D8F13A39E67E}" dt="2021-08-30T03:00:33.218" v="560" actId="21"/>
          <ac:spMkLst>
            <pc:docMk/>
            <pc:sldMk cId="2869690648" sldId="265"/>
            <ac:spMk id="45" creationId="{922F2761-618A-4473-948E-8450B6FB79E3}"/>
          </ac:spMkLst>
        </pc:spChg>
        <pc:spChg chg="del mod">
          <ac:chgData name="Devrizal Maruapey" userId="73835e99cd6025c3" providerId="LiveId" clId="{1B3FBEB1-4FA3-417D-A3DF-D8F13A39E67E}" dt="2021-08-30T03:00:33.218" v="560" actId="21"/>
          <ac:spMkLst>
            <pc:docMk/>
            <pc:sldMk cId="2869690648" sldId="265"/>
            <ac:spMk id="46" creationId="{18F7C42F-D40C-4C28-82C8-0E34F2A76355}"/>
          </ac:spMkLst>
        </pc:spChg>
        <pc:spChg chg="del mod">
          <ac:chgData name="Devrizal Maruapey" userId="73835e99cd6025c3" providerId="LiveId" clId="{1B3FBEB1-4FA3-417D-A3DF-D8F13A39E67E}" dt="2021-08-30T03:00:33.218" v="560" actId="21"/>
          <ac:spMkLst>
            <pc:docMk/>
            <pc:sldMk cId="2869690648" sldId="265"/>
            <ac:spMk id="50" creationId="{C9A0EDB1-0C47-4671-A846-041A84589D49}"/>
          </ac:spMkLst>
        </pc:spChg>
        <pc:spChg chg="del mod">
          <ac:chgData name="Devrizal Maruapey" userId="73835e99cd6025c3" providerId="LiveId" clId="{1B3FBEB1-4FA3-417D-A3DF-D8F13A39E67E}" dt="2021-08-30T03:00:33.218" v="560" actId="21"/>
          <ac:spMkLst>
            <pc:docMk/>
            <pc:sldMk cId="2869690648" sldId="265"/>
            <ac:spMk id="51" creationId="{B3882A2E-937E-461E-91C9-534BE18B15FD}"/>
          </ac:spMkLst>
        </pc:spChg>
        <pc:grpChg chg="del">
          <ac:chgData name="Devrizal Maruapey" userId="73835e99cd6025c3" providerId="LiveId" clId="{1B3FBEB1-4FA3-417D-A3DF-D8F13A39E67E}" dt="2021-08-30T02:57:39.260" v="502" actId="165"/>
          <ac:grpSpMkLst>
            <pc:docMk/>
            <pc:sldMk cId="2869690648" sldId="265"/>
            <ac:grpSpMk id="4" creationId="{A6F7B5C8-67D0-4194-A884-A0DC1202DE48}"/>
          </ac:grpSpMkLst>
        </pc:grpChg>
        <pc:grpChg chg="mod">
          <ac:chgData name="Devrizal Maruapey" userId="73835e99cd6025c3" providerId="LiveId" clId="{1B3FBEB1-4FA3-417D-A3DF-D8F13A39E67E}" dt="2021-08-30T03:00:10.552" v="546" actId="1076"/>
          <ac:grpSpMkLst>
            <pc:docMk/>
            <pc:sldMk cId="2869690648" sldId="265"/>
            <ac:grpSpMk id="58" creationId="{B8238B31-59AF-4760-B79B-E9B79972BD96}"/>
          </ac:grpSpMkLst>
        </pc:grpChg>
      </pc:sldChg>
      <pc:sldChg chg="addSp delSp modSp mod">
        <pc:chgData name="Devrizal Maruapey" userId="73835e99cd6025c3" providerId="LiveId" clId="{1B3FBEB1-4FA3-417D-A3DF-D8F13A39E67E}" dt="2021-08-30T03:02:23.632" v="605" actId="166"/>
        <pc:sldMkLst>
          <pc:docMk/>
          <pc:sldMk cId="318261745" sldId="266"/>
        </pc:sldMkLst>
        <pc:spChg chg="add mod">
          <ac:chgData name="Devrizal Maruapey" userId="73835e99cd6025c3" providerId="LiveId" clId="{1B3FBEB1-4FA3-417D-A3DF-D8F13A39E67E}" dt="2021-08-30T03:02:16.008" v="600"/>
          <ac:spMkLst>
            <pc:docMk/>
            <pc:sldMk cId="318261745" sldId="266"/>
            <ac:spMk id="27" creationId="{5B607EDE-A260-4C0A-95A7-C40CCDE95731}"/>
          </ac:spMkLst>
        </pc:spChg>
        <pc:spChg chg="add mod">
          <ac:chgData name="Devrizal Maruapey" userId="73835e99cd6025c3" providerId="LiveId" clId="{1B3FBEB1-4FA3-417D-A3DF-D8F13A39E67E}" dt="2021-08-30T03:02:17.304" v="601"/>
          <ac:spMkLst>
            <pc:docMk/>
            <pc:sldMk cId="318261745" sldId="266"/>
            <ac:spMk id="28" creationId="{E23C4E7A-D525-4E04-8042-19BB3DA3FDA4}"/>
          </ac:spMkLst>
        </pc:spChg>
        <pc:spChg chg="add mod">
          <ac:chgData name="Devrizal Maruapey" userId="73835e99cd6025c3" providerId="LiveId" clId="{1B3FBEB1-4FA3-417D-A3DF-D8F13A39E67E}" dt="2021-08-30T03:02:14.084" v="599"/>
          <ac:spMkLst>
            <pc:docMk/>
            <pc:sldMk cId="318261745" sldId="266"/>
            <ac:spMk id="29" creationId="{7BBCF02F-10A6-474A-96F0-F30D8CBE86C7}"/>
          </ac:spMkLst>
        </pc:spChg>
        <pc:spChg chg="add mod">
          <ac:chgData name="Devrizal Maruapey" userId="73835e99cd6025c3" providerId="LiveId" clId="{1B3FBEB1-4FA3-417D-A3DF-D8F13A39E67E}" dt="2021-08-30T03:02:18.535" v="602"/>
          <ac:spMkLst>
            <pc:docMk/>
            <pc:sldMk cId="318261745" sldId="266"/>
            <ac:spMk id="30" creationId="{457EC3DD-59A8-4E19-87C5-B6E5D766B531}"/>
          </ac:spMkLst>
        </pc:spChg>
        <pc:spChg chg="del mod">
          <ac:chgData name="Devrizal Maruapey" userId="73835e99cd6025c3" providerId="LiveId" clId="{1B3FBEB1-4FA3-417D-A3DF-D8F13A39E67E}" dt="2021-08-30T03:02:21.392" v="604" actId="21"/>
          <ac:spMkLst>
            <pc:docMk/>
            <pc:sldMk cId="318261745" sldId="266"/>
            <ac:spMk id="31" creationId="{AE12AA83-DE52-4738-84CA-C36EC74A5B6F}"/>
          </ac:spMkLst>
        </pc:spChg>
        <pc:spChg chg="mod topLvl">
          <ac:chgData name="Devrizal Maruapey" userId="73835e99cd6025c3" providerId="LiveId" clId="{1B3FBEB1-4FA3-417D-A3DF-D8F13A39E67E}" dt="2021-08-30T03:00:36.445" v="561" actId="165"/>
          <ac:spMkLst>
            <pc:docMk/>
            <pc:sldMk cId="318261745" sldId="266"/>
            <ac:spMk id="33" creationId="{4402A630-475C-45CD-8379-D164781A112E}"/>
          </ac:spMkLst>
        </pc:spChg>
        <pc:spChg chg="del mod topLvl">
          <ac:chgData name="Devrizal Maruapey" userId="73835e99cd6025c3" providerId="LiveId" clId="{1B3FBEB1-4FA3-417D-A3DF-D8F13A39E67E}" dt="2021-08-30T03:02:21.392" v="604" actId="21"/>
          <ac:spMkLst>
            <pc:docMk/>
            <pc:sldMk cId="318261745" sldId="266"/>
            <ac:spMk id="34" creationId="{0F7D6008-02D9-4CC5-8730-607D4143DCB1}"/>
          </ac:spMkLst>
        </pc:spChg>
        <pc:spChg chg="add mod">
          <ac:chgData name="Devrizal Maruapey" userId="73835e99cd6025c3" providerId="LiveId" clId="{1B3FBEB1-4FA3-417D-A3DF-D8F13A39E67E}" dt="2021-08-30T03:02:18.968" v="603"/>
          <ac:spMkLst>
            <pc:docMk/>
            <pc:sldMk cId="318261745" sldId="266"/>
            <ac:spMk id="35" creationId="{22AB0B51-34FC-4DD3-BA66-CF162CCFA053}"/>
          </ac:spMkLst>
        </pc:spChg>
        <pc:spChg chg="del mod">
          <ac:chgData name="Devrizal Maruapey" userId="73835e99cd6025c3" providerId="LiveId" clId="{1B3FBEB1-4FA3-417D-A3DF-D8F13A39E67E}" dt="2021-08-30T03:02:21.392" v="604" actId="21"/>
          <ac:spMkLst>
            <pc:docMk/>
            <pc:sldMk cId="318261745" sldId="266"/>
            <ac:spMk id="67" creationId="{D2442A68-4D7D-4666-91D8-673C57088887}"/>
          </ac:spMkLst>
        </pc:spChg>
        <pc:spChg chg="del mod">
          <ac:chgData name="Devrizal Maruapey" userId="73835e99cd6025c3" providerId="LiveId" clId="{1B3FBEB1-4FA3-417D-A3DF-D8F13A39E67E}" dt="2021-08-30T03:02:21.392" v="604" actId="21"/>
          <ac:spMkLst>
            <pc:docMk/>
            <pc:sldMk cId="318261745" sldId="266"/>
            <ac:spMk id="69" creationId="{C505919E-A532-48DB-94E5-C4CB41BBC8D9}"/>
          </ac:spMkLst>
        </pc:spChg>
        <pc:grpChg chg="mod">
          <ac:chgData name="Devrizal Maruapey" userId="73835e99cd6025c3" providerId="LiveId" clId="{1B3FBEB1-4FA3-417D-A3DF-D8F13A39E67E}" dt="2021-08-30T03:02:23.632" v="605" actId="166"/>
          <ac:grpSpMkLst>
            <pc:docMk/>
            <pc:sldMk cId="318261745" sldId="266"/>
            <ac:grpSpMk id="2" creationId="{EFF92043-8E3A-4746-87E0-9C1D89120C78}"/>
          </ac:grpSpMkLst>
        </pc:grpChg>
        <pc:grpChg chg="del">
          <ac:chgData name="Devrizal Maruapey" userId="73835e99cd6025c3" providerId="LiveId" clId="{1B3FBEB1-4FA3-417D-A3DF-D8F13A39E67E}" dt="2021-08-30T03:00:36.445" v="561" actId="165"/>
          <ac:grpSpMkLst>
            <pc:docMk/>
            <pc:sldMk cId="318261745" sldId="266"/>
            <ac:grpSpMk id="32" creationId="{775B9298-6C48-4330-B013-D8406D9841EE}"/>
          </ac:grpSpMkLst>
        </pc:grpChg>
        <pc:picChg chg="del">
          <ac:chgData name="Devrizal Maruapey" userId="73835e99cd6025c3" providerId="LiveId" clId="{1B3FBEB1-4FA3-417D-A3DF-D8F13A39E67E}" dt="2021-08-30T03:02:08.251" v="596" actId="21"/>
          <ac:picMkLst>
            <pc:docMk/>
            <pc:sldMk cId="318261745" sldId="266"/>
            <ac:picMk id="1026" creationId="{22FA45F6-B14D-4C7B-B8B0-7AFB1CA93058}"/>
          </ac:picMkLst>
        </pc:picChg>
      </pc:sldChg>
      <pc:sldChg chg="addSp delSp modSp mod">
        <pc:chgData name="Devrizal Maruapey" userId="73835e99cd6025c3" providerId="LiveId" clId="{1B3FBEB1-4FA3-417D-A3DF-D8F13A39E67E}" dt="2021-08-30T03:04:43.578" v="643" actId="21"/>
        <pc:sldMkLst>
          <pc:docMk/>
          <pc:sldMk cId="1022344625" sldId="267"/>
        </pc:sldMkLst>
        <pc:spChg chg="add mod">
          <ac:chgData name="Devrizal Maruapey" userId="73835e99cd6025c3" providerId="LiveId" clId="{1B3FBEB1-4FA3-417D-A3DF-D8F13A39E67E}" dt="2021-08-30T03:04:36.477" v="638"/>
          <ac:spMkLst>
            <pc:docMk/>
            <pc:sldMk cId="1022344625" sldId="267"/>
            <ac:spMk id="10" creationId="{2CA3E9CE-6356-47FD-B744-49D996F7E7AD}"/>
          </ac:spMkLst>
        </pc:spChg>
        <pc:spChg chg="del mod">
          <ac:chgData name="Devrizal Maruapey" userId="73835e99cd6025c3" providerId="LiveId" clId="{1B3FBEB1-4FA3-417D-A3DF-D8F13A39E67E}" dt="2021-08-30T03:04:43.578" v="643" actId="21"/>
          <ac:spMkLst>
            <pc:docMk/>
            <pc:sldMk cId="1022344625" sldId="267"/>
            <ac:spMk id="11" creationId="{C99056D6-4CEF-455A-B06C-AE61B5337187}"/>
          </ac:spMkLst>
        </pc:spChg>
        <pc:spChg chg="mod topLvl">
          <ac:chgData name="Devrizal Maruapey" userId="73835e99cd6025c3" providerId="LiveId" clId="{1B3FBEB1-4FA3-417D-A3DF-D8F13A39E67E}" dt="2021-08-30T03:02:49.191" v="606" actId="165"/>
          <ac:spMkLst>
            <pc:docMk/>
            <pc:sldMk cId="1022344625" sldId="267"/>
            <ac:spMk id="13" creationId="{84CE60E2-6B3F-49C5-8CD5-A54BB68A371C}"/>
          </ac:spMkLst>
        </pc:spChg>
        <pc:spChg chg="del mod topLvl">
          <ac:chgData name="Devrizal Maruapey" userId="73835e99cd6025c3" providerId="LiveId" clId="{1B3FBEB1-4FA3-417D-A3DF-D8F13A39E67E}" dt="2021-08-30T03:04:43.578" v="643" actId="21"/>
          <ac:spMkLst>
            <pc:docMk/>
            <pc:sldMk cId="1022344625" sldId="267"/>
            <ac:spMk id="14" creationId="{9ACFA8D9-EEE9-4293-9950-F8A41FE284E3}"/>
          </ac:spMkLst>
        </pc:spChg>
        <pc:spChg chg="add mod">
          <ac:chgData name="Devrizal Maruapey" userId="73835e99cd6025c3" providerId="LiveId" clId="{1B3FBEB1-4FA3-417D-A3DF-D8F13A39E67E}" dt="2021-08-30T03:04:37.905" v="639"/>
          <ac:spMkLst>
            <pc:docMk/>
            <pc:sldMk cId="1022344625" sldId="267"/>
            <ac:spMk id="15" creationId="{12139756-6093-4E4D-9071-2A4A9B4BF72E}"/>
          </ac:spMkLst>
        </pc:spChg>
        <pc:spChg chg="add mod">
          <ac:chgData name="Devrizal Maruapey" userId="73835e99cd6025c3" providerId="LiveId" clId="{1B3FBEB1-4FA3-417D-A3DF-D8F13A39E67E}" dt="2021-08-30T03:04:34.610" v="637"/>
          <ac:spMkLst>
            <pc:docMk/>
            <pc:sldMk cId="1022344625" sldId="267"/>
            <ac:spMk id="17" creationId="{59E7DE1A-D797-46F4-8EB1-36CDAF05B884}"/>
          </ac:spMkLst>
        </pc:spChg>
        <pc:spChg chg="add mod">
          <ac:chgData name="Devrizal Maruapey" userId="73835e99cd6025c3" providerId="LiveId" clId="{1B3FBEB1-4FA3-417D-A3DF-D8F13A39E67E}" dt="2021-08-30T03:04:41.722" v="642"/>
          <ac:spMkLst>
            <pc:docMk/>
            <pc:sldMk cId="1022344625" sldId="267"/>
            <ac:spMk id="18" creationId="{4E0C9F6E-3FCF-4195-8CC2-246639A20E0B}"/>
          </ac:spMkLst>
        </pc:spChg>
        <pc:spChg chg="add mod">
          <ac:chgData name="Devrizal Maruapey" userId="73835e99cd6025c3" providerId="LiveId" clId="{1B3FBEB1-4FA3-417D-A3DF-D8F13A39E67E}" dt="2021-08-30T03:04:40.704" v="641"/>
          <ac:spMkLst>
            <pc:docMk/>
            <pc:sldMk cId="1022344625" sldId="267"/>
            <ac:spMk id="19" creationId="{97D37CE5-AA9A-4ADA-9665-273FC654D54D}"/>
          </ac:spMkLst>
        </pc:spChg>
        <pc:spChg chg="add mod">
          <ac:chgData name="Devrizal Maruapey" userId="73835e99cd6025c3" providerId="LiveId" clId="{1B3FBEB1-4FA3-417D-A3DF-D8F13A39E67E}" dt="2021-08-30T03:04:39.465" v="640"/>
          <ac:spMkLst>
            <pc:docMk/>
            <pc:sldMk cId="1022344625" sldId="267"/>
            <ac:spMk id="20" creationId="{93B9CE3A-3E26-4D59-8954-D0175823B221}"/>
          </ac:spMkLst>
        </pc:spChg>
        <pc:grpChg chg="del">
          <ac:chgData name="Devrizal Maruapey" userId="73835e99cd6025c3" providerId="LiveId" clId="{1B3FBEB1-4FA3-417D-A3DF-D8F13A39E67E}" dt="2021-08-30T03:02:49.191" v="606" actId="165"/>
          <ac:grpSpMkLst>
            <pc:docMk/>
            <pc:sldMk cId="1022344625" sldId="267"/>
            <ac:grpSpMk id="12" creationId="{1E1FD218-6B60-410B-89A9-8409BE3CE1DE}"/>
          </ac:grpSpMkLst>
        </pc:grpChg>
        <pc:grpChg chg="del mod">
          <ac:chgData name="Devrizal Maruapey" userId="73835e99cd6025c3" providerId="LiveId" clId="{1B3FBEB1-4FA3-417D-A3DF-D8F13A39E67E}" dt="2021-08-30T03:04:43.578" v="643" actId="21"/>
          <ac:grpSpMkLst>
            <pc:docMk/>
            <pc:sldMk cId="1022344625" sldId="267"/>
            <ac:grpSpMk id="16" creationId="{AB5F0448-4D01-48AB-B4F2-2C32CC70C38E}"/>
          </ac:grpSpMkLst>
        </pc:grpChg>
        <pc:picChg chg="del">
          <ac:chgData name="Devrizal Maruapey" userId="73835e99cd6025c3" providerId="LiveId" clId="{1B3FBEB1-4FA3-417D-A3DF-D8F13A39E67E}" dt="2021-08-30T03:04:29.351" v="634" actId="21"/>
          <ac:picMkLst>
            <pc:docMk/>
            <pc:sldMk cId="1022344625" sldId="267"/>
            <ac:picMk id="2050" creationId="{4E076AA9-8448-4110-915D-5EFC245CBDFF}"/>
          </ac:picMkLst>
        </pc:picChg>
      </pc:sldChg>
      <pc:sldChg chg="addSp delSp modSp mod">
        <pc:chgData name="Devrizal Maruapey" userId="73835e99cd6025c3" providerId="LiveId" clId="{1B3FBEB1-4FA3-417D-A3DF-D8F13A39E67E}" dt="2021-08-30T03:13:05.283" v="703" actId="21"/>
        <pc:sldMkLst>
          <pc:docMk/>
          <pc:sldMk cId="2471805739" sldId="269"/>
        </pc:sldMkLst>
        <pc:spChg chg="add mod">
          <ac:chgData name="Devrizal Maruapey" userId="73835e99cd6025c3" providerId="LiveId" clId="{1B3FBEB1-4FA3-417D-A3DF-D8F13A39E67E}" dt="2021-08-30T03:13:02.264" v="701"/>
          <ac:spMkLst>
            <pc:docMk/>
            <pc:sldMk cId="2471805739" sldId="269"/>
            <ac:spMk id="2" creationId="{814A6456-2F1F-4D82-9479-0FFD374AF070}"/>
          </ac:spMkLst>
        </pc:spChg>
        <pc:spChg chg="add mod">
          <ac:chgData name="Devrizal Maruapey" userId="73835e99cd6025c3" providerId="LiveId" clId="{1B3FBEB1-4FA3-417D-A3DF-D8F13A39E67E}" dt="2021-08-30T03:13:01.332" v="700"/>
          <ac:spMkLst>
            <pc:docMk/>
            <pc:sldMk cId="2471805739" sldId="269"/>
            <ac:spMk id="3" creationId="{2E4DA8B0-8B87-4299-A981-3413D739738A}"/>
          </ac:spMkLst>
        </pc:spChg>
        <pc:spChg chg="add mod">
          <ac:chgData name="Devrizal Maruapey" userId="73835e99cd6025c3" providerId="LiveId" clId="{1B3FBEB1-4FA3-417D-A3DF-D8F13A39E67E}" dt="2021-08-30T03:13:03.899" v="702"/>
          <ac:spMkLst>
            <pc:docMk/>
            <pc:sldMk cId="2471805739" sldId="269"/>
            <ac:spMk id="5" creationId="{45753909-D242-4362-887C-BEC53C3D8806}"/>
          </ac:spMkLst>
        </pc:spChg>
        <pc:spChg chg="del mod">
          <ac:chgData name="Devrizal Maruapey" userId="73835e99cd6025c3" providerId="LiveId" clId="{1B3FBEB1-4FA3-417D-A3DF-D8F13A39E67E}" dt="2021-08-30T03:13:05.283" v="703" actId="21"/>
          <ac:spMkLst>
            <pc:docMk/>
            <pc:sldMk cId="2471805739" sldId="269"/>
            <ac:spMk id="6" creationId="{CE5C290E-46B7-4D0C-84C1-0D625A5369A7}"/>
          </ac:spMkLst>
        </pc:spChg>
        <pc:spChg chg="mod topLvl">
          <ac:chgData name="Devrizal Maruapey" userId="73835e99cd6025c3" providerId="LiveId" clId="{1B3FBEB1-4FA3-417D-A3DF-D8F13A39E67E}" dt="2021-08-30T03:11:46.752" v="677" actId="165"/>
          <ac:spMkLst>
            <pc:docMk/>
            <pc:sldMk cId="2471805739" sldId="269"/>
            <ac:spMk id="8" creationId="{CC31BBFB-9CC2-49B6-B699-D0219ACC3D52}"/>
          </ac:spMkLst>
        </pc:spChg>
        <pc:spChg chg="del mod topLvl">
          <ac:chgData name="Devrizal Maruapey" userId="73835e99cd6025c3" providerId="LiveId" clId="{1B3FBEB1-4FA3-417D-A3DF-D8F13A39E67E}" dt="2021-08-30T03:13:05.283" v="703" actId="21"/>
          <ac:spMkLst>
            <pc:docMk/>
            <pc:sldMk cId="2471805739" sldId="269"/>
            <ac:spMk id="9" creationId="{59394FDF-CB2A-43DD-B107-91DE080C570A}"/>
          </ac:spMkLst>
        </pc:spChg>
        <pc:spChg chg="del mod">
          <ac:chgData name="Devrizal Maruapey" userId="73835e99cd6025c3" providerId="LiveId" clId="{1B3FBEB1-4FA3-417D-A3DF-D8F13A39E67E}" dt="2021-08-30T03:13:05.283" v="703" actId="21"/>
          <ac:spMkLst>
            <pc:docMk/>
            <pc:sldMk cId="2471805739" sldId="269"/>
            <ac:spMk id="10" creationId="{3A8C1DB6-DD0A-4E6E-A973-90AB36D4441F}"/>
          </ac:spMkLst>
        </pc:spChg>
        <pc:grpChg chg="del">
          <ac:chgData name="Devrizal Maruapey" userId="73835e99cd6025c3" providerId="LiveId" clId="{1B3FBEB1-4FA3-417D-A3DF-D8F13A39E67E}" dt="2021-08-30T03:11:46.752" v="677" actId="165"/>
          <ac:grpSpMkLst>
            <pc:docMk/>
            <pc:sldMk cId="2471805739" sldId="269"/>
            <ac:grpSpMk id="7" creationId="{0E3E3E40-0F3A-43D2-B6E9-87B8C83E993B}"/>
          </ac:grpSpMkLst>
        </pc:grpChg>
      </pc:sldChg>
      <pc:sldChg chg="addSp delSp modSp mod">
        <pc:chgData name="Devrizal Maruapey" userId="73835e99cd6025c3" providerId="LiveId" clId="{1B3FBEB1-4FA3-417D-A3DF-D8F13A39E67E}" dt="2021-08-30T03:14:31.736" v="733" actId="21"/>
        <pc:sldMkLst>
          <pc:docMk/>
          <pc:sldMk cId="3884034538" sldId="270"/>
        </pc:sldMkLst>
        <pc:spChg chg="del mod">
          <ac:chgData name="Devrizal Maruapey" userId="73835e99cd6025c3" providerId="LiveId" clId="{1B3FBEB1-4FA3-417D-A3DF-D8F13A39E67E}" dt="2021-08-30T03:14:31.736" v="733" actId="21"/>
          <ac:spMkLst>
            <pc:docMk/>
            <pc:sldMk cId="3884034538" sldId="270"/>
            <ac:spMk id="3" creationId="{F6F1CE69-9190-4CEC-AB71-4C99F1843D55}"/>
          </ac:spMkLst>
        </pc:spChg>
        <pc:spChg chg="mod topLvl">
          <ac:chgData name="Devrizal Maruapey" userId="73835e99cd6025c3" providerId="LiveId" clId="{1B3FBEB1-4FA3-417D-A3DF-D8F13A39E67E}" dt="2021-08-30T03:13:08.880" v="704" actId="165"/>
          <ac:spMkLst>
            <pc:docMk/>
            <pc:sldMk cId="3884034538" sldId="270"/>
            <ac:spMk id="5" creationId="{AD1AC954-D6D9-4AE7-82CD-D235A6B7943B}"/>
          </ac:spMkLst>
        </pc:spChg>
        <pc:spChg chg="del mod topLvl">
          <ac:chgData name="Devrizal Maruapey" userId="73835e99cd6025c3" providerId="LiveId" clId="{1B3FBEB1-4FA3-417D-A3DF-D8F13A39E67E}" dt="2021-08-30T03:14:31.736" v="733" actId="21"/>
          <ac:spMkLst>
            <pc:docMk/>
            <pc:sldMk cId="3884034538" sldId="270"/>
            <ac:spMk id="6" creationId="{B4597B04-5B8B-4DF3-97DA-BABF81F5294B}"/>
          </ac:spMkLst>
        </pc:spChg>
        <pc:spChg chg="add mod">
          <ac:chgData name="Devrizal Maruapey" userId="73835e99cd6025c3" providerId="LiveId" clId="{1B3FBEB1-4FA3-417D-A3DF-D8F13A39E67E}" dt="2021-08-30T03:14:25.477" v="729"/>
          <ac:spMkLst>
            <pc:docMk/>
            <pc:sldMk cId="3884034538" sldId="270"/>
            <ac:spMk id="7" creationId="{1AFBB202-2F87-4F1A-9B1E-F2A5D7F5A1B3}"/>
          </ac:spMkLst>
        </pc:spChg>
        <pc:spChg chg="add mod">
          <ac:chgData name="Devrizal Maruapey" userId="73835e99cd6025c3" providerId="LiveId" clId="{1B3FBEB1-4FA3-417D-A3DF-D8F13A39E67E}" dt="2021-08-30T03:14:27.601" v="730"/>
          <ac:spMkLst>
            <pc:docMk/>
            <pc:sldMk cId="3884034538" sldId="270"/>
            <ac:spMk id="8" creationId="{1D5A92E5-F787-4E1B-BF8D-82F16C9698A7}"/>
          </ac:spMkLst>
        </pc:spChg>
        <pc:spChg chg="add mod">
          <ac:chgData name="Devrizal Maruapey" userId="73835e99cd6025c3" providerId="LiveId" clId="{1B3FBEB1-4FA3-417D-A3DF-D8F13A39E67E}" dt="2021-08-30T03:14:28.521" v="731"/>
          <ac:spMkLst>
            <pc:docMk/>
            <pc:sldMk cId="3884034538" sldId="270"/>
            <ac:spMk id="9" creationId="{880EB8C5-C292-4CBA-9085-FE885A0F5D30}"/>
          </ac:spMkLst>
        </pc:spChg>
        <pc:spChg chg="add mod">
          <ac:chgData name="Devrizal Maruapey" userId="73835e99cd6025c3" providerId="LiveId" clId="{1B3FBEB1-4FA3-417D-A3DF-D8F13A39E67E}" dt="2021-08-30T03:14:29.939" v="732"/>
          <ac:spMkLst>
            <pc:docMk/>
            <pc:sldMk cId="3884034538" sldId="270"/>
            <ac:spMk id="10" creationId="{4FC30C06-CE7A-423E-91E7-9D2DD8115C58}"/>
          </ac:spMkLst>
        </pc:spChg>
        <pc:grpChg chg="del mod">
          <ac:chgData name="Devrizal Maruapey" userId="73835e99cd6025c3" providerId="LiveId" clId="{1B3FBEB1-4FA3-417D-A3DF-D8F13A39E67E}" dt="2021-08-30T03:14:31.736" v="733" actId="21"/>
          <ac:grpSpMkLst>
            <pc:docMk/>
            <pc:sldMk cId="3884034538" sldId="270"/>
            <ac:grpSpMk id="2" creationId="{A7FB6673-DFBF-47D6-94DA-2282EBD7369A}"/>
          </ac:grpSpMkLst>
        </pc:grpChg>
        <pc:grpChg chg="del">
          <ac:chgData name="Devrizal Maruapey" userId="73835e99cd6025c3" providerId="LiveId" clId="{1B3FBEB1-4FA3-417D-A3DF-D8F13A39E67E}" dt="2021-08-30T03:13:08.880" v="704" actId="165"/>
          <ac:grpSpMkLst>
            <pc:docMk/>
            <pc:sldMk cId="3884034538" sldId="270"/>
            <ac:grpSpMk id="4" creationId="{A29CCAA3-1500-455B-8BCC-BC90D4416809}"/>
          </ac:grpSpMkLst>
        </pc:grpChg>
      </pc:sldChg>
      <pc:sldChg chg="addSp delSp modSp mod">
        <pc:chgData name="Devrizal Maruapey" userId="73835e99cd6025c3" providerId="LiveId" clId="{1B3FBEB1-4FA3-417D-A3DF-D8F13A39E67E}" dt="2021-08-30T03:16:49.323" v="784" actId="21"/>
        <pc:sldMkLst>
          <pc:docMk/>
          <pc:sldMk cId="663978414" sldId="271"/>
        </pc:sldMkLst>
        <pc:spChg chg="add mod">
          <ac:chgData name="Devrizal Maruapey" userId="73835e99cd6025c3" providerId="LiveId" clId="{1B3FBEB1-4FA3-417D-A3DF-D8F13A39E67E}" dt="2021-08-30T03:16:43.872" v="780"/>
          <ac:spMkLst>
            <pc:docMk/>
            <pc:sldMk cId="663978414" sldId="271"/>
            <ac:spMk id="2" creationId="{95FCFAC8-A7B4-4D14-B712-09082B11EC4C}"/>
          </ac:spMkLst>
        </pc:spChg>
        <pc:spChg chg="add mod">
          <ac:chgData name="Devrizal Maruapey" userId="73835e99cd6025c3" providerId="LiveId" clId="{1B3FBEB1-4FA3-417D-A3DF-D8F13A39E67E}" dt="2021-08-30T03:16:48.156" v="783"/>
          <ac:spMkLst>
            <pc:docMk/>
            <pc:sldMk cId="663978414" sldId="271"/>
            <ac:spMk id="3" creationId="{3713CFAF-5403-4D19-B014-634973434EE5}"/>
          </ac:spMkLst>
        </pc:spChg>
        <pc:spChg chg="add mod ord">
          <ac:chgData name="Devrizal Maruapey" userId="73835e99cd6025c3" providerId="LiveId" clId="{1B3FBEB1-4FA3-417D-A3DF-D8F13A39E67E}" dt="2021-08-30T03:16:33.981" v="776" actId="167"/>
          <ac:spMkLst>
            <pc:docMk/>
            <pc:sldMk cId="663978414" sldId="271"/>
            <ac:spMk id="4" creationId="{1023925F-522E-4AA2-BB28-9AD036F85357}"/>
          </ac:spMkLst>
        </pc:spChg>
        <pc:spChg chg="add mod">
          <ac:chgData name="Devrizal Maruapey" userId="73835e99cd6025c3" providerId="LiveId" clId="{1B3FBEB1-4FA3-417D-A3DF-D8F13A39E67E}" dt="2021-08-30T03:16:40.297" v="778"/>
          <ac:spMkLst>
            <pc:docMk/>
            <pc:sldMk cId="663978414" sldId="271"/>
            <ac:spMk id="5" creationId="{3C12FC63-2A19-493A-97D6-EB535F6AC93A}"/>
          </ac:spMkLst>
        </pc:spChg>
        <pc:spChg chg="add mod">
          <ac:chgData name="Devrizal Maruapey" userId="73835e99cd6025c3" providerId="LiveId" clId="{1B3FBEB1-4FA3-417D-A3DF-D8F13A39E67E}" dt="2021-08-30T03:16:37.899" v="777"/>
          <ac:spMkLst>
            <pc:docMk/>
            <pc:sldMk cId="663978414" sldId="271"/>
            <ac:spMk id="6" creationId="{8A5F9EF0-B20E-4301-8AC4-BD0FC5956BF6}"/>
          </ac:spMkLst>
        </pc:spChg>
        <pc:spChg chg="del mod">
          <ac:chgData name="Devrizal Maruapey" userId="73835e99cd6025c3" providerId="LiveId" clId="{1B3FBEB1-4FA3-417D-A3DF-D8F13A39E67E}" dt="2021-08-30T03:16:49.323" v="784" actId="21"/>
          <ac:spMkLst>
            <pc:docMk/>
            <pc:sldMk cId="663978414" sldId="271"/>
            <ac:spMk id="28" creationId="{205511AD-3921-43BA-9F6C-C0FC0676A676}"/>
          </ac:spMkLst>
        </pc:spChg>
        <pc:spChg chg="del mod">
          <ac:chgData name="Devrizal Maruapey" userId="73835e99cd6025c3" providerId="LiveId" clId="{1B3FBEB1-4FA3-417D-A3DF-D8F13A39E67E}" dt="2021-08-30T03:16:49.323" v="784" actId="21"/>
          <ac:spMkLst>
            <pc:docMk/>
            <pc:sldMk cId="663978414" sldId="271"/>
            <ac:spMk id="30" creationId="{8717C525-4FA8-405C-B87C-E5B69CFB3FFB}"/>
          </ac:spMkLst>
        </pc:spChg>
        <pc:spChg chg="del mod">
          <ac:chgData name="Devrizal Maruapey" userId="73835e99cd6025c3" providerId="LiveId" clId="{1B3FBEB1-4FA3-417D-A3DF-D8F13A39E67E}" dt="2021-08-30T03:16:41.275" v="779" actId="21"/>
          <ac:spMkLst>
            <pc:docMk/>
            <pc:sldMk cId="663978414" sldId="271"/>
            <ac:spMk id="31" creationId="{44EB8227-44B6-4533-B89C-53A2045C165C}"/>
          </ac:spMkLst>
        </pc:spChg>
        <pc:spChg chg="del mod">
          <ac:chgData name="Devrizal Maruapey" userId="73835e99cd6025c3" providerId="LiveId" clId="{1B3FBEB1-4FA3-417D-A3DF-D8F13A39E67E}" dt="2021-08-30T03:16:41.275" v="779" actId="21"/>
          <ac:spMkLst>
            <pc:docMk/>
            <pc:sldMk cId="663978414" sldId="271"/>
            <ac:spMk id="32" creationId="{09DDC61A-8AC5-4850-B33B-138613D36E10}"/>
          </ac:spMkLst>
        </pc:spChg>
        <pc:grpChg chg="ord">
          <ac:chgData name="Devrizal Maruapey" userId="73835e99cd6025c3" providerId="LiveId" clId="{1B3FBEB1-4FA3-417D-A3DF-D8F13A39E67E}" dt="2021-08-30T03:16:32.233" v="775" actId="167"/>
          <ac:grpSpMkLst>
            <pc:docMk/>
            <pc:sldMk cId="663978414" sldId="271"/>
            <ac:grpSpMk id="16" creationId="{63F7D137-E5CE-4264-A0AC-4BE6963B2AFF}"/>
          </ac:grpSpMkLst>
        </pc:grpChg>
        <pc:grpChg chg="ord">
          <ac:chgData name="Devrizal Maruapey" userId="73835e99cd6025c3" providerId="LiveId" clId="{1B3FBEB1-4FA3-417D-A3DF-D8F13A39E67E}" dt="2021-08-30T03:16:33.981" v="776" actId="167"/>
          <ac:grpSpMkLst>
            <pc:docMk/>
            <pc:sldMk cId="663978414" sldId="271"/>
            <ac:grpSpMk id="24" creationId="{E6B5334C-363C-4DE4-BA75-11FBE37F83F1}"/>
          </ac:grpSpMkLst>
        </pc:grpChg>
        <pc:picChg chg="add del">
          <ac:chgData name="Devrizal Maruapey" userId="73835e99cd6025c3" providerId="LiveId" clId="{1B3FBEB1-4FA3-417D-A3DF-D8F13A39E67E}" dt="2021-08-30T03:16:23.362" v="769" actId="21"/>
          <ac:picMkLst>
            <pc:docMk/>
            <pc:sldMk cId="663978414" sldId="271"/>
            <ac:picMk id="1026" creationId="{84D5BDC2-8B7F-4178-94A6-5FB964C6D7BE}"/>
          </ac:picMkLst>
        </pc:picChg>
      </pc:sldChg>
      <pc:sldChg chg="addSp delSp modSp mod">
        <pc:chgData name="Devrizal Maruapey" userId="73835e99cd6025c3" providerId="LiveId" clId="{1B3FBEB1-4FA3-417D-A3DF-D8F13A39E67E}" dt="2021-08-30T03:18:51.046" v="831" actId="21"/>
        <pc:sldMkLst>
          <pc:docMk/>
          <pc:sldMk cId="2597015982" sldId="272"/>
        </pc:sldMkLst>
        <pc:spChg chg="add mod">
          <ac:chgData name="Devrizal Maruapey" userId="73835e99cd6025c3" providerId="LiveId" clId="{1B3FBEB1-4FA3-417D-A3DF-D8F13A39E67E}" dt="2021-08-30T03:18:45.738" v="827"/>
          <ac:spMkLst>
            <pc:docMk/>
            <pc:sldMk cId="2597015982" sldId="272"/>
            <ac:spMk id="2" creationId="{EED19D73-1C37-43EA-863F-1FBE516B3CB6}"/>
          </ac:spMkLst>
        </pc:spChg>
        <pc:spChg chg="add mod">
          <ac:chgData name="Devrizal Maruapey" userId="73835e99cd6025c3" providerId="LiveId" clId="{1B3FBEB1-4FA3-417D-A3DF-D8F13A39E67E}" dt="2021-08-30T03:18:47.035" v="828"/>
          <ac:spMkLst>
            <pc:docMk/>
            <pc:sldMk cId="2597015982" sldId="272"/>
            <ac:spMk id="3" creationId="{F3DFAE69-6C3C-4540-8679-C61B5504EB82}"/>
          </ac:spMkLst>
        </pc:spChg>
        <pc:spChg chg="add mod ord">
          <ac:chgData name="Devrizal Maruapey" userId="73835e99cd6025c3" providerId="LiveId" clId="{1B3FBEB1-4FA3-417D-A3DF-D8F13A39E67E}" dt="2021-08-30T03:18:43.753" v="826" actId="167"/>
          <ac:spMkLst>
            <pc:docMk/>
            <pc:sldMk cId="2597015982" sldId="272"/>
            <ac:spMk id="4" creationId="{FC25C3DB-6DC9-437A-868F-C99E7A8F62E0}"/>
          </ac:spMkLst>
        </pc:spChg>
        <pc:spChg chg="del mod">
          <ac:chgData name="Devrizal Maruapey" userId="73835e99cd6025c3" providerId="LiveId" clId="{1B3FBEB1-4FA3-417D-A3DF-D8F13A39E67E}" dt="2021-08-30T03:18:51.046" v="831" actId="21"/>
          <ac:spMkLst>
            <pc:docMk/>
            <pc:sldMk cId="2597015982" sldId="272"/>
            <ac:spMk id="5" creationId="{ACC96A72-F9AE-4689-B6AE-637D759A31F4}"/>
          </ac:spMkLst>
        </pc:spChg>
        <pc:spChg chg="mod topLvl">
          <ac:chgData name="Devrizal Maruapey" userId="73835e99cd6025c3" providerId="LiveId" clId="{1B3FBEB1-4FA3-417D-A3DF-D8F13A39E67E}" dt="2021-08-30T03:16:57.123" v="785" actId="165"/>
          <ac:spMkLst>
            <pc:docMk/>
            <pc:sldMk cId="2597015982" sldId="272"/>
            <ac:spMk id="7" creationId="{22749D9A-F690-4807-A918-D74AF9D971E2}"/>
          </ac:spMkLst>
        </pc:spChg>
        <pc:spChg chg="del mod topLvl">
          <ac:chgData name="Devrizal Maruapey" userId="73835e99cd6025c3" providerId="LiveId" clId="{1B3FBEB1-4FA3-417D-A3DF-D8F13A39E67E}" dt="2021-08-30T03:18:51.046" v="831" actId="21"/>
          <ac:spMkLst>
            <pc:docMk/>
            <pc:sldMk cId="2597015982" sldId="272"/>
            <ac:spMk id="8" creationId="{11EBA818-298D-4C01-82A0-6DF0C82D6387}"/>
          </ac:spMkLst>
        </pc:spChg>
        <pc:spChg chg="add mod">
          <ac:chgData name="Devrizal Maruapey" userId="73835e99cd6025c3" providerId="LiveId" clId="{1B3FBEB1-4FA3-417D-A3DF-D8F13A39E67E}" dt="2021-08-30T03:18:48.162" v="829"/>
          <ac:spMkLst>
            <pc:docMk/>
            <pc:sldMk cId="2597015982" sldId="272"/>
            <ac:spMk id="9" creationId="{CD436971-4348-4904-B8F9-0F12A23EAEB4}"/>
          </ac:spMkLst>
        </pc:spChg>
        <pc:spChg chg="add mod">
          <ac:chgData name="Devrizal Maruapey" userId="73835e99cd6025c3" providerId="LiveId" clId="{1B3FBEB1-4FA3-417D-A3DF-D8F13A39E67E}" dt="2021-08-30T03:18:49.208" v="830"/>
          <ac:spMkLst>
            <pc:docMk/>
            <pc:sldMk cId="2597015982" sldId="272"/>
            <ac:spMk id="10" creationId="{E905A795-D1D1-473A-BA5B-9934DD93339C}"/>
          </ac:spMkLst>
        </pc:spChg>
        <pc:spChg chg="add mod ord">
          <ac:chgData name="Devrizal Maruapey" userId="73835e99cd6025c3" providerId="LiveId" clId="{1B3FBEB1-4FA3-417D-A3DF-D8F13A39E67E}" dt="2021-08-30T03:18:43.753" v="826" actId="167"/>
          <ac:spMkLst>
            <pc:docMk/>
            <pc:sldMk cId="2597015982" sldId="272"/>
            <ac:spMk id="11" creationId="{484E04F8-DE4D-435E-8046-C00B26572C60}"/>
          </ac:spMkLst>
        </pc:spChg>
        <pc:spChg chg="del mod">
          <ac:chgData name="Devrizal Maruapey" userId="73835e99cd6025c3" providerId="LiveId" clId="{1B3FBEB1-4FA3-417D-A3DF-D8F13A39E67E}" dt="2021-08-30T03:18:51.046" v="831" actId="21"/>
          <ac:spMkLst>
            <pc:docMk/>
            <pc:sldMk cId="2597015982" sldId="272"/>
            <ac:spMk id="27" creationId="{FB5A4930-49FB-43C3-A890-35DF108950B6}"/>
          </ac:spMkLst>
        </pc:spChg>
        <pc:spChg chg="del mod">
          <ac:chgData name="Devrizal Maruapey" userId="73835e99cd6025c3" providerId="LiveId" clId="{1B3FBEB1-4FA3-417D-A3DF-D8F13A39E67E}" dt="2021-08-30T03:18:51.046" v="831" actId="21"/>
          <ac:spMkLst>
            <pc:docMk/>
            <pc:sldMk cId="2597015982" sldId="272"/>
            <ac:spMk id="28" creationId="{2B177A9B-F8C8-47DE-8F11-D10B8308586B}"/>
          </ac:spMkLst>
        </pc:spChg>
        <pc:grpChg chg="del">
          <ac:chgData name="Devrizal Maruapey" userId="73835e99cd6025c3" providerId="LiveId" clId="{1B3FBEB1-4FA3-417D-A3DF-D8F13A39E67E}" dt="2021-08-30T03:16:57.123" v="785" actId="165"/>
          <ac:grpSpMkLst>
            <pc:docMk/>
            <pc:sldMk cId="2597015982" sldId="272"/>
            <ac:grpSpMk id="6" creationId="{D05CD495-AEC7-420D-A6CB-8492B9EFF36B}"/>
          </ac:grpSpMkLst>
        </pc:grpChg>
        <pc:picChg chg="del">
          <ac:chgData name="Devrizal Maruapey" userId="73835e99cd6025c3" providerId="LiveId" clId="{1B3FBEB1-4FA3-417D-A3DF-D8F13A39E67E}" dt="2021-08-30T03:18:30.045" v="822" actId="21"/>
          <ac:picMkLst>
            <pc:docMk/>
            <pc:sldMk cId="2597015982" sldId="272"/>
            <ac:picMk id="2050" creationId="{E950FC51-0150-49C2-A68F-2E2778105F49}"/>
          </ac:picMkLst>
        </pc:picChg>
        <pc:picChg chg="del">
          <ac:chgData name="Devrizal Maruapey" userId="73835e99cd6025c3" providerId="LiveId" clId="{1B3FBEB1-4FA3-417D-A3DF-D8F13A39E67E}" dt="2021-08-30T03:18:30.045" v="822" actId="21"/>
          <ac:picMkLst>
            <pc:docMk/>
            <pc:sldMk cId="2597015982" sldId="272"/>
            <ac:picMk id="3074" creationId="{D13C44A6-1D49-4CFE-A7C1-FB1D9CEA6995}"/>
          </ac:picMkLst>
        </pc:picChg>
      </pc:sldChg>
      <pc:sldChg chg="addSp delSp modSp mod">
        <pc:chgData name="Devrizal Maruapey" userId="73835e99cd6025c3" providerId="LiveId" clId="{1B3FBEB1-4FA3-417D-A3DF-D8F13A39E67E}" dt="2021-08-30T03:24:49.593" v="881" actId="21"/>
        <pc:sldMkLst>
          <pc:docMk/>
          <pc:sldMk cId="3311540882" sldId="273"/>
        </pc:sldMkLst>
        <pc:spChg chg="add mod">
          <ac:chgData name="Devrizal Maruapey" userId="73835e99cd6025c3" providerId="LiveId" clId="{1B3FBEB1-4FA3-417D-A3DF-D8F13A39E67E}" dt="2021-08-30T03:24:39.731" v="876"/>
          <ac:spMkLst>
            <pc:docMk/>
            <pc:sldMk cId="3311540882" sldId="273"/>
            <ac:spMk id="3" creationId="{231CE9F8-41C4-4598-9DF2-F9D235731F0B}"/>
          </ac:spMkLst>
        </pc:spChg>
        <pc:spChg chg="add mod">
          <ac:chgData name="Devrizal Maruapey" userId="73835e99cd6025c3" providerId="LiveId" clId="{1B3FBEB1-4FA3-417D-A3DF-D8F13A39E67E}" dt="2021-08-30T03:24:43.479" v="877"/>
          <ac:spMkLst>
            <pc:docMk/>
            <pc:sldMk cId="3311540882" sldId="273"/>
            <ac:spMk id="4" creationId="{C81AE5D6-E057-411A-8784-BCAA66269B33}"/>
          </ac:spMkLst>
        </pc:spChg>
        <pc:spChg chg="add mod">
          <ac:chgData name="Devrizal Maruapey" userId="73835e99cd6025c3" providerId="LiveId" clId="{1B3FBEB1-4FA3-417D-A3DF-D8F13A39E67E}" dt="2021-08-30T03:24:47.934" v="879"/>
          <ac:spMkLst>
            <pc:docMk/>
            <pc:sldMk cId="3311540882" sldId="273"/>
            <ac:spMk id="5" creationId="{2741016F-1813-479B-ABB0-5227FDDD2C23}"/>
          </ac:spMkLst>
        </pc:spChg>
        <pc:spChg chg="add mod">
          <ac:chgData name="Devrizal Maruapey" userId="73835e99cd6025c3" providerId="LiveId" clId="{1B3FBEB1-4FA3-417D-A3DF-D8F13A39E67E}" dt="2021-08-30T03:24:35.401" v="874"/>
          <ac:spMkLst>
            <pc:docMk/>
            <pc:sldMk cId="3311540882" sldId="273"/>
            <ac:spMk id="6" creationId="{3916DA7D-6AF4-450B-95B2-8F77C6BC6A60}"/>
          </ac:spMkLst>
        </pc:spChg>
        <pc:spChg chg="add mod">
          <ac:chgData name="Devrizal Maruapey" userId="73835e99cd6025c3" providerId="LiveId" clId="{1B3FBEB1-4FA3-417D-A3DF-D8F13A39E67E}" dt="2021-08-30T03:24:48.599" v="880"/>
          <ac:spMkLst>
            <pc:docMk/>
            <pc:sldMk cId="3311540882" sldId="273"/>
            <ac:spMk id="7" creationId="{0C8B136B-1E88-43F3-8709-8B38F74C9156}"/>
          </ac:spMkLst>
        </pc:spChg>
        <pc:spChg chg="del mod topLvl">
          <ac:chgData name="Devrizal Maruapey" userId="73835e99cd6025c3" providerId="LiveId" clId="{1B3FBEB1-4FA3-417D-A3DF-D8F13A39E67E}" dt="2021-08-30T03:24:45.599" v="878" actId="21"/>
          <ac:spMkLst>
            <pc:docMk/>
            <pc:sldMk cId="3311540882" sldId="273"/>
            <ac:spMk id="8" creationId="{0AFD2017-05B6-43A5-9F43-790D3CB0F532}"/>
          </ac:spMkLst>
        </pc:spChg>
        <pc:spChg chg="mod topLvl">
          <ac:chgData name="Devrizal Maruapey" userId="73835e99cd6025c3" providerId="LiveId" clId="{1B3FBEB1-4FA3-417D-A3DF-D8F13A39E67E}" dt="2021-08-30T03:19:01.933" v="833" actId="165"/>
          <ac:spMkLst>
            <pc:docMk/>
            <pc:sldMk cId="3311540882" sldId="273"/>
            <ac:spMk id="9" creationId="{053C43E3-C603-4573-A833-93E67E32830C}"/>
          </ac:spMkLst>
        </pc:spChg>
        <pc:spChg chg="del mod topLvl">
          <ac:chgData name="Devrizal Maruapey" userId="73835e99cd6025c3" providerId="LiveId" clId="{1B3FBEB1-4FA3-417D-A3DF-D8F13A39E67E}" dt="2021-08-30T03:24:45.599" v="878" actId="21"/>
          <ac:spMkLst>
            <pc:docMk/>
            <pc:sldMk cId="3311540882" sldId="273"/>
            <ac:spMk id="10" creationId="{BA235263-D73D-472B-AFB4-EDD90842C05B}"/>
          </ac:spMkLst>
        </pc:spChg>
        <pc:spChg chg="del mod">
          <ac:chgData name="Devrizal Maruapey" userId="73835e99cd6025c3" providerId="LiveId" clId="{1B3FBEB1-4FA3-417D-A3DF-D8F13A39E67E}" dt="2021-08-30T03:24:49.593" v="881" actId="21"/>
          <ac:spMkLst>
            <pc:docMk/>
            <pc:sldMk cId="3311540882" sldId="273"/>
            <ac:spMk id="20" creationId="{D5D5BF05-433B-4FC2-8540-D4D8363FCFDB}"/>
          </ac:spMkLst>
        </pc:spChg>
        <pc:spChg chg="del mod">
          <ac:chgData name="Devrizal Maruapey" userId="73835e99cd6025c3" providerId="LiveId" clId="{1B3FBEB1-4FA3-417D-A3DF-D8F13A39E67E}" dt="2021-08-30T03:24:49.593" v="881" actId="21"/>
          <ac:spMkLst>
            <pc:docMk/>
            <pc:sldMk cId="3311540882" sldId="273"/>
            <ac:spMk id="22" creationId="{37A99BB9-7373-4A2A-A548-A12D241CE1A1}"/>
          </ac:spMkLst>
        </pc:spChg>
        <pc:grpChg chg="del mod topLvl">
          <ac:chgData name="Devrizal Maruapey" userId="73835e99cd6025c3" providerId="LiveId" clId="{1B3FBEB1-4FA3-417D-A3DF-D8F13A39E67E}" dt="2021-08-30T03:19:01.933" v="833" actId="165"/>
          <ac:grpSpMkLst>
            <pc:docMk/>
            <pc:sldMk cId="3311540882" sldId="273"/>
            <ac:grpSpMk id="2" creationId="{D5CF4EDF-2ECD-49B6-A1D1-97C02E04D79B}"/>
          </ac:grpSpMkLst>
        </pc:grpChg>
        <pc:grpChg chg="del">
          <ac:chgData name="Devrizal Maruapey" userId="73835e99cd6025c3" providerId="LiveId" clId="{1B3FBEB1-4FA3-417D-A3DF-D8F13A39E67E}" dt="2021-08-30T03:18:59.346" v="832" actId="165"/>
          <ac:grpSpMkLst>
            <pc:docMk/>
            <pc:sldMk cId="3311540882" sldId="273"/>
            <ac:grpSpMk id="11" creationId="{45E25805-8E51-4C68-89E0-1FCD43BF25AE}"/>
          </ac:grpSpMkLst>
        </pc:grpChg>
        <pc:grpChg chg="ord">
          <ac:chgData name="Devrizal Maruapey" userId="73835e99cd6025c3" providerId="LiveId" clId="{1B3FBEB1-4FA3-417D-A3DF-D8F13A39E67E}" dt="2021-08-30T03:24:37.638" v="875" actId="166"/>
          <ac:grpSpMkLst>
            <pc:docMk/>
            <pc:sldMk cId="3311540882" sldId="273"/>
            <ac:grpSpMk id="28" creationId="{3C80A5E0-B5FD-43B8-A1FB-09ABA4D0BC47}"/>
          </ac:grpSpMkLst>
        </pc:grpChg>
        <pc:picChg chg="add del">
          <ac:chgData name="Devrizal Maruapey" userId="73835e99cd6025c3" providerId="LiveId" clId="{1B3FBEB1-4FA3-417D-A3DF-D8F13A39E67E}" dt="2021-08-30T03:24:27.989" v="871" actId="21"/>
          <ac:picMkLst>
            <pc:docMk/>
            <pc:sldMk cId="3311540882" sldId="273"/>
            <ac:picMk id="5122" creationId="{6B00DB95-0744-47D0-8E00-1A686F6D26AF}"/>
          </ac:picMkLst>
        </pc:picChg>
      </pc:sldChg>
      <pc:sldChg chg="delSp modSp">
        <pc:chgData name="Devrizal Maruapey" userId="73835e99cd6025c3" providerId="LiveId" clId="{1B3FBEB1-4FA3-417D-A3DF-D8F13A39E67E}" dt="2021-08-30T03:24:56.574" v="882" actId="165"/>
        <pc:sldMkLst>
          <pc:docMk/>
          <pc:sldMk cId="849674844" sldId="274"/>
        </pc:sldMkLst>
        <pc:spChg chg="mod topLvl">
          <ac:chgData name="Devrizal Maruapey" userId="73835e99cd6025c3" providerId="LiveId" clId="{1B3FBEB1-4FA3-417D-A3DF-D8F13A39E67E}" dt="2021-08-30T03:24:56.574" v="882" actId="165"/>
          <ac:spMkLst>
            <pc:docMk/>
            <pc:sldMk cId="849674844" sldId="274"/>
            <ac:spMk id="15" creationId="{510F27EA-BEB2-4696-ACDC-E092FBE6258F}"/>
          </ac:spMkLst>
        </pc:spChg>
        <pc:spChg chg="mod topLvl">
          <ac:chgData name="Devrizal Maruapey" userId="73835e99cd6025c3" providerId="LiveId" clId="{1B3FBEB1-4FA3-417D-A3DF-D8F13A39E67E}" dt="2021-08-30T03:24:56.574" v="882" actId="165"/>
          <ac:spMkLst>
            <pc:docMk/>
            <pc:sldMk cId="849674844" sldId="274"/>
            <ac:spMk id="16" creationId="{7F6104B1-68B6-40B7-808D-525C65E437AB}"/>
          </ac:spMkLst>
        </pc:spChg>
        <pc:grpChg chg="del">
          <ac:chgData name="Devrizal Maruapey" userId="73835e99cd6025c3" providerId="LiveId" clId="{1B3FBEB1-4FA3-417D-A3DF-D8F13A39E67E}" dt="2021-08-30T03:24:56.574" v="882" actId="165"/>
          <ac:grpSpMkLst>
            <pc:docMk/>
            <pc:sldMk cId="849674844" sldId="274"/>
            <ac:grpSpMk id="14" creationId="{42AA30ED-8B57-45BE-8C49-4F75B915A185}"/>
          </ac:grpSpMkLst>
        </pc:grpChg>
      </pc:sldChg>
      <pc:sldChg chg="addSp delSp modSp mod">
        <pc:chgData name="Devrizal Maruapey" userId="73835e99cd6025c3" providerId="LiveId" clId="{1B3FBEB1-4FA3-417D-A3DF-D8F13A39E67E}" dt="2021-08-30T03:28:18.145" v="934" actId="21"/>
        <pc:sldMkLst>
          <pc:docMk/>
          <pc:sldMk cId="3381063036" sldId="275"/>
        </pc:sldMkLst>
        <pc:spChg chg="add mod">
          <ac:chgData name="Devrizal Maruapey" userId="73835e99cd6025c3" providerId="LiveId" clId="{1B3FBEB1-4FA3-417D-A3DF-D8F13A39E67E}" dt="2021-08-30T03:28:17.015" v="933"/>
          <ac:spMkLst>
            <pc:docMk/>
            <pc:sldMk cId="3381063036" sldId="275"/>
            <ac:spMk id="3" creationId="{87196362-9C7A-4F5F-9976-E3A83DF07CF5}"/>
          </ac:spMkLst>
        </pc:spChg>
        <pc:spChg chg="del mod">
          <ac:chgData name="Devrizal Maruapey" userId="73835e99cd6025c3" providerId="LiveId" clId="{1B3FBEB1-4FA3-417D-A3DF-D8F13A39E67E}" dt="2021-08-30T03:28:18.145" v="934" actId="21"/>
          <ac:spMkLst>
            <pc:docMk/>
            <pc:sldMk cId="3381063036" sldId="275"/>
            <ac:spMk id="20" creationId="{44217511-9DA8-48F5-85D5-694A0F8410DF}"/>
          </ac:spMkLst>
        </pc:spChg>
      </pc:sldChg>
      <pc:sldChg chg="addSp delSp modSp mod">
        <pc:chgData name="Devrizal Maruapey" userId="73835e99cd6025c3" providerId="LiveId" clId="{1B3FBEB1-4FA3-417D-A3DF-D8F13A39E67E}" dt="2021-08-30T03:31:36.743" v="1008" actId="21"/>
        <pc:sldMkLst>
          <pc:docMk/>
          <pc:sldMk cId="3596303113" sldId="276"/>
        </pc:sldMkLst>
        <pc:spChg chg="add mod">
          <ac:chgData name="Devrizal Maruapey" userId="73835e99cd6025c3" providerId="LiveId" clId="{1B3FBEB1-4FA3-417D-A3DF-D8F13A39E67E}" dt="2021-08-30T03:31:26.255" v="1000"/>
          <ac:spMkLst>
            <pc:docMk/>
            <pc:sldMk cId="3596303113" sldId="276"/>
            <ac:spMk id="2" creationId="{D16DD334-09C4-4CC6-93EB-806484D4E63A}"/>
          </ac:spMkLst>
        </pc:spChg>
        <pc:spChg chg="del mod">
          <ac:chgData name="Devrizal Maruapey" userId="73835e99cd6025c3" providerId="LiveId" clId="{1B3FBEB1-4FA3-417D-A3DF-D8F13A39E67E}" dt="2021-08-30T03:31:36.743" v="1008" actId="21"/>
          <ac:spMkLst>
            <pc:docMk/>
            <pc:sldMk cId="3596303113" sldId="276"/>
            <ac:spMk id="3" creationId="{F7352397-821F-4C5B-8BC4-F2297D9E27A3}"/>
          </ac:spMkLst>
        </pc:spChg>
        <pc:spChg chg="mod topLvl">
          <ac:chgData name="Devrizal Maruapey" userId="73835e99cd6025c3" providerId="LiveId" clId="{1B3FBEB1-4FA3-417D-A3DF-D8F13A39E67E}" dt="2021-08-30T03:28:27.158" v="935" actId="165"/>
          <ac:spMkLst>
            <pc:docMk/>
            <pc:sldMk cId="3596303113" sldId="276"/>
            <ac:spMk id="5" creationId="{85C41C25-3410-4567-9CBC-643BB890B85C}"/>
          </ac:spMkLst>
        </pc:spChg>
        <pc:spChg chg="del mod topLvl">
          <ac:chgData name="Devrizal Maruapey" userId="73835e99cd6025c3" providerId="LiveId" clId="{1B3FBEB1-4FA3-417D-A3DF-D8F13A39E67E}" dt="2021-08-30T03:31:36.743" v="1008" actId="21"/>
          <ac:spMkLst>
            <pc:docMk/>
            <pc:sldMk cId="3596303113" sldId="276"/>
            <ac:spMk id="6" creationId="{2BEF743F-D29E-4276-85AA-B693A5A3B7A8}"/>
          </ac:spMkLst>
        </pc:spChg>
        <pc:spChg chg="add mod">
          <ac:chgData name="Devrizal Maruapey" userId="73835e99cd6025c3" providerId="LiveId" clId="{1B3FBEB1-4FA3-417D-A3DF-D8F13A39E67E}" dt="2021-08-30T03:31:25.197" v="999"/>
          <ac:spMkLst>
            <pc:docMk/>
            <pc:sldMk cId="3596303113" sldId="276"/>
            <ac:spMk id="7" creationId="{E3C2923D-1084-4E6F-B219-024B07070D54}"/>
          </ac:spMkLst>
        </pc:spChg>
        <pc:spChg chg="add mod">
          <ac:chgData name="Devrizal Maruapey" userId="73835e99cd6025c3" providerId="LiveId" clId="{1B3FBEB1-4FA3-417D-A3DF-D8F13A39E67E}" dt="2021-08-30T03:31:32.443" v="1005"/>
          <ac:spMkLst>
            <pc:docMk/>
            <pc:sldMk cId="3596303113" sldId="276"/>
            <ac:spMk id="8" creationId="{A71369D7-8A5E-4BB9-A386-10A2EE0C4027}"/>
          </ac:spMkLst>
        </pc:spChg>
        <pc:spChg chg="add mod">
          <ac:chgData name="Devrizal Maruapey" userId="73835e99cd6025c3" providerId="LiveId" clId="{1B3FBEB1-4FA3-417D-A3DF-D8F13A39E67E}" dt="2021-08-30T03:31:31.334" v="1004"/>
          <ac:spMkLst>
            <pc:docMk/>
            <pc:sldMk cId="3596303113" sldId="276"/>
            <ac:spMk id="9" creationId="{A84741A1-4AE3-4212-91E0-B3991F6A2114}"/>
          </ac:spMkLst>
        </pc:spChg>
        <pc:spChg chg="add mod">
          <ac:chgData name="Devrizal Maruapey" userId="73835e99cd6025c3" providerId="LiveId" clId="{1B3FBEB1-4FA3-417D-A3DF-D8F13A39E67E}" dt="2021-08-30T03:31:21.892" v="998"/>
          <ac:spMkLst>
            <pc:docMk/>
            <pc:sldMk cId="3596303113" sldId="276"/>
            <ac:spMk id="10" creationId="{5F4E78A6-CD0F-43D2-A526-D2299787398C}"/>
          </ac:spMkLst>
        </pc:spChg>
        <pc:spChg chg="add mod">
          <ac:chgData name="Devrizal Maruapey" userId="73835e99cd6025c3" providerId="LiveId" clId="{1B3FBEB1-4FA3-417D-A3DF-D8F13A39E67E}" dt="2021-08-30T03:31:21.892" v="998"/>
          <ac:spMkLst>
            <pc:docMk/>
            <pc:sldMk cId="3596303113" sldId="276"/>
            <ac:spMk id="11" creationId="{188F4971-70C0-4F08-A1CC-3D03224EA3D9}"/>
          </ac:spMkLst>
        </pc:spChg>
        <pc:spChg chg="add mod">
          <ac:chgData name="Devrizal Maruapey" userId="73835e99cd6025c3" providerId="LiveId" clId="{1B3FBEB1-4FA3-417D-A3DF-D8F13A39E67E}" dt="2021-08-30T03:31:30.038" v="1003"/>
          <ac:spMkLst>
            <pc:docMk/>
            <pc:sldMk cId="3596303113" sldId="276"/>
            <ac:spMk id="12" creationId="{2D728B3C-CB7D-45ED-9193-4C9BD1AE2A2B}"/>
          </ac:spMkLst>
        </pc:spChg>
        <pc:spChg chg="add mod">
          <ac:chgData name="Devrizal Maruapey" userId="73835e99cd6025c3" providerId="LiveId" clId="{1B3FBEB1-4FA3-417D-A3DF-D8F13A39E67E}" dt="2021-08-30T03:31:32.949" v="1006"/>
          <ac:spMkLst>
            <pc:docMk/>
            <pc:sldMk cId="3596303113" sldId="276"/>
            <ac:spMk id="14" creationId="{C0AAD0C4-B223-4A07-9441-2165E1D2B56F}"/>
          </ac:spMkLst>
        </pc:spChg>
        <pc:spChg chg="del">
          <ac:chgData name="Devrizal Maruapey" userId="73835e99cd6025c3" providerId="LiveId" clId="{1B3FBEB1-4FA3-417D-A3DF-D8F13A39E67E}" dt="2021-08-30T03:31:19.439" v="997" actId="21"/>
          <ac:spMkLst>
            <pc:docMk/>
            <pc:sldMk cId="3596303113" sldId="276"/>
            <ac:spMk id="15" creationId="{5FBDE2D3-B67B-42F1-B2BA-CF681BAF603C}"/>
          </ac:spMkLst>
        </pc:spChg>
        <pc:spChg chg="del mod">
          <ac:chgData name="Devrizal Maruapey" userId="73835e99cd6025c3" providerId="LiveId" clId="{1B3FBEB1-4FA3-417D-A3DF-D8F13A39E67E}" dt="2021-08-30T03:31:36.743" v="1008" actId="21"/>
          <ac:spMkLst>
            <pc:docMk/>
            <pc:sldMk cId="3596303113" sldId="276"/>
            <ac:spMk id="16" creationId="{02F7BFC3-864A-42C6-BE0C-D1E1987602E7}"/>
          </ac:spMkLst>
        </pc:spChg>
        <pc:spChg chg="add mod">
          <ac:chgData name="Devrizal Maruapey" userId="73835e99cd6025c3" providerId="LiveId" clId="{1B3FBEB1-4FA3-417D-A3DF-D8F13A39E67E}" dt="2021-08-30T03:31:27.474" v="1001"/>
          <ac:spMkLst>
            <pc:docMk/>
            <pc:sldMk cId="3596303113" sldId="276"/>
            <ac:spMk id="17" creationId="{0A2DE5EF-5658-4F4E-A389-F6461EE6CCD9}"/>
          </ac:spMkLst>
        </pc:spChg>
        <pc:spChg chg="add mod">
          <ac:chgData name="Devrizal Maruapey" userId="73835e99cd6025c3" providerId="LiveId" clId="{1B3FBEB1-4FA3-417D-A3DF-D8F13A39E67E}" dt="2021-08-30T03:31:28.535" v="1002"/>
          <ac:spMkLst>
            <pc:docMk/>
            <pc:sldMk cId="3596303113" sldId="276"/>
            <ac:spMk id="18" creationId="{F55A7685-AD1A-48F1-9453-930B5942D445}"/>
          </ac:spMkLst>
        </pc:spChg>
        <pc:spChg chg="del mod">
          <ac:chgData name="Devrizal Maruapey" userId="73835e99cd6025c3" providerId="LiveId" clId="{1B3FBEB1-4FA3-417D-A3DF-D8F13A39E67E}" dt="2021-08-30T03:31:36.743" v="1008" actId="21"/>
          <ac:spMkLst>
            <pc:docMk/>
            <pc:sldMk cId="3596303113" sldId="276"/>
            <ac:spMk id="22" creationId="{B75CEF1A-49B6-4320-B7CB-92D2A89DB6E7}"/>
          </ac:spMkLst>
        </pc:spChg>
        <pc:spChg chg="del mod">
          <ac:chgData name="Devrizal Maruapey" userId="73835e99cd6025c3" providerId="LiveId" clId="{1B3FBEB1-4FA3-417D-A3DF-D8F13A39E67E}" dt="2021-08-30T03:31:36.743" v="1008" actId="21"/>
          <ac:spMkLst>
            <pc:docMk/>
            <pc:sldMk cId="3596303113" sldId="276"/>
            <ac:spMk id="23" creationId="{63EB6935-858C-465F-AF4B-8B5FF138DC9E}"/>
          </ac:spMkLst>
        </pc:spChg>
        <pc:spChg chg="del mod">
          <ac:chgData name="Devrizal Maruapey" userId="73835e99cd6025c3" providerId="LiveId" clId="{1B3FBEB1-4FA3-417D-A3DF-D8F13A39E67E}" dt="2021-08-30T03:31:36.743" v="1008" actId="21"/>
          <ac:spMkLst>
            <pc:docMk/>
            <pc:sldMk cId="3596303113" sldId="276"/>
            <ac:spMk id="36" creationId="{F42C2818-46AF-40B7-A2B4-D1EFDD15BE21}"/>
          </ac:spMkLst>
        </pc:spChg>
        <pc:spChg chg="del mod">
          <ac:chgData name="Devrizal Maruapey" userId="73835e99cd6025c3" providerId="LiveId" clId="{1B3FBEB1-4FA3-417D-A3DF-D8F13A39E67E}" dt="2021-08-30T03:31:36.743" v="1008" actId="21"/>
          <ac:spMkLst>
            <pc:docMk/>
            <pc:sldMk cId="3596303113" sldId="276"/>
            <ac:spMk id="37" creationId="{829991DC-8094-4493-9C33-C85D335682CF}"/>
          </ac:spMkLst>
        </pc:spChg>
        <pc:grpChg chg="del">
          <ac:chgData name="Devrizal Maruapey" userId="73835e99cd6025c3" providerId="LiveId" clId="{1B3FBEB1-4FA3-417D-A3DF-D8F13A39E67E}" dt="2021-08-30T03:28:27.158" v="935" actId="165"/>
          <ac:grpSpMkLst>
            <pc:docMk/>
            <pc:sldMk cId="3596303113" sldId="276"/>
            <ac:grpSpMk id="4" creationId="{EBDB9A40-4276-4831-9497-90CF565F813A}"/>
          </ac:grpSpMkLst>
        </pc:grpChg>
        <pc:picChg chg="del">
          <ac:chgData name="Devrizal Maruapey" userId="73835e99cd6025c3" providerId="LiveId" clId="{1B3FBEB1-4FA3-417D-A3DF-D8F13A39E67E}" dt="2021-08-30T03:31:14.357" v="995" actId="21"/>
          <ac:picMkLst>
            <pc:docMk/>
            <pc:sldMk cId="3596303113" sldId="276"/>
            <ac:picMk id="9218" creationId="{297597FF-C98F-4027-9059-4ECDAE4514D8}"/>
          </ac:picMkLst>
        </pc:picChg>
        <pc:picChg chg="del">
          <ac:chgData name="Devrizal Maruapey" userId="73835e99cd6025c3" providerId="LiveId" clId="{1B3FBEB1-4FA3-417D-A3DF-D8F13A39E67E}" dt="2021-08-30T03:31:14.357" v="995" actId="21"/>
          <ac:picMkLst>
            <pc:docMk/>
            <pc:sldMk cId="3596303113" sldId="276"/>
            <ac:picMk id="10242" creationId="{1D926844-C7AE-4374-9EA7-A2A1C74338C8}"/>
          </ac:picMkLst>
        </pc:picChg>
      </pc:sldChg>
      <pc:sldChg chg="addSp delSp modSp mod">
        <pc:chgData name="Devrizal Maruapey" userId="73835e99cd6025c3" providerId="LiveId" clId="{1B3FBEB1-4FA3-417D-A3DF-D8F13A39E67E}" dt="2021-08-30T03:34:37.097" v="1075" actId="21"/>
        <pc:sldMkLst>
          <pc:docMk/>
          <pc:sldMk cId="1894232403" sldId="277"/>
        </pc:sldMkLst>
        <pc:spChg chg="add mod">
          <ac:chgData name="Devrizal Maruapey" userId="73835e99cd6025c3" providerId="LiveId" clId="{1B3FBEB1-4FA3-417D-A3DF-D8F13A39E67E}" dt="2021-08-30T03:34:29.433" v="1068"/>
          <ac:spMkLst>
            <pc:docMk/>
            <pc:sldMk cId="1894232403" sldId="277"/>
            <ac:spMk id="2" creationId="{891D261A-6C9B-4AC9-A632-05CA27FA30EF}"/>
          </ac:spMkLst>
        </pc:spChg>
        <pc:spChg chg="add mod">
          <ac:chgData name="Devrizal Maruapey" userId="73835e99cd6025c3" providerId="LiveId" clId="{1B3FBEB1-4FA3-417D-A3DF-D8F13A39E67E}" dt="2021-08-30T03:34:31.748" v="1070"/>
          <ac:spMkLst>
            <pc:docMk/>
            <pc:sldMk cId="1894232403" sldId="277"/>
            <ac:spMk id="3" creationId="{8095F52C-9C01-4B60-9208-06F2B36D9ED6}"/>
          </ac:spMkLst>
        </pc:spChg>
        <pc:spChg chg="add mod">
          <ac:chgData name="Devrizal Maruapey" userId="73835e99cd6025c3" providerId="LiveId" clId="{1B3FBEB1-4FA3-417D-A3DF-D8F13A39E67E}" dt="2021-08-30T03:34:27.503" v="1067"/>
          <ac:spMkLst>
            <pc:docMk/>
            <pc:sldMk cId="1894232403" sldId="277"/>
            <ac:spMk id="4" creationId="{E5005B75-7176-4EBF-954E-4B2B4364D808}"/>
          </ac:spMkLst>
        </pc:spChg>
        <pc:spChg chg="add mod">
          <ac:chgData name="Devrizal Maruapey" userId="73835e99cd6025c3" providerId="LiveId" clId="{1B3FBEB1-4FA3-417D-A3DF-D8F13A39E67E}" dt="2021-08-30T03:34:30.371" v="1069"/>
          <ac:spMkLst>
            <pc:docMk/>
            <pc:sldMk cId="1894232403" sldId="277"/>
            <ac:spMk id="5" creationId="{57503D65-6ED3-4842-811C-4BF8CFBF38A0}"/>
          </ac:spMkLst>
        </pc:spChg>
        <pc:spChg chg="add mod">
          <ac:chgData name="Devrizal Maruapey" userId="73835e99cd6025c3" providerId="LiveId" clId="{1B3FBEB1-4FA3-417D-A3DF-D8F13A39E67E}" dt="2021-08-30T03:34:35.263" v="1074"/>
          <ac:spMkLst>
            <pc:docMk/>
            <pc:sldMk cId="1894232403" sldId="277"/>
            <ac:spMk id="6" creationId="{90EEA362-6590-403C-AFFA-49C7CAE730B1}"/>
          </ac:spMkLst>
        </pc:spChg>
        <pc:spChg chg="del mod">
          <ac:chgData name="Devrizal Maruapey" userId="73835e99cd6025c3" providerId="LiveId" clId="{1B3FBEB1-4FA3-417D-A3DF-D8F13A39E67E}" dt="2021-08-30T03:34:37.097" v="1075" actId="21"/>
          <ac:spMkLst>
            <pc:docMk/>
            <pc:sldMk cId="1894232403" sldId="277"/>
            <ac:spMk id="7" creationId="{3FC31A0F-CEA1-4071-99E5-3084F46E2C7B}"/>
          </ac:spMkLst>
        </pc:spChg>
        <pc:spChg chg="mod topLvl">
          <ac:chgData name="Devrizal Maruapey" userId="73835e99cd6025c3" providerId="LiveId" clId="{1B3FBEB1-4FA3-417D-A3DF-D8F13A39E67E}" dt="2021-08-30T03:31:39.416" v="1009" actId="165"/>
          <ac:spMkLst>
            <pc:docMk/>
            <pc:sldMk cId="1894232403" sldId="277"/>
            <ac:spMk id="9" creationId="{5D3BEB4D-A8C6-4EAB-8837-8736FA9D2295}"/>
          </ac:spMkLst>
        </pc:spChg>
        <pc:spChg chg="del mod topLvl">
          <ac:chgData name="Devrizal Maruapey" userId="73835e99cd6025c3" providerId="LiveId" clId="{1B3FBEB1-4FA3-417D-A3DF-D8F13A39E67E}" dt="2021-08-30T03:34:37.097" v="1075" actId="21"/>
          <ac:spMkLst>
            <pc:docMk/>
            <pc:sldMk cId="1894232403" sldId="277"/>
            <ac:spMk id="10" creationId="{1BA12C70-A990-4996-BD1F-A159497DBA01}"/>
          </ac:spMkLst>
        </pc:spChg>
        <pc:spChg chg="add mod">
          <ac:chgData name="Devrizal Maruapey" userId="73835e99cd6025c3" providerId="LiveId" clId="{1B3FBEB1-4FA3-417D-A3DF-D8F13A39E67E}" dt="2021-08-30T03:34:34.724" v="1073"/>
          <ac:spMkLst>
            <pc:docMk/>
            <pc:sldMk cId="1894232403" sldId="277"/>
            <ac:spMk id="11" creationId="{C2BD1870-620A-447D-9203-13B1E41D6C2D}"/>
          </ac:spMkLst>
        </pc:spChg>
        <pc:spChg chg="add mod">
          <ac:chgData name="Devrizal Maruapey" userId="73835e99cd6025c3" providerId="LiveId" clId="{1B3FBEB1-4FA3-417D-A3DF-D8F13A39E67E}" dt="2021-08-30T03:34:33.807" v="1071"/>
          <ac:spMkLst>
            <pc:docMk/>
            <pc:sldMk cId="1894232403" sldId="277"/>
            <ac:spMk id="12" creationId="{7080E6F0-FBB9-4E54-AC1E-D426D08CA706}"/>
          </ac:spMkLst>
        </pc:spChg>
        <pc:spChg chg="add mod">
          <ac:chgData name="Devrizal Maruapey" userId="73835e99cd6025c3" providerId="LiveId" clId="{1B3FBEB1-4FA3-417D-A3DF-D8F13A39E67E}" dt="2021-08-30T03:34:34.293" v="1072"/>
          <ac:spMkLst>
            <pc:docMk/>
            <pc:sldMk cId="1894232403" sldId="277"/>
            <ac:spMk id="13" creationId="{67201D8F-15E1-404D-9F27-9601995C6CAB}"/>
          </ac:spMkLst>
        </pc:spChg>
        <pc:spChg chg="del">
          <ac:chgData name="Devrizal Maruapey" userId="73835e99cd6025c3" providerId="LiveId" clId="{1B3FBEB1-4FA3-417D-A3DF-D8F13A39E67E}" dt="2021-08-30T03:34:18.397" v="1062" actId="21"/>
          <ac:spMkLst>
            <pc:docMk/>
            <pc:sldMk cId="1894232403" sldId="277"/>
            <ac:spMk id="14" creationId="{3BC96126-7E4F-4E1F-9D15-8DFA631F19A1}"/>
          </ac:spMkLst>
        </pc:spChg>
        <pc:spChg chg="del">
          <ac:chgData name="Devrizal Maruapey" userId="73835e99cd6025c3" providerId="LiveId" clId="{1B3FBEB1-4FA3-417D-A3DF-D8F13A39E67E}" dt="2021-08-30T03:34:18.397" v="1062" actId="21"/>
          <ac:spMkLst>
            <pc:docMk/>
            <pc:sldMk cId="1894232403" sldId="277"/>
            <ac:spMk id="19" creationId="{D8323CF0-1904-4D42-BA4A-DCC82ADEF26A}"/>
          </ac:spMkLst>
        </pc:spChg>
        <pc:spChg chg="del mod">
          <ac:chgData name="Devrizal Maruapey" userId="73835e99cd6025c3" providerId="LiveId" clId="{1B3FBEB1-4FA3-417D-A3DF-D8F13A39E67E}" dt="2021-08-30T03:34:37.097" v="1075" actId="21"/>
          <ac:spMkLst>
            <pc:docMk/>
            <pc:sldMk cId="1894232403" sldId="277"/>
            <ac:spMk id="26" creationId="{9D4A15E0-7D22-4D54-B82E-51B5804608CB}"/>
          </ac:spMkLst>
        </pc:spChg>
        <pc:spChg chg="del">
          <ac:chgData name="Devrizal Maruapey" userId="73835e99cd6025c3" providerId="LiveId" clId="{1B3FBEB1-4FA3-417D-A3DF-D8F13A39E67E}" dt="2021-08-30T03:34:18.397" v="1062" actId="21"/>
          <ac:spMkLst>
            <pc:docMk/>
            <pc:sldMk cId="1894232403" sldId="277"/>
            <ac:spMk id="31" creationId="{26FDC3E6-77F0-49CB-B29C-DEB6EDE143A3}"/>
          </ac:spMkLst>
        </pc:spChg>
        <pc:spChg chg="del mod">
          <ac:chgData name="Devrizal Maruapey" userId="73835e99cd6025c3" providerId="LiveId" clId="{1B3FBEB1-4FA3-417D-A3DF-D8F13A39E67E}" dt="2021-08-30T03:34:37.097" v="1075" actId="21"/>
          <ac:spMkLst>
            <pc:docMk/>
            <pc:sldMk cId="1894232403" sldId="277"/>
            <ac:spMk id="44" creationId="{11A9D8FE-5B6B-4B21-8855-E64C288E32B5}"/>
          </ac:spMkLst>
        </pc:spChg>
        <pc:grpChg chg="del">
          <ac:chgData name="Devrizal Maruapey" userId="73835e99cd6025c3" providerId="LiveId" clId="{1B3FBEB1-4FA3-417D-A3DF-D8F13A39E67E}" dt="2021-08-30T03:31:39.416" v="1009" actId="165"/>
          <ac:grpSpMkLst>
            <pc:docMk/>
            <pc:sldMk cId="1894232403" sldId="277"/>
            <ac:grpSpMk id="8" creationId="{1CBBC72A-03A5-4B3E-89E8-81C9475FAF4A}"/>
          </ac:grpSpMkLst>
        </pc:grpChg>
        <pc:picChg chg="del">
          <ac:chgData name="Devrizal Maruapey" userId="73835e99cd6025c3" providerId="LiveId" clId="{1B3FBEB1-4FA3-417D-A3DF-D8F13A39E67E}" dt="2021-08-30T03:34:21.298" v="1064" actId="21"/>
          <ac:picMkLst>
            <pc:docMk/>
            <pc:sldMk cId="1894232403" sldId="277"/>
            <ac:picMk id="11266" creationId="{968187AF-2CA0-4EBF-A264-3C5555D0B598}"/>
          </ac:picMkLst>
        </pc:picChg>
      </pc:sldChg>
      <pc:sldChg chg="addSp delSp modSp mod">
        <pc:chgData name="Devrizal Maruapey" userId="73835e99cd6025c3" providerId="LiveId" clId="{1B3FBEB1-4FA3-417D-A3DF-D8F13A39E67E}" dt="2021-08-30T03:38:00.865" v="1140" actId="21"/>
        <pc:sldMkLst>
          <pc:docMk/>
          <pc:sldMk cId="835266484" sldId="278"/>
        </pc:sldMkLst>
        <pc:spChg chg="add mod">
          <ac:chgData name="Devrizal Maruapey" userId="73835e99cd6025c3" providerId="LiveId" clId="{1B3FBEB1-4FA3-417D-A3DF-D8F13A39E67E}" dt="2021-08-30T03:37:49.584" v="1131"/>
          <ac:spMkLst>
            <pc:docMk/>
            <pc:sldMk cId="835266484" sldId="278"/>
            <ac:spMk id="3" creationId="{789AAF0D-F0F3-4964-83D3-C70A06A17B8D}"/>
          </ac:spMkLst>
        </pc:spChg>
        <pc:spChg chg="add mod">
          <ac:chgData name="Devrizal Maruapey" userId="73835e99cd6025c3" providerId="LiveId" clId="{1B3FBEB1-4FA3-417D-A3DF-D8F13A39E67E}" dt="2021-08-30T03:37:51.009" v="1132"/>
          <ac:spMkLst>
            <pc:docMk/>
            <pc:sldMk cId="835266484" sldId="278"/>
            <ac:spMk id="4" creationId="{3C94FC82-9DBA-43D2-BA1C-C1525637B9CE}"/>
          </ac:spMkLst>
        </pc:spChg>
        <pc:spChg chg="add mod">
          <ac:chgData name="Devrizal Maruapey" userId="73835e99cd6025c3" providerId="LiveId" clId="{1B3FBEB1-4FA3-417D-A3DF-D8F13A39E67E}" dt="2021-08-30T03:37:43.161" v="1129"/>
          <ac:spMkLst>
            <pc:docMk/>
            <pc:sldMk cId="835266484" sldId="278"/>
            <ac:spMk id="5" creationId="{D39EEB9B-DF72-4370-9E37-DFD56C4475F0}"/>
          </ac:spMkLst>
        </pc:spChg>
        <pc:spChg chg="add mod">
          <ac:chgData name="Devrizal Maruapey" userId="73835e99cd6025c3" providerId="LiveId" clId="{1B3FBEB1-4FA3-417D-A3DF-D8F13A39E67E}" dt="2021-08-30T03:37:53.152" v="1134"/>
          <ac:spMkLst>
            <pc:docMk/>
            <pc:sldMk cId="835266484" sldId="278"/>
            <ac:spMk id="13" creationId="{B416F5F7-4068-4E53-9624-23988B8ADD84}"/>
          </ac:spMkLst>
        </pc:spChg>
        <pc:spChg chg="add mod">
          <ac:chgData name="Devrizal Maruapey" userId="73835e99cd6025c3" providerId="LiveId" clId="{1B3FBEB1-4FA3-417D-A3DF-D8F13A39E67E}" dt="2021-08-30T03:37:56.063" v="1137"/>
          <ac:spMkLst>
            <pc:docMk/>
            <pc:sldMk cId="835266484" sldId="278"/>
            <ac:spMk id="14" creationId="{C966EF80-0C58-4E1F-976F-E86EA0016762}"/>
          </ac:spMkLst>
        </pc:spChg>
        <pc:spChg chg="del mod">
          <ac:chgData name="Devrizal Maruapey" userId="73835e99cd6025c3" providerId="LiveId" clId="{1B3FBEB1-4FA3-417D-A3DF-D8F13A39E67E}" dt="2021-08-30T03:38:00.865" v="1140" actId="21"/>
          <ac:spMkLst>
            <pc:docMk/>
            <pc:sldMk cId="835266484" sldId="278"/>
            <ac:spMk id="15" creationId="{94A5291D-EB9B-40A8-AE68-0F39496A65F9}"/>
          </ac:spMkLst>
        </pc:spChg>
        <pc:spChg chg="mod topLvl">
          <ac:chgData name="Devrizal Maruapey" userId="73835e99cd6025c3" providerId="LiveId" clId="{1B3FBEB1-4FA3-417D-A3DF-D8F13A39E67E}" dt="2021-08-30T03:34:39.268" v="1076" actId="165"/>
          <ac:spMkLst>
            <pc:docMk/>
            <pc:sldMk cId="835266484" sldId="278"/>
            <ac:spMk id="17" creationId="{89DA7271-5B6D-4D1D-9C68-E0869BA6D818}"/>
          </ac:spMkLst>
        </pc:spChg>
        <pc:spChg chg="del mod topLvl">
          <ac:chgData name="Devrizal Maruapey" userId="73835e99cd6025c3" providerId="LiveId" clId="{1B3FBEB1-4FA3-417D-A3DF-D8F13A39E67E}" dt="2021-08-30T03:38:00.865" v="1140" actId="21"/>
          <ac:spMkLst>
            <pc:docMk/>
            <pc:sldMk cId="835266484" sldId="278"/>
            <ac:spMk id="18" creationId="{E11A0E11-D218-47DA-8DE9-D21C06DAAD3C}"/>
          </ac:spMkLst>
        </pc:spChg>
        <pc:spChg chg="del mod">
          <ac:chgData name="Devrizal Maruapey" userId="73835e99cd6025c3" providerId="LiveId" clId="{1B3FBEB1-4FA3-417D-A3DF-D8F13A39E67E}" dt="2021-08-30T03:38:00.865" v="1140" actId="21"/>
          <ac:spMkLst>
            <pc:docMk/>
            <pc:sldMk cId="835266484" sldId="278"/>
            <ac:spMk id="19" creationId="{917247EB-11EA-4893-AF0E-0E6F721D3D66}"/>
          </ac:spMkLst>
        </pc:spChg>
        <pc:spChg chg="add mod">
          <ac:chgData name="Devrizal Maruapey" userId="73835e99cd6025c3" providerId="LiveId" clId="{1B3FBEB1-4FA3-417D-A3DF-D8F13A39E67E}" dt="2021-08-30T03:37:57.137" v="1138"/>
          <ac:spMkLst>
            <pc:docMk/>
            <pc:sldMk cId="835266484" sldId="278"/>
            <ac:spMk id="20" creationId="{B9B321D2-88D5-4793-AB15-AED2D598DEC0}"/>
          </ac:spMkLst>
        </pc:spChg>
        <pc:spChg chg="add mod">
          <ac:chgData name="Devrizal Maruapey" userId="73835e99cd6025c3" providerId="LiveId" clId="{1B3FBEB1-4FA3-417D-A3DF-D8F13A39E67E}" dt="2021-08-30T03:37:53.706" v="1135"/>
          <ac:spMkLst>
            <pc:docMk/>
            <pc:sldMk cId="835266484" sldId="278"/>
            <ac:spMk id="21" creationId="{A844A6EA-3901-4A89-B1E4-75A055E82D3C}"/>
          </ac:spMkLst>
        </pc:spChg>
        <pc:spChg chg="add mod">
          <ac:chgData name="Devrizal Maruapey" userId="73835e99cd6025c3" providerId="LiveId" clId="{1B3FBEB1-4FA3-417D-A3DF-D8F13A39E67E}" dt="2021-08-30T03:37:54.819" v="1136"/>
          <ac:spMkLst>
            <pc:docMk/>
            <pc:sldMk cId="835266484" sldId="278"/>
            <ac:spMk id="34" creationId="{1CD1EC96-3A6C-4029-8477-3B6DBE4DFAB7}"/>
          </ac:spMkLst>
        </pc:spChg>
        <pc:spChg chg="add mod">
          <ac:chgData name="Devrizal Maruapey" userId="73835e99cd6025c3" providerId="LiveId" clId="{1B3FBEB1-4FA3-417D-A3DF-D8F13A39E67E}" dt="2021-08-30T03:37:58.301" v="1139"/>
          <ac:spMkLst>
            <pc:docMk/>
            <pc:sldMk cId="835266484" sldId="278"/>
            <ac:spMk id="38" creationId="{6679E751-C337-4E79-92CC-27E0CD9E5C2E}"/>
          </ac:spMkLst>
        </pc:spChg>
        <pc:spChg chg="add mod">
          <ac:chgData name="Devrizal Maruapey" userId="73835e99cd6025c3" providerId="LiveId" clId="{1B3FBEB1-4FA3-417D-A3DF-D8F13A39E67E}" dt="2021-08-30T03:37:51.921" v="1133"/>
          <ac:spMkLst>
            <pc:docMk/>
            <pc:sldMk cId="835266484" sldId="278"/>
            <ac:spMk id="39" creationId="{1887F3EF-984C-41D4-8B93-EADAC59266BD}"/>
          </ac:spMkLst>
        </pc:spChg>
        <pc:grpChg chg="del mod">
          <ac:chgData name="Devrizal Maruapey" userId="73835e99cd6025c3" providerId="LiveId" clId="{1B3FBEB1-4FA3-417D-A3DF-D8F13A39E67E}" dt="2021-08-30T03:38:00.865" v="1140" actId="21"/>
          <ac:grpSpMkLst>
            <pc:docMk/>
            <pc:sldMk cId="835266484" sldId="278"/>
            <ac:grpSpMk id="2" creationId="{1878BA32-A544-4054-BA31-766318AEDB6A}"/>
          </ac:grpSpMkLst>
        </pc:grpChg>
        <pc:grpChg chg="del mod">
          <ac:chgData name="Devrizal Maruapey" userId="73835e99cd6025c3" providerId="LiveId" clId="{1B3FBEB1-4FA3-417D-A3DF-D8F13A39E67E}" dt="2021-08-30T03:38:00.865" v="1140" actId="21"/>
          <ac:grpSpMkLst>
            <pc:docMk/>
            <pc:sldMk cId="835266484" sldId="278"/>
            <ac:grpSpMk id="12" creationId="{BABAE53A-BA0C-412D-9C11-765F31AD48DA}"/>
          </ac:grpSpMkLst>
        </pc:grpChg>
        <pc:grpChg chg="del">
          <ac:chgData name="Devrizal Maruapey" userId="73835e99cd6025c3" providerId="LiveId" clId="{1B3FBEB1-4FA3-417D-A3DF-D8F13A39E67E}" dt="2021-08-30T03:34:39.268" v="1076" actId="165"/>
          <ac:grpSpMkLst>
            <pc:docMk/>
            <pc:sldMk cId="835266484" sldId="278"/>
            <ac:grpSpMk id="16" creationId="{FFE0857E-9F8A-493D-B602-574726DD9902}"/>
          </ac:grpSpMkLst>
        </pc:grpChg>
        <pc:grpChg chg="ord">
          <ac:chgData name="Devrizal Maruapey" userId="73835e99cd6025c3" providerId="LiveId" clId="{1B3FBEB1-4FA3-417D-A3DF-D8F13A39E67E}" dt="2021-08-30T03:37:47.382" v="1130" actId="166"/>
          <ac:grpSpMkLst>
            <pc:docMk/>
            <pc:sldMk cId="835266484" sldId="278"/>
            <ac:grpSpMk id="22" creationId="{27238E64-29BC-4A19-8352-84023B61038D}"/>
          </ac:grpSpMkLst>
        </pc:grpChg>
        <pc:picChg chg="del">
          <ac:chgData name="Devrizal Maruapey" userId="73835e99cd6025c3" providerId="LiveId" clId="{1B3FBEB1-4FA3-417D-A3DF-D8F13A39E67E}" dt="2021-08-30T03:37:33.244" v="1126" actId="21"/>
          <ac:picMkLst>
            <pc:docMk/>
            <pc:sldMk cId="835266484" sldId="278"/>
            <ac:picMk id="12290" creationId="{106410A4-CC1F-48D1-B981-6EAD1524C217}"/>
          </ac:picMkLst>
        </pc:picChg>
      </pc:sldChg>
      <pc:sldChg chg="addSp delSp modSp mod">
        <pc:chgData name="Devrizal Maruapey" userId="73835e99cd6025c3" providerId="LiveId" clId="{1B3FBEB1-4FA3-417D-A3DF-D8F13A39E67E}" dt="2021-08-30T03:43:40.019" v="1227" actId="21"/>
        <pc:sldMkLst>
          <pc:docMk/>
          <pc:sldMk cId="1572640234" sldId="279"/>
        </pc:sldMkLst>
        <pc:spChg chg="add mod">
          <ac:chgData name="Devrizal Maruapey" userId="73835e99cd6025c3" providerId="LiveId" clId="{1B3FBEB1-4FA3-417D-A3DF-D8F13A39E67E}" dt="2021-08-30T03:43:22.691" v="1214"/>
          <ac:spMkLst>
            <pc:docMk/>
            <pc:sldMk cId="1572640234" sldId="279"/>
            <ac:spMk id="4" creationId="{B6575216-F07D-485B-8BBF-2484B9C6F615}"/>
          </ac:spMkLst>
        </pc:spChg>
        <pc:spChg chg="add mod">
          <ac:chgData name="Devrizal Maruapey" userId="73835e99cd6025c3" providerId="LiveId" clId="{1B3FBEB1-4FA3-417D-A3DF-D8F13A39E67E}" dt="2021-08-30T03:43:26.727" v="1216"/>
          <ac:spMkLst>
            <pc:docMk/>
            <pc:sldMk cId="1572640234" sldId="279"/>
            <ac:spMk id="5" creationId="{5BAD30D0-1292-47E4-9531-082CC6BC06E1}"/>
          </ac:spMkLst>
        </pc:spChg>
        <pc:spChg chg="add mod">
          <ac:chgData name="Devrizal Maruapey" userId="73835e99cd6025c3" providerId="LiveId" clId="{1B3FBEB1-4FA3-417D-A3DF-D8F13A39E67E}" dt="2021-08-30T03:43:20.663" v="1213"/>
          <ac:spMkLst>
            <pc:docMk/>
            <pc:sldMk cId="1572640234" sldId="279"/>
            <ac:spMk id="6" creationId="{EED76EE4-0B1D-4DFB-97FF-60CD5076EC22}"/>
          </ac:spMkLst>
        </pc:spChg>
        <pc:spChg chg="add mod">
          <ac:chgData name="Devrizal Maruapey" userId="73835e99cd6025c3" providerId="LiveId" clId="{1B3FBEB1-4FA3-417D-A3DF-D8F13A39E67E}" dt="2021-08-30T03:43:28.139" v="1217"/>
          <ac:spMkLst>
            <pc:docMk/>
            <pc:sldMk cId="1572640234" sldId="279"/>
            <ac:spMk id="7" creationId="{86270C36-119C-4233-B7E9-97BF0F507B66}"/>
          </ac:spMkLst>
        </pc:spChg>
        <pc:spChg chg="del mod">
          <ac:chgData name="Devrizal Maruapey" userId="73835e99cd6025c3" providerId="LiveId" clId="{1B3FBEB1-4FA3-417D-A3DF-D8F13A39E67E}" dt="2021-08-30T03:43:40.019" v="1227" actId="21"/>
          <ac:spMkLst>
            <pc:docMk/>
            <pc:sldMk cId="1572640234" sldId="279"/>
            <ac:spMk id="8" creationId="{120BAC65-D196-471C-A94D-E745CC1DE927}"/>
          </ac:spMkLst>
        </pc:spChg>
        <pc:spChg chg="mod topLvl">
          <ac:chgData name="Devrizal Maruapey" userId="73835e99cd6025c3" providerId="LiveId" clId="{1B3FBEB1-4FA3-417D-A3DF-D8F13A39E67E}" dt="2021-08-30T03:38:04.528" v="1141" actId="165"/>
          <ac:spMkLst>
            <pc:docMk/>
            <pc:sldMk cId="1572640234" sldId="279"/>
            <ac:spMk id="10" creationId="{A6163DD1-3279-45A4-A1ED-C3AD38039EEC}"/>
          </ac:spMkLst>
        </pc:spChg>
        <pc:spChg chg="del mod topLvl">
          <ac:chgData name="Devrizal Maruapey" userId="73835e99cd6025c3" providerId="LiveId" clId="{1B3FBEB1-4FA3-417D-A3DF-D8F13A39E67E}" dt="2021-08-30T03:43:40.019" v="1227" actId="21"/>
          <ac:spMkLst>
            <pc:docMk/>
            <pc:sldMk cId="1572640234" sldId="279"/>
            <ac:spMk id="11" creationId="{14E82302-38A0-4787-8C79-E5BCEC6D17BF}"/>
          </ac:spMkLst>
        </pc:spChg>
        <pc:spChg chg="del mod">
          <ac:chgData name="Devrizal Maruapey" userId="73835e99cd6025c3" providerId="LiveId" clId="{1B3FBEB1-4FA3-417D-A3DF-D8F13A39E67E}" dt="2021-08-30T03:43:40.019" v="1227" actId="21"/>
          <ac:spMkLst>
            <pc:docMk/>
            <pc:sldMk cId="1572640234" sldId="279"/>
            <ac:spMk id="12" creationId="{1A3AEB35-AE29-4D24-BAF5-E845223CD430}"/>
          </ac:spMkLst>
        </pc:spChg>
        <pc:spChg chg="add mod">
          <ac:chgData name="Devrizal Maruapey" userId="73835e99cd6025c3" providerId="LiveId" clId="{1B3FBEB1-4FA3-417D-A3DF-D8F13A39E67E}" dt="2021-08-30T03:43:33.573" v="1223"/>
          <ac:spMkLst>
            <pc:docMk/>
            <pc:sldMk cId="1572640234" sldId="279"/>
            <ac:spMk id="13" creationId="{6343C1A0-BE28-4C07-8048-5E38955BDA8A}"/>
          </ac:spMkLst>
        </pc:spChg>
        <pc:spChg chg="mod">
          <ac:chgData name="Devrizal Maruapey" userId="73835e99cd6025c3" providerId="LiveId" clId="{1B3FBEB1-4FA3-417D-A3DF-D8F13A39E67E}" dt="2021-08-30T03:38:11.282" v="1143" actId="165"/>
          <ac:spMkLst>
            <pc:docMk/>
            <pc:sldMk cId="1572640234" sldId="279"/>
            <ac:spMk id="14" creationId="{12EA6DA0-E4B1-4B73-9FE8-DB06DFE2D700}"/>
          </ac:spMkLst>
        </pc:spChg>
        <pc:spChg chg="mod">
          <ac:chgData name="Devrizal Maruapey" userId="73835e99cd6025c3" providerId="LiveId" clId="{1B3FBEB1-4FA3-417D-A3DF-D8F13A39E67E}" dt="2021-08-30T03:38:11.282" v="1143" actId="165"/>
          <ac:spMkLst>
            <pc:docMk/>
            <pc:sldMk cId="1572640234" sldId="279"/>
            <ac:spMk id="15" creationId="{FFDFD095-A4CF-4071-A370-0AF35D18B419}"/>
          </ac:spMkLst>
        </pc:spChg>
        <pc:spChg chg="mod">
          <ac:chgData name="Devrizal Maruapey" userId="73835e99cd6025c3" providerId="LiveId" clId="{1B3FBEB1-4FA3-417D-A3DF-D8F13A39E67E}" dt="2021-08-30T03:38:11.282" v="1143" actId="165"/>
          <ac:spMkLst>
            <pc:docMk/>
            <pc:sldMk cId="1572640234" sldId="279"/>
            <ac:spMk id="16" creationId="{A257138A-AFE1-4D72-8E4C-17605FD2364E}"/>
          </ac:spMkLst>
        </pc:spChg>
        <pc:spChg chg="mod topLvl">
          <ac:chgData name="Devrizal Maruapey" userId="73835e99cd6025c3" providerId="LiveId" clId="{1B3FBEB1-4FA3-417D-A3DF-D8F13A39E67E}" dt="2021-08-30T03:38:11.282" v="1143" actId="165"/>
          <ac:spMkLst>
            <pc:docMk/>
            <pc:sldMk cId="1572640234" sldId="279"/>
            <ac:spMk id="17" creationId="{A7927FE4-994C-4361-97C3-B5F8B2952DD8}"/>
          </ac:spMkLst>
        </pc:spChg>
        <pc:spChg chg="add mod">
          <ac:chgData name="Devrizal Maruapey" userId="73835e99cd6025c3" providerId="LiveId" clId="{1B3FBEB1-4FA3-417D-A3DF-D8F13A39E67E}" dt="2021-08-30T03:43:23.624" v="1215"/>
          <ac:spMkLst>
            <pc:docMk/>
            <pc:sldMk cId="1572640234" sldId="279"/>
            <ac:spMk id="18" creationId="{DC82C67C-E2DD-440C-81FB-43106576FE82}"/>
          </ac:spMkLst>
        </pc:spChg>
        <pc:spChg chg="add mod">
          <ac:chgData name="Devrizal Maruapey" userId="73835e99cd6025c3" providerId="LiveId" clId="{1B3FBEB1-4FA3-417D-A3DF-D8F13A39E67E}" dt="2021-08-30T03:43:20.663" v="1213"/>
          <ac:spMkLst>
            <pc:docMk/>
            <pc:sldMk cId="1572640234" sldId="279"/>
            <ac:spMk id="19" creationId="{0A0A3786-D25C-44D0-994F-7B98D543AEC4}"/>
          </ac:spMkLst>
        </pc:spChg>
        <pc:spChg chg="add mod">
          <ac:chgData name="Devrizal Maruapey" userId="73835e99cd6025c3" providerId="LiveId" clId="{1B3FBEB1-4FA3-417D-A3DF-D8F13A39E67E}" dt="2021-08-30T03:43:20.663" v="1213"/>
          <ac:spMkLst>
            <pc:docMk/>
            <pc:sldMk cId="1572640234" sldId="279"/>
            <ac:spMk id="20" creationId="{D0BC1988-5AC7-407C-B214-DAF34054FEF2}"/>
          </ac:spMkLst>
        </pc:spChg>
        <pc:spChg chg="add mod">
          <ac:chgData name="Devrizal Maruapey" userId="73835e99cd6025c3" providerId="LiveId" clId="{1B3FBEB1-4FA3-417D-A3DF-D8F13A39E67E}" dt="2021-08-30T03:43:32.412" v="1222"/>
          <ac:spMkLst>
            <pc:docMk/>
            <pc:sldMk cId="1572640234" sldId="279"/>
            <ac:spMk id="21" creationId="{AB1D5894-1DE4-481C-95AF-533101F6FC91}"/>
          </ac:spMkLst>
        </pc:spChg>
        <pc:spChg chg="add mod">
          <ac:chgData name="Devrizal Maruapey" userId="73835e99cd6025c3" providerId="LiveId" clId="{1B3FBEB1-4FA3-417D-A3DF-D8F13A39E67E}" dt="2021-08-30T03:43:28.562" v="1218"/>
          <ac:spMkLst>
            <pc:docMk/>
            <pc:sldMk cId="1572640234" sldId="279"/>
            <ac:spMk id="22" creationId="{04DF873C-2E10-433E-8E2F-E7B8E529EA18}"/>
          </ac:spMkLst>
        </pc:spChg>
        <pc:spChg chg="add mod">
          <ac:chgData name="Devrizal Maruapey" userId="73835e99cd6025c3" providerId="LiveId" clId="{1B3FBEB1-4FA3-417D-A3DF-D8F13A39E67E}" dt="2021-08-30T03:43:35.176" v="1224"/>
          <ac:spMkLst>
            <pc:docMk/>
            <pc:sldMk cId="1572640234" sldId="279"/>
            <ac:spMk id="23" creationId="{F8A75E31-73EE-4142-A33E-51605A308102}"/>
          </ac:spMkLst>
        </pc:spChg>
        <pc:spChg chg="add mod">
          <ac:chgData name="Devrizal Maruapey" userId="73835e99cd6025c3" providerId="LiveId" clId="{1B3FBEB1-4FA3-417D-A3DF-D8F13A39E67E}" dt="2021-08-30T03:43:31.702" v="1221"/>
          <ac:spMkLst>
            <pc:docMk/>
            <pc:sldMk cId="1572640234" sldId="279"/>
            <ac:spMk id="24" creationId="{6B8DC2D0-9171-47E8-BF66-07A4F77978F4}"/>
          </ac:spMkLst>
        </pc:spChg>
        <pc:spChg chg="add mod">
          <ac:chgData name="Devrizal Maruapey" userId="73835e99cd6025c3" providerId="LiveId" clId="{1B3FBEB1-4FA3-417D-A3DF-D8F13A39E67E}" dt="2021-08-30T03:43:28.927" v="1219"/>
          <ac:spMkLst>
            <pc:docMk/>
            <pc:sldMk cId="1572640234" sldId="279"/>
            <ac:spMk id="25" creationId="{B7E37E99-064B-42AC-96F6-E44BCFAD3D4B}"/>
          </ac:spMkLst>
        </pc:spChg>
        <pc:spChg chg="mod topLvl">
          <ac:chgData name="Devrizal Maruapey" userId="73835e99cd6025c3" providerId="LiveId" clId="{1B3FBEB1-4FA3-417D-A3DF-D8F13A39E67E}" dt="2021-08-30T03:38:11.282" v="1143" actId="165"/>
          <ac:spMkLst>
            <pc:docMk/>
            <pc:sldMk cId="1572640234" sldId="279"/>
            <ac:spMk id="27" creationId="{AB3A602B-9C8B-45DE-8545-2D1B1A053A8B}"/>
          </ac:spMkLst>
        </pc:spChg>
        <pc:spChg chg="mod">
          <ac:chgData name="Devrizal Maruapey" userId="73835e99cd6025c3" providerId="LiveId" clId="{1B3FBEB1-4FA3-417D-A3DF-D8F13A39E67E}" dt="2021-08-30T03:38:11.282" v="1143" actId="165"/>
          <ac:spMkLst>
            <pc:docMk/>
            <pc:sldMk cId="1572640234" sldId="279"/>
            <ac:spMk id="29" creationId="{1FD3530A-F749-431A-9926-3778BD26B02F}"/>
          </ac:spMkLst>
        </pc:spChg>
        <pc:spChg chg="mod">
          <ac:chgData name="Devrizal Maruapey" userId="73835e99cd6025c3" providerId="LiveId" clId="{1B3FBEB1-4FA3-417D-A3DF-D8F13A39E67E}" dt="2021-08-30T03:38:11.282" v="1143" actId="165"/>
          <ac:spMkLst>
            <pc:docMk/>
            <pc:sldMk cId="1572640234" sldId="279"/>
            <ac:spMk id="30" creationId="{48224986-9055-4780-B889-BFD7C694FFB0}"/>
          </ac:spMkLst>
        </pc:spChg>
        <pc:spChg chg="mod">
          <ac:chgData name="Devrizal Maruapey" userId="73835e99cd6025c3" providerId="LiveId" clId="{1B3FBEB1-4FA3-417D-A3DF-D8F13A39E67E}" dt="2021-08-30T03:38:11.282" v="1143" actId="165"/>
          <ac:spMkLst>
            <pc:docMk/>
            <pc:sldMk cId="1572640234" sldId="279"/>
            <ac:spMk id="31" creationId="{6D427B64-8E94-4DD1-BE82-F63AA22BE1D3}"/>
          </ac:spMkLst>
        </pc:spChg>
        <pc:spChg chg="mod topLvl">
          <ac:chgData name="Devrizal Maruapey" userId="73835e99cd6025c3" providerId="LiveId" clId="{1B3FBEB1-4FA3-417D-A3DF-D8F13A39E67E}" dt="2021-08-30T03:38:11.282" v="1143" actId="165"/>
          <ac:spMkLst>
            <pc:docMk/>
            <pc:sldMk cId="1572640234" sldId="279"/>
            <ac:spMk id="33" creationId="{98A3A0F1-EBC4-4C04-B550-81CB792BFFA5}"/>
          </ac:spMkLst>
        </pc:spChg>
        <pc:spChg chg="mod">
          <ac:chgData name="Devrizal Maruapey" userId="73835e99cd6025c3" providerId="LiveId" clId="{1B3FBEB1-4FA3-417D-A3DF-D8F13A39E67E}" dt="2021-08-30T03:38:11.282" v="1143" actId="165"/>
          <ac:spMkLst>
            <pc:docMk/>
            <pc:sldMk cId="1572640234" sldId="279"/>
            <ac:spMk id="35" creationId="{0C07442B-AE0C-412F-BCF7-380638145044}"/>
          </ac:spMkLst>
        </pc:spChg>
        <pc:spChg chg="mod">
          <ac:chgData name="Devrizal Maruapey" userId="73835e99cd6025c3" providerId="LiveId" clId="{1B3FBEB1-4FA3-417D-A3DF-D8F13A39E67E}" dt="2021-08-30T03:38:11.282" v="1143" actId="165"/>
          <ac:spMkLst>
            <pc:docMk/>
            <pc:sldMk cId="1572640234" sldId="279"/>
            <ac:spMk id="36" creationId="{4A12909E-A1FF-4502-8048-164411B84B78}"/>
          </ac:spMkLst>
        </pc:spChg>
        <pc:spChg chg="mod">
          <ac:chgData name="Devrizal Maruapey" userId="73835e99cd6025c3" providerId="LiveId" clId="{1B3FBEB1-4FA3-417D-A3DF-D8F13A39E67E}" dt="2021-08-30T03:38:11.282" v="1143" actId="165"/>
          <ac:spMkLst>
            <pc:docMk/>
            <pc:sldMk cId="1572640234" sldId="279"/>
            <ac:spMk id="37" creationId="{4406F851-8847-4CF2-AB1D-690DED0104DD}"/>
          </ac:spMkLst>
        </pc:spChg>
        <pc:spChg chg="add mod">
          <ac:chgData name="Devrizal Maruapey" userId="73835e99cd6025c3" providerId="LiveId" clId="{1B3FBEB1-4FA3-417D-A3DF-D8F13A39E67E}" dt="2021-08-30T03:43:36.490" v="1225"/>
          <ac:spMkLst>
            <pc:docMk/>
            <pc:sldMk cId="1572640234" sldId="279"/>
            <ac:spMk id="46" creationId="{92722376-9948-4A3A-955C-AAFBF888CE2B}"/>
          </ac:spMkLst>
        </pc:spChg>
        <pc:spChg chg="add mod">
          <ac:chgData name="Devrizal Maruapey" userId="73835e99cd6025c3" providerId="LiveId" clId="{1B3FBEB1-4FA3-417D-A3DF-D8F13A39E67E}" dt="2021-08-30T03:43:31.118" v="1220"/>
          <ac:spMkLst>
            <pc:docMk/>
            <pc:sldMk cId="1572640234" sldId="279"/>
            <ac:spMk id="50" creationId="{D3B6663A-17F8-4C53-83D0-EAC4A53B8C1A}"/>
          </ac:spMkLst>
        </pc:spChg>
        <pc:grpChg chg="del mod topLvl">
          <ac:chgData name="Devrizal Maruapey" userId="73835e99cd6025c3" providerId="LiveId" clId="{1B3FBEB1-4FA3-417D-A3DF-D8F13A39E67E}" dt="2021-08-30T03:43:38.221" v="1226" actId="21"/>
          <ac:grpSpMkLst>
            <pc:docMk/>
            <pc:sldMk cId="1572640234" sldId="279"/>
            <ac:grpSpMk id="2" creationId="{0C071007-258B-43FF-A55D-8119704B8908}"/>
          </ac:grpSpMkLst>
        </pc:grpChg>
        <pc:grpChg chg="del mod">
          <ac:chgData name="Devrizal Maruapey" userId="73835e99cd6025c3" providerId="LiveId" clId="{1B3FBEB1-4FA3-417D-A3DF-D8F13A39E67E}" dt="2021-08-30T03:38:11.282" v="1143" actId="165"/>
          <ac:grpSpMkLst>
            <pc:docMk/>
            <pc:sldMk cId="1572640234" sldId="279"/>
            <ac:grpSpMk id="3" creationId="{87A323D0-8805-4B59-BD9D-DEC8EB343172}"/>
          </ac:grpSpMkLst>
        </pc:grpChg>
        <pc:grpChg chg="del">
          <ac:chgData name="Devrizal Maruapey" userId="73835e99cd6025c3" providerId="LiveId" clId="{1B3FBEB1-4FA3-417D-A3DF-D8F13A39E67E}" dt="2021-08-30T03:38:04.528" v="1141" actId="165"/>
          <ac:grpSpMkLst>
            <pc:docMk/>
            <pc:sldMk cId="1572640234" sldId="279"/>
            <ac:grpSpMk id="9" creationId="{FC3D373C-7343-4E97-B370-BB401215D8CA}"/>
          </ac:grpSpMkLst>
        </pc:grpChg>
        <pc:grpChg chg="del mod">
          <ac:chgData name="Devrizal Maruapey" userId="73835e99cd6025c3" providerId="LiveId" clId="{1B3FBEB1-4FA3-417D-A3DF-D8F13A39E67E}" dt="2021-08-30T03:38:11.282" v="1143" actId="165"/>
          <ac:grpSpMkLst>
            <pc:docMk/>
            <pc:sldMk cId="1572640234" sldId="279"/>
            <ac:grpSpMk id="26" creationId="{652A1467-B11F-41D5-9D9A-3E6299E479C5}"/>
          </ac:grpSpMkLst>
        </pc:grpChg>
        <pc:grpChg chg="del mod topLvl">
          <ac:chgData name="Devrizal Maruapey" userId="73835e99cd6025c3" providerId="LiveId" clId="{1B3FBEB1-4FA3-417D-A3DF-D8F13A39E67E}" dt="2021-08-30T03:43:38.221" v="1226" actId="21"/>
          <ac:grpSpMkLst>
            <pc:docMk/>
            <pc:sldMk cId="1572640234" sldId="279"/>
            <ac:grpSpMk id="28" creationId="{50EB205E-C0F6-4479-B947-9B56160A592D}"/>
          </ac:grpSpMkLst>
        </pc:grpChg>
        <pc:grpChg chg="del">
          <ac:chgData name="Devrizal Maruapey" userId="73835e99cd6025c3" providerId="LiveId" clId="{1B3FBEB1-4FA3-417D-A3DF-D8F13A39E67E}" dt="2021-08-30T03:38:11.282" v="1143" actId="165"/>
          <ac:grpSpMkLst>
            <pc:docMk/>
            <pc:sldMk cId="1572640234" sldId="279"/>
            <ac:grpSpMk id="32" creationId="{DF0BC743-86EF-4EF8-97B5-23914A92E742}"/>
          </ac:grpSpMkLst>
        </pc:grpChg>
        <pc:grpChg chg="del mod topLvl">
          <ac:chgData name="Devrizal Maruapey" userId="73835e99cd6025c3" providerId="LiveId" clId="{1B3FBEB1-4FA3-417D-A3DF-D8F13A39E67E}" dt="2021-08-30T03:43:38.221" v="1226" actId="21"/>
          <ac:grpSpMkLst>
            <pc:docMk/>
            <pc:sldMk cId="1572640234" sldId="279"/>
            <ac:grpSpMk id="34" creationId="{ABDF8FA3-2290-4A6F-9A32-EDD652F2F13C}"/>
          </ac:grpSpMkLst>
        </pc:grpChg>
        <pc:picChg chg="del">
          <ac:chgData name="Devrizal Maruapey" userId="73835e99cd6025c3" providerId="LiveId" clId="{1B3FBEB1-4FA3-417D-A3DF-D8F13A39E67E}" dt="2021-08-30T03:43:09.920" v="1210" actId="21"/>
          <ac:picMkLst>
            <pc:docMk/>
            <pc:sldMk cId="1572640234" sldId="279"/>
            <ac:picMk id="13314" creationId="{C3FC482A-0528-4866-AFFB-39DCA09C4C92}"/>
          </ac:picMkLst>
        </pc:picChg>
        <pc:picChg chg="del">
          <ac:chgData name="Devrizal Maruapey" userId="73835e99cd6025c3" providerId="LiveId" clId="{1B3FBEB1-4FA3-417D-A3DF-D8F13A39E67E}" dt="2021-08-30T03:43:09.920" v="1210" actId="21"/>
          <ac:picMkLst>
            <pc:docMk/>
            <pc:sldMk cId="1572640234" sldId="279"/>
            <ac:picMk id="14338" creationId="{DC9DAAFB-431F-4F2D-B6F8-75CF1D1CA7F6}"/>
          </ac:picMkLst>
        </pc:picChg>
        <pc:picChg chg="del">
          <ac:chgData name="Devrizal Maruapey" userId="73835e99cd6025c3" providerId="LiveId" clId="{1B3FBEB1-4FA3-417D-A3DF-D8F13A39E67E}" dt="2021-08-30T03:43:09.920" v="1210" actId="21"/>
          <ac:picMkLst>
            <pc:docMk/>
            <pc:sldMk cId="1572640234" sldId="279"/>
            <ac:picMk id="15362" creationId="{9A1F1736-5A2E-4EBC-8DD1-449B3D1BBEF4}"/>
          </ac:picMkLst>
        </pc:picChg>
      </pc:sldChg>
      <pc:sldChg chg="addSp delSp modSp mod">
        <pc:chgData name="Devrizal Maruapey" userId="73835e99cd6025c3" providerId="LiveId" clId="{1B3FBEB1-4FA3-417D-A3DF-D8F13A39E67E}" dt="2021-08-30T03:48:56.650" v="1308" actId="21"/>
        <pc:sldMkLst>
          <pc:docMk/>
          <pc:sldMk cId="1372016294" sldId="280"/>
        </pc:sldMkLst>
        <pc:spChg chg="add mod">
          <ac:chgData name="Devrizal Maruapey" userId="73835e99cd6025c3" providerId="LiveId" clId="{1B3FBEB1-4FA3-417D-A3DF-D8F13A39E67E}" dt="2021-08-30T03:48:35.056" v="1295"/>
          <ac:spMkLst>
            <pc:docMk/>
            <pc:sldMk cId="1372016294" sldId="280"/>
            <ac:spMk id="2" creationId="{9291BAB2-24B5-416D-BF17-1683A65B5F32}"/>
          </ac:spMkLst>
        </pc:spChg>
        <pc:spChg chg="mod">
          <ac:chgData name="Devrizal Maruapey" userId="73835e99cd6025c3" providerId="LiveId" clId="{1B3FBEB1-4FA3-417D-A3DF-D8F13A39E67E}" dt="2021-08-30T03:48:32.887" v="1294" actId="552"/>
          <ac:spMkLst>
            <pc:docMk/>
            <pc:sldMk cId="1372016294" sldId="280"/>
            <ac:spMk id="3" creationId="{0F4CEC70-6DCC-4033-9386-648D34C15B54}"/>
          </ac:spMkLst>
        </pc:spChg>
        <pc:spChg chg="del mod">
          <ac:chgData name="Devrizal Maruapey" userId="73835e99cd6025c3" providerId="LiveId" clId="{1B3FBEB1-4FA3-417D-A3DF-D8F13A39E67E}" dt="2021-08-30T03:48:56.650" v="1308" actId="21"/>
          <ac:spMkLst>
            <pc:docMk/>
            <pc:sldMk cId="1372016294" sldId="280"/>
            <ac:spMk id="4" creationId="{590812E2-C1A2-4A45-A6CB-94E8228F7F5E}"/>
          </ac:spMkLst>
        </pc:spChg>
        <pc:spChg chg="mod topLvl">
          <ac:chgData name="Devrizal Maruapey" userId="73835e99cd6025c3" providerId="LiveId" clId="{1B3FBEB1-4FA3-417D-A3DF-D8F13A39E67E}" dt="2021-08-30T03:43:44.346" v="1228" actId="165"/>
          <ac:spMkLst>
            <pc:docMk/>
            <pc:sldMk cId="1372016294" sldId="280"/>
            <ac:spMk id="6" creationId="{7EEBE764-D062-4A87-A3C3-EC98F497D7E0}"/>
          </ac:spMkLst>
        </pc:spChg>
        <pc:spChg chg="del mod topLvl">
          <ac:chgData name="Devrizal Maruapey" userId="73835e99cd6025c3" providerId="LiveId" clId="{1B3FBEB1-4FA3-417D-A3DF-D8F13A39E67E}" dt="2021-08-30T03:48:56.650" v="1308" actId="21"/>
          <ac:spMkLst>
            <pc:docMk/>
            <pc:sldMk cId="1372016294" sldId="280"/>
            <ac:spMk id="7" creationId="{9779764E-9B78-428C-A161-8E4DE8BC772D}"/>
          </ac:spMkLst>
        </pc:spChg>
        <pc:spChg chg="add mod">
          <ac:chgData name="Devrizal Maruapey" userId="73835e99cd6025c3" providerId="LiveId" clId="{1B3FBEB1-4FA3-417D-A3DF-D8F13A39E67E}" dt="2021-08-30T03:48:36.562" v="1296"/>
          <ac:spMkLst>
            <pc:docMk/>
            <pc:sldMk cId="1372016294" sldId="280"/>
            <ac:spMk id="8" creationId="{98E56D2A-72F5-4E2A-8CFE-25E6B171B962}"/>
          </ac:spMkLst>
        </pc:spChg>
        <pc:spChg chg="add mod ord">
          <ac:chgData name="Devrizal Maruapey" userId="73835e99cd6025c3" providerId="LiveId" clId="{1B3FBEB1-4FA3-417D-A3DF-D8F13A39E67E}" dt="2021-08-30T03:48:30.627" v="1292" actId="167"/>
          <ac:spMkLst>
            <pc:docMk/>
            <pc:sldMk cId="1372016294" sldId="280"/>
            <ac:spMk id="9" creationId="{9944FC5C-1F0D-4884-B0D0-D227F92E1DA6}"/>
          </ac:spMkLst>
        </pc:spChg>
        <pc:spChg chg="add mod">
          <ac:chgData name="Devrizal Maruapey" userId="73835e99cd6025c3" providerId="LiveId" clId="{1B3FBEB1-4FA3-417D-A3DF-D8F13A39E67E}" dt="2021-08-30T03:48:51.996" v="1307"/>
          <ac:spMkLst>
            <pc:docMk/>
            <pc:sldMk cId="1372016294" sldId="280"/>
            <ac:spMk id="10" creationId="{CEAD4A93-AF9E-4D59-AC47-7D2EF69793AD}"/>
          </ac:spMkLst>
        </pc:spChg>
        <pc:spChg chg="add mod">
          <ac:chgData name="Devrizal Maruapey" userId="73835e99cd6025c3" providerId="LiveId" clId="{1B3FBEB1-4FA3-417D-A3DF-D8F13A39E67E}" dt="2021-08-30T03:48:45.511" v="1302"/>
          <ac:spMkLst>
            <pc:docMk/>
            <pc:sldMk cId="1372016294" sldId="280"/>
            <ac:spMk id="11" creationId="{B6463BB3-C4F7-4904-B148-7B92D68879B6}"/>
          </ac:spMkLst>
        </pc:spChg>
        <pc:spChg chg="add mod">
          <ac:chgData name="Devrizal Maruapey" userId="73835e99cd6025c3" providerId="LiveId" clId="{1B3FBEB1-4FA3-417D-A3DF-D8F13A39E67E}" dt="2021-08-30T03:48:41.521" v="1299"/>
          <ac:spMkLst>
            <pc:docMk/>
            <pc:sldMk cId="1372016294" sldId="280"/>
            <ac:spMk id="13" creationId="{D5422FAE-FFAE-4FA5-AF4E-EDD0605D17AA}"/>
          </ac:spMkLst>
        </pc:spChg>
        <pc:spChg chg="add mod">
          <ac:chgData name="Devrizal Maruapey" userId="73835e99cd6025c3" providerId="LiveId" clId="{1B3FBEB1-4FA3-417D-A3DF-D8F13A39E67E}" dt="2021-08-30T03:48:51.592" v="1306"/>
          <ac:spMkLst>
            <pc:docMk/>
            <pc:sldMk cId="1372016294" sldId="280"/>
            <ac:spMk id="14" creationId="{3DF7E6D4-D88B-4738-B543-1E9B4B1BE630}"/>
          </ac:spMkLst>
        </pc:spChg>
        <pc:spChg chg="add mod">
          <ac:chgData name="Devrizal Maruapey" userId="73835e99cd6025c3" providerId="LiveId" clId="{1B3FBEB1-4FA3-417D-A3DF-D8F13A39E67E}" dt="2021-08-30T03:48:46.783" v="1303"/>
          <ac:spMkLst>
            <pc:docMk/>
            <pc:sldMk cId="1372016294" sldId="280"/>
            <ac:spMk id="28" creationId="{2947EE6E-3558-4BDF-9E53-3599A5A2750E}"/>
          </ac:spMkLst>
        </pc:spChg>
        <pc:spChg chg="add mod">
          <ac:chgData name="Devrizal Maruapey" userId="73835e99cd6025c3" providerId="LiveId" clId="{1B3FBEB1-4FA3-417D-A3DF-D8F13A39E67E}" dt="2021-08-30T03:48:42.787" v="1300"/>
          <ac:spMkLst>
            <pc:docMk/>
            <pc:sldMk cId="1372016294" sldId="280"/>
            <ac:spMk id="39" creationId="{1D95D242-7926-4EAB-9578-0A5E988C9EA0}"/>
          </ac:spMkLst>
        </pc:spChg>
        <pc:spChg chg="add mod">
          <ac:chgData name="Devrizal Maruapey" userId="73835e99cd6025c3" providerId="LiveId" clId="{1B3FBEB1-4FA3-417D-A3DF-D8F13A39E67E}" dt="2021-08-30T03:48:51.204" v="1305"/>
          <ac:spMkLst>
            <pc:docMk/>
            <pc:sldMk cId="1372016294" sldId="280"/>
            <ac:spMk id="43" creationId="{CDC76508-C3CA-4C0C-88D0-F8383B152BE7}"/>
          </ac:spMkLst>
        </pc:spChg>
        <pc:spChg chg="add mod">
          <ac:chgData name="Devrizal Maruapey" userId="73835e99cd6025c3" providerId="LiveId" clId="{1B3FBEB1-4FA3-417D-A3DF-D8F13A39E67E}" dt="2021-08-30T03:48:49.732" v="1304"/>
          <ac:spMkLst>
            <pc:docMk/>
            <pc:sldMk cId="1372016294" sldId="280"/>
            <ac:spMk id="44" creationId="{F38D7DF1-A7F4-462A-A5E1-D33DC0D55545}"/>
          </ac:spMkLst>
        </pc:spChg>
        <pc:spChg chg="add mod">
          <ac:chgData name="Devrizal Maruapey" userId="73835e99cd6025c3" providerId="LiveId" clId="{1B3FBEB1-4FA3-417D-A3DF-D8F13A39E67E}" dt="2021-08-30T03:48:44.129" v="1301"/>
          <ac:spMkLst>
            <pc:docMk/>
            <pc:sldMk cId="1372016294" sldId="280"/>
            <ac:spMk id="45" creationId="{3B3F73C2-6E6A-4E68-AC76-330940B6D758}"/>
          </ac:spMkLst>
        </pc:spChg>
        <pc:spChg chg="add mod">
          <ac:chgData name="Devrizal Maruapey" userId="73835e99cd6025c3" providerId="LiveId" clId="{1B3FBEB1-4FA3-417D-A3DF-D8F13A39E67E}" dt="2021-08-30T03:48:37.632" v="1297"/>
          <ac:spMkLst>
            <pc:docMk/>
            <pc:sldMk cId="1372016294" sldId="280"/>
            <ac:spMk id="46" creationId="{184C62AF-EBFC-42A1-BBF8-3281CB3F861F}"/>
          </ac:spMkLst>
        </pc:spChg>
        <pc:spChg chg="add mod">
          <ac:chgData name="Devrizal Maruapey" userId="73835e99cd6025c3" providerId="LiveId" clId="{1B3FBEB1-4FA3-417D-A3DF-D8F13A39E67E}" dt="2021-08-30T03:48:39.793" v="1298"/>
          <ac:spMkLst>
            <pc:docMk/>
            <pc:sldMk cId="1372016294" sldId="280"/>
            <ac:spMk id="47" creationId="{F06ACC2B-F0B6-4B9F-8CA1-500A32D852FA}"/>
          </ac:spMkLst>
        </pc:spChg>
        <pc:grpChg chg="del">
          <ac:chgData name="Devrizal Maruapey" userId="73835e99cd6025c3" providerId="LiveId" clId="{1B3FBEB1-4FA3-417D-A3DF-D8F13A39E67E}" dt="2021-08-30T03:43:44.346" v="1228" actId="165"/>
          <ac:grpSpMkLst>
            <pc:docMk/>
            <pc:sldMk cId="1372016294" sldId="280"/>
            <ac:grpSpMk id="5" creationId="{BDB207A1-7982-4865-9DD4-AC5455ABB8C6}"/>
          </ac:grpSpMkLst>
        </pc:grpChg>
        <pc:grpChg chg="del mod">
          <ac:chgData name="Devrizal Maruapey" userId="73835e99cd6025c3" providerId="LiveId" clId="{1B3FBEB1-4FA3-417D-A3DF-D8F13A39E67E}" dt="2021-08-30T03:48:56.650" v="1308" actId="21"/>
          <ac:grpSpMkLst>
            <pc:docMk/>
            <pc:sldMk cId="1372016294" sldId="280"/>
            <ac:grpSpMk id="12" creationId="{6245708D-707F-4161-9463-E2A1BB3CAECC}"/>
          </ac:grpSpMkLst>
        </pc:grpChg>
        <pc:grpChg chg="del mod">
          <ac:chgData name="Devrizal Maruapey" userId="73835e99cd6025c3" providerId="LiveId" clId="{1B3FBEB1-4FA3-417D-A3DF-D8F13A39E67E}" dt="2021-08-30T03:48:56.650" v="1308" actId="21"/>
          <ac:grpSpMkLst>
            <pc:docMk/>
            <pc:sldMk cId="1372016294" sldId="280"/>
            <ac:grpSpMk id="23" creationId="{37995375-D1DF-4C59-9380-FD462AC763C9}"/>
          </ac:grpSpMkLst>
        </pc:grpChg>
        <pc:picChg chg="del">
          <ac:chgData name="Devrizal Maruapey" userId="73835e99cd6025c3" providerId="LiveId" clId="{1B3FBEB1-4FA3-417D-A3DF-D8F13A39E67E}" dt="2021-08-30T03:48:27.005" v="1290" actId="21"/>
          <ac:picMkLst>
            <pc:docMk/>
            <pc:sldMk cId="1372016294" sldId="280"/>
            <ac:picMk id="16386" creationId="{F65951AB-9B4F-4732-96AC-5E8845E98ED8}"/>
          </ac:picMkLst>
        </pc:picChg>
      </pc:sldChg>
      <pc:sldChg chg="addSp delSp modSp mod">
        <pc:chgData name="Devrizal Maruapey" userId="73835e99cd6025c3" providerId="LiveId" clId="{1B3FBEB1-4FA3-417D-A3DF-D8F13A39E67E}" dt="2021-08-30T03:59:07.920" v="1353" actId="21"/>
        <pc:sldMkLst>
          <pc:docMk/>
          <pc:sldMk cId="413877329" sldId="281"/>
        </pc:sldMkLst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3" creationId="{9EDA4AEB-698E-4B54-AE13-5AA68E3D9C13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4" creationId="{94BA2DA6-302D-4527-A7FD-23D35FF80540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5" creationId="{3675B1A8-DE24-4B9B-ABB1-82955A3D6411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6" creationId="{BB7E8BC9-F478-478D-A86E-FD2F82BF1A2E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7" creationId="{7D90B028-33B5-4831-A1A0-D7D8CEDEC598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8" creationId="{621EF04F-C64E-4353-93D7-1B9FFF3B4D95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9" creationId="{CE5EE114-004C-4C98-AF9D-44E0F31ACD56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10" creationId="{0406B003-7087-479E-9AB0-F698CEE738E7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11" creationId="{3F4358D5-AD71-4521-9294-8223ED7A2D9F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12" creationId="{F08C9E43-A2BD-4B3E-9680-C855CA521E6D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14" creationId="{0CF3FDAA-2625-4B4E-AEE8-7F3EE1F5E43C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15" creationId="{BC292874-4454-449F-B189-B8645C664A3E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16" creationId="{1C2D3CDA-D6C4-4780-8607-CE1E9E03F2AB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17" creationId="{78E7F630-F0D9-4B51-97D8-357D27155AB6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18" creationId="{48ECB1BB-074B-4993-8BCC-91D7BE0FDE13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19" creationId="{3AE7E422-681E-44F0-9E07-DD394F755D4E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20" creationId="{9527BFC2-7970-4A31-9F70-4E183FD8DC76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21" creationId="{485666A8-032C-4776-A0A7-F939C8AFDEA3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22" creationId="{D6DEAD02-71BC-4076-90ED-D69B7DEC67BB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23" creationId="{02A285D2-2654-4AEF-B03F-0F1745ABA39D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24" creationId="{068DDAA8-8611-4423-9C02-580445B718FC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25" creationId="{A6F89435-521A-46D2-8069-6AD8338792AB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26" creationId="{9238190F-0C18-4A18-AD35-67BB41EEBD4B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28" creationId="{5A1CB034-5436-41DC-A909-984151B763C2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29" creationId="{4B7387C2-E374-4EA0-916D-F1CF074303F7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30" creationId="{16D269F6-D3E6-4D37-B4D7-CB3973112734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31" creationId="{DD1EC227-D0D6-401C-9DC7-D4AC32D21188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32" creationId="{3E2A0E4A-6DB3-4039-AAEE-02D6334CA606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33" creationId="{414C6C66-2D9C-41C5-9B5E-8C49A14024DB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34" creationId="{33603BA4-BA81-430F-9685-AC00775034B4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35" creationId="{FCA9C63E-B002-4F2C-920F-20AF2EE1760A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36" creationId="{243C4DAE-AF9D-45D9-9CEF-4D553B102A99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37" creationId="{4F8DF1AB-CC91-4123-81DA-9D558CE729C1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39" creationId="{A0763D33-F66B-41DB-8BEE-9D026E461FEC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40" creationId="{138888E7-7D49-475C-873C-8247A1A15DDB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41" creationId="{E75104AB-600A-4893-8DBA-6D6650DE2BFB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42" creationId="{09EAC732-DE26-4A0D-8288-5383BC9F01D5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43" creationId="{F9B99C5F-7E28-4380-909B-A727511EFF5B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44" creationId="{1CA91B79-B6BF-423B-90AC-437E91424D13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45" creationId="{50D5E8E2-2001-4426-A710-9DC4AC771FA0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46" creationId="{B44DC3F4-933D-4E8A-B146-E557FFBF999A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47" creationId="{E1F7D769-152D-405E-9164-102478289D3F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48" creationId="{9B3B6ACC-BF84-4620-BCA8-C3FE73A9CCB1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49" creationId="{D1431F7B-CFD5-4336-A0EC-D80D7AFE006F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50" creationId="{CBAAA71C-2864-49E8-800C-9BF50C33408A}"/>
          </ac:spMkLst>
        </pc:spChg>
        <pc:spChg chg="mod">
          <ac:chgData name="Devrizal Maruapey" userId="73835e99cd6025c3" providerId="LiveId" clId="{1B3FBEB1-4FA3-417D-A3DF-D8F13A39E67E}" dt="2021-08-30T03:49:09.494" v="1312" actId="165"/>
          <ac:spMkLst>
            <pc:docMk/>
            <pc:sldMk cId="413877329" sldId="281"/>
            <ac:spMk id="51" creationId="{E34AFD0B-B1EF-4178-88B2-EAAC9C6264D9}"/>
          </ac:spMkLst>
        </pc:spChg>
        <pc:spChg chg="add mod">
          <ac:chgData name="Devrizal Maruapey" userId="73835e99cd6025c3" providerId="LiveId" clId="{1B3FBEB1-4FA3-417D-A3DF-D8F13A39E67E}" dt="2021-08-30T03:59:02.363" v="1349"/>
          <ac:spMkLst>
            <pc:docMk/>
            <pc:sldMk cId="413877329" sldId="281"/>
            <ac:spMk id="54" creationId="{654E831A-8E5F-43ED-825E-A950DD249651}"/>
          </ac:spMkLst>
        </pc:spChg>
        <pc:spChg chg="add mod">
          <ac:chgData name="Devrizal Maruapey" userId="73835e99cd6025c3" providerId="LiveId" clId="{1B3FBEB1-4FA3-417D-A3DF-D8F13A39E67E}" dt="2021-08-30T03:59:03.879" v="1350"/>
          <ac:spMkLst>
            <pc:docMk/>
            <pc:sldMk cId="413877329" sldId="281"/>
            <ac:spMk id="55" creationId="{F59A673B-8916-4395-A2DF-2553326CF337}"/>
          </ac:spMkLst>
        </pc:spChg>
        <pc:spChg chg="add mod">
          <ac:chgData name="Devrizal Maruapey" userId="73835e99cd6025c3" providerId="LiveId" clId="{1B3FBEB1-4FA3-417D-A3DF-D8F13A39E67E}" dt="2021-08-30T03:58:54.982" v="1347"/>
          <ac:spMkLst>
            <pc:docMk/>
            <pc:sldMk cId="413877329" sldId="281"/>
            <ac:spMk id="60" creationId="{C245C70E-D449-4E49-B408-512BE4B859F9}"/>
          </ac:spMkLst>
        </pc:spChg>
        <pc:spChg chg="del mod">
          <ac:chgData name="Devrizal Maruapey" userId="73835e99cd6025c3" providerId="LiveId" clId="{1B3FBEB1-4FA3-417D-A3DF-D8F13A39E67E}" dt="2021-08-30T03:59:07.920" v="1353" actId="21"/>
          <ac:spMkLst>
            <pc:docMk/>
            <pc:sldMk cId="413877329" sldId="281"/>
            <ac:spMk id="61" creationId="{EC8F9441-9FC3-4B9D-800B-7D9465DA83AC}"/>
          </ac:spMkLst>
        </pc:spChg>
        <pc:spChg chg="mod topLvl">
          <ac:chgData name="Devrizal Maruapey" userId="73835e99cd6025c3" providerId="LiveId" clId="{1B3FBEB1-4FA3-417D-A3DF-D8F13A39E67E}" dt="2021-08-30T03:49:02.455" v="1309" actId="165"/>
          <ac:spMkLst>
            <pc:docMk/>
            <pc:sldMk cId="413877329" sldId="281"/>
            <ac:spMk id="63" creationId="{0630D46C-307B-435B-BBCE-A9A47D871125}"/>
          </ac:spMkLst>
        </pc:spChg>
        <pc:spChg chg="del mod topLvl">
          <ac:chgData name="Devrizal Maruapey" userId="73835e99cd6025c3" providerId="LiveId" clId="{1B3FBEB1-4FA3-417D-A3DF-D8F13A39E67E}" dt="2021-08-30T03:59:07.920" v="1353" actId="21"/>
          <ac:spMkLst>
            <pc:docMk/>
            <pc:sldMk cId="413877329" sldId="281"/>
            <ac:spMk id="64" creationId="{8D84EE41-9F98-490A-8D4B-D07DD239F54E}"/>
          </ac:spMkLst>
        </pc:spChg>
        <pc:spChg chg="add mod">
          <ac:chgData name="Devrizal Maruapey" userId="73835e99cd6025c3" providerId="LiveId" clId="{1B3FBEB1-4FA3-417D-A3DF-D8F13A39E67E}" dt="2021-08-30T03:59:06.061" v="1352"/>
          <ac:spMkLst>
            <pc:docMk/>
            <pc:sldMk cId="413877329" sldId="281"/>
            <ac:spMk id="65" creationId="{9C6D7927-FAC4-41E1-8ADE-C38CAF572FF2}"/>
          </ac:spMkLst>
        </pc:spChg>
        <pc:spChg chg="add mod">
          <ac:chgData name="Devrizal Maruapey" userId="73835e99cd6025c3" providerId="LiveId" clId="{1B3FBEB1-4FA3-417D-A3DF-D8F13A39E67E}" dt="2021-08-30T03:59:05.131" v="1351"/>
          <ac:spMkLst>
            <pc:docMk/>
            <pc:sldMk cId="413877329" sldId="281"/>
            <ac:spMk id="66" creationId="{CB36C9B2-977E-48E8-B0AF-E7DE4B4F9020}"/>
          </ac:spMkLst>
        </pc:spChg>
        <pc:spChg chg="add mod">
          <ac:chgData name="Devrizal Maruapey" userId="73835e99cd6025c3" providerId="LiveId" clId="{1B3FBEB1-4FA3-417D-A3DF-D8F13A39E67E}" dt="2021-08-30T03:58:54.982" v="1347"/>
          <ac:spMkLst>
            <pc:docMk/>
            <pc:sldMk cId="413877329" sldId="281"/>
            <ac:spMk id="75" creationId="{3B736258-A84B-4FC9-B5A6-8FE14AE91EDA}"/>
          </ac:spMkLst>
        </pc:spChg>
        <pc:spChg chg="del mod">
          <ac:chgData name="Devrizal Maruapey" userId="73835e99cd6025c3" providerId="LiveId" clId="{1B3FBEB1-4FA3-417D-A3DF-D8F13A39E67E}" dt="2021-08-30T03:59:07.920" v="1353" actId="21"/>
          <ac:spMkLst>
            <pc:docMk/>
            <pc:sldMk cId="413877329" sldId="281"/>
            <ac:spMk id="78" creationId="{DF0408C8-3D95-483B-A7AF-60C99D459710}"/>
          </ac:spMkLst>
        </pc:spChg>
        <pc:spChg chg="del mod">
          <ac:chgData name="Devrizal Maruapey" userId="73835e99cd6025c3" providerId="LiveId" clId="{1B3FBEB1-4FA3-417D-A3DF-D8F13A39E67E}" dt="2021-08-30T03:59:07.920" v="1353" actId="21"/>
          <ac:spMkLst>
            <pc:docMk/>
            <pc:sldMk cId="413877329" sldId="281"/>
            <ac:spMk id="79" creationId="{B5E39734-32C3-40C1-BA67-F2802F426FA4}"/>
          </ac:spMkLst>
        </pc:spChg>
        <pc:grpChg chg="mod topLvl">
          <ac:chgData name="Devrizal Maruapey" userId="73835e99cd6025c3" providerId="LiveId" clId="{1B3FBEB1-4FA3-417D-A3DF-D8F13A39E67E}" dt="2021-08-30T03:58:59.881" v="1348" actId="166"/>
          <ac:grpSpMkLst>
            <pc:docMk/>
            <pc:sldMk cId="413877329" sldId="281"/>
            <ac:grpSpMk id="2" creationId="{127D8A33-E829-44B3-B474-78B1EC2B7AA2}"/>
          </ac:grpSpMkLst>
        </pc:grpChg>
        <pc:grpChg chg="mod">
          <ac:chgData name="Devrizal Maruapey" userId="73835e99cd6025c3" providerId="LiveId" clId="{1B3FBEB1-4FA3-417D-A3DF-D8F13A39E67E}" dt="2021-08-30T03:49:09.494" v="1312" actId="165"/>
          <ac:grpSpMkLst>
            <pc:docMk/>
            <pc:sldMk cId="413877329" sldId="281"/>
            <ac:grpSpMk id="13" creationId="{7CA26598-850B-4288-A698-A02C28E93E1E}"/>
          </ac:grpSpMkLst>
        </pc:grpChg>
        <pc:grpChg chg="mod topLvl">
          <ac:chgData name="Devrizal Maruapey" userId="73835e99cd6025c3" providerId="LiveId" clId="{1B3FBEB1-4FA3-417D-A3DF-D8F13A39E67E}" dt="2021-08-30T03:58:59.881" v="1348" actId="166"/>
          <ac:grpSpMkLst>
            <pc:docMk/>
            <pc:sldMk cId="413877329" sldId="281"/>
            <ac:grpSpMk id="27" creationId="{FF26C078-5E73-4A54-A81C-7B0541952D0F}"/>
          </ac:grpSpMkLst>
        </pc:grpChg>
        <pc:grpChg chg="mod">
          <ac:chgData name="Devrizal Maruapey" userId="73835e99cd6025c3" providerId="LiveId" clId="{1B3FBEB1-4FA3-417D-A3DF-D8F13A39E67E}" dt="2021-08-30T03:49:09.494" v="1312" actId="165"/>
          <ac:grpSpMkLst>
            <pc:docMk/>
            <pc:sldMk cId="413877329" sldId="281"/>
            <ac:grpSpMk id="38" creationId="{635CE433-FA13-4BD3-98BC-A1D6D0D2EF33}"/>
          </ac:grpSpMkLst>
        </pc:grpChg>
        <pc:grpChg chg="del">
          <ac:chgData name="Devrizal Maruapey" userId="73835e99cd6025c3" providerId="LiveId" clId="{1B3FBEB1-4FA3-417D-A3DF-D8F13A39E67E}" dt="2021-08-30T03:49:09.494" v="1312" actId="165"/>
          <ac:grpSpMkLst>
            <pc:docMk/>
            <pc:sldMk cId="413877329" sldId="281"/>
            <ac:grpSpMk id="52" creationId="{23AD71BF-1402-4AF1-92C7-9D3BBA167F94}"/>
          </ac:grpSpMkLst>
        </pc:grpChg>
        <pc:grpChg chg="del">
          <ac:chgData name="Devrizal Maruapey" userId="73835e99cd6025c3" providerId="LiveId" clId="{1B3FBEB1-4FA3-417D-A3DF-D8F13A39E67E}" dt="2021-08-30T03:49:09.494" v="1312" actId="165"/>
          <ac:grpSpMkLst>
            <pc:docMk/>
            <pc:sldMk cId="413877329" sldId="281"/>
            <ac:grpSpMk id="53" creationId="{807E9FCD-328E-4A03-8199-0E901DA30297}"/>
          </ac:grpSpMkLst>
        </pc:grpChg>
        <pc:grpChg chg="del">
          <ac:chgData name="Devrizal Maruapey" userId="73835e99cd6025c3" providerId="LiveId" clId="{1B3FBEB1-4FA3-417D-A3DF-D8F13A39E67E}" dt="2021-08-30T03:49:02.455" v="1309" actId="165"/>
          <ac:grpSpMkLst>
            <pc:docMk/>
            <pc:sldMk cId="413877329" sldId="281"/>
            <ac:grpSpMk id="62" creationId="{D007425C-FD11-43A3-B9CB-3FA9FC9BF236}"/>
          </ac:grpSpMkLst>
        </pc:grpChg>
        <pc:picChg chg="del mod topLvl">
          <ac:chgData name="Devrizal Maruapey" userId="73835e99cd6025c3" providerId="LiveId" clId="{1B3FBEB1-4FA3-417D-A3DF-D8F13A39E67E}" dt="2021-08-30T03:58:52.616" v="1346" actId="21"/>
          <ac:picMkLst>
            <pc:docMk/>
            <pc:sldMk cId="413877329" sldId="281"/>
            <ac:picMk id="17410" creationId="{96C6075A-949C-4DBD-BD69-70AA1C4C422E}"/>
          </ac:picMkLst>
        </pc:picChg>
        <pc:picChg chg="del mod topLvl">
          <ac:chgData name="Devrizal Maruapey" userId="73835e99cd6025c3" providerId="LiveId" clId="{1B3FBEB1-4FA3-417D-A3DF-D8F13A39E67E}" dt="2021-08-30T03:58:52.616" v="1346" actId="21"/>
          <ac:picMkLst>
            <pc:docMk/>
            <pc:sldMk cId="413877329" sldId="281"/>
            <ac:picMk id="18434" creationId="{C5F128AB-D7E1-4233-B0F7-E24956ECE0C2}"/>
          </ac:picMkLst>
        </pc:picChg>
      </pc:sldChg>
      <pc:sldChg chg="addSp delSp modSp mod">
        <pc:chgData name="Devrizal Maruapey" userId="73835e99cd6025c3" providerId="LiveId" clId="{1B3FBEB1-4FA3-417D-A3DF-D8F13A39E67E}" dt="2021-08-30T04:02:42.890" v="1395" actId="21"/>
        <pc:sldMkLst>
          <pc:docMk/>
          <pc:sldMk cId="1476379240" sldId="282"/>
        </pc:sldMkLst>
        <pc:spChg chg="mod ord">
          <ac:chgData name="Devrizal Maruapey" userId="73835e99cd6025c3" providerId="LiveId" clId="{1B3FBEB1-4FA3-417D-A3DF-D8F13A39E67E}" dt="2021-08-30T04:02:29.915" v="1390" actId="167"/>
          <ac:spMkLst>
            <pc:docMk/>
            <pc:sldMk cId="1476379240" sldId="282"/>
            <ac:spMk id="27" creationId="{A3BABDDD-2EAD-4AAA-A2AE-F21B4046B767}"/>
          </ac:spMkLst>
        </pc:spChg>
        <pc:spChg chg="add mod">
          <ac:chgData name="Devrizal Maruapey" userId="73835e99cd6025c3" providerId="LiveId" clId="{1B3FBEB1-4FA3-417D-A3DF-D8F13A39E67E}" dt="2021-08-30T04:02:37.886" v="1391"/>
          <ac:spMkLst>
            <pc:docMk/>
            <pc:sldMk cId="1476379240" sldId="282"/>
            <ac:spMk id="28" creationId="{01A27A38-9B30-4E17-84D1-6535C3415C78}"/>
          </ac:spMkLst>
        </pc:spChg>
        <pc:spChg chg="del mod">
          <ac:chgData name="Devrizal Maruapey" userId="73835e99cd6025c3" providerId="LiveId" clId="{1B3FBEB1-4FA3-417D-A3DF-D8F13A39E67E}" dt="2021-08-30T04:02:42.890" v="1395" actId="21"/>
          <ac:spMkLst>
            <pc:docMk/>
            <pc:sldMk cId="1476379240" sldId="282"/>
            <ac:spMk id="29" creationId="{66646E17-5970-4F8A-A171-7D87F263FB59}"/>
          </ac:spMkLst>
        </pc:spChg>
        <pc:spChg chg="mod topLvl">
          <ac:chgData name="Devrizal Maruapey" userId="73835e99cd6025c3" providerId="LiveId" clId="{1B3FBEB1-4FA3-417D-A3DF-D8F13A39E67E}" dt="2021-08-30T03:59:30.639" v="1354" actId="165"/>
          <ac:spMkLst>
            <pc:docMk/>
            <pc:sldMk cId="1476379240" sldId="282"/>
            <ac:spMk id="31" creationId="{43C86C4F-4364-4B0D-8937-5D1BBC885DA7}"/>
          </ac:spMkLst>
        </pc:spChg>
        <pc:spChg chg="del mod topLvl">
          <ac:chgData name="Devrizal Maruapey" userId="73835e99cd6025c3" providerId="LiveId" clId="{1B3FBEB1-4FA3-417D-A3DF-D8F13A39E67E}" dt="2021-08-30T04:02:42.890" v="1395" actId="21"/>
          <ac:spMkLst>
            <pc:docMk/>
            <pc:sldMk cId="1476379240" sldId="282"/>
            <ac:spMk id="32" creationId="{79555AA2-3928-432F-AFAB-A7B47259A9B3}"/>
          </ac:spMkLst>
        </pc:spChg>
        <pc:spChg chg="add mod">
          <ac:chgData name="Devrizal Maruapey" userId="73835e99cd6025c3" providerId="LiveId" clId="{1B3FBEB1-4FA3-417D-A3DF-D8F13A39E67E}" dt="2021-08-30T04:02:39.429" v="1392"/>
          <ac:spMkLst>
            <pc:docMk/>
            <pc:sldMk cId="1476379240" sldId="282"/>
            <ac:spMk id="33" creationId="{2383A28C-5C8B-406B-B898-37572E47CBF0}"/>
          </ac:spMkLst>
        </pc:spChg>
        <pc:spChg chg="add mod ord">
          <ac:chgData name="Devrizal Maruapey" userId="73835e99cd6025c3" providerId="LiveId" clId="{1B3FBEB1-4FA3-417D-A3DF-D8F13A39E67E}" dt="2021-08-30T04:02:24.675" v="1387" actId="167"/>
          <ac:spMkLst>
            <pc:docMk/>
            <pc:sldMk cId="1476379240" sldId="282"/>
            <ac:spMk id="34" creationId="{B32F9F3D-71DE-46D5-9CE4-C74A0E6397FC}"/>
          </ac:spMkLst>
        </pc:spChg>
        <pc:spChg chg="del mod">
          <ac:chgData name="Devrizal Maruapey" userId="73835e99cd6025c3" providerId="LiveId" clId="{1B3FBEB1-4FA3-417D-A3DF-D8F13A39E67E}" dt="2021-08-30T04:02:42.890" v="1395" actId="21"/>
          <ac:spMkLst>
            <pc:docMk/>
            <pc:sldMk cId="1476379240" sldId="282"/>
            <ac:spMk id="35" creationId="{FD152EFE-678D-4FC2-9D67-BCC3317E022F}"/>
          </ac:spMkLst>
        </pc:spChg>
        <pc:spChg chg="add mod">
          <ac:chgData name="Devrizal Maruapey" userId="73835e99cd6025c3" providerId="LiveId" clId="{1B3FBEB1-4FA3-417D-A3DF-D8F13A39E67E}" dt="2021-08-30T04:02:40.388" v="1393"/>
          <ac:spMkLst>
            <pc:docMk/>
            <pc:sldMk cId="1476379240" sldId="282"/>
            <ac:spMk id="36" creationId="{38867F65-4528-4C2D-97BA-6A9F7539241E}"/>
          </ac:spMkLst>
        </pc:spChg>
        <pc:spChg chg="add mod">
          <ac:chgData name="Devrizal Maruapey" userId="73835e99cd6025c3" providerId="LiveId" clId="{1B3FBEB1-4FA3-417D-A3DF-D8F13A39E67E}" dt="2021-08-30T04:02:41.438" v="1394"/>
          <ac:spMkLst>
            <pc:docMk/>
            <pc:sldMk cId="1476379240" sldId="282"/>
            <ac:spMk id="37" creationId="{EE966849-2DCE-4A95-9137-358A6194A359}"/>
          </ac:spMkLst>
        </pc:spChg>
        <pc:spChg chg="del mod">
          <ac:chgData name="Devrizal Maruapey" userId="73835e99cd6025c3" providerId="LiveId" clId="{1B3FBEB1-4FA3-417D-A3DF-D8F13A39E67E}" dt="2021-08-30T04:02:42.890" v="1395" actId="21"/>
          <ac:spMkLst>
            <pc:docMk/>
            <pc:sldMk cId="1476379240" sldId="282"/>
            <ac:spMk id="38" creationId="{47BCD858-15C6-47C0-9B94-D616835C6A05}"/>
          </ac:spMkLst>
        </pc:spChg>
        <pc:grpChg chg="del">
          <ac:chgData name="Devrizal Maruapey" userId="73835e99cd6025c3" providerId="LiveId" clId="{1B3FBEB1-4FA3-417D-A3DF-D8F13A39E67E}" dt="2021-08-30T03:59:30.639" v="1354" actId="165"/>
          <ac:grpSpMkLst>
            <pc:docMk/>
            <pc:sldMk cId="1476379240" sldId="282"/>
            <ac:grpSpMk id="30" creationId="{66BB648D-71A5-453F-8996-A67643E83511}"/>
          </ac:grpSpMkLst>
        </pc:grpChg>
        <pc:picChg chg="del">
          <ac:chgData name="Devrizal Maruapey" userId="73835e99cd6025c3" providerId="LiveId" clId="{1B3FBEB1-4FA3-417D-A3DF-D8F13A39E67E}" dt="2021-08-30T04:02:09.838" v="1384" actId="21"/>
          <ac:picMkLst>
            <pc:docMk/>
            <pc:sldMk cId="1476379240" sldId="282"/>
            <ac:picMk id="19458" creationId="{352A8AB3-5591-4F67-BE91-AEF431ADDA2C}"/>
          </ac:picMkLst>
        </pc:picChg>
      </pc:sldChg>
      <pc:sldChg chg="addSp delSp modSp mod">
        <pc:chgData name="Devrizal Maruapey" userId="73835e99cd6025c3" providerId="LiveId" clId="{1B3FBEB1-4FA3-417D-A3DF-D8F13A39E67E}" dt="2021-08-30T04:04:40.386" v="1436" actId="21"/>
        <pc:sldMkLst>
          <pc:docMk/>
          <pc:sldMk cId="768242810" sldId="283"/>
        </pc:sldMkLst>
        <pc:spChg chg="add mod">
          <ac:chgData name="Devrizal Maruapey" userId="73835e99cd6025c3" providerId="LiveId" clId="{1B3FBEB1-4FA3-417D-A3DF-D8F13A39E67E}" dt="2021-08-30T04:04:33.112" v="1431"/>
          <ac:spMkLst>
            <pc:docMk/>
            <pc:sldMk cId="768242810" sldId="283"/>
            <ac:spMk id="10" creationId="{517F5CC4-E437-4E33-8829-71A90E38F5AA}"/>
          </ac:spMkLst>
        </pc:spChg>
        <pc:spChg chg="del mod">
          <ac:chgData name="Devrizal Maruapey" userId="73835e99cd6025c3" providerId="LiveId" clId="{1B3FBEB1-4FA3-417D-A3DF-D8F13A39E67E}" dt="2021-08-30T04:04:40.386" v="1436" actId="21"/>
          <ac:spMkLst>
            <pc:docMk/>
            <pc:sldMk cId="768242810" sldId="283"/>
            <ac:spMk id="11" creationId="{4CC519D6-F332-46E2-A0BD-503C7FDF5F96}"/>
          </ac:spMkLst>
        </pc:spChg>
        <pc:spChg chg="mod topLvl">
          <ac:chgData name="Devrizal Maruapey" userId="73835e99cd6025c3" providerId="LiveId" clId="{1B3FBEB1-4FA3-417D-A3DF-D8F13A39E67E}" dt="2021-08-30T04:02:46.037" v="1396" actId="165"/>
          <ac:spMkLst>
            <pc:docMk/>
            <pc:sldMk cId="768242810" sldId="283"/>
            <ac:spMk id="13" creationId="{28B959C0-4B9B-4EFA-968D-9DBC6566491F}"/>
          </ac:spMkLst>
        </pc:spChg>
        <pc:spChg chg="del mod topLvl">
          <ac:chgData name="Devrizal Maruapey" userId="73835e99cd6025c3" providerId="LiveId" clId="{1B3FBEB1-4FA3-417D-A3DF-D8F13A39E67E}" dt="2021-08-30T04:04:40.386" v="1436" actId="21"/>
          <ac:spMkLst>
            <pc:docMk/>
            <pc:sldMk cId="768242810" sldId="283"/>
            <ac:spMk id="14" creationId="{C18A7913-42E2-4BDF-B447-48BF8B5B8576}"/>
          </ac:spMkLst>
        </pc:spChg>
        <pc:spChg chg="add mod">
          <ac:chgData name="Devrizal Maruapey" userId="73835e99cd6025c3" providerId="LiveId" clId="{1B3FBEB1-4FA3-417D-A3DF-D8F13A39E67E}" dt="2021-08-30T04:04:31.877" v="1430"/>
          <ac:spMkLst>
            <pc:docMk/>
            <pc:sldMk cId="768242810" sldId="283"/>
            <ac:spMk id="15" creationId="{809693C7-E05F-44AC-9DAF-C1E5FDC38CF2}"/>
          </ac:spMkLst>
        </pc:spChg>
        <pc:spChg chg="add mod">
          <ac:chgData name="Devrizal Maruapey" userId="73835e99cd6025c3" providerId="LiveId" clId="{1B3FBEB1-4FA3-417D-A3DF-D8F13A39E67E}" dt="2021-08-30T04:04:29.123" v="1429"/>
          <ac:spMkLst>
            <pc:docMk/>
            <pc:sldMk cId="768242810" sldId="283"/>
            <ac:spMk id="16" creationId="{B0A5400D-17E0-4D46-80FC-BA0FDF3CF1D7}"/>
          </ac:spMkLst>
        </pc:spChg>
        <pc:spChg chg="add mod">
          <ac:chgData name="Devrizal Maruapey" userId="73835e99cd6025c3" providerId="LiveId" clId="{1B3FBEB1-4FA3-417D-A3DF-D8F13A39E67E}" dt="2021-08-30T04:04:37.441" v="1434"/>
          <ac:spMkLst>
            <pc:docMk/>
            <pc:sldMk cId="768242810" sldId="283"/>
            <ac:spMk id="17" creationId="{4856251E-857E-4983-A4CD-3CCE0F7820D6}"/>
          </ac:spMkLst>
        </pc:spChg>
        <pc:spChg chg="add mod">
          <ac:chgData name="Devrizal Maruapey" userId="73835e99cd6025c3" providerId="LiveId" clId="{1B3FBEB1-4FA3-417D-A3DF-D8F13A39E67E}" dt="2021-08-30T04:04:38.785" v="1435"/>
          <ac:spMkLst>
            <pc:docMk/>
            <pc:sldMk cId="768242810" sldId="283"/>
            <ac:spMk id="18" creationId="{3B31B546-7AD3-49EE-B073-4D3EF1EDC827}"/>
          </ac:spMkLst>
        </pc:spChg>
        <pc:spChg chg="add del">
          <ac:chgData name="Devrizal Maruapey" userId="73835e99cd6025c3" providerId="LiveId" clId="{1B3FBEB1-4FA3-417D-A3DF-D8F13A39E67E}" dt="2021-08-30T04:04:35.085" v="1433" actId="22"/>
          <ac:spMkLst>
            <pc:docMk/>
            <pc:sldMk cId="768242810" sldId="283"/>
            <ac:spMk id="44" creationId="{B741CFC7-7688-4B64-98FA-C44BA7B66835}"/>
          </ac:spMkLst>
        </pc:spChg>
        <pc:grpChg chg="del">
          <ac:chgData name="Devrizal Maruapey" userId="73835e99cd6025c3" providerId="LiveId" clId="{1B3FBEB1-4FA3-417D-A3DF-D8F13A39E67E}" dt="2021-08-30T04:02:46.037" v="1396" actId="165"/>
          <ac:grpSpMkLst>
            <pc:docMk/>
            <pc:sldMk cId="768242810" sldId="283"/>
            <ac:grpSpMk id="12" creationId="{48D45EEA-7E19-4124-9B47-4ADDBD2F2C75}"/>
          </ac:grpSpMkLst>
        </pc:grpChg>
        <pc:grpChg chg="del mod">
          <ac:chgData name="Devrizal Maruapey" userId="73835e99cd6025c3" providerId="LiveId" clId="{1B3FBEB1-4FA3-417D-A3DF-D8F13A39E67E}" dt="2021-08-30T04:04:40.386" v="1436" actId="21"/>
          <ac:grpSpMkLst>
            <pc:docMk/>
            <pc:sldMk cId="768242810" sldId="283"/>
            <ac:grpSpMk id="41" creationId="{E73D1E12-92E2-448B-BBF3-234255778711}"/>
          </ac:grpSpMkLst>
        </pc:grpChg>
        <pc:picChg chg="del">
          <ac:chgData name="Devrizal Maruapey" userId="73835e99cd6025c3" providerId="LiveId" clId="{1B3FBEB1-4FA3-417D-A3DF-D8F13A39E67E}" dt="2021-08-30T04:04:21.846" v="1426" actId="21"/>
          <ac:picMkLst>
            <pc:docMk/>
            <pc:sldMk cId="768242810" sldId="283"/>
            <ac:picMk id="20482" creationId="{FB8C8F91-2C85-4981-8BAA-A35BA9673878}"/>
          </ac:picMkLst>
        </pc:picChg>
      </pc:sldChg>
      <pc:sldChg chg="addSp delSp modSp mod">
        <pc:chgData name="Devrizal Maruapey" userId="73835e99cd6025c3" providerId="LiveId" clId="{1B3FBEB1-4FA3-417D-A3DF-D8F13A39E67E}" dt="2021-08-30T04:06:00.659" v="1462" actId="21"/>
        <pc:sldMkLst>
          <pc:docMk/>
          <pc:sldMk cId="2731165993" sldId="284"/>
        </pc:sldMkLst>
        <pc:spChg chg="add mod">
          <ac:chgData name="Devrizal Maruapey" userId="73835e99cd6025c3" providerId="LiveId" clId="{1B3FBEB1-4FA3-417D-A3DF-D8F13A39E67E}" dt="2021-08-30T04:05:52.178" v="1458"/>
          <ac:spMkLst>
            <pc:docMk/>
            <pc:sldMk cId="2731165993" sldId="284"/>
            <ac:spMk id="2" creationId="{5BEEC5AC-DE43-4B66-98EE-75245E3945B6}"/>
          </ac:spMkLst>
        </pc:spChg>
        <pc:spChg chg="del mod">
          <ac:chgData name="Devrizal Maruapey" userId="73835e99cd6025c3" providerId="LiveId" clId="{1B3FBEB1-4FA3-417D-A3DF-D8F13A39E67E}" dt="2021-08-30T04:06:00.659" v="1462" actId="21"/>
          <ac:spMkLst>
            <pc:docMk/>
            <pc:sldMk cId="2731165993" sldId="284"/>
            <ac:spMk id="3" creationId="{608AC9C2-DAC1-4FCC-A4F8-0EC3CFED318D}"/>
          </ac:spMkLst>
        </pc:spChg>
        <pc:spChg chg="mod topLvl">
          <ac:chgData name="Devrizal Maruapey" userId="73835e99cd6025c3" providerId="LiveId" clId="{1B3FBEB1-4FA3-417D-A3DF-D8F13A39E67E}" dt="2021-08-30T04:04:46.489" v="1437" actId="165"/>
          <ac:spMkLst>
            <pc:docMk/>
            <pc:sldMk cId="2731165993" sldId="284"/>
            <ac:spMk id="5" creationId="{1237BD4E-6FC1-4528-8771-9E2A7DE42E92}"/>
          </ac:spMkLst>
        </pc:spChg>
        <pc:spChg chg="del mod topLvl">
          <ac:chgData name="Devrizal Maruapey" userId="73835e99cd6025c3" providerId="LiveId" clId="{1B3FBEB1-4FA3-417D-A3DF-D8F13A39E67E}" dt="2021-08-30T04:06:00.659" v="1462" actId="21"/>
          <ac:spMkLst>
            <pc:docMk/>
            <pc:sldMk cId="2731165993" sldId="284"/>
            <ac:spMk id="6" creationId="{55A4ABA8-9404-49B3-81EA-52EE76B881F9}"/>
          </ac:spMkLst>
        </pc:spChg>
        <pc:spChg chg="add mod">
          <ac:chgData name="Devrizal Maruapey" userId="73835e99cd6025c3" providerId="LiveId" clId="{1B3FBEB1-4FA3-417D-A3DF-D8F13A39E67E}" dt="2021-08-30T04:05:54.074" v="1459"/>
          <ac:spMkLst>
            <pc:docMk/>
            <pc:sldMk cId="2731165993" sldId="284"/>
            <ac:spMk id="7" creationId="{078EB3EF-8C44-490B-8BE8-EE01FBA5727A}"/>
          </ac:spMkLst>
        </pc:spChg>
        <pc:spChg chg="add mod">
          <ac:chgData name="Devrizal Maruapey" userId="73835e99cd6025c3" providerId="LiveId" clId="{1B3FBEB1-4FA3-417D-A3DF-D8F13A39E67E}" dt="2021-08-30T04:05:58.607" v="1461"/>
          <ac:spMkLst>
            <pc:docMk/>
            <pc:sldMk cId="2731165993" sldId="284"/>
            <ac:spMk id="8" creationId="{8FABCC3B-A177-443E-87CB-6FB097218494}"/>
          </ac:spMkLst>
        </pc:spChg>
        <pc:spChg chg="add mod">
          <ac:chgData name="Devrizal Maruapey" userId="73835e99cd6025c3" providerId="LiveId" clId="{1B3FBEB1-4FA3-417D-A3DF-D8F13A39E67E}" dt="2021-08-30T04:05:57.372" v="1460"/>
          <ac:spMkLst>
            <pc:docMk/>
            <pc:sldMk cId="2731165993" sldId="284"/>
            <ac:spMk id="9" creationId="{9AF37B75-8D50-408F-A8DB-E445D3D2C0FA}"/>
          </ac:spMkLst>
        </pc:spChg>
        <pc:grpChg chg="del">
          <ac:chgData name="Devrizal Maruapey" userId="73835e99cd6025c3" providerId="LiveId" clId="{1B3FBEB1-4FA3-417D-A3DF-D8F13A39E67E}" dt="2021-08-30T04:04:46.489" v="1437" actId="165"/>
          <ac:grpSpMkLst>
            <pc:docMk/>
            <pc:sldMk cId="2731165993" sldId="284"/>
            <ac:grpSpMk id="4" creationId="{1E6CB90C-28EF-4DF7-94B6-9D0E3BABA8C6}"/>
          </ac:grpSpMkLst>
        </pc:grpChg>
        <pc:grpChg chg="del mod">
          <ac:chgData name="Devrizal Maruapey" userId="73835e99cd6025c3" providerId="LiveId" clId="{1B3FBEB1-4FA3-417D-A3DF-D8F13A39E67E}" dt="2021-08-30T04:06:00.659" v="1462" actId="21"/>
          <ac:grpSpMkLst>
            <pc:docMk/>
            <pc:sldMk cId="2731165993" sldId="284"/>
            <ac:grpSpMk id="31" creationId="{58777B02-D958-4BA3-A15D-BA76C278BF0C}"/>
          </ac:grpSpMkLst>
        </pc:grpChg>
      </pc:sldChg>
      <pc:sldChg chg="addSp delSp modSp mod">
        <pc:chgData name="Devrizal Maruapey" userId="73835e99cd6025c3" providerId="LiveId" clId="{1B3FBEB1-4FA3-417D-A3DF-D8F13A39E67E}" dt="2021-08-30T04:13:06.921" v="1517" actId="20577"/>
        <pc:sldMkLst>
          <pc:docMk/>
          <pc:sldMk cId="252272523" sldId="285"/>
        </pc:sldMkLst>
        <pc:spChg chg="add mod">
          <ac:chgData name="Devrizal Maruapey" userId="73835e99cd6025c3" providerId="LiveId" clId="{1B3FBEB1-4FA3-417D-A3DF-D8F13A39E67E}" dt="2021-08-30T04:08:14.377" v="1504"/>
          <ac:spMkLst>
            <pc:docMk/>
            <pc:sldMk cId="252272523" sldId="285"/>
            <ac:spMk id="2" creationId="{C551FE2A-A39F-4015-9E11-A89E813C6584}"/>
          </ac:spMkLst>
        </pc:spChg>
        <pc:spChg chg="del mod">
          <ac:chgData name="Devrizal Maruapey" userId="73835e99cd6025c3" providerId="LiveId" clId="{1B3FBEB1-4FA3-417D-A3DF-D8F13A39E67E}" dt="2021-08-30T04:08:20.099" v="1508" actId="21"/>
          <ac:spMkLst>
            <pc:docMk/>
            <pc:sldMk cId="252272523" sldId="285"/>
            <ac:spMk id="3" creationId="{A5930963-13FE-420F-9875-BA5E43ED826F}"/>
          </ac:spMkLst>
        </pc:spChg>
        <pc:spChg chg="mod topLvl">
          <ac:chgData name="Devrizal Maruapey" userId="73835e99cd6025c3" providerId="LiveId" clId="{1B3FBEB1-4FA3-417D-A3DF-D8F13A39E67E}" dt="2021-08-30T04:06:17.913" v="1463" actId="165"/>
          <ac:spMkLst>
            <pc:docMk/>
            <pc:sldMk cId="252272523" sldId="285"/>
            <ac:spMk id="5" creationId="{4F294EB0-2F19-463C-AB9C-35E8F1BC95B8}"/>
          </ac:spMkLst>
        </pc:spChg>
        <pc:spChg chg="del mod topLvl">
          <ac:chgData name="Devrizal Maruapey" userId="73835e99cd6025c3" providerId="LiveId" clId="{1B3FBEB1-4FA3-417D-A3DF-D8F13A39E67E}" dt="2021-08-30T04:08:20.099" v="1508" actId="21"/>
          <ac:spMkLst>
            <pc:docMk/>
            <pc:sldMk cId="252272523" sldId="285"/>
            <ac:spMk id="6" creationId="{314BC953-9F89-401D-A102-E6692F9FF933}"/>
          </ac:spMkLst>
        </pc:spChg>
        <pc:spChg chg="add mod">
          <ac:chgData name="Devrizal Maruapey" userId="73835e99cd6025c3" providerId="LiveId" clId="{1B3FBEB1-4FA3-417D-A3DF-D8F13A39E67E}" dt="2021-08-30T04:08:16.025" v="1505"/>
          <ac:spMkLst>
            <pc:docMk/>
            <pc:sldMk cId="252272523" sldId="285"/>
            <ac:spMk id="7" creationId="{13DBED11-041C-4050-9351-0A05A6A2E154}"/>
          </ac:spMkLst>
        </pc:spChg>
        <pc:spChg chg="add mod">
          <ac:chgData name="Devrizal Maruapey" userId="73835e99cd6025c3" providerId="LiveId" clId="{1B3FBEB1-4FA3-417D-A3DF-D8F13A39E67E}" dt="2021-08-30T04:12:59.262" v="1513"/>
          <ac:spMkLst>
            <pc:docMk/>
            <pc:sldMk cId="252272523" sldId="285"/>
            <ac:spMk id="8" creationId="{FF69A235-17E3-41C6-89AE-8C5A71608C20}"/>
          </ac:spMkLst>
        </pc:spChg>
        <pc:spChg chg="add mod">
          <ac:chgData name="Devrizal Maruapey" userId="73835e99cd6025c3" providerId="LiveId" clId="{1B3FBEB1-4FA3-417D-A3DF-D8F13A39E67E}" dt="2021-08-30T04:13:01.964" v="1514"/>
          <ac:spMkLst>
            <pc:docMk/>
            <pc:sldMk cId="252272523" sldId="285"/>
            <ac:spMk id="9" creationId="{1EE3E460-B065-43B7-B378-9AAB3A4CE0EF}"/>
          </ac:spMkLst>
        </pc:spChg>
        <pc:spChg chg="add mod">
          <ac:chgData name="Devrizal Maruapey" userId="73835e99cd6025c3" providerId="LiveId" clId="{1B3FBEB1-4FA3-417D-A3DF-D8F13A39E67E}" dt="2021-08-30T04:13:06.921" v="1517" actId="20577"/>
          <ac:spMkLst>
            <pc:docMk/>
            <pc:sldMk cId="252272523" sldId="285"/>
            <ac:spMk id="10" creationId="{EE09796F-9ECA-4D02-BB4F-5F2A74187895}"/>
          </ac:spMkLst>
        </pc:spChg>
        <pc:spChg chg="add mod">
          <ac:chgData name="Devrizal Maruapey" userId="73835e99cd6025c3" providerId="LiveId" clId="{1B3FBEB1-4FA3-417D-A3DF-D8F13A39E67E}" dt="2021-08-30T04:08:18.321" v="1507"/>
          <ac:spMkLst>
            <pc:docMk/>
            <pc:sldMk cId="252272523" sldId="285"/>
            <ac:spMk id="11" creationId="{F9DE5B4F-43DD-4E05-9787-CA1970DE75B3}"/>
          </ac:spMkLst>
        </pc:spChg>
        <pc:spChg chg="del mod">
          <ac:chgData name="Devrizal Maruapey" userId="73835e99cd6025c3" providerId="LiveId" clId="{1B3FBEB1-4FA3-417D-A3DF-D8F13A39E67E}" dt="2021-08-30T04:08:20.099" v="1508" actId="21"/>
          <ac:spMkLst>
            <pc:docMk/>
            <pc:sldMk cId="252272523" sldId="285"/>
            <ac:spMk id="16" creationId="{FA92D462-72D1-47A1-A9C1-31221A2D4339}"/>
          </ac:spMkLst>
        </pc:spChg>
        <pc:spChg chg="del mod">
          <ac:chgData name="Devrizal Maruapey" userId="73835e99cd6025c3" providerId="LiveId" clId="{1B3FBEB1-4FA3-417D-A3DF-D8F13A39E67E}" dt="2021-08-30T04:08:20.099" v="1508" actId="21"/>
          <ac:spMkLst>
            <pc:docMk/>
            <pc:sldMk cId="252272523" sldId="285"/>
            <ac:spMk id="26" creationId="{79777B0F-E92D-4AE9-9E07-FD0FB8CB454B}"/>
          </ac:spMkLst>
        </pc:spChg>
        <pc:spChg chg="del mod">
          <ac:chgData name="Devrizal Maruapey" userId="73835e99cd6025c3" providerId="LiveId" clId="{1B3FBEB1-4FA3-417D-A3DF-D8F13A39E67E}" dt="2021-08-30T04:13:03.176" v="1515" actId="21"/>
          <ac:spMkLst>
            <pc:docMk/>
            <pc:sldMk cId="252272523" sldId="285"/>
            <ac:spMk id="46" creationId="{4A629510-C319-42CD-976F-BFFEE14AA7A8}"/>
          </ac:spMkLst>
        </pc:spChg>
        <pc:spChg chg="del mod">
          <ac:chgData name="Devrizal Maruapey" userId="73835e99cd6025c3" providerId="LiveId" clId="{1B3FBEB1-4FA3-417D-A3DF-D8F13A39E67E}" dt="2021-08-30T04:13:03.176" v="1515" actId="21"/>
          <ac:spMkLst>
            <pc:docMk/>
            <pc:sldMk cId="252272523" sldId="285"/>
            <ac:spMk id="47" creationId="{3E97895F-5A94-422A-A84F-4FF7572380DF}"/>
          </ac:spMkLst>
        </pc:spChg>
        <pc:grpChg chg="del">
          <ac:chgData name="Devrizal Maruapey" userId="73835e99cd6025c3" providerId="LiveId" clId="{1B3FBEB1-4FA3-417D-A3DF-D8F13A39E67E}" dt="2021-08-30T04:06:17.913" v="1463" actId="165"/>
          <ac:grpSpMkLst>
            <pc:docMk/>
            <pc:sldMk cId="252272523" sldId="285"/>
            <ac:grpSpMk id="4" creationId="{11E19842-A7D8-49ED-9E29-624A228EC016}"/>
          </ac:grpSpMkLst>
        </pc:grpChg>
      </pc:sldChg>
      <pc:sldChg chg="addSp delSp modSp mod">
        <pc:chgData name="Devrizal Maruapey" userId="73835e99cd6025c3" providerId="LiveId" clId="{1B3FBEB1-4FA3-417D-A3DF-D8F13A39E67E}" dt="2021-08-30T02:32:45.539" v="114" actId="21"/>
        <pc:sldMkLst>
          <pc:docMk/>
          <pc:sldMk cId="3113992042" sldId="286"/>
        </pc:sldMkLst>
        <pc:spChg chg="del mod">
          <ac:chgData name="Devrizal Maruapey" userId="73835e99cd6025c3" providerId="LiveId" clId="{1B3FBEB1-4FA3-417D-A3DF-D8F13A39E67E}" dt="2021-08-30T02:32:45.539" v="114" actId="21"/>
          <ac:spMkLst>
            <pc:docMk/>
            <pc:sldMk cId="3113992042" sldId="286"/>
            <ac:spMk id="11" creationId="{28895779-3A62-449D-A8BA-3EB5240D117E}"/>
          </ac:spMkLst>
        </pc:spChg>
        <pc:spChg chg="del mod">
          <ac:chgData name="Devrizal Maruapey" userId="73835e99cd6025c3" providerId="LiveId" clId="{1B3FBEB1-4FA3-417D-A3DF-D8F13A39E67E}" dt="2021-08-30T02:32:45.539" v="114" actId="21"/>
          <ac:spMkLst>
            <pc:docMk/>
            <pc:sldMk cId="3113992042" sldId="286"/>
            <ac:spMk id="17" creationId="{06A7133D-D2AD-4306-B242-ADBA9885842F}"/>
          </ac:spMkLst>
        </pc:spChg>
        <pc:spChg chg="add mod">
          <ac:chgData name="Devrizal Maruapey" userId="73835e99cd6025c3" providerId="LiveId" clId="{1B3FBEB1-4FA3-417D-A3DF-D8F13A39E67E}" dt="2021-08-30T02:32:42.708" v="112"/>
          <ac:spMkLst>
            <pc:docMk/>
            <pc:sldMk cId="3113992042" sldId="286"/>
            <ac:spMk id="21" creationId="{5FFD1774-BF1B-4FC7-857B-F9C20A1E693B}"/>
          </ac:spMkLst>
        </pc:spChg>
        <pc:spChg chg="add mod">
          <ac:chgData name="Devrizal Maruapey" userId="73835e99cd6025c3" providerId="LiveId" clId="{1B3FBEB1-4FA3-417D-A3DF-D8F13A39E67E}" dt="2021-08-30T02:32:44.237" v="113"/>
          <ac:spMkLst>
            <pc:docMk/>
            <pc:sldMk cId="3113992042" sldId="286"/>
            <ac:spMk id="22" creationId="{35DBED39-90D0-4DA0-9784-63C5C5A6418B}"/>
          </ac:spMkLst>
        </pc:spChg>
        <pc:spChg chg="add mod">
          <ac:chgData name="Devrizal Maruapey" userId="73835e99cd6025c3" providerId="LiveId" clId="{1B3FBEB1-4FA3-417D-A3DF-D8F13A39E67E}" dt="2021-08-30T02:32:38.777" v="110"/>
          <ac:spMkLst>
            <pc:docMk/>
            <pc:sldMk cId="3113992042" sldId="286"/>
            <ac:spMk id="23" creationId="{F44A9DD9-DE27-412F-A84D-DEDE405169E5}"/>
          </ac:spMkLst>
        </pc:spChg>
        <pc:grpChg chg="ord">
          <ac:chgData name="Devrizal Maruapey" userId="73835e99cd6025c3" providerId="LiveId" clId="{1B3FBEB1-4FA3-417D-A3DF-D8F13A39E67E}" dt="2021-08-30T02:32:40.505" v="111" actId="166"/>
          <ac:grpSpMkLst>
            <pc:docMk/>
            <pc:sldMk cId="3113992042" sldId="286"/>
            <ac:grpSpMk id="13" creationId="{03239F2C-78FA-4149-B348-63D3D71D7D31}"/>
          </ac:grpSpMkLst>
        </pc:grpChg>
        <pc:picChg chg="del">
          <ac:chgData name="Devrizal Maruapey" userId="73835e99cd6025c3" providerId="LiveId" clId="{1B3FBEB1-4FA3-417D-A3DF-D8F13A39E67E}" dt="2021-08-30T02:32:36.462" v="109" actId="21"/>
          <ac:picMkLst>
            <pc:docMk/>
            <pc:sldMk cId="3113992042" sldId="286"/>
            <ac:picMk id="10" creationId="{41FCD917-C845-4827-86E5-5D18FDF13BE3}"/>
          </ac:picMkLst>
        </pc:picChg>
      </pc:sldChg>
      <pc:sldMasterChg chg="modSp mod addSldLayout delSldLayout modSldLayout">
        <pc:chgData name="Devrizal Maruapey" userId="73835e99cd6025c3" providerId="LiveId" clId="{1B3FBEB1-4FA3-417D-A3DF-D8F13A39E67E}" dt="2021-08-30T04:08:00.869" v="1500" actId="552"/>
        <pc:sldMasterMkLst>
          <pc:docMk/>
          <pc:sldMasterMk cId="3250872157" sldId="2147483648"/>
        </pc:sldMasterMkLst>
        <pc:spChg chg="mod">
          <ac:chgData name="Devrizal Maruapey" userId="73835e99cd6025c3" providerId="LiveId" clId="{1B3FBEB1-4FA3-417D-A3DF-D8F13A39E67E}" dt="2021-08-30T02:25:01.125" v="1" actId="207"/>
          <ac:spMkLst>
            <pc:docMk/>
            <pc:sldMasterMk cId="3250872157" sldId="2147483648"/>
            <ac:spMk id="2" creationId="{00000000-0000-0000-0000-000000000000}"/>
          </ac:spMkLst>
        </pc:spChg>
        <pc:spChg chg="mod">
          <ac:chgData name="Devrizal Maruapey" userId="73835e99cd6025c3" providerId="LiveId" clId="{1B3FBEB1-4FA3-417D-A3DF-D8F13A39E67E}" dt="2021-08-30T02:25:29.030" v="10" actId="5793"/>
          <ac:spMkLst>
            <pc:docMk/>
            <pc:sldMasterMk cId="3250872157" sldId="2147483648"/>
            <ac:spMk id="3" creationId="{00000000-0000-0000-0000-000000000000}"/>
          </ac:spMkLst>
        </pc:spChg>
        <pc:sldLayoutChg chg="addSp delSp modSp new mod">
          <pc:chgData name="Devrizal Maruapey" userId="73835e99cd6025c3" providerId="LiveId" clId="{1B3FBEB1-4FA3-417D-A3DF-D8F13A39E67E}" dt="2021-08-30T02:38:57.303" v="240" actId="207"/>
          <pc:sldLayoutMkLst>
            <pc:docMk/>
            <pc:sldMasterMk cId="3250872157" sldId="2147483648"/>
            <pc:sldLayoutMk cId="2323807594" sldId="2147483656"/>
          </pc:sldLayoutMkLst>
          <pc:spChg chg="del">
            <ac:chgData name="Devrizal Maruapey" userId="73835e99cd6025c3" providerId="LiveId" clId="{1B3FBEB1-4FA3-417D-A3DF-D8F13A39E67E}" dt="2021-08-30T02:25:33.447" v="12" actId="478"/>
            <ac:spMkLst>
              <pc:docMk/>
              <pc:sldMasterMk cId="3250872157" sldId="2147483648"/>
              <pc:sldLayoutMk cId="2323807594" sldId="2147483656"/>
              <ac:spMk id="2" creationId="{6018DBB3-82FA-4B6B-94DC-C91C576AA118}"/>
            </ac:spMkLst>
          </pc:spChg>
          <pc:spChg chg="del">
            <ac:chgData name="Devrizal Maruapey" userId="73835e99cd6025c3" providerId="LiveId" clId="{1B3FBEB1-4FA3-417D-A3DF-D8F13A39E67E}" dt="2021-08-30T02:25:33.447" v="12" actId="478"/>
            <ac:spMkLst>
              <pc:docMk/>
              <pc:sldMasterMk cId="3250872157" sldId="2147483648"/>
              <pc:sldLayoutMk cId="2323807594" sldId="2147483656"/>
              <ac:spMk id="3" creationId="{29D876C4-53F6-4883-A156-6C4FA7D2962D}"/>
            </ac:spMkLst>
          </pc:spChg>
          <pc:spChg chg="del">
            <ac:chgData name="Devrizal Maruapey" userId="73835e99cd6025c3" providerId="LiveId" clId="{1B3FBEB1-4FA3-417D-A3DF-D8F13A39E67E}" dt="2021-08-30T02:25:33.447" v="12" actId="478"/>
            <ac:spMkLst>
              <pc:docMk/>
              <pc:sldMasterMk cId="3250872157" sldId="2147483648"/>
              <pc:sldLayoutMk cId="2323807594" sldId="2147483656"/>
              <ac:spMk id="4" creationId="{F7E5A8E3-A506-4182-B8FA-484905933961}"/>
            </ac:spMkLst>
          </pc:spChg>
          <pc:spChg chg="del">
            <ac:chgData name="Devrizal Maruapey" userId="73835e99cd6025c3" providerId="LiveId" clId="{1B3FBEB1-4FA3-417D-A3DF-D8F13A39E67E}" dt="2021-08-30T02:25:33.447" v="12" actId="478"/>
            <ac:spMkLst>
              <pc:docMk/>
              <pc:sldMasterMk cId="3250872157" sldId="2147483648"/>
              <pc:sldLayoutMk cId="2323807594" sldId="2147483656"/>
              <ac:spMk id="5" creationId="{7302D5AD-683F-4586-9610-0461D6AAB803}"/>
            </ac:spMkLst>
          </pc:spChg>
          <pc:spChg chg="del mod topLvl">
            <ac:chgData name="Devrizal Maruapey" userId="73835e99cd6025c3" providerId="LiveId" clId="{1B3FBEB1-4FA3-417D-A3DF-D8F13A39E67E}" dt="2021-08-30T02:30:04.313" v="66" actId="21"/>
            <ac:spMkLst>
              <pc:docMk/>
              <pc:sldMasterMk cId="3250872157" sldId="2147483648"/>
              <pc:sldLayoutMk cId="2323807594" sldId="2147483656"/>
              <ac:spMk id="8" creationId="{F59F4979-C2D1-4FDF-9F9E-AF0641B60716}"/>
            </ac:spMkLst>
          </pc:spChg>
          <pc:spChg chg="del mod topLvl">
            <ac:chgData name="Devrizal Maruapey" userId="73835e99cd6025c3" providerId="LiveId" clId="{1B3FBEB1-4FA3-417D-A3DF-D8F13A39E67E}" dt="2021-08-30T02:30:52.464" v="75" actId="21"/>
            <ac:spMkLst>
              <pc:docMk/>
              <pc:sldMasterMk cId="3250872157" sldId="2147483648"/>
              <pc:sldLayoutMk cId="2323807594" sldId="2147483656"/>
              <ac:spMk id="9" creationId="{C41CC738-599C-421E-B104-F02D3829924B}"/>
            </ac:spMkLst>
          </pc:spChg>
          <pc:spChg chg="add del mod ord">
            <ac:chgData name="Devrizal Maruapey" userId="73835e99cd6025c3" providerId="LiveId" clId="{1B3FBEB1-4FA3-417D-A3DF-D8F13A39E67E}" dt="2021-08-30T02:29:27.002" v="56"/>
            <ac:spMkLst>
              <pc:docMk/>
              <pc:sldMasterMk cId="3250872157" sldId="2147483648"/>
              <pc:sldLayoutMk cId="2323807594" sldId="2147483656"/>
              <ac:spMk id="10" creationId="{4189B4D5-EE38-48BC-9F96-401FFE601036}"/>
            </ac:spMkLst>
          </pc:spChg>
          <pc:spChg chg="add mod">
            <ac:chgData name="Devrizal Maruapey" userId="73835e99cd6025c3" providerId="LiveId" clId="{1B3FBEB1-4FA3-417D-A3DF-D8F13A39E67E}" dt="2021-08-30T02:30:00.758" v="65" actId="552"/>
            <ac:spMkLst>
              <pc:docMk/>
              <pc:sldMasterMk cId="3250872157" sldId="2147483648"/>
              <pc:sldLayoutMk cId="2323807594" sldId="2147483656"/>
              <ac:spMk id="11" creationId="{F0D0C9E1-8E6E-4411-A376-296257335282}"/>
            </ac:spMkLst>
          </pc:spChg>
          <pc:spChg chg="add mod">
            <ac:chgData name="Devrizal Maruapey" userId="73835e99cd6025c3" providerId="LiveId" clId="{1B3FBEB1-4FA3-417D-A3DF-D8F13A39E67E}" dt="2021-08-30T02:30:50.853" v="74" actId="552"/>
            <ac:spMkLst>
              <pc:docMk/>
              <pc:sldMasterMk cId="3250872157" sldId="2147483648"/>
              <pc:sldLayoutMk cId="2323807594" sldId="2147483656"/>
              <ac:spMk id="12" creationId="{0D6760BB-ED4E-445C-B7B8-254F2209D1EE}"/>
            </ac:spMkLst>
          </pc:spChg>
          <pc:spChg chg="mod ord">
            <ac:chgData name="Devrizal Maruapey" userId="73835e99cd6025c3" providerId="LiveId" clId="{1B3FBEB1-4FA3-417D-A3DF-D8F13A39E67E}" dt="2021-08-30T02:38:57.303" v="240" actId="207"/>
            <ac:spMkLst>
              <pc:docMk/>
              <pc:sldMasterMk cId="3250872157" sldId="2147483648"/>
              <pc:sldLayoutMk cId="2323807594" sldId="2147483656"/>
              <ac:spMk id="13" creationId="{38970261-CB53-43B1-95D9-808BCA0228FE}"/>
            </ac:spMkLst>
          </pc:spChg>
          <pc:grpChg chg="add del mod">
            <ac:chgData name="Devrizal Maruapey" userId="73835e99cd6025c3" providerId="LiveId" clId="{1B3FBEB1-4FA3-417D-A3DF-D8F13A39E67E}" dt="2021-08-30T02:29:29.650" v="57" actId="165"/>
            <ac:grpSpMkLst>
              <pc:docMk/>
              <pc:sldMasterMk cId="3250872157" sldId="2147483648"/>
              <pc:sldLayoutMk cId="2323807594" sldId="2147483656"/>
              <ac:grpSpMk id="7" creationId="{185AA43D-F1DC-4941-AACF-DEFDEC078556}"/>
            </ac:grpSpMkLst>
          </pc:grpChg>
          <pc:picChg chg="add del mod">
            <ac:chgData name="Devrizal Maruapey" userId="73835e99cd6025c3" providerId="LiveId" clId="{1B3FBEB1-4FA3-417D-A3DF-D8F13A39E67E}" dt="2021-08-30T02:29:27.002" v="56"/>
            <ac:picMkLst>
              <pc:docMk/>
              <pc:sldMasterMk cId="3250872157" sldId="2147483648"/>
              <pc:sldLayoutMk cId="2323807594" sldId="2147483656"/>
              <ac:picMk id="6" creationId="{5274FA8A-E789-4DB3-ADDA-22B22671D0DB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2:39:01.162" v="241" actId="207"/>
          <pc:sldLayoutMkLst>
            <pc:docMk/>
            <pc:sldMasterMk cId="3250872157" sldId="2147483648"/>
            <pc:sldLayoutMk cId="3446533235" sldId="2147483657"/>
          </pc:sldLayoutMkLst>
          <pc:spChg chg="add del mod">
            <ac:chgData name="Devrizal Maruapey" userId="73835e99cd6025c3" providerId="LiveId" clId="{1B3FBEB1-4FA3-417D-A3DF-D8F13A39E67E}" dt="2021-08-30T02:32:02.139" v="98" actId="21"/>
            <ac:spMkLst>
              <pc:docMk/>
              <pc:sldMasterMk cId="3250872157" sldId="2147483648"/>
              <pc:sldLayoutMk cId="3446533235" sldId="2147483657"/>
              <ac:spMk id="3" creationId="{BBE437E1-A14F-4770-800E-D1ADBB767BE5}"/>
            </ac:spMkLst>
          </pc:spChg>
          <pc:spChg chg="add del mod">
            <ac:chgData name="Devrizal Maruapey" userId="73835e99cd6025c3" providerId="LiveId" clId="{1B3FBEB1-4FA3-417D-A3DF-D8F13A39E67E}" dt="2021-08-30T02:32:29.482" v="107" actId="21"/>
            <ac:spMkLst>
              <pc:docMk/>
              <pc:sldMasterMk cId="3250872157" sldId="2147483648"/>
              <pc:sldLayoutMk cId="3446533235" sldId="2147483657"/>
              <ac:spMk id="4" creationId="{4DA7CCB7-E6AF-4163-A126-B4586DF54149}"/>
            </ac:spMkLst>
          </pc:spChg>
          <pc:spChg chg="add del mod ord">
            <ac:chgData name="Devrizal Maruapey" userId="73835e99cd6025c3" providerId="LiveId" clId="{1B3FBEB1-4FA3-417D-A3DF-D8F13A39E67E}" dt="2021-08-30T02:31:41.188" v="90"/>
            <ac:spMkLst>
              <pc:docMk/>
              <pc:sldMasterMk cId="3250872157" sldId="2147483648"/>
              <pc:sldLayoutMk cId="3446533235" sldId="2147483657"/>
              <ac:spMk id="5" creationId="{C4E520DC-5698-452D-AEF3-9B49B0AE7CF4}"/>
            </ac:spMkLst>
          </pc:spChg>
          <pc:spChg chg="add mod">
            <ac:chgData name="Devrizal Maruapey" userId="73835e99cd6025c3" providerId="LiveId" clId="{1B3FBEB1-4FA3-417D-A3DF-D8F13A39E67E}" dt="2021-08-30T02:32:00.480" v="97" actId="552"/>
            <ac:spMkLst>
              <pc:docMk/>
              <pc:sldMasterMk cId="3250872157" sldId="2147483648"/>
              <pc:sldLayoutMk cId="3446533235" sldId="2147483657"/>
              <ac:spMk id="6" creationId="{87D9AB2C-988C-4DFF-A3E2-7443A37C038E}"/>
            </ac:spMkLst>
          </pc:spChg>
          <pc:spChg chg="add mod">
            <ac:chgData name="Devrizal Maruapey" userId="73835e99cd6025c3" providerId="LiveId" clId="{1B3FBEB1-4FA3-417D-A3DF-D8F13A39E67E}" dt="2021-08-30T02:32:27.864" v="106" actId="552"/>
            <ac:spMkLst>
              <pc:docMk/>
              <pc:sldMasterMk cId="3250872157" sldId="2147483648"/>
              <pc:sldLayoutMk cId="3446533235" sldId="2147483657"/>
              <ac:spMk id="7" creationId="{AC519888-59B0-43C9-82CC-A5595261D62D}"/>
            </ac:spMkLst>
          </pc:spChg>
          <pc:spChg chg="mod">
            <ac:chgData name="Devrizal Maruapey" userId="73835e99cd6025c3" providerId="LiveId" clId="{1B3FBEB1-4FA3-417D-A3DF-D8F13A39E67E}" dt="2021-08-30T02:39:01.162" v="241" actId="207"/>
            <ac:spMkLst>
              <pc:docMk/>
              <pc:sldMasterMk cId="3250872157" sldId="2147483648"/>
              <pc:sldLayoutMk cId="3446533235" sldId="2147483657"/>
              <ac:spMk id="8" creationId="{3995E646-EF58-4F31-8D6C-590D62F0426E}"/>
            </ac:spMkLst>
          </pc:spChg>
          <pc:picChg chg="add del mod">
            <ac:chgData name="Devrizal Maruapey" userId="73835e99cd6025c3" providerId="LiveId" clId="{1B3FBEB1-4FA3-417D-A3DF-D8F13A39E67E}" dt="2021-08-30T02:31:41.188" v="90"/>
            <ac:picMkLst>
              <pc:docMk/>
              <pc:sldMasterMk cId="3250872157" sldId="2147483648"/>
              <pc:sldLayoutMk cId="3446533235" sldId="2147483657"/>
              <ac:picMk id="2" creationId="{97F55ED6-0943-4B78-AAEC-9FEEC07644DB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2:39:05.432" v="242" actId="207"/>
          <pc:sldLayoutMkLst>
            <pc:docMk/>
            <pc:sldMasterMk cId="3250872157" sldId="2147483648"/>
            <pc:sldLayoutMk cId="166949925" sldId="2147483658"/>
          </pc:sldLayoutMkLst>
          <pc:spChg chg="add del mod">
            <ac:chgData name="Devrizal Maruapey" userId="73835e99cd6025c3" providerId="LiveId" clId="{1B3FBEB1-4FA3-417D-A3DF-D8F13A39E67E}" dt="2021-08-30T02:33:33.280" v="133" actId="21"/>
            <ac:spMkLst>
              <pc:docMk/>
              <pc:sldMasterMk cId="3250872157" sldId="2147483648"/>
              <pc:sldLayoutMk cId="166949925" sldId="2147483658"/>
              <ac:spMk id="4" creationId="{B80B20CD-C301-4CDA-877F-7DAA43486AE8}"/>
            </ac:spMkLst>
          </pc:spChg>
          <pc:spChg chg="add del mod">
            <ac:chgData name="Devrizal Maruapey" userId="73835e99cd6025c3" providerId="LiveId" clId="{1B3FBEB1-4FA3-417D-A3DF-D8F13A39E67E}" dt="2021-08-30T02:33:39.653" v="138" actId="21"/>
            <ac:spMkLst>
              <pc:docMk/>
              <pc:sldMasterMk cId="3250872157" sldId="2147483648"/>
              <pc:sldLayoutMk cId="166949925" sldId="2147483658"/>
              <ac:spMk id="5" creationId="{99CF85C6-3338-4C04-B0C5-DD6CDED37E1F}"/>
            </ac:spMkLst>
          </pc:spChg>
          <pc:spChg chg="add del mod">
            <ac:chgData name="Devrizal Maruapey" userId="73835e99cd6025c3" providerId="LiveId" clId="{1B3FBEB1-4FA3-417D-A3DF-D8F13A39E67E}" dt="2021-08-30T02:34:49.420" v="146" actId="21"/>
            <ac:spMkLst>
              <pc:docMk/>
              <pc:sldMasterMk cId="3250872157" sldId="2147483648"/>
              <pc:sldLayoutMk cId="166949925" sldId="2147483658"/>
              <ac:spMk id="6" creationId="{B2A69ECB-F810-4206-AF3C-C7ADB2398E7B}"/>
            </ac:spMkLst>
          </pc:spChg>
          <pc:spChg chg="add del mod ord">
            <ac:chgData name="Devrizal Maruapey" userId="73835e99cd6025c3" providerId="LiveId" clId="{1B3FBEB1-4FA3-417D-A3DF-D8F13A39E67E}" dt="2021-08-30T02:33:08.603" v="123"/>
            <ac:spMkLst>
              <pc:docMk/>
              <pc:sldMasterMk cId="3250872157" sldId="2147483648"/>
              <pc:sldLayoutMk cId="166949925" sldId="2147483658"/>
              <ac:spMk id="7" creationId="{7CA11693-EABC-4AB7-A014-F7134C288AA5}"/>
            </ac:spMkLst>
          </pc:spChg>
          <pc:spChg chg="add mod">
            <ac:chgData name="Devrizal Maruapey" userId="73835e99cd6025c3" providerId="LiveId" clId="{1B3FBEB1-4FA3-417D-A3DF-D8F13A39E67E}" dt="2021-08-30T02:33:31.698" v="132" actId="552"/>
            <ac:spMkLst>
              <pc:docMk/>
              <pc:sldMasterMk cId="3250872157" sldId="2147483648"/>
              <pc:sldLayoutMk cId="166949925" sldId="2147483658"/>
              <ac:spMk id="8" creationId="{DF2D909F-7544-4D95-BD75-BD1D52296290}"/>
            </ac:spMkLst>
          </pc:spChg>
          <pc:spChg chg="add mod">
            <ac:chgData name="Devrizal Maruapey" userId="73835e99cd6025c3" providerId="LiveId" clId="{1B3FBEB1-4FA3-417D-A3DF-D8F13A39E67E}" dt="2021-08-30T02:33:37.569" v="136" actId="552"/>
            <ac:spMkLst>
              <pc:docMk/>
              <pc:sldMasterMk cId="3250872157" sldId="2147483648"/>
              <pc:sldLayoutMk cId="166949925" sldId="2147483658"/>
              <ac:spMk id="9" creationId="{28084A22-08EB-4FD1-91C9-4808B485DA55}"/>
            </ac:spMkLst>
          </pc:spChg>
          <pc:spChg chg="add del mod ord">
            <ac:chgData name="Devrizal Maruapey" userId="73835e99cd6025c3" providerId="LiveId" clId="{1B3FBEB1-4FA3-417D-A3DF-D8F13A39E67E}" dt="2021-08-30T02:33:10.657" v="124"/>
            <ac:spMkLst>
              <pc:docMk/>
              <pc:sldMasterMk cId="3250872157" sldId="2147483648"/>
              <pc:sldLayoutMk cId="166949925" sldId="2147483658"/>
              <ac:spMk id="10" creationId="{38A6AACE-0FCD-48A8-B0B4-8E8B757B22B5}"/>
            </ac:spMkLst>
          </pc:spChg>
          <pc:spChg chg="mod">
            <ac:chgData name="Devrizal Maruapey" userId="73835e99cd6025c3" providerId="LiveId" clId="{1B3FBEB1-4FA3-417D-A3DF-D8F13A39E67E}" dt="2021-08-30T02:39:05.432" v="242" actId="207"/>
            <ac:spMkLst>
              <pc:docMk/>
              <pc:sldMasterMk cId="3250872157" sldId="2147483648"/>
              <pc:sldLayoutMk cId="166949925" sldId="2147483658"/>
              <ac:spMk id="11" creationId="{47693BDD-1511-45A2-9501-D7C79ADD2304}"/>
            </ac:spMkLst>
          </pc:spChg>
          <pc:spChg chg="mod">
            <ac:chgData name="Devrizal Maruapey" userId="73835e99cd6025c3" providerId="LiveId" clId="{1B3FBEB1-4FA3-417D-A3DF-D8F13A39E67E}" dt="2021-08-30T02:39:05.432" v="242" actId="207"/>
            <ac:spMkLst>
              <pc:docMk/>
              <pc:sldMasterMk cId="3250872157" sldId="2147483648"/>
              <pc:sldLayoutMk cId="166949925" sldId="2147483658"/>
              <ac:spMk id="12" creationId="{82747B23-DBB6-4AF9-B61A-42F571B464F1}"/>
            </ac:spMkLst>
          </pc:spChg>
          <pc:spChg chg="add mod">
            <ac:chgData name="Devrizal Maruapey" userId="73835e99cd6025c3" providerId="LiveId" clId="{1B3FBEB1-4FA3-417D-A3DF-D8F13A39E67E}" dt="2021-08-30T02:34:46.667" v="145" actId="552"/>
            <ac:spMkLst>
              <pc:docMk/>
              <pc:sldMasterMk cId="3250872157" sldId="2147483648"/>
              <pc:sldLayoutMk cId="166949925" sldId="2147483658"/>
              <ac:spMk id="13" creationId="{A8288258-C92F-4B55-A8AE-9B321AE13269}"/>
            </ac:spMkLst>
          </pc:spChg>
          <pc:picChg chg="add del mod">
            <ac:chgData name="Devrizal Maruapey" userId="73835e99cd6025c3" providerId="LiveId" clId="{1B3FBEB1-4FA3-417D-A3DF-D8F13A39E67E}" dt="2021-08-30T02:33:10.657" v="124"/>
            <ac:picMkLst>
              <pc:docMk/>
              <pc:sldMasterMk cId="3250872157" sldId="2147483648"/>
              <pc:sldLayoutMk cId="166949925" sldId="2147483658"/>
              <ac:picMk id="2" creationId="{83C6E21C-5A6E-4745-9629-578689515FF4}"/>
            </ac:picMkLst>
          </pc:picChg>
          <pc:picChg chg="add del mod">
            <ac:chgData name="Devrizal Maruapey" userId="73835e99cd6025c3" providerId="LiveId" clId="{1B3FBEB1-4FA3-417D-A3DF-D8F13A39E67E}" dt="2021-08-30T02:33:08.603" v="123"/>
            <ac:picMkLst>
              <pc:docMk/>
              <pc:sldMasterMk cId="3250872157" sldId="2147483648"/>
              <pc:sldLayoutMk cId="166949925" sldId="2147483658"/>
              <ac:picMk id="3" creationId="{3692590A-3517-421F-9485-47A46F8E2014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2:39:08.663" v="243" actId="207"/>
          <pc:sldLayoutMkLst>
            <pc:docMk/>
            <pc:sldMasterMk cId="3250872157" sldId="2147483648"/>
            <pc:sldLayoutMk cId="434946373" sldId="2147483659"/>
          </pc:sldLayoutMkLst>
          <pc:spChg chg="add del mod">
            <ac:chgData name="Devrizal Maruapey" userId="73835e99cd6025c3" providerId="LiveId" clId="{1B3FBEB1-4FA3-417D-A3DF-D8F13A39E67E}" dt="2021-08-30T02:36:42.034" v="183" actId="21"/>
            <ac:spMkLst>
              <pc:docMk/>
              <pc:sldMasterMk cId="3250872157" sldId="2147483648"/>
              <pc:sldLayoutMk cId="434946373" sldId="2147483659"/>
              <ac:spMk id="3" creationId="{FAFB1C28-1C31-4C7C-B638-E53F074D3034}"/>
            </ac:spMkLst>
          </pc:spChg>
          <pc:spChg chg="add del mod">
            <ac:chgData name="Devrizal Maruapey" userId="73835e99cd6025c3" providerId="LiveId" clId="{1B3FBEB1-4FA3-417D-A3DF-D8F13A39E67E}" dt="2021-08-30T02:36:18.777" v="173" actId="21"/>
            <ac:spMkLst>
              <pc:docMk/>
              <pc:sldMasterMk cId="3250872157" sldId="2147483648"/>
              <pc:sldLayoutMk cId="434946373" sldId="2147483659"/>
              <ac:spMk id="4" creationId="{FF92DFF3-BDBE-43B6-A155-2B7EDD08B0E3}"/>
            </ac:spMkLst>
          </pc:spChg>
          <pc:spChg chg="add del mod">
            <ac:chgData name="Devrizal Maruapey" userId="73835e99cd6025c3" providerId="LiveId" clId="{1B3FBEB1-4FA3-417D-A3DF-D8F13A39E67E}" dt="2021-08-30T02:36:26.332" v="177" actId="21"/>
            <ac:spMkLst>
              <pc:docMk/>
              <pc:sldMasterMk cId="3250872157" sldId="2147483648"/>
              <pc:sldLayoutMk cId="434946373" sldId="2147483659"/>
              <ac:spMk id="5" creationId="{B9CE92F1-5BDA-47AE-9021-DD55B15F93A1}"/>
            </ac:spMkLst>
          </pc:spChg>
          <pc:spChg chg="add del mod ord">
            <ac:chgData name="Devrizal Maruapey" userId="73835e99cd6025c3" providerId="LiveId" clId="{1B3FBEB1-4FA3-417D-A3DF-D8F13A39E67E}" dt="2021-08-30T02:35:38.143" v="164"/>
            <ac:spMkLst>
              <pc:docMk/>
              <pc:sldMasterMk cId="3250872157" sldId="2147483648"/>
              <pc:sldLayoutMk cId="434946373" sldId="2147483659"/>
              <ac:spMk id="6" creationId="{02A0FB13-448A-4297-BBE2-ACDCB65A84EF}"/>
            </ac:spMkLst>
          </pc:spChg>
          <pc:spChg chg="add mod">
            <ac:chgData name="Devrizal Maruapey" userId="73835e99cd6025c3" providerId="LiveId" clId="{1B3FBEB1-4FA3-417D-A3DF-D8F13A39E67E}" dt="2021-08-30T02:36:16.653" v="172" actId="552"/>
            <ac:spMkLst>
              <pc:docMk/>
              <pc:sldMasterMk cId="3250872157" sldId="2147483648"/>
              <pc:sldLayoutMk cId="434946373" sldId="2147483659"/>
              <ac:spMk id="7" creationId="{C05931AC-5B20-4117-B761-0331AB0C4AA1}"/>
            </ac:spMkLst>
          </pc:spChg>
          <pc:spChg chg="add mod">
            <ac:chgData name="Devrizal Maruapey" userId="73835e99cd6025c3" providerId="LiveId" clId="{1B3FBEB1-4FA3-417D-A3DF-D8F13A39E67E}" dt="2021-08-30T02:36:23.735" v="176" actId="552"/>
            <ac:spMkLst>
              <pc:docMk/>
              <pc:sldMasterMk cId="3250872157" sldId="2147483648"/>
              <pc:sldLayoutMk cId="434946373" sldId="2147483659"/>
              <ac:spMk id="8" creationId="{367B3C94-B963-429F-A840-DB65B65004A0}"/>
            </ac:spMkLst>
          </pc:spChg>
          <pc:spChg chg="add mod">
            <ac:chgData name="Devrizal Maruapey" userId="73835e99cd6025c3" providerId="LiveId" clId="{1B3FBEB1-4FA3-417D-A3DF-D8F13A39E67E}" dt="2021-08-30T02:36:40.132" v="182" actId="552"/>
            <ac:spMkLst>
              <pc:docMk/>
              <pc:sldMasterMk cId="3250872157" sldId="2147483648"/>
              <pc:sldLayoutMk cId="434946373" sldId="2147483659"/>
              <ac:spMk id="9" creationId="{4EFB0FD8-ACCE-4054-B898-74D7A26B35C7}"/>
            </ac:spMkLst>
          </pc:spChg>
          <pc:spChg chg="mod">
            <ac:chgData name="Devrizal Maruapey" userId="73835e99cd6025c3" providerId="LiveId" clId="{1B3FBEB1-4FA3-417D-A3DF-D8F13A39E67E}" dt="2021-08-30T02:39:08.663" v="243" actId="207"/>
            <ac:spMkLst>
              <pc:docMk/>
              <pc:sldMasterMk cId="3250872157" sldId="2147483648"/>
              <pc:sldLayoutMk cId="434946373" sldId="2147483659"/>
              <ac:spMk id="10" creationId="{4CAA8914-C2D7-4CB9-9781-642B05962F8C}"/>
            </ac:spMkLst>
          </pc:spChg>
          <pc:picChg chg="add del mod">
            <ac:chgData name="Devrizal Maruapey" userId="73835e99cd6025c3" providerId="LiveId" clId="{1B3FBEB1-4FA3-417D-A3DF-D8F13A39E67E}" dt="2021-08-30T02:35:38.143" v="164"/>
            <ac:picMkLst>
              <pc:docMk/>
              <pc:sldMasterMk cId="3250872157" sldId="2147483648"/>
              <pc:sldLayoutMk cId="434946373" sldId="2147483659"/>
              <ac:picMk id="2" creationId="{E22CF2AD-CD83-4E8D-B149-BAA08470B256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2:39:12.838" v="244" actId="207"/>
          <pc:sldLayoutMkLst>
            <pc:docMk/>
            <pc:sldMasterMk cId="3250872157" sldId="2147483648"/>
            <pc:sldLayoutMk cId="3665084676" sldId="2147483660"/>
          </pc:sldLayoutMkLst>
          <pc:spChg chg="add del mod">
            <ac:chgData name="Devrizal Maruapey" userId="73835e99cd6025c3" providerId="LiveId" clId="{1B3FBEB1-4FA3-417D-A3DF-D8F13A39E67E}" dt="2021-08-30T02:38:15.347" v="228" actId="21"/>
            <ac:spMkLst>
              <pc:docMk/>
              <pc:sldMasterMk cId="3250872157" sldId="2147483648"/>
              <pc:sldLayoutMk cId="3665084676" sldId="2147483660"/>
              <ac:spMk id="3" creationId="{CAD59756-9BBA-42B1-A033-08E4B2D8C2F7}"/>
            </ac:spMkLst>
          </pc:spChg>
          <pc:spChg chg="add del mod">
            <ac:chgData name="Devrizal Maruapey" userId="73835e99cd6025c3" providerId="LiveId" clId="{1B3FBEB1-4FA3-417D-A3DF-D8F13A39E67E}" dt="2021-08-30T02:38:10.455" v="225" actId="21"/>
            <ac:spMkLst>
              <pc:docMk/>
              <pc:sldMasterMk cId="3250872157" sldId="2147483648"/>
              <pc:sldLayoutMk cId="3665084676" sldId="2147483660"/>
              <ac:spMk id="4" creationId="{1F190ADA-4EFA-4835-9683-A9A7DAE756C6}"/>
            </ac:spMkLst>
          </pc:spChg>
          <pc:spChg chg="add del mod ord">
            <ac:chgData name="Devrizal Maruapey" userId="73835e99cd6025c3" providerId="LiveId" clId="{1B3FBEB1-4FA3-417D-A3DF-D8F13A39E67E}" dt="2021-08-30T02:37:51.984" v="218"/>
            <ac:spMkLst>
              <pc:docMk/>
              <pc:sldMasterMk cId="3250872157" sldId="2147483648"/>
              <pc:sldLayoutMk cId="3665084676" sldId="2147483660"/>
              <ac:spMk id="5" creationId="{D226EB02-E64A-4F79-9870-30716E880068}"/>
            </ac:spMkLst>
          </pc:spChg>
          <pc:spChg chg="add mod">
            <ac:chgData name="Devrizal Maruapey" userId="73835e99cd6025c3" providerId="LiveId" clId="{1B3FBEB1-4FA3-417D-A3DF-D8F13A39E67E}" dt="2021-08-30T02:38:13.390" v="227" actId="552"/>
            <ac:spMkLst>
              <pc:docMk/>
              <pc:sldMasterMk cId="3250872157" sldId="2147483648"/>
              <pc:sldLayoutMk cId="3665084676" sldId="2147483660"/>
              <ac:spMk id="6" creationId="{8574D953-D92A-43C8-9205-1139E9F0330B}"/>
            </ac:spMkLst>
          </pc:spChg>
          <pc:spChg chg="mod">
            <ac:chgData name="Devrizal Maruapey" userId="73835e99cd6025c3" providerId="LiveId" clId="{1B3FBEB1-4FA3-417D-A3DF-D8F13A39E67E}" dt="2021-08-30T02:39:12.838" v="244" actId="207"/>
            <ac:spMkLst>
              <pc:docMk/>
              <pc:sldMasterMk cId="3250872157" sldId="2147483648"/>
              <pc:sldLayoutMk cId="3665084676" sldId="2147483660"/>
              <ac:spMk id="7" creationId="{7893241C-F9D1-43D8-A47C-188AABD5B9A8}"/>
            </ac:spMkLst>
          </pc:spChg>
          <pc:spChg chg="add mod">
            <ac:chgData name="Devrizal Maruapey" userId="73835e99cd6025c3" providerId="LiveId" clId="{1B3FBEB1-4FA3-417D-A3DF-D8F13A39E67E}" dt="2021-08-30T02:38:13.390" v="227" actId="552"/>
            <ac:spMkLst>
              <pc:docMk/>
              <pc:sldMasterMk cId="3250872157" sldId="2147483648"/>
              <pc:sldLayoutMk cId="3665084676" sldId="2147483660"/>
              <ac:spMk id="8" creationId="{486A4F50-3837-428E-9A95-3390A047B210}"/>
            </ac:spMkLst>
          </pc:spChg>
          <pc:picChg chg="add del mod">
            <ac:chgData name="Devrizal Maruapey" userId="73835e99cd6025c3" providerId="LiveId" clId="{1B3FBEB1-4FA3-417D-A3DF-D8F13A39E67E}" dt="2021-08-30T02:37:51.984" v="218"/>
            <ac:picMkLst>
              <pc:docMk/>
              <pc:sldMasterMk cId="3250872157" sldId="2147483648"/>
              <pc:sldLayoutMk cId="3665084676" sldId="2147483660"/>
              <ac:picMk id="2" creationId="{CA6D2CEA-84B4-4BF6-8081-B856DE292C82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2:50:40.860" v="366" actId="2711"/>
          <pc:sldLayoutMkLst>
            <pc:docMk/>
            <pc:sldMasterMk cId="3250872157" sldId="2147483648"/>
            <pc:sldLayoutMk cId="2806772957" sldId="2147483661"/>
          </pc:sldLayoutMkLst>
          <pc:spChg chg="add del mod">
            <ac:chgData name="Devrizal Maruapey" userId="73835e99cd6025c3" providerId="LiveId" clId="{1B3FBEB1-4FA3-417D-A3DF-D8F13A39E67E}" dt="2021-08-30T02:40:12.535" v="263" actId="21"/>
            <ac:spMkLst>
              <pc:docMk/>
              <pc:sldMasterMk cId="3250872157" sldId="2147483648"/>
              <pc:sldLayoutMk cId="2806772957" sldId="2147483661"/>
              <ac:spMk id="2" creationId="{41F6163B-DADA-4A97-B5C3-A86E0329380C}"/>
            </ac:spMkLst>
          </pc:spChg>
          <pc:spChg chg="add del mod">
            <ac:chgData name="Devrizal Maruapey" userId="73835e99cd6025c3" providerId="LiveId" clId="{1B3FBEB1-4FA3-417D-A3DF-D8F13A39E67E}" dt="2021-08-30T02:40:20.703" v="267" actId="21"/>
            <ac:spMkLst>
              <pc:docMk/>
              <pc:sldMasterMk cId="3250872157" sldId="2147483648"/>
              <pc:sldLayoutMk cId="2806772957" sldId="2147483661"/>
              <ac:spMk id="3" creationId="{93FA0ECA-1E40-43D6-93FB-A86785C5D492}"/>
            </ac:spMkLst>
          </pc:spChg>
          <pc:spChg chg="add del mod">
            <ac:chgData name="Devrizal Maruapey" userId="73835e99cd6025c3" providerId="LiveId" clId="{1B3FBEB1-4FA3-417D-A3DF-D8F13A39E67E}" dt="2021-08-30T02:46:48.832" v="291" actId="21"/>
            <ac:spMkLst>
              <pc:docMk/>
              <pc:sldMasterMk cId="3250872157" sldId="2147483648"/>
              <pc:sldLayoutMk cId="2806772957" sldId="2147483661"/>
              <ac:spMk id="4" creationId="{E4626CCF-2A67-43C5-9AD1-B62225D80F0C}"/>
            </ac:spMkLst>
          </pc:spChg>
          <pc:spChg chg="add del mod">
            <ac:chgData name="Devrizal Maruapey" userId="73835e99cd6025c3" providerId="LiveId" clId="{1B3FBEB1-4FA3-417D-A3DF-D8F13A39E67E}" dt="2021-08-30T02:46:52.163" v="292" actId="21"/>
            <ac:spMkLst>
              <pc:docMk/>
              <pc:sldMasterMk cId="3250872157" sldId="2147483648"/>
              <pc:sldLayoutMk cId="2806772957" sldId="2147483661"/>
              <ac:spMk id="5" creationId="{83DECD0B-76F5-462F-94D8-5FF14B295775}"/>
            </ac:spMkLst>
          </pc:spChg>
          <pc:spChg chg="add del mod">
            <ac:chgData name="Devrizal Maruapey" userId="73835e99cd6025c3" providerId="LiveId" clId="{1B3FBEB1-4FA3-417D-A3DF-D8F13A39E67E}" dt="2021-08-30T02:46:52.163" v="292" actId="21"/>
            <ac:spMkLst>
              <pc:docMk/>
              <pc:sldMasterMk cId="3250872157" sldId="2147483648"/>
              <pc:sldLayoutMk cId="2806772957" sldId="2147483661"/>
              <ac:spMk id="6" creationId="{0178E83D-86D4-4732-8E0F-56A18BDEE14B}"/>
            </ac:spMkLst>
          </pc:spChg>
          <pc:spChg chg="add del mod">
            <ac:chgData name="Devrizal Maruapey" userId="73835e99cd6025c3" providerId="LiveId" clId="{1B3FBEB1-4FA3-417D-A3DF-D8F13A39E67E}" dt="2021-08-30T02:47:24.549" v="307" actId="21"/>
            <ac:spMkLst>
              <pc:docMk/>
              <pc:sldMasterMk cId="3250872157" sldId="2147483648"/>
              <pc:sldLayoutMk cId="2806772957" sldId="2147483661"/>
              <ac:spMk id="7" creationId="{A255FAB8-1F06-48E4-83E7-D15C44F75194}"/>
            </ac:spMkLst>
          </pc:spChg>
          <pc:spChg chg="add del mod">
            <ac:chgData name="Devrizal Maruapey" userId="73835e99cd6025c3" providerId="LiveId" clId="{1B3FBEB1-4FA3-417D-A3DF-D8F13A39E67E}" dt="2021-08-30T02:47:26.116" v="308" actId="21"/>
            <ac:spMkLst>
              <pc:docMk/>
              <pc:sldMasterMk cId="3250872157" sldId="2147483648"/>
              <pc:sldLayoutMk cId="2806772957" sldId="2147483661"/>
              <ac:spMk id="8" creationId="{E0DBDB1B-94AE-4AC5-9035-E18C1D1DEC56}"/>
            </ac:spMkLst>
          </pc:spChg>
          <pc:spChg chg="add del mod">
            <ac:chgData name="Devrizal Maruapey" userId="73835e99cd6025c3" providerId="LiveId" clId="{1B3FBEB1-4FA3-417D-A3DF-D8F13A39E67E}" dt="2021-08-30T02:47:24.549" v="307" actId="21"/>
            <ac:spMkLst>
              <pc:docMk/>
              <pc:sldMasterMk cId="3250872157" sldId="2147483648"/>
              <pc:sldLayoutMk cId="2806772957" sldId="2147483661"/>
              <ac:spMk id="9" creationId="{43C683F4-B5A8-45CC-AEBF-88E819690634}"/>
            </ac:spMkLst>
          </pc:spChg>
          <pc:spChg chg="add del mod">
            <ac:chgData name="Devrizal Maruapey" userId="73835e99cd6025c3" providerId="LiveId" clId="{1B3FBEB1-4FA3-417D-A3DF-D8F13A39E67E}" dt="2021-08-30T02:47:24.549" v="307" actId="21"/>
            <ac:spMkLst>
              <pc:docMk/>
              <pc:sldMasterMk cId="3250872157" sldId="2147483648"/>
              <pc:sldLayoutMk cId="2806772957" sldId="2147483661"/>
              <ac:spMk id="10" creationId="{8617F3F9-FB17-4FDF-8156-5AC6284E8040}"/>
            </ac:spMkLst>
          </pc:spChg>
          <pc:spChg chg="add del mod">
            <ac:chgData name="Devrizal Maruapey" userId="73835e99cd6025c3" providerId="LiveId" clId="{1B3FBEB1-4FA3-417D-A3DF-D8F13A39E67E}" dt="2021-08-30T02:47:26.116" v="308" actId="21"/>
            <ac:spMkLst>
              <pc:docMk/>
              <pc:sldMasterMk cId="3250872157" sldId="2147483648"/>
              <pc:sldLayoutMk cId="2806772957" sldId="2147483661"/>
              <ac:spMk id="11" creationId="{999C8E99-ACA5-4305-B097-A4FE35B5ED51}"/>
            </ac:spMkLst>
          </pc:spChg>
          <pc:spChg chg="add del mod">
            <ac:chgData name="Devrizal Maruapey" userId="73835e99cd6025c3" providerId="LiveId" clId="{1B3FBEB1-4FA3-417D-A3DF-D8F13A39E67E}" dt="2021-08-30T02:47:24.549" v="307" actId="21"/>
            <ac:spMkLst>
              <pc:docMk/>
              <pc:sldMasterMk cId="3250872157" sldId="2147483648"/>
              <pc:sldLayoutMk cId="2806772957" sldId="2147483661"/>
              <ac:spMk id="12" creationId="{3D395EEC-1323-4978-8C9F-2A9C28426E59}"/>
            </ac:spMkLst>
          </pc:spChg>
          <pc:spChg chg="add mod">
            <ac:chgData name="Devrizal Maruapey" userId="73835e99cd6025c3" providerId="LiveId" clId="{1B3FBEB1-4FA3-417D-A3DF-D8F13A39E67E}" dt="2021-08-30T02:40:10.680" v="262" actId="552"/>
            <ac:spMkLst>
              <pc:docMk/>
              <pc:sldMasterMk cId="3250872157" sldId="2147483648"/>
              <pc:sldLayoutMk cId="2806772957" sldId="2147483661"/>
              <ac:spMk id="13" creationId="{983856FC-83A1-4383-A886-626B961D6C7C}"/>
            </ac:spMkLst>
          </pc:spChg>
          <pc:spChg chg="add mod">
            <ac:chgData name="Devrizal Maruapey" userId="73835e99cd6025c3" providerId="LiveId" clId="{1B3FBEB1-4FA3-417D-A3DF-D8F13A39E67E}" dt="2021-08-30T02:40:18.508" v="266" actId="552"/>
            <ac:spMkLst>
              <pc:docMk/>
              <pc:sldMasterMk cId="3250872157" sldId="2147483648"/>
              <pc:sldLayoutMk cId="2806772957" sldId="2147483661"/>
              <ac:spMk id="14" creationId="{6EFE5484-A4EA-4FCB-9097-AE5625E5ADE2}"/>
            </ac:spMkLst>
          </pc:spChg>
          <pc:spChg chg="add mod">
            <ac:chgData name="Devrizal Maruapey" userId="73835e99cd6025c3" providerId="LiveId" clId="{1B3FBEB1-4FA3-417D-A3DF-D8F13A39E67E}" dt="2021-08-30T02:47:29.450" v="309" actId="552"/>
            <ac:spMkLst>
              <pc:docMk/>
              <pc:sldMasterMk cId="3250872157" sldId="2147483648"/>
              <pc:sldLayoutMk cId="2806772957" sldId="2147483661"/>
              <ac:spMk id="15" creationId="{2247B8F9-9C56-4BDD-8CB4-570FF4A1A16C}"/>
            </ac:spMkLst>
          </pc:spChg>
          <pc:spChg chg="add mod">
            <ac:chgData name="Devrizal Maruapey" userId="73835e99cd6025c3" providerId="LiveId" clId="{1B3FBEB1-4FA3-417D-A3DF-D8F13A39E67E}" dt="2021-08-30T02:50:40.860" v="366" actId="2711"/>
            <ac:spMkLst>
              <pc:docMk/>
              <pc:sldMasterMk cId="3250872157" sldId="2147483648"/>
              <pc:sldLayoutMk cId="2806772957" sldId="2147483661"/>
              <ac:spMk id="16" creationId="{E3019766-888E-43B4-ADD7-BA29C903D71D}"/>
            </ac:spMkLst>
          </pc:spChg>
          <pc:spChg chg="add mod">
            <ac:chgData name="Devrizal Maruapey" userId="73835e99cd6025c3" providerId="LiveId" clId="{1B3FBEB1-4FA3-417D-A3DF-D8F13A39E67E}" dt="2021-08-30T02:47:02.126" v="295" actId="2711"/>
            <ac:spMkLst>
              <pc:docMk/>
              <pc:sldMasterMk cId="3250872157" sldId="2147483648"/>
              <pc:sldLayoutMk cId="2806772957" sldId="2147483661"/>
              <ac:spMk id="17" creationId="{2505C649-0E00-4DEC-8BC5-CEDA2E3CFEC1}"/>
            </ac:spMkLst>
          </pc:spChg>
          <pc:spChg chg="add mod">
            <ac:chgData name="Devrizal Maruapey" userId="73835e99cd6025c3" providerId="LiveId" clId="{1B3FBEB1-4FA3-417D-A3DF-D8F13A39E67E}" dt="2021-08-30T02:47:29.450" v="309" actId="552"/>
            <ac:spMkLst>
              <pc:docMk/>
              <pc:sldMasterMk cId="3250872157" sldId="2147483648"/>
              <pc:sldLayoutMk cId="2806772957" sldId="2147483661"/>
              <ac:spMk id="18" creationId="{7329A3BF-C401-4020-B197-7B21DC89C53D}"/>
            </ac:spMkLst>
          </pc:spChg>
          <pc:spChg chg="add mod">
            <ac:chgData name="Devrizal Maruapey" userId="73835e99cd6025c3" providerId="LiveId" clId="{1B3FBEB1-4FA3-417D-A3DF-D8F13A39E67E}" dt="2021-08-30T02:50:40.860" v="366" actId="2711"/>
            <ac:spMkLst>
              <pc:docMk/>
              <pc:sldMasterMk cId="3250872157" sldId="2147483648"/>
              <pc:sldLayoutMk cId="2806772957" sldId="2147483661"/>
              <ac:spMk id="19" creationId="{BE0865E6-05A0-45A5-BFAA-20E98878A443}"/>
            </ac:spMkLst>
          </pc:spChg>
          <pc:spChg chg="add mod">
            <ac:chgData name="Devrizal Maruapey" userId="73835e99cd6025c3" providerId="LiveId" clId="{1B3FBEB1-4FA3-417D-A3DF-D8F13A39E67E}" dt="2021-08-30T02:47:29.450" v="309" actId="552"/>
            <ac:spMkLst>
              <pc:docMk/>
              <pc:sldMasterMk cId="3250872157" sldId="2147483648"/>
              <pc:sldLayoutMk cId="2806772957" sldId="2147483661"/>
              <ac:spMk id="20" creationId="{62701C2E-D8C2-4628-BE7E-0B299C6CA33E}"/>
            </ac:spMkLst>
          </pc:spChg>
          <pc:spChg chg="add mod">
            <ac:chgData name="Devrizal Maruapey" userId="73835e99cd6025c3" providerId="LiveId" clId="{1B3FBEB1-4FA3-417D-A3DF-D8F13A39E67E}" dt="2021-08-30T02:47:29.450" v="309" actId="552"/>
            <ac:spMkLst>
              <pc:docMk/>
              <pc:sldMasterMk cId="3250872157" sldId="2147483648"/>
              <pc:sldLayoutMk cId="2806772957" sldId="2147483661"/>
              <ac:spMk id="21" creationId="{6C579E46-210E-456A-B29E-50BFC3669640}"/>
            </ac:spMkLst>
          </pc:spChg>
          <pc:spChg chg="add mod">
            <ac:chgData name="Devrizal Maruapey" userId="73835e99cd6025c3" providerId="LiveId" clId="{1B3FBEB1-4FA3-417D-A3DF-D8F13A39E67E}" dt="2021-08-30T02:50:40.860" v="366" actId="2711"/>
            <ac:spMkLst>
              <pc:docMk/>
              <pc:sldMasterMk cId="3250872157" sldId="2147483648"/>
              <pc:sldLayoutMk cId="2806772957" sldId="2147483661"/>
              <ac:spMk id="22" creationId="{D337F138-A061-49C5-9276-B617E1D5957C}"/>
            </ac:spMkLst>
          </pc:spChg>
          <pc:spChg chg="add mod">
            <ac:chgData name="Devrizal Maruapey" userId="73835e99cd6025c3" providerId="LiveId" clId="{1B3FBEB1-4FA3-417D-A3DF-D8F13A39E67E}" dt="2021-08-30T02:47:29.450" v="309" actId="552"/>
            <ac:spMkLst>
              <pc:docMk/>
              <pc:sldMasterMk cId="3250872157" sldId="2147483648"/>
              <pc:sldLayoutMk cId="2806772957" sldId="2147483661"/>
              <ac:spMk id="23" creationId="{22572AF0-B2F5-42E8-BD9B-0FEBAA1B5EE7}"/>
            </ac:spMkLst>
          </pc:spChg>
        </pc:sldLayoutChg>
        <pc:sldLayoutChg chg="addSp delSp modSp mod">
          <pc:chgData name="Devrizal Maruapey" userId="73835e99cd6025c3" providerId="LiveId" clId="{1B3FBEB1-4FA3-417D-A3DF-D8F13A39E67E}" dt="2021-08-30T02:50:58.537" v="367" actId="21"/>
          <pc:sldLayoutMkLst>
            <pc:docMk/>
            <pc:sldMasterMk cId="3250872157" sldId="2147483648"/>
            <pc:sldLayoutMk cId="4197215444" sldId="2147483662"/>
          </pc:sldLayoutMkLst>
          <pc:spChg chg="add del mod">
            <ac:chgData name="Devrizal Maruapey" userId="73835e99cd6025c3" providerId="LiveId" clId="{1B3FBEB1-4FA3-417D-A3DF-D8F13A39E67E}" dt="2021-08-30T02:49:18.855" v="350" actId="21"/>
            <ac:spMkLst>
              <pc:docMk/>
              <pc:sldMasterMk cId="3250872157" sldId="2147483648"/>
              <pc:sldLayoutMk cId="4197215444" sldId="2147483662"/>
              <ac:spMk id="4" creationId="{4A9DB2B8-7F3A-4378-9EF0-28516F84014C}"/>
            </ac:spMkLst>
          </pc:spChg>
          <pc:spChg chg="add del mod">
            <ac:chgData name="Devrizal Maruapey" userId="73835e99cd6025c3" providerId="LiveId" clId="{1B3FBEB1-4FA3-417D-A3DF-D8F13A39E67E}" dt="2021-08-30T02:49:29.037" v="354" actId="21"/>
            <ac:spMkLst>
              <pc:docMk/>
              <pc:sldMasterMk cId="3250872157" sldId="2147483648"/>
              <pc:sldLayoutMk cId="4197215444" sldId="2147483662"/>
              <ac:spMk id="5" creationId="{96410482-E61B-42A6-BAB5-E4AB29EAE09D}"/>
            </ac:spMkLst>
          </pc:spChg>
          <pc:spChg chg="add del mod">
            <ac:chgData name="Devrizal Maruapey" userId="73835e99cd6025c3" providerId="LiveId" clId="{1B3FBEB1-4FA3-417D-A3DF-D8F13A39E67E}" dt="2021-08-30T02:49:59.764" v="362" actId="21"/>
            <ac:spMkLst>
              <pc:docMk/>
              <pc:sldMasterMk cId="3250872157" sldId="2147483648"/>
              <pc:sldLayoutMk cId="4197215444" sldId="2147483662"/>
              <ac:spMk id="6" creationId="{A8CADB3C-1788-4849-A0C7-FC568B56E2A9}"/>
            </ac:spMkLst>
          </pc:spChg>
          <pc:spChg chg="add del mod">
            <ac:chgData name="Devrizal Maruapey" userId="73835e99cd6025c3" providerId="LiveId" clId="{1B3FBEB1-4FA3-417D-A3DF-D8F13A39E67E}" dt="2021-08-30T02:50:58.537" v="367" actId="21"/>
            <ac:spMkLst>
              <pc:docMk/>
              <pc:sldMasterMk cId="3250872157" sldId="2147483648"/>
              <pc:sldLayoutMk cId="4197215444" sldId="2147483662"/>
              <ac:spMk id="7" creationId="{5C3700D3-8261-4FC5-8582-8EE924E89C91}"/>
            </ac:spMkLst>
          </pc:spChg>
          <pc:spChg chg="add del mod ord">
            <ac:chgData name="Devrizal Maruapey" userId="73835e99cd6025c3" providerId="LiveId" clId="{1B3FBEB1-4FA3-417D-A3DF-D8F13A39E67E}" dt="2021-08-30T02:48:35.931" v="336"/>
            <ac:spMkLst>
              <pc:docMk/>
              <pc:sldMasterMk cId="3250872157" sldId="2147483648"/>
              <pc:sldLayoutMk cId="4197215444" sldId="2147483662"/>
              <ac:spMk id="8" creationId="{1835E660-D1D0-456C-9A2A-F32B69931E80}"/>
            </ac:spMkLst>
          </pc:spChg>
          <pc:spChg chg="add del mod ord">
            <ac:chgData name="Devrizal Maruapey" userId="73835e99cd6025c3" providerId="LiveId" clId="{1B3FBEB1-4FA3-417D-A3DF-D8F13A39E67E}" dt="2021-08-30T02:48:37.880" v="337"/>
            <ac:spMkLst>
              <pc:docMk/>
              <pc:sldMasterMk cId="3250872157" sldId="2147483648"/>
              <pc:sldLayoutMk cId="4197215444" sldId="2147483662"/>
              <ac:spMk id="9" creationId="{648C794D-AD1C-4AA8-A7C0-3C3EE4101B92}"/>
            </ac:spMkLst>
          </pc:spChg>
          <pc:spChg chg="mod">
            <ac:chgData name="Devrizal Maruapey" userId="73835e99cd6025c3" providerId="LiveId" clId="{1B3FBEB1-4FA3-417D-A3DF-D8F13A39E67E}" dt="2021-08-30T02:48:35.931" v="336"/>
            <ac:spMkLst>
              <pc:docMk/>
              <pc:sldMasterMk cId="3250872157" sldId="2147483648"/>
              <pc:sldLayoutMk cId="4197215444" sldId="2147483662"/>
              <ac:spMk id="10" creationId="{53BB9285-1FA9-4209-9B82-8DD0BE748BDA}"/>
            </ac:spMkLst>
          </pc:spChg>
          <pc:spChg chg="mod">
            <ac:chgData name="Devrizal Maruapey" userId="73835e99cd6025c3" providerId="LiveId" clId="{1B3FBEB1-4FA3-417D-A3DF-D8F13A39E67E}" dt="2021-08-30T02:48:37.880" v="337"/>
            <ac:spMkLst>
              <pc:docMk/>
              <pc:sldMasterMk cId="3250872157" sldId="2147483648"/>
              <pc:sldLayoutMk cId="4197215444" sldId="2147483662"/>
              <ac:spMk id="11" creationId="{26753D37-B543-478B-87AE-496AB5A5848F}"/>
            </ac:spMkLst>
          </pc:spChg>
          <pc:spChg chg="add del mod">
            <ac:chgData name="Devrizal Maruapey" userId="73835e99cd6025c3" providerId="LiveId" clId="{1B3FBEB1-4FA3-417D-A3DF-D8F13A39E67E}" dt="2021-08-30T02:48:46.528" v="341"/>
            <ac:spMkLst>
              <pc:docMk/>
              <pc:sldMasterMk cId="3250872157" sldId="2147483648"/>
              <pc:sldLayoutMk cId="4197215444" sldId="2147483662"/>
              <ac:spMk id="12" creationId="{33C11C32-28B9-4E47-A687-DC4303175399}"/>
            </ac:spMkLst>
          </pc:spChg>
          <pc:spChg chg="add del mod">
            <ac:chgData name="Devrizal Maruapey" userId="73835e99cd6025c3" providerId="LiveId" clId="{1B3FBEB1-4FA3-417D-A3DF-D8F13A39E67E}" dt="2021-08-30T02:48:46.528" v="341"/>
            <ac:spMkLst>
              <pc:docMk/>
              <pc:sldMasterMk cId="3250872157" sldId="2147483648"/>
              <pc:sldLayoutMk cId="4197215444" sldId="2147483662"/>
              <ac:spMk id="13" creationId="{69D14097-F71A-4540-BB9A-E309C6330FD1}"/>
            </ac:spMkLst>
          </pc:spChg>
          <pc:spChg chg="add del mod">
            <ac:chgData name="Devrizal Maruapey" userId="73835e99cd6025c3" providerId="LiveId" clId="{1B3FBEB1-4FA3-417D-A3DF-D8F13A39E67E}" dt="2021-08-30T02:48:46.528" v="341"/>
            <ac:spMkLst>
              <pc:docMk/>
              <pc:sldMasterMk cId="3250872157" sldId="2147483648"/>
              <pc:sldLayoutMk cId="4197215444" sldId="2147483662"/>
              <ac:spMk id="14" creationId="{73902256-7923-4EBB-842C-125744F10C76}"/>
            </ac:spMkLst>
          </pc:spChg>
          <pc:spChg chg="add del mod">
            <ac:chgData name="Devrizal Maruapey" userId="73835e99cd6025c3" providerId="LiveId" clId="{1B3FBEB1-4FA3-417D-A3DF-D8F13A39E67E}" dt="2021-08-30T02:48:46.528" v="341"/>
            <ac:spMkLst>
              <pc:docMk/>
              <pc:sldMasterMk cId="3250872157" sldId="2147483648"/>
              <pc:sldLayoutMk cId="4197215444" sldId="2147483662"/>
              <ac:spMk id="15" creationId="{A3C6E677-744E-4FE8-A6C2-A4CA94A0BDE6}"/>
            </ac:spMkLst>
          </pc:spChg>
          <pc:spChg chg="add mod">
            <ac:chgData name="Devrizal Maruapey" userId="73835e99cd6025c3" providerId="LiveId" clId="{1B3FBEB1-4FA3-417D-A3DF-D8F13A39E67E}" dt="2021-08-30T02:49:17.211" v="349" actId="552"/>
            <ac:spMkLst>
              <pc:docMk/>
              <pc:sldMasterMk cId="3250872157" sldId="2147483648"/>
              <pc:sldLayoutMk cId="4197215444" sldId="2147483662"/>
              <ac:spMk id="16" creationId="{5F6932B1-1BC1-414F-8AD3-76899EC2A20D}"/>
            </ac:spMkLst>
          </pc:spChg>
          <pc:spChg chg="add mod">
            <ac:chgData name="Devrizal Maruapey" userId="73835e99cd6025c3" providerId="LiveId" clId="{1B3FBEB1-4FA3-417D-A3DF-D8F13A39E67E}" dt="2021-08-30T02:49:23.282" v="353" actId="552"/>
            <ac:spMkLst>
              <pc:docMk/>
              <pc:sldMasterMk cId="3250872157" sldId="2147483648"/>
              <pc:sldLayoutMk cId="4197215444" sldId="2147483662"/>
              <ac:spMk id="17" creationId="{4AD3BC16-E150-4AD5-97F2-DAED0573D55C}"/>
            </ac:spMkLst>
          </pc:spChg>
          <pc:spChg chg="add mod">
            <ac:chgData name="Devrizal Maruapey" userId="73835e99cd6025c3" providerId="LiveId" clId="{1B3FBEB1-4FA3-417D-A3DF-D8F13A39E67E}" dt="2021-08-30T02:50:01.946" v="363" actId="552"/>
            <ac:spMkLst>
              <pc:docMk/>
              <pc:sldMasterMk cId="3250872157" sldId="2147483648"/>
              <pc:sldLayoutMk cId="4197215444" sldId="2147483662"/>
              <ac:spMk id="18" creationId="{DC8A47C7-E250-43F6-85EA-E3AD72DA7B0D}"/>
            </ac:spMkLst>
          </pc:spChg>
          <pc:spChg chg="add mod">
            <ac:chgData name="Devrizal Maruapey" userId="73835e99cd6025c3" providerId="LiveId" clId="{1B3FBEB1-4FA3-417D-A3DF-D8F13A39E67E}" dt="2021-08-30T02:50:31.720" v="364" actId="2711"/>
            <ac:spMkLst>
              <pc:docMk/>
              <pc:sldMasterMk cId="3250872157" sldId="2147483648"/>
              <pc:sldLayoutMk cId="4197215444" sldId="2147483662"/>
              <ac:spMk id="19" creationId="{B15B4898-C2AB-4BEA-AE9F-952C27ED4C0A}"/>
            </ac:spMkLst>
          </pc:spChg>
          <pc:picChg chg="add del mod">
            <ac:chgData name="Devrizal Maruapey" userId="73835e99cd6025c3" providerId="LiveId" clId="{1B3FBEB1-4FA3-417D-A3DF-D8F13A39E67E}" dt="2021-08-30T02:48:35.931" v="336"/>
            <ac:picMkLst>
              <pc:docMk/>
              <pc:sldMasterMk cId="3250872157" sldId="2147483648"/>
              <pc:sldLayoutMk cId="4197215444" sldId="2147483662"/>
              <ac:picMk id="2" creationId="{3847C868-657A-42D5-BD7F-361038B51222}"/>
            </ac:picMkLst>
          </pc:picChg>
          <pc:picChg chg="add del mod">
            <ac:chgData name="Devrizal Maruapey" userId="73835e99cd6025c3" providerId="LiveId" clId="{1B3FBEB1-4FA3-417D-A3DF-D8F13A39E67E}" dt="2021-08-30T02:48:37.880" v="337"/>
            <ac:picMkLst>
              <pc:docMk/>
              <pc:sldMasterMk cId="3250872157" sldId="2147483648"/>
              <pc:sldLayoutMk cId="4197215444" sldId="2147483662"/>
              <ac:picMk id="3" creationId="{87519324-07C0-4051-B653-80B14CF5CA30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2:53:29.952" v="418" actId="21"/>
          <pc:sldLayoutMkLst>
            <pc:docMk/>
            <pc:sldMasterMk cId="3250872157" sldId="2147483648"/>
            <pc:sldLayoutMk cId="1917736520" sldId="2147483663"/>
          </pc:sldLayoutMkLst>
          <pc:spChg chg="add del mod">
            <ac:chgData name="Devrizal Maruapey" userId="73835e99cd6025c3" providerId="LiveId" clId="{1B3FBEB1-4FA3-417D-A3DF-D8F13A39E67E}" dt="2021-08-30T02:52:57.272" v="406" actId="21"/>
            <ac:spMkLst>
              <pc:docMk/>
              <pc:sldMasterMk cId="3250872157" sldId="2147483648"/>
              <pc:sldLayoutMk cId="1917736520" sldId="2147483663"/>
              <ac:spMk id="3" creationId="{3F362F20-318E-43A7-936F-3D37E43F783B}"/>
            </ac:spMkLst>
          </pc:spChg>
          <pc:spChg chg="add del mod">
            <ac:chgData name="Devrizal Maruapey" userId="73835e99cd6025c3" providerId="LiveId" clId="{1B3FBEB1-4FA3-417D-A3DF-D8F13A39E67E}" dt="2021-08-30T02:53:02.508" v="410" actId="21"/>
            <ac:spMkLst>
              <pc:docMk/>
              <pc:sldMasterMk cId="3250872157" sldId="2147483648"/>
              <pc:sldLayoutMk cId="1917736520" sldId="2147483663"/>
              <ac:spMk id="4" creationId="{61E21748-7F42-4B3A-84DF-810D44144F78}"/>
            </ac:spMkLst>
          </pc:spChg>
          <pc:spChg chg="add del mod">
            <ac:chgData name="Devrizal Maruapey" userId="73835e99cd6025c3" providerId="LiveId" clId="{1B3FBEB1-4FA3-417D-A3DF-D8F13A39E67E}" dt="2021-08-30T02:53:29.952" v="418" actId="21"/>
            <ac:spMkLst>
              <pc:docMk/>
              <pc:sldMasterMk cId="3250872157" sldId="2147483648"/>
              <pc:sldLayoutMk cId="1917736520" sldId="2147483663"/>
              <ac:spMk id="5" creationId="{F5BE146E-80EE-4A9D-9558-AEC73430135C}"/>
            </ac:spMkLst>
          </pc:spChg>
          <pc:spChg chg="add del mod">
            <ac:chgData name="Devrizal Maruapey" userId="73835e99cd6025c3" providerId="LiveId" clId="{1B3FBEB1-4FA3-417D-A3DF-D8F13A39E67E}" dt="2021-08-30T02:52:35.657" v="399" actId="21"/>
            <ac:spMkLst>
              <pc:docMk/>
              <pc:sldMasterMk cId="3250872157" sldId="2147483648"/>
              <pc:sldLayoutMk cId="1917736520" sldId="2147483663"/>
              <ac:spMk id="6" creationId="{8D053DE8-E8C7-4599-BE94-8A13B1F07CC3}"/>
            </ac:spMkLst>
          </pc:spChg>
          <pc:spChg chg="add del mod">
            <ac:chgData name="Devrizal Maruapey" userId="73835e99cd6025c3" providerId="LiveId" clId="{1B3FBEB1-4FA3-417D-A3DF-D8F13A39E67E}" dt="2021-08-30T02:52:25.597" v="394" actId="21"/>
            <ac:spMkLst>
              <pc:docMk/>
              <pc:sldMasterMk cId="3250872157" sldId="2147483648"/>
              <pc:sldLayoutMk cId="1917736520" sldId="2147483663"/>
              <ac:spMk id="7" creationId="{541927A5-20D4-46FE-9D56-6314B5BD8CA6}"/>
            </ac:spMkLst>
          </pc:spChg>
          <pc:spChg chg="add del mod">
            <ac:chgData name="Devrizal Maruapey" userId="73835e99cd6025c3" providerId="LiveId" clId="{1B3FBEB1-4FA3-417D-A3DF-D8F13A39E67E}" dt="2021-08-30T02:52:25.597" v="394" actId="21"/>
            <ac:spMkLst>
              <pc:docMk/>
              <pc:sldMasterMk cId="3250872157" sldId="2147483648"/>
              <pc:sldLayoutMk cId="1917736520" sldId="2147483663"/>
              <ac:spMk id="8" creationId="{11AA6B52-1256-4D71-8895-F9C951C4F7D3}"/>
            </ac:spMkLst>
          </pc:spChg>
          <pc:spChg chg="add del mod">
            <ac:chgData name="Devrizal Maruapey" userId="73835e99cd6025c3" providerId="LiveId" clId="{1B3FBEB1-4FA3-417D-A3DF-D8F13A39E67E}" dt="2021-08-30T02:52:35.657" v="399" actId="21"/>
            <ac:spMkLst>
              <pc:docMk/>
              <pc:sldMasterMk cId="3250872157" sldId="2147483648"/>
              <pc:sldLayoutMk cId="1917736520" sldId="2147483663"/>
              <ac:spMk id="9" creationId="{3ABD1F0E-036D-4EF9-AB59-9B22DA51A4C5}"/>
            </ac:spMkLst>
          </pc:spChg>
          <pc:spChg chg="add del mod">
            <ac:chgData name="Devrizal Maruapey" userId="73835e99cd6025c3" providerId="LiveId" clId="{1B3FBEB1-4FA3-417D-A3DF-D8F13A39E67E}" dt="2021-08-30T02:52:25.597" v="394" actId="21"/>
            <ac:spMkLst>
              <pc:docMk/>
              <pc:sldMasterMk cId="3250872157" sldId="2147483648"/>
              <pc:sldLayoutMk cId="1917736520" sldId="2147483663"/>
              <ac:spMk id="10" creationId="{9A656A84-1E35-4176-AA6E-487AC73726A0}"/>
            </ac:spMkLst>
          </pc:spChg>
          <pc:spChg chg="add del mod">
            <ac:chgData name="Devrizal Maruapey" userId="73835e99cd6025c3" providerId="LiveId" clId="{1B3FBEB1-4FA3-417D-A3DF-D8F13A39E67E}" dt="2021-08-30T02:52:25.597" v="394" actId="21"/>
            <ac:spMkLst>
              <pc:docMk/>
              <pc:sldMasterMk cId="3250872157" sldId="2147483648"/>
              <pc:sldLayoutMk cId="1917736520" sldId="2147483663"/>
              <ac:spMk id="11" creationId="{B75209A6-00AA-423A-85EE-76AF86F3F75B}"/>
            </ac:spMkLst>
          </pc:spChg>
          <pc:spChg chg="add del mod ord">
            <ac:chgData name="Devrizal Maruapey" userId="73835e99cd6025c3" providerId="LiveId" clId="{1B3FBEB1-4FA3-417D-A3DF-D8F13A39E67E}" dt="2021-08-30T02:51:39.387" v="383"/>
            <ac:spMkLst>
              <pc:docMk/>
              <pc:sldMasterMk cId="3250872157" sldId="2147483648"/>
              <pc:sldLayoutMk cId="1917736520" sldId="2147483663"/>
              <ac:spMk id="12" creationId="{16AEEB84-3F48-494F-B30F-8E00D52C824F}"/>
            </ac:spMkLst>
          </pc:spChg>
          <pc:spChg chg="mod">
            <ac:chgData name="Devrizal Maruapey" userId="73835e99cd6025c3" providerId="LiveId" clId="{1B3FBEB1-4FA3-417D-A3DF-D8F13A39E67E}" dt="2021-08-30T02:51:39.387" v="383"/>
            <ac:spMkLst>
              <pc:docMk/>
              <pc:sldMasterMk cId="3250872157" sldId="2147483648"/>
              <pc:sldLayoutMk cId="1917736520" sldId="2147483663"/>
              <ac:spMk id="13" creationId="{AFAAA13B-3923-4FC0-A64A-969FDE985219}"/>
            </ac:spMkLst>
          </pc:spChg>
          <pc:spChg chg="add mod">
            <ac:chgData name="Devrizal Maruapey" userId="73835e99cd6025c3" providerId="LiveId" clId="{1B3FBEB1-4FA3-417D-A3DF-D8F13A39E67E}" dt="2021-08-30T02:52:55.531" v="405" actId="552"/>
            <ac:spMkLst>
              <pc:docMk/>
              <pc:sldMasterMk cId="3250872157" sldId="2147483648"/>
              <pc:sldLayoutMk cId="1917736520" sldId="2147483663"/>
              <ac:spMk id="14" creationId="{F06CCE2B-4DA6-4391-8C57-C6079187C874}"/>
            </ac:spMkLst>
          </pc:spChg>
          <pc:spChg chg="add mod">
            <ac:chgData name="Devrizal Maruapey" userId="73835e99cd6025c3" providerId="LiveId" clId="{1B3FBEB1-4FA3-417D-A3DF-D8F13A39E67E}" dt="2021-08-30T02:53:00.807" v="409" actId="552"/>
            <ac:spMkLst>
              <pc:docMk/>
              <pc:sldMasterMk cId="3250872157" sldId="2147483648"/>
              <pc:sldLayoutMk cId="1917736520" sldId="2147483663"/>
              <ac:spMk id="15" creationId="{ED385217-E1E8-4F42-AC5F-E86562A7BE21}"/>
            </ac:spMkLst>
          </pc:spChg>
          <pc:spChg chg="add mod">
            <ac:chgData name="Devrizal Maruapey" userId="73835e99cd6025c3" providerId="LiveId" clId="{1B3FBEB1-4FA3-417D-A3DF-D8F13A39E67E}" dt="2021-08-30T02:52:32.442" v="396" actId="552"/>
            <ac:spMkLst>
              <pc:docMk/>
              <pc:sldMasterMk cId="3250872157" sldId="2147483648"/>
              <pc:sldLayoutMk cId="1917736520" sldId="2147483663"/>
              <ac:spMk id="16" creationId="{11EEDC09-6A7F-4357-A65B-9006342174EE}"/>
            </ac:spMkLst>
          </pc:spChg>
          <pc:spChg chg="add mod">
            <ac:chgData name="Devrizal Maruapey" userId="73835e99cd6025c3" providerId="LiveId" clId="{1B3FBEB1-4FA3-417D-A3DF-D8F13A39E67E}" dt="2021-08-30T02:52:32.442" v="396" actId="552"/>
            <ac:spMkLst>
              <pc:docMk/>
              <pc:sldMasterMk cId="3250872157" sldId="2147483648"/>
              <pc:sldLayoutMk cId="1917736520" sldId="2147483663"/>
              <ac:spMk id="17" creationId="{E31F0281-BA1F-4A6E-A15D-D912F3284240}"/>
            </ac:spMkLst>
          </pc:spChg>
          <pc:spChg chg="add mod">
            <ac:chgData name="Devrizal Maruapey" userId="73835e99cd6025c3" providerId="LiveId" clId="{1B3FBEB1-4FA3-417D-A3DF-D8F13A39E67E}" dt="2021-08-30T02:52:32.442" v="396" actId="552"/>
            <ac:spMkLst>
              <pc:docMk/>
              <pc:sldMasterMk cId="3250872157" sldId="2147483648"/>
              <pc:sldLayoutMk cId="1917736520" sldId="2147483663"/>
              <ac:spMk id="18" creationId="{050A627D-0AD2-49CE-AC4E-28249E6CE389}"/>
            </ac:spMkLst>
          </pc:spChg>
          <pc:spChg chg="add mod">
            <ac:chgData name="Devrizal Maruapey" userId="73835e99cd6025c3" providerId="LiveId" clId="{1B3FBEB1-4FA3-417D-A3DF-D8F13A39E67E}" dt="2021-08-30T02:52:33.828" v="398" actId="552"/>
            <ac:spMkLst>
              <pc:docMk/>
              <pc:sldMasterMk cId="3250872157" sldId="2147483648"/>
              <pc:sldLayoutMk cId="1917736520" sldId="2147483663"/>
              <ac:spMk id="19" creationId="{09946D1C-DCE4-4122-A7C3-043D9905F67D}"/>
            </ac:spMkLst>
          </pc:spChg>
          <pc:spChg chg="add mod">
            <ac:chgData name="Devrizal Maruapey" userId="73835e99cd6025c3" providerId="LiveId" clId="{1B3FBEB1-4FA3-417D-A3DF-D8F13A39E67E}" dt="2021-08-30T02:52:33.828" v="398" actId="552"/>
            <ac:spMkLst>
              <pc:docMk/>
              <pc:sldMasterMk cId="3250872157" sldId="2147483648"/>
              <pc:sldLayoutMk cId="1917736520" sldId="2147483663"/>
              <ac:spMk id="20" creationId="{16905D4E-1C06-456C-804F-4BADCE7D881A}"/>
            </ac:spMkLst>
          </pc:spChg>
          <pc:spChg chg="add mod">
            <ac:chgData name="Devrizal Maruapey" userId="73835e99cd6025c3" providerId="LiveId" clId="{1B3FBEB1-4FA3-417D-A3DF-D8F13A39E67E}" dt="2021-08-30T02:52:33.828" v="398" actId="552"/>
            <ac:spMkLst>
              <pc:docMk/>
              <pc:sldMasterMk cId="3250872157" sldId="2147483648"/>
              <pc:sldLayoutMk cId="1917736520" sldId="2147483663"/>
              <ac:spMk id="21" creationId="{CE234FE4-5BEA-4080-A99C-56754C3BDFF0}"/>
            </ac:spMkLst>
          </pc:spChg>
          <pc:spChg chg="add mod">
            <ac:chgData name="Devrizal Maruapey" userId="73835e99cd6025c3" providerId="LiveId" clId="{1B3FBEB1-4FA3-417D-A3DF-D8F13A39E67E}" dt="2021-08-30T02:53:27.195" v="417" actId="552"/>
            <ac:spMkLst>
              <pc:docMk/>
              <pc:sldMasterMk cId="3250872157" sldId="2147483648"/>
              <pc:sldLayoutMk cId="1917736520" sldId="2147483663"/>
              <ac:spMk id="22" creationId="{D31D419C-65B1-4AFF-B958-FF5C1D36815D}"/>
            </ac:spMkLst>
          </pc:spChg>
          <pc:picChg chg="add del mod">
            <ac:chgData name="Devrizal Maruapey" userId="73835e99cd6025c3" providerId="LiveId" clId="{1B3FBEB1-4FA3-417D-A3DF-D8F13A39E67E}" dt="2021-08-30T02:51:39.387" v="383"/>
            <ac:picMkLst>
              <pc:docMk/>
              <pc:sldMasterMk cId="3250872157" sldId="2147483648"/>
              <pc:sldLayoutMk cId="1917736520" sldId="2147483663"/>
              <ac:picMk id="2" creationId="{0AACD044-53B1-413A-9E03-C680D51E5FC5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2:57:01.117" v="486" actId="21"/>
          <pc:sldLayoutMkLst>
            <pc:docMk/>
            <pc:sldMasterMk cId="3250872157" sldId="2147483648"/>
            <pc:sldLayoutMk cId="871936632" sldId="2147483664"/>
          </pc:sldLayoutMkLst>
          <pc:spChg chg="add del mod">
            <ac:chgData name="Devrizal Maruapey" userId="73835e99cd6025c3" providerId="LiveId" clId="{1B3FBEB1-4FA3-417D-A3DF-D8F13A39E67E}" dt="2021-08-30T02:55:41.299" v="455" actId="21"/>
            <ac:spMkLst>
              <pc:docMk/>
              <pc:sldMasterMk cId="3250872157" sldId="2147483648"/>
              <pc:sldLayoutMk cId="871936632" sldId="2147483664"/>
              <ac:spMk id="2" creationId="{A18E3517-F058-497C-B063-75D70F39DDA4}"/>
            </ac:spMkLst>
          </pc:spChg>
          <pc:spChg chg="add del mod">
            <ac:chgData name="Devrizal Maruapey" userId="73835e99cd6025c3" providerId="LiveId" clId="{1B3FBEB1-4FA3-417D-A3DF-D8F13A39E67E}" dt="2021-08-30T02:55:44.405" v="456" actId="21"/>
            <ac:spMkLst>
              <pc:docMk/>
              <pc:sldMasterMk cId="3250872157" sldId="2147483648"/>
              <pc:sldLayoutMk cId="871936632" sldId="2147483664"/>
              <ac:spMk id="3" creationId="{8879A44A-DAAC-46DA-BE60-6E65FCEC4B36}"/>
            </ac:spMkLst>
          </pc:spChg>
          <pc:spChg chg="add del mod">
            <ac:chgData name="Devrizal Maruapey" userId="73835e99cd6025c3" providerId="LiveId" clId="{1B3FBEB1-4FA3-417D-A3DF-D8F13A39E67E}" dt="2021-08-30T02:57:01.117" v="486" actId="21"/>
            <ac:spMkLst>
              <pc:docMk/>
              <pc:sldMasterMk cId="3250872157" sldId="2147483648"/>
              <pc:sldLayoutMk cId="871936632" sldId="2147483664"/>
              <ac:spMk id="4" creationId="{536EA95B-BB64-4F7B-BD41-847456289666}"/>
            </ac:spMkLst>
          </pc:spChg>
          <pc:spChg chg="add del mod">
            <ac:chgData name="Devrizal Maruapey" userId="73835e99cd6025c3" providerId="LiveId" clId="{1B3FBEB1-4FA3-417D-A3DF-D8F13A39E67E}" dt="2021-08-30T02:56:46.329" v="480" actId="478"/>
            <ac:spMkLst>
              <pc:docMk/>
              <pc:sldMasterMk cId="3250872157" sldId="2147483648"/>
              <pc:sldLayoutMk cId="871936632" sldId="2147483664"/>
              <ac:spMk id="5" creationId="{E0921A83-EC38-403E-87E0-5EFF5A192508}"/>
            </ac:spMkLst>
          </pc:spChg>
          <pc:spChg chg="add del mod">
            <ac:chgData name="Devrizal Maruapey" userId="73835e99cd6025c3" providerId="LiveId" clId="{1B3FBEB1-4FA3-417D-A3DF-D8F13A39E67E}" dt="2021-08-30T02:57:01.117" v="486" actId="21"/>
            <ac:spMkLst>
              <pc:docMk/>
              <pc:sldMasterMk cId="3250872157" sldId="2147483648"/>
              <pc:sldLayoutMk cId="871936632" sldId="2147483664"/>
              <ac:spMk id="6" creationId="{2D7EA0D8-D5B3-490B-8E1A-4F302D9ACB5A}"/>
            </ac:spMkLst>
          </pc:spChg>
          <pc:spChg chg="add del mod">
            <ac:chgData name="Devrizal Maruapey" userId="73835e99cd6025c3" providerId="LiveId" clId="{1B3FBEB1-4FA3-417D-A3DF-D8F13A39E67E}" dt="2021-08-30T02:56:24.063" v="470" actId="21"/>
            <ac:spMkLst>
              <pc:docMk/>
              <pc:sldMasterMk cId="3250872157" sldId="2147483648"/>
              <pc:sldLayoutMk cId="871936632" sldId="2147483664"/>
              <ac:spMk id="7" creationId="{2F52936F-00BA-4C67-A4F9-98608F24EF6C}"/>
            </ac:spMkLst>
          </pc:spChg>
          <pc:spChg chg="add del mod">
            <ac:chgData name="Devrizal Maruapey" userId="73835e99cd6025c3" providerId="LiveId" clId="{1B3FBEB1-4FA3-417D-A3DF-D8F13A39E67E}" dt="2021-08-30T02:56:27.271" v="471" actId="21"/>
            <ac:spMkLst>
              <pc:docMk/>
              <pc:sldMasterMk cId="3250872157" sldId="2147483648"/>
              <pc:sldLayoutMk cId="871936632" sldId="2147483664"/>
              <ac:spMk id="8" creationId="{CBB453CD-E017-411F-81A6-416FF5DDCC2C}"/>
            </ac:spMkLst>
          </pc:spChg>
          <pc:spChg chg="add del mod">
            <ac:chgData name="Devrizal Maruapey" userId="73835e99cd6025c3" providerId="LiveId" clId="{1B3FBEB1-4FA3-417D-A3DF-D8F13A39E67E}" dt="2021-08-30T02:56:36.990" v="477" actId="21"/>
            <ac:spMkLst>
              <pc:docMk/>
              <pc:sldMasterMk cId="3250872157" sldId="2147483648"/>
              <pc:sldLayoutMk cId="871936632" sldId="2147483664"/>
              <ac:spMk id="9" creationId="{DC0E44B8-F5A5-46FD-AFFD-2620093A0F63}"/>
            </ac:spMkLst>
          </pc:spChg>
          <pc:spChg chg="add mod">
            <ac:chgData name="Devrizal Maruapey" userId="73835e99cd6025c3" providerId="LiveId" clId="{1B3FBEB1-4FA3-417D-A3DF-D8F13A39E67E}" dt="2021-08-30T02:55:39.582" v="454" actId="552"/>
            <ac:spMkLst>
              <pc:docMk/>
              <pc:sldMasterMk cId="3250872157" sldId="2147483648"/>
              <pc:sldLayoutMk cId="871936632" sldId="2147483664"/>
              <ac:spMk id="10" creationId="{7754747E-709A-4EC8-9052-A2DC2BC2A1A7}"/>
            </ac:spMkLst>
          </pc:spChg>
          <pc:spChg chg="add mod">
            <ac:chgData name="Devrizal Maruapey" userId="73835e99cd6025c3" providerId="LiveId" clId="{1B3FBEB1-4FA3-417D-A3DF-D8F13A39E67E}" dt="2021-08-30T02:55:34.675" v="452" actId="552"/>
            <ac:spMkLst>
              <pc:docMk/>
              <pc:sldMasterMk cId="3250872157" sldId="2147483648"/>
              <pc:sldLayoutMk cId="871936632" sldId="2147483664"/>
              <ac:spMk id="11" creationId="{88E0D7EB-208F-45D9-8504-4C5699CA260A}"/>
            </ac:spMkLst>
          </pc:spChg>
          <pc:spChg chg="add mod">
            <ac:chgData name="Devrizal Maruapey" userId="73835e99cd6025c3" providerId="LiveId" clId="{1B3FBEB1-4FA3-417D-A3DF-D8F13A39E67E}" dt="2021-08-30T02:56:53.050" v="482" actId="552"/>
            <ac:spMkLst>
              <pc:docMk/>
              <pc:sldMasterMk cId="3250872157" sldId="2147483648"/>
              <pc:sldLayoutMk cId="871936632" sldId="2147483664"/>
              <ac:spMk id="12" creationId="{C1492A3F-6EF1-4E46-9476-3362F6335F71}"/>
            </ac:spMkLst>
          </pc:spChg>
          <pc:spChg chg="add del mod">
            <ac:chgData name="Devrizal Maruapey" userId="73835e99cd6025c3" providerId="LiveId" clId="{1B3FBEB1-4FA3-417D-A3DF-D8F13A39E67E}" dt="2021-08-30T02:56:59.180" v="484" actId="552"/>
            <ac:spMkLst>
              <pc:docMk/>
              <pc:sldMasterMk cId="3250872157" sldId="2147483648"/>
              <pc:sldLayoutMk cId="871936632" sldId="2147483664"/>
              <ac:spMk id="13" creationId="{0A8F9160-68E8-410A-A4C1-E9B5F7D226D0}"/>
            </ac:spMkLst>
          </pc:spChg>
          <pc:spChg chg="add mod">
            <ac:chgData name="Devrizal Maruapey" userId="73835e99cd6025c3" providerId="LiveId" clId="{1B3FBEB1-4FA3-417D-A3DF-D8F13A39E67E}" dt="2021-08-30T02:56:53.050" v="482" actId="552"/>
            <ac:spMkLst>
              <pc:docMk/>
              <pc:sldMasterMk cId="3250872157" sldId="2147483648"/>
              <pc:sldLayoutMk cId="871936632" sldId="2147483664"/>
              <ac:spMk id="14" creationId="{2E613D37-66ED-4765-AE1C-15C3042A708D}"/>
            </ac:spMkLst>
          </pc:spChg>
          <pc:spChg chg="add mod">
            <ac:chgData name="Devrizal Maruapey" userId="73835e99cd6025c3" providerId="LiveId" clId="{1B3FBEB1-4FA3-417D-A3DF-D8F13A39E67E}" dt="2021-08-30T02:56:41.458" v="479"/>
            <ac:spMkLst>
              <pc:docMk/>
              <pc:sldMasterMk cId="3250872157" sldId="2147483648"/>
              <pc:sldLayoutMk cId="871936632" sldId="2147483664"/>
              <ac:spMk id="15" creationId="{A085852F-A0BF-4517-A0B4-C15DAB5E8805}"/>
            </ac:spMkLst>
          </pc:spChg>
          <pc:spChg chg="add mod">
            <ac:chgData name="Devrizal Maruapey" userId="73835e99cd6025c3" providerId="LiveId" clId="{1B3FBEB1-4FA3-417D-A3DF-D8F13A39E67E}" dt="2021-08-30T02:56:41.458" v="479"/>
            <ac:spMkLst>
              <pc:docMk/>
              <pc:sldMasterMk cId="3250872157" sldId="2147483648"/>
              <pc:sldLayoutMk cId="871936632" sldId="2147483664"/>
              <ac:spMk id="16" creationId="{BED61078-EE2E-45D8-8A8E-579AE1DF962A}"/>
            </ac:spMkLst>
          </pc:spChg>
          <pc:spChg chg="add mod">
            <ac:chgData name="Devrizal Maruapey" userId="73835e99cd6025c3" providerId="LiveId" clId="{1B3FBEB1-4FA3-417D-A3DF-D8F13A39E67E}" dt="2021-08-30T02:56:41.458" v="479"/>
            <ac:spMkLst>
              <pc:docMk/>
              <pc:sldMasterMk cId="3250872157" sldId="2147483648"/>
              <pc:sldLayoutMk cId="871936632" sldId="2147483664"/>
              <ac:spMk id="17" creationId="{73DAB6BD-9E62-484B-B66C-B79E0026DB69}"/>
            </ac:spMkLst>
          </pc:spChg>
          <pc:spChg chg="add mod">
            <ac:chgData name="Devrizal Maruapey" userId="73835e99cd6025c3" providerId="LiveId" clId="{1B3FBEB1-4FA3-417D-A3DF-D8F13A39E67E}" dt="2021-08-30T02:56:53.413" v="483"/>
            <ac:spMkLst>
              <pc:docMk/>
              <pc:sldMasterMk cId="3250872157" sldId="2147483648"/>
              <pc:sldLayoutMk cId="871936632" sldId="2147483664"/>
              <ac:spMk id="18" creationId="{78939AB0-C180-4F98-A225-56C0C09BCD47}"/>
            </ac:spMkLst>
          </pc:spChg>
          <pc:spChg chg="add mod">
            <ac:chgData name="Devrizal Maruapey" userId="73835e99cd6025c3" providerId="LiveId" clId="{1B3FBEB1-4FA3-417D-A3DF-D8F13A39E67E}" dt="2021-08-30T02:56:53.413" v="483"/>
            <ac:spMkLst>
              <pc:docMk/>
              <pc:sldMasterMk cId="3250872157" sldId="2147483648"/>
              <pc:sldLayoutMk cId="871936632" sldId="2147483664"/>
              <ac:spMk id="19" creationId="{33A1472B-F19B-46A6-82FC-F6968B12510D}"/>
            </ac:spMkLst>
          </pc:spChg>
          <pc:spChg chg="add mod">
            <ac:chgData name="Devrizal Maruapey" userId="73835e99cd6025c3" providerId="LiveId" clId="{1B3FBEB1-4FA3-417D-A3DF-D8F13A39E67E}" dt="2021-08-30T02:56:59.391" v="485"/>
            <ac:spMkLst>
              <pc:docMk/>
              <pc:sldMasterMk cId="3250872157" sldId="2147483648"/>
              <pc:sldLayoutMk cId="871936632" sldId="2147483664"/>
              <ac:spMk id="20" creationId="{BD11EEC5-4D11-4222-BCB3-5870F26E14E1}"/>
            </ac:spMkLst>
          </pc:spChg>
        </pc:sldLayoutChg>
        <pc:sldLayoutChg chg="addSp delSp modSp mod">
          <pc:chgData name="Devrizal Maruapey" userId="73835e99cd6025c3" providerId="LiveId" clId="{1B3FBEB1-4FA3-417D-A3DF-D8F13A39E67E}" dt="2021-08-30T02:59:50.297" v="543" actId="21"/>
          <pc:sldLayoutMkLst>
            <pc:docMk/>
            <pc:sldMasterMk cId="3250872157" sldId="2147483648"/>
            <pc:sldLayoutMk cId="2507482619" sldId="2147483665"/>
          </pc:sldLayoutMkLst>
          <pc:spChg chg="add del mod">
            <ac:chgData name="Devrizal Maruapey" userId="73835e99cd6025c3" providerId="LiveId" clId="{1B3FBEB1-4FA3-417D-A3DF-D8F13A39E67E}" dt="2021-08-30T02:58:26.919" v="512" actId="21"/>
            <ac:spMkLst>
              <pc:docMk/>
              <pc:sldMasterMk cId="3250872157" sldId="2147483648"/>
              <pc:sldLayoutMk cId="2507482619" sldId="2147483665"/>
              <ac:spMk id="2" creationId="{89FE92E9-80C1-4289-94B6-2B2A9B8387E7}"/>
            </ac:spMkLst>
          </pc:spChg>
          <pc:spChg chg="add del mod">
            <ac:chgData name="Devrizal Maruapey" userId="73835e99cd6025c3" providerId="LiveId" clId="{1B3FBEB1-4FA3-417D-A3DF-D8F13A39E67E}" dt="2021-08-30T02:58:33.167" v="515" actId="21"/>
            <ac:spMkLst>
              <pc:docMk/>
              <pc:sldMasterMk cId="3250872157" sldId="2147483648"/>
              <pc:sldLayoutMk cId="2507482619" sldId="2147483665"/>
              <ac:spMk id="3" creationId="{3DE82310-6696-4597-85DE-43C68B82619E}"/>
            </ac:spMkLst>
          </pc:spChg>
          <pc:spChg chg="add del mod">
            <ac:chgData name="Devrizal Maruapey" userId="73835e99cd6025c3" providerId="LiveId" clId="{1B3FBEB1-4FA3-417D-A3DF-D8F13A39E67E}" dt="2021-08-30T02:59:44.130" v="539" actId="21"/>
            <ac:spMkLst>
              <pc:docMk/>
              <pc:sldMasterMk cId="3250872157" sldId="2147483648"/>
              <pc:sldLayoutMk cId="2507482619" sldId="2147483665"/>
              <ac:spMk id="4" creationId="{FE8B9EAE-DB28-4A55-AFDD-C7C5DFB5DC1D}"/>
            </ac:spMkLst>
          </pc:spChg>
          <pc:spChg chg="add del mod">
            <ac:chgData name="Devrizal Maruapey" userId="73835e99cd6025c3" providerId="LiveId" clId="{1B3FBEB1-4FA3-417D-A3DF-D8F13A39E67E}" dt="2021-08-30T02:59:50.297" v="543" actId="21"/>
            <ac:spMkLst>
              <pc:docMk/>
              <pc:sldMasterMk cId="3250872157" sldId="2147483648"/>
              <pc:sldLayoutMk cId="2507482619" sldId="2147483665"/>
              <ac:spMk id="5" creationId="{27787B7C-1199-4701-9F2A-1F1D1BCF08B2}"/>
            </ac:spMkLst>
          </pc:spChg>
          <pc:spChg chg="add del mod">
            <ac:chgData name="Devrizal Maruapey" userId="73835e99cd6025c3" providerId="LiveId" clId="{1B3FBEB1-4FA3-417D-A3DF-D8F13A39E67E}" dt="2021-08-30T02:59:44.130" v="539" actId="21"/>
            <ac:spMkLst>
              <pc:docMk/>
              <pc:sldMasterMk cId="3250872157" sldId="2147483648"/>
              <pc:sldLayoutMk cId="2507482619" sldId="2147483665"/>
              <ac:spMk id="6" creationId="{63928938-7C24-4766-A12E-E88E9D29A416}"/>
            </ac:spMkLst>
          </pc:spChg>
          <pc:spChg chg="add del mod">
            <ac:chgData name="Devrizal Maruapey" userId="73835e99cd6025c3" providerId="LiveId" clId="{1B3FBEB1-4FA3-417D-A3DF-D8F13A39E67E}" dt="2021-08-30T02:59:44.130" v="539" actId="21"/>
            <ac:spMkLst>
              <pc:docMk/>
              <pc:sldMasterMk cId="3250872157" sldId="2147483648"/>
              <pc:sldLayoutMk cId="2507482619" sldId="2147483665"/>
              <ac:spMk id="7" creationId="{282A443C-CBDF-42A6-B0A7-156B2A2B97CF}"/>
            </ac:spMkLst>
          </pc:spChg>
          <pc:spChg chg="add del mod">
            <ac:chgData name="Devrizal Maruapey" userId="73835e99cd6025c3" providerId="LiveId" clId="{1B3FBEB1-4FA3-417D-A3DF-D8F13A39E67E}" dt="2021-08-30T02:59:44.130" v="539" actId="21"/>
            <ac:spMkLst>
              <pc:docMk/>
              <pc:sldMasterMk cId="3250872157" sldId="2147483648"/>
              <pc:sldLayoutMk cId="2507482619" sldId="2147483665"/>
              <ac:spMk id="8" creationId="{8DC11F40-DB1E-419A-8628-04A8C175A9A5}"/>
            </ac:spMkLst>
          </pc:spChg>
          <pc:spChg chg="add del mod">
            <ac:chgData name="Devrizal Maruapey" userId="73835e99cd6025c3" providerId="LiveId" clId="{1B3FBEB1-4FA3-417D-A3DF-D8F13A39E67E}" dt="2021-08-30T02:59:44.130" v="539" actId="21"/>
            <ac:spMkLst>
              <pc:docMk/>
              <pc:sldMasterMk cId="3250872157" sldId="2147483648"/>
              <pc:sldLayoutMk cId="2507482619" sldId="2147483665"/>
              <ac:spMk id="9" creationId="{B8C2B76B-EA4C-446A-9092-17C2EB1687EC}"/>
            </ac:spMkLst>
          </pc:spChg>
          <pc:spChg chg="add del mod">
            <ac:chgData name="Devrizal Maruapey" userId="73835e99cd6025c3" providerId="LiveId" clId="{1B3FBEB1-4FA3-417D-A3DF-D8F13A39E67E}" dt="2021-08-30T02:58:46.459" v="521" actId="21"/>
            <ac:spMkLst>
              <pc:docMk/>
              <pc:sldMasterMk cId="3250872157" sldId="2147483648"/>
              <pc:sldLayoutMk cId="2507482619" sldId="2147483665"/>
              <ac:spMk id="10" creationId="{B364301B-B7BB-4B4A-B95F-A2D7B1E79101}"/>
            </ac:spMkLst>
          </pc:spChg>
          <pc:spChg chg="add mod">
            <ac:chgData name="Devrizal Maruapey" userId="73835e99cd6025c3" providerId="LiveId" clId="{1B3FBEB1-4FA3-417D-A3DF-D8F13A39E67E}" dt="2021-08-30T02:58:49.418" v="522" actId="552"/>
            <ac:spMkLst>
              <pc:docMk/>
              <pc:sldMasterMk cId="3250872157" sldId="2147483648"/>
              <pc:sldLayoutMk cId="2507482619" sldId="2147483665"/>
              <ac:spMk id="11" creationId="{55A64624-602A-43D5-938D-AE5B1FA910E6}"/>
            </ac:spMkLst>
          </pc:spChg>
          <pc:spChg chg="add mod">
            <ac:chgData name="Devrizal Maruapey" userId="73835e99cd6025c3" providerId="LiveId" clId="{1B3FBEB1-4FA3-417D-A3DF-D8F13A39E67E}" dt="2021-08-30T02:58:30.203" v="514" actId="552"/>
            <ac:spMkLst>
              <pc:docMk/>
              <pc:sldMasterMk cId="3250872157" sldId="2147483648"/>
              <pc:sldLayoutMk cId="2507482619" sldId="2147483665"/>
              <ac:spMk id="12" creationId="{91CFF460-9461-4D03-A96D-20F857F07383}"/>
            </ac:spMkLst>
          </pc:spChg>
          <pc:spChg chg="add mod">
            <ac:chgData name="Devrizal Maruapey" userId="73835e99cd6025c3" providerId="LiveId" clId="{1B3FBEB1-4FA3-417D-A3DF-D8F13A39E67E}" dt="2021-08-30T02:59:48.651" v="542" actId="552"/>
            <ac:spMkLst>
              <pc:docMk/>
              <pc:sldMasterMk cId="3250872157" sldId="2147483648"/>
              <pc:sldLayoutMk cId="2507482619" sldId="2147483665"/>
              <ac:spMk id="13" creationId="{CD295C51-D1B3-4F2E-BEBE-882CE0335EFF}"/>
            </ac:spMkLst>
          </pc:spChg>
          <pc:spChg chg="add mod">
            <ac:chgData name="Devrizal Maruapey" userId="73835e99cd6025c3" providerId="LiveId" clId="{1B3FBEB1-4FA3-417D-A3DF-D8F13A39E67E}" dt="2021-08-30T02:59:48.651" v="542" actId="552"/>
            <ac:spMkLst>
              <pc:docMk/>
              <pc:sldMasterMk cId="3250872157" sldId="2147483648"/>
              <pc:sldLayoutMk cId="2507482619" sldId="2147483665"/>
              <ac:spMk id="14" creationId="{4075610A-6D08-46F7-94CB-E070E8CF0B07}"/>
            </ac:spMkLst>
          </pc:spChg>
          <pc:spChg chg="add mod">
            <ac:chgData name="Devrizal Maruapey" userId="73835e99cd6025c3" providerId="LiveId" clId="{1B3FBEB1-4FA3-417D-A3DF-D8F13A39E67E}" dt="2021-08-30T02:58:49.418" v="522" actId="552"/>
            <ac:spMkLst>
              <pc:docMk/>
              <pc:sldMasterMk cId="3250872157" sldId="2147483648"/>
              <pc:sldLayoutMk cId="2507482619" sldId="2147483665"/>
              <ac:spMk id="15" creationId="{F35E0ADC-02B4-4373-A9F9-8F60B20DA9B6}"/>
            </ac:spMkLst>
          </pc:spChg>
          <pc:spChg chg="add mod">
            <ac:chgData name="Devrizal Maruapey" userId="73835e99cd6025c3" providerId="LiveId" clId="{1B3FBEB1-4FA3-417D-A3DF-D8F13A39E67E}" dt="2021-08-30T02:59:48.651" v="542" actId="552"/>
            <ac:spMkLst>
              <pc:docMk/>
              <pc:sldMasterMk cId="3250872157" sldId="2147483648"/>
              <pc:sldLayoutMk cId="2507482619" sldId="2147483665"/>
              <ac:spMk id="16" creationId="{169ADF2D-D101-45B2-86B8-6C0278D91E90}"/>
            </ac:spMkLst>
          </pc:spChg>
          <pc:spChg chg="add mod">
            <ac:chgData name="Devrizal Maruapey" userId="73835e99cd6025c3" providerId="LiveId" clId="{1B3FBEB1-4FA3-417D-A3DF-D8F13A39E67E}" dt="2021-08-30T02:59:48.651" v="542" actId="552"/>
            <ac:spMkLst>
              <pc:docMk/>
              <pc:sldMasterMk cId="3250872157" sldId="2147483648"/>
              <pc:sldLayoutMk cId="2507482619" sldId="2147483665"/>
              <ac:spMk id="17" creationId="{3A17EC3F-B339-40FD-AA9C-5429D68287BF}"/>
            </ac:spMkLst>
          </pc:spChg>
          <pc:spChg chg="add mod">
            <ac:chgData name="Devrizal Maruapey" userId="73835e99cd6025c3" providerId="LiveId" clId="{1B3FBEB1-4FA3-417D-A3DF-D8F13A39E67E}" dt="2021-08-30T02:59:48.651" v="542" actId="552"/>
            <ac:spMkLst>
              <pc:docMk/>
              <pc:sldMasterMk cId="3250872157" sldId="2147483648"/>
              <pc:sldLayoutMk cId="2507482619" sldId="2147483665"/>
              <ac:spMk id="18" creationId="{8B9A2585-FA0A-4DE1-A2F6-D8A6EE16FD94}"/>
            </ac:spMkLst>
          </pc:spChg>
          <pc:spChg chg="add mod">
            <ac:chgData name="Devrizal Maruapey" userId="73835e99cd6025c3" providerId="LiveId" clId="{1B3FBEB1-4FA3-417D-A3DF-D8F13A39E67E}" dt="2021-08-30T02:59:48.651" v="542" actId="552"/>
            <ac:spMkLst>
              <pc:docMk/>
              <pc:sldMasterMk cId="3250872157" sldId="2147483648"/>
              <pc:sldLayoutMk cId="2507482619" sldId="2147483665"/>
              <ac:spMk id="19" creationId="{259E58E4-1E14-49FC-B38F-7E511CB3B5FC}"/>
            </ac:spMkLst>
          </pc:spChg>
          <pc:spChg chg="add mod">
            <ac:chgData name="Devrizal Maruapey" userId="73835e99cd6025c3" providerId="LiveId" clId="{1B3FBEB1-4FA3-417D-A3DF-D8F13A39E67E}" dt="2021-08-30T02:59:45.483" v="541" actId="571"/>
            <ac:spMkLst>
              <pc:docMk/>
              <pc:sldMasterMk cId="3250872157" sldId="2147483648"/>
              <pc:sldLayoutMk cId="2507482619" sldId="2147483665"/>
              <ac:spMk id="20" creationId="{73E3DB22-4F25-4236-B2E4-B5991EBB54A0}"/>
            </ac:spMkLst>
          </pc:spChg>
        </pc:sldLayoutChg>
        <pc:sldLayoutChg chg="addSp delSp modSp add del mod">
          <pc:chgData name="Devrizal Maruapey" userId="73835e99cd6025c3" providerId="LiveId" clId="{1B3FBEB1-4FA3-417D-A3DF-D8F13A39E67E}" dt="2021-08-30T03:02:04.951" v="595" actId="552"/>
          <pc:sldLayoutMkLst>
            <pc:docMk/>
            <pc:sldMasterMk cId="3250872157" sldId="2147483648"/>
            <pc:sldLayoutMk cId="134596228" sldId="2147483666"/>
          </pc:sldLayoutMkLst>
          <pc:spChg chg="add del mod">
            <ac:chgData name="Devrizal Maruapey" userId="73835e99cd6025c3" providerId="LiveId" clId="{1B3FBEB1-4FA3-417D-A3DF-D8F13A39E67E}" dt="2021-08-30T03:01:31.562" v="580" actId="21"/>
            <ac:spMkLst>
              <pc:docMk/>
              <pc:sldMasterMk cId="3250872157" sldId="2147483648"/>
              <pc:sldLayoutMk cId="134596228" sldId="2147483666"/>
              <ac:spMk id="3" creationId="{558A9DC2-FF6C-430A-B9D4-7A447158E718}"/>
            </ac:spMkLst>
          </pc:spChg>
          <pc:spChg chg="add del mod">
            <ac:chgData name="Devrizal Maruapey" userId="73835e99cd6025c3" providerId="LiveId" clId="{1B3FBEB1-4FA3-417D-A3DF-D8F13A39E67E}" dt="2021-08-30T03:01:27.429" v="577" actId="21"/>
            <ac:spMkLst>
              <pc:docMk/>
              <pc:sldMasterMk cId="3250872157" sldId="2147483648"/>
              <pc:sldLayoutMk cId="134596228" sldId="2147483666"/>
              <ac:spMk id="4" creationId="{14F08D34-CA7F-4A92-B400-B44DAEA7A3BF}"/>
            </ac:spMkLst>
          </pc:spChg>
          <pc:spChg chg="add del mod">
            <ac:chgData name="Devrizal Maruapey" userId="73835e99cd6025c3" providerId="LiveId" clId="{1B3FBEB1-4FA3-417D-A3DF-D8F13A39E67E}" dt="2021-08-30T03:02:03.072" v="594" actId="21"/>
            <ac:spMkLst>
              <pc:docMk/>
              <pc:sldMasterMk cId="3250872157" sldId="2147483648"/>
              <pc:sldLayoutMk cId="134596228" sldId="2147483666"/>
              <ac:spMk id="5" creationId="{D6866797-CB03-46EA-8D97-5412B5434CE2}"/>
            </ac:spMkLst>
          </pc:spChg>
          <pc:spChg chg="add del mod">
            <ac:chgData name="Devrizal Maruapey" userId="73835e99cd6025c3" providerId="LiveId" clId="{1B3FBEB1-4FA3-417D-A3DF-D8F13A39E67E}" dt="2021-08-30T03:02:03.072" v="594" actId="21"/>
            <ac:spMkLst>
              <pc:docMk/>
              <pc:sldMasterMk cId="3250872157" sldId="2147483648"/>
              <pc:sldLayoutMk cId="134596228" sldId="2147483666"/>
              <ac:spMk id="6" creationId="{0AC82832-44C1-4263-B708-24FBB997F72D}"/>
            </ac:spMkLst>
          </pc:spChg>
          <pc:spChg chg="add del mod ord">
            <ac:chgData name="Devrizal Maruapey" userId="73835e99cd6025c3" providerId="LiveId" clId="{1B3FBEB1-4FA3-417D-A3DF-D8F13A39E67E}" dt="2021-08-30T03:01:02.117" v="568"/>
            <ac:spMkLst>
              <pc:docMk/>
              <pc:sldMasterMk cId="3250872157" sldId="2147483648"/>
              <pc:sldLayoutMk cId="134596228" sldId="2147483666"/>
              <ac:spMk id="7" creationId="{BCFD419C-BDC7-4A97-9F7B-18309A212F27}"/>
            </ac:spMkLst>
          </pc:spChg>
          <pc:spChg chg="add mod">
            <ac:chgData name="Devrizal Maruapey" userId="73835e99cd6025c3" providerId="LiveId" clId="{1B3FBEB1-4FA3-417D-A3DF-D8F13A39E67E}" dt="2021-08-30T03:01:30.286" v="579" actId="552"/>
            <ac:spMkLst>
              <pc:docMk/>
              <pc:sldMasterMk cId="3250872157" sldId="2147483648"/>
              <pc:sldLayoutMk cId="134596228" sldId="2147483666"/>
              <ac:spMk id="8" creationId="{DF13AF40-5A3F-4602-BFE5-8BAB8E097B88}"/>
            </ac:spMkLst>
          </pc:spChg>
          <pc:spChg chg="add mod">
            <ac:chgData name="Devrizal Maruapey" userId="73835e99cd6025c3" providerId="LiveId" clId="{1B3FBEB1-4FA3-417D-A3DF-D8F13A39E67E}" dt="2021-08-30T03:01:25.559" v="576" actId="552"/>
            <ac:spMkLst>
              <pc:docMk/>
              <pc:sldMasterMk cId="3250872157" sldId="2147483648"/>
              <pc:sldLayoutMk cId="134596228" sldId="2147483666"/>
              <ac:spMk id="9" creationId="{C803B3C7-80FC-40CF-8960-1D6FD89D0E98}"/>
            </ac:spMkLst>
          </pc:spChg>
          <pc:spChg chg="add mod">
            <ac:chgData name="Devrizal Maruapey" userId="73835e99cd6025c3" providerId="LiveId" clId="{1B3FBEB1-4FA3-417D-A3DF-D8F13A39E67E}" dt="2021-08-30T03:02:04.951" v="595" actId="552"/>
            <ac:spMkLst>
              <pc:docMk/>
              <pc:sldMasterMk cId="3250872157" sldId="2147483648"/>
              <pc:sldLayoutMk cId="134596228" sldId="2147483666"/>
              <ac:spMk id="10" creationId="{275BA145-6F4E-4127-B9F6-79D3C53EB0EE}"/>
            </ac:spMkLst>
          </pc:spChg>
          <pc:spChg chg="mod">
            <ac:chgData name="Devrizal Maruapey" userId="73835e99cd6025c3" providerId="LiveId" clId="{1B3FBEB1-4FA3-417D-A3DF-D8F13A39E67E}" dt="2021-08-30T03:01:02.117" v="568"/>
            <ac:spMkLst>
              <pc:docMk/>
              <pc:sldMasterMk cId="3250872157" sldId="2147483648"/>
              <pc:sldLayoutMk cId="134596228" sldId="2147483666"/>
              <ac:spMk id="11" creationId="{ABF65665-6F52-4BC7-8B90-A5AC38B107A1}"/>
            </ac:spMkLst>
          </pc:spChg>
          <pc:spChg chg="add del mod">
            <ac:chgData name="Devrizal Maruapey" userId="73835e99cd6025c3" providerId="LiveId" clId="{1B3FBEB1-4FA3-417D-A3DF-D8F13A39E67E}" dt="2021-08-30T03:01:57.407" v="590" actId="21"/>
            <ac:spMkLst>
              <pc:docMk/>
              <pc:sldMasterMk cId="3250872157" sldId="2147483648"/>
              <pc:sldLayoutMk cId="134596228" sldId="2147483666"/>
              <ac:spMk id="12" creationId="{E9DBA689-12AE-44A8-897C-CBA6226FE656}"/>
            </ac:spMkLst>
          </pc:spChg>
          <pc:spChg chg="add mod">
            <ac:chgData name="Devrizal Maruapey" userId="73835e99cd6025c3" providerId="LiveId" clId="{1B3FBEB1-4FA3-417D-A3DF-D8F13A39E67E}" dt="2021-08-30T03:02:04.951" v="595" actId="552"/>
            <ac:spMkLst>
              <pc:docMk/>
              <pc:sldMasterMk cId="3250872157" sldId="2147483648"/>
              <pc:sldLayoutMk cId="134596228" sldId="2147483666"/>
              <ac:spMk id="13" creationId="{16659DD7-0FBB-4F8A-9FC9-5C1946505D36}"/>
            </ac:spMkLst>
          </pc:spChg>
          <pc:picChg chg="add del mod">
            <ac:chgData name="Devrizal Maruapey" userId="73835e99cd6025c3" providerId="LiveId" clId="{1B3FBEB1-4FA3-417D-A3DF-D8F13A39E67E}" dt="2021-08-30T03:01:02.117" v="568"/>
            <ac:picMkLst>
              <pc:docMk/>
              <pc:sldMasterMk cId="3250872157" sldId="2147483648"/>
              <pc:sldLayoutMk cId="134596228" sldId="2147483666"/>
              <ac:picMk id="2" creationId="{F5B8BA2C-46E5-403A-B0C5-476354F885CF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3:04:24.491" v="633" actId="552"/>
          <pc:sldLayoutMkLst>
            <pc:docMk/>
            <pc:sldMasterMk cId="3250872157" sldId="2147483648"/>
            <pc:sldLayoutMk cId="1560442843" sldId="2147483667"/>
          </pc:sldLayoutMkLst>
          <pc:spChg chg="add del mod">
            <ac:chgData name="Devrizal Maruapey" userId="73835e99cd6025c3" providerId="LiveId" clId="{1B3FBEB1-4FA3-417D-A3DF-D8F13A39E67E}" dt="2021-08-30T03:03:42.767" v="620" actId="21"/>
            <ac:spMkLst>
              <pc:docMk/>
              <pc:sldMasterMk cId="3250872157" sldId="2147483648"/>
              <pc:sldLayoutMk cId="1560442843" sldId="2147483667"/>
              <ac:spMk id="3" creationId="{FDA6AD02-D472-4EA2-B7AB-49E2F4A30F9E}"/>
            </ac:spMkLst>
          </pc:spChg>
          <pc:spChg chg="add del mod">
            <ac:chgData name="Devrizal Maruapey" userId="73835e99cd6025c3" providerId="LiveId" clId="{1B3FBEB1-4FA3-417D-A3DF-D8F13A39E67E}" dt="2021-08-30T03:03:47.262" v="623" actId="21"/>
            <ac:spMkLst>
              <pc:docMk/>
              <pc:sldMasterMk cId="3250872157" sldId="2147483648"/>
              <pc:sldLayoutMk cId="1560442843" sldId="2147483667"/>
              <ac:spMk id="4" creationId="{24D34AE2-A341-4362-9036-5F796173C1C2}"/>
            </ac:spMkLst>
          </pc:spChg>
          <pc:spChg chg="del mod topLvl">
            <ac:chgData name="Devrizal Maruapey" userId="73835e99cd6025c3" providerId="LiveId" clId="{1B3FBEB1-4FA3-417D-A3DF-D8F13A39E67E}" dt="2021-08-30T03:04:21.230" v="632" actId="21"/>
            <ac:spMkLst>
              <pc:docMk/>
              <pc:sldMasterMk cId="3250872157" sldId="2147483648"/>
              <pc:sldLayoutMk cId="1560442843" sldId="2147483667"/>
              <ac:spMk id="6" creationId="{A2B50A46-3162-4466-B811-0FD2C3174239}"/>
            </ac:spMkLst>
          </pc:spChg>
          <pc:spChg chg="del mod topLvl">
            <ac:chgData name="Devrizal Maruapey" userId="73835e99cd6025c3" providerId="LiveId" clId="{1B3FBEB1-4FA3-417D-A3DF-D8F13A39E67E}" dt="2021-08-30T03:04:21.230" v="632" actId="21"/>
            <ac:spMkLst>
              <pc:docMk/>
              <pc:sldMasterMk cId="3250872157" sldId="2147483648"/>
              <pc:sldLayoutMk cId="1560442843" sldId="2147483667"/>
              <ac:spMk id="7" creationId="{44732D73-7883-450A-BAEB-3CCE6FB1D525}"/>
            </ac:spMkLst>
          </pc:spChg>
          <pc:spChg chg="del mod topLvl">
            <ac:chgData name="Devrizal Maruapey" userId="73835e99cd6025c3" providerId="LiveId" clId="{1B3FBEB1-4FA3-417D-A3DF-D8F13A39E67E}" dt="2021-08-30T03:04:21.230" v="632" actId="21"/>
            <ac:spMkLst>
              <pc:docMk/>
              <pc:sldMasterMk cId="3250872157" sldId="2147483648"/>
              <pc:sldLayoutMk cId="1560442843" sldId="2147483667"/>
              <ac:spMk id="8" creationId="{A85A378D-18BC-40F1-B616-A2DF1386EBD0}"/>
            </ac:spMkLst>
          </pc:spChg>
          <pc:spChg chg="add del mod ord">
            <ac:chgData name="Devrizal Maruapey" userId="73835e99cd6025c3" providerId="LiveId" clId="{1B3FBEB1-4FA3-417D-A3DF-D8F13A39E67E}" dt="2021-08-30T03:03:10.245" v="612"/>
            <ac:spMkLst>
              <pc:docMk/>
              <pc:sldMasterMk cId="3250872157" sldId="2147483648"/>
              <pc:sldLayoutMk cId="1560442843" sldId="2147483667"/>
              <ac:spMk id="9" creationId="{6D9E69CE-8921-4BC4-9B1B-4B0E147227E6}"/>
            </ac:spMkLst>
          </pc:spChg>
          <pc:spChg chg="add mod">
            <ac:chgData name="Devrizal Maruapey" userId="73835e99cd6025c3" providerId="LiveId" clId="{1B3FBEB1-4FA3-417D-A3DF-D8F13A39E67E}" dt="2021-08-30T03:04:24.491" v="633" actId="552"/>
            <ac:spMkLst>
              <pc:docMk/>
              <pc:sldMasterMk cId="3250872157" sldId="2147483648"/>
              <pc:sldLayoutMk cId="1560442843" sldId="2147483667"/>
              <ac:spMk id="10" creationId="{6289D03F-1F07-4004-8677-E164E1E4F11B}"/>
            </ac:spMkLst>
          </pc:spChg>
          <pc:spChg chg="add mod">
            <ac:chgData name="Devrizal Maruapey" userId="73835e99cd6025c3" providerId="LiveId" clId="{1B3FBEB1-4FA3-417D-A3DF-D8F13A39E67E}" dt="2021-08-30T03:03:45.691" v="622" actId="552"/>
            <ac:spMkLst>
              <pc:docMk/>
              <pc:sldMasterMk cId="3250872157" sldId="2147483648"/>
              <pc:sldLayoutMk cId="1560442843" sldId="2147483667"/>
              <ac:spMk id="11" creationId="{D6D49FA5-BC47-42D0-ABDD-D86C4EFB1451}"/>
            </ac:spMkLst>
          </pc:spChg>
          <pc:spChg chg="add mod">
            <ac:chgData name="Devrizal Maruapey" userId="73835e99cd6025c3" providerId="LiveId" clId="{1B3FBEB1-4FA3-417D-A3DF-D8F13A39E67E}" dt="2021-08-30T03:04:24.491" v="633" actId="552"/>
            <ac:spMkLst>
              <pc:docMk/>
              <pc:sldMasterMk cId="3250872157" sldId="2147483648"/>
              <pc:sldLayoutMk cId="1560442843" sldId="2147483667"/>
              <ac:spMk id="12" creationId="{C1F3F463-949D-4D09-9DCD-251BF9B037FE}"/>
            </ac:spMkLst>
          </pc:spChg>
          <pc:spChg chg="add mod">
            <ac:chgData name="Devrizal Maruapey" userId="73835e99cd6025c3" providerId="LiveId" clId="{1B3FBEB1-4FA3-417D-A3DF-D8F13A39E67E}" dt="2021-08-30T03:04:24.491" v="633" actId="552"/>
            <ac:spMkLst>
              <pc:docMk/>
              <pc:sldMasterMk cId="3250872157" sldId="2147483648"/>
              <pc:sldLayoutMk cId="1560442843" sldId="2147483667"/>
              <ac:spMk id="13" creationId="{1A0C174B-242D-4DC9-9962-A81BC43CE9D5}"/>
            </ac:spMkLst>
          </pc:spChg>
          <pc:spChg chg="add mod">
            <ac:chgData name="Devrizal Maruapey" userId="73835e99cd6025c3" providerId="LiveId" clId="{1B3FBEB1-4FA3-417D-A3DF-D8F13A39E67E}" dt="2021-08-30T03:04:24.491" v="633" actId="552"/>
            <ac:spMkLst>
              <pc:docMk/>
              <pc:sldMasterMk cId="3250872157" sldId="2147483648"/>
              <pc:sldLayoutMk cId="1560442843" sldId="2147483667"/>
              <ac:spMk id="14" creationId="{1FA75CB6-F408-4545-BB03-C116D5B7F354}"/>
            </ac:spMkLst>
          </pc:spChg>
          <pc:spChg chg="mod">
            <ac:chgData name="Devrizal Maruapey" userId="73835e99cd6025c3" providerId="LiveId" clId="{1B3FBEB1-4FA3-417D-A3DF-D8F13A39E67E}" dt="2021-08-30T03:03:10.245" v="612"/>
            <ac:spMkLst>
              <pc:docMk/>
              <pc:sldMasterMk cId="3250872157" sldId="2147483648"/>
              <pc:sldLayoutMk cId="1560442843" sldId="2147483667"/>
              <ac:spMk id="15" creationId="{339D4C78-BE22-4053-BE79-BF87C9FE23C8}"/>
            </ac:spMkLst>
          </pc:spChg>
          <pc:grpChg chg="add del mod">
            <ac:chgData name="Devrizal Maruapey" userId="73835e99cd6025c3" providerId="LiveId" clId="{1B3FBEB1-4FA3-417D-A3DF-D8F13A39E67E}" dt="2021-08-30T03:03:24.647" v="613" actId="165"/>
            <ac:grpSpMkLst>
              <pc:docMk/>
              <pc:sldMasterMk cId="3250872157" sldId="2147483648"/>
              <pc:sldLayoutMk cId="1560442843" sldId="2147483667"/>
              <ac:grpSpMk id="5" creationId="{91BE9B96-E962-4303-BE2D-F53866CECA35}"/>
            </ac:grpSpMkLst>
          </pc:grpChg>
          <pc:picChg chg="add del mod">
            <ac:chgData name="Devrizal Maruapey" userId="73835e99cd6025c3" providerId="LiveId" clId="{1B3FBEB1-4FA3-417D-A3DF-D8F13A39E67E}" dt="2021-08-30T03:03:10.245" v="612"/>
            <ac:picMkLst>
              <pc:docMk/>
              <pc:sldMasterMk cId="3250872157" sldId="2147483648"/>
              <pc:sldLayoutMk cId="1560442843" sldId="2147483667"/>
              <ac:picMk id="2" creationId="{3ADF7807-90FB-4DE0-BD18-3CA51E8562D1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3:11:40.669" v="676" actId="21"/>
          <pc:sldLayoutMkLst>
            <pc:docMk/>
            <pc:sldMasterMk cId="3250872157" sldId="2147483648"/>
            <pc:sldLayoutMk cId="2757452696" sldId="2147483668"/>
          </pc:sldLayoutMkLst>
          <pc:spChg chg="add del mod">
            <ac:chgData name="Devrizal Maruapey" userId="73835e99cd6025c3" providerId="LiveId" clId="{1B3FBEB1-4FA3-417D-A3DF-D8F13A39E67E}" dt="2021-08-30T03:11:40.669" v="676" actId="21"/>
            <ac:spMkLst>
              <pc:docMk/>
              <pc:sldMasterMk cId="3250872157" sldId="2147483648"/>
              <pc:sldLayoutMk cId="2757452696" sldId="2147483668"/>
              <ac:spMk id="3" creationId="{6115D108-694B-46B4-9A29-5CA0E36C8CE2}"/>
            </ac:spMkLst>
          </pc:spChg>
          <pc:spChg chg="add del mod">
            <ac:chgData name="Devrizal Maruapey" userId="73835e99cd6025c3" providerId="LiveId" clId="{1B3FBEB1-4FA3-417D-A3DF-D8F13A39E67E}" dt="2021-08-30T03:11:31.894" v="673" actId="21"/>
            <ac:spMkLst>
              <pc:docMk/>
              <pc:sldMasterMk cId="3250872157" sldId="2147483648"/>
              <pc:sldLayoutMk cId="2757452696" sldId="2147483668"/>
              <ac:spMk id="4" creationId="{90967AA5-B7E3-4660-8F3A-D8F4D5759336}"/>
            </ac:spMkLst>
          </pc:spChg>
          <pc:spChg chg="add del mod">
            <ac:chgData name="Devrizal Maruapey" userId="73835e99cd6025c3" providerId="LiveId" clId="{1B3FBEB1-4FA3-417D-A3DF-D8F13A39E67E}" dt="2021-08-30T03:11:31.894" v="673" actId="21"/>
            <ac:spMkLst>
              <pc:docMk/>
              <pc:sldMasterMk cId="3250872157" sldId="2147483648"/>
              <pc:sldLayoutMk cId="2757452696" sldId="2147483668"/>
              <ac:spMk id="5" creationId="{36949492-D2AD-4FED-A106-4CADC76EB3B2}"/>
            </ac:spMkLst>
          </pc:spChg>
          <pc:spChg chg="add del mod">
            <ac:chgData name="Devrizal Maruapey" userId="73835e99cd6025c3" providerId="LiveId" clId="{1B3FBEB1-4FA3-417D-A3DF-D8F13A39E67E}" dt="2021-08-30T03:11:29.690" v="672" actId="21"/>
            <ac:spMkLst>
              <pc:docMk/>
              <pc:sldMasterMk cId="3250872157" sldId="2147483648"/>
              <pc:sldLayoutMk cId="2757452696" sldId="2147483668"/>
              <ac:spMk id="6" creationId="{2940F828-4F2E-49DE-A667-E9971C65078F}"/>
            </ac:spMkLst>
          </pc:spChg>
          <pc:spChg chg="add del mod">
            <ac:chgData name="Devrizal Maruapey" userId="73835e99cd6025c3" providerId="LiveId" clId="{1B3FBEB1-4FA3-417D-A3DF-D8F13A39E67E}" dt="2021-08-30T03:11:29.690" v="672" actId="21"/>
            <ac:spMkLst>
              <pc:docMk/>
              <pc:sldMasterMk cId="3250872157" sldId="2147483648"/>
              <pc:sldLayoutMk cId="2757452696" sldId="2147483668"/>
              <ac:spMk id="7" creationId="{71870A1E-9B7F-4C62-8EE4-D33D44991C13}"/>
            </ac:spMkLst>
          </pc:spChg>
          <pc:spChg chg="add del mod">
            <ac:chgData name="Devrizal Maruapey" userId="73835e99cd6025c3" providerId="LiveId" clId="{1B3FBEB1-4FA3-417D-A3DF-D8F13A39E67E}" dt="2021-08-30T03:11:29.690" v="672" actId="21"/>
            <ac:spMkLst>
              <pc:docMk/>
              <pc:sldMasterMk cId="3250872157" sldId="2147483648"/>
              <pc:sldLayoutMk cId="2757452696" sldId="2147483668"/>
              <ac:spMk id="8" creationId="{D8CC69C9-51CF-403C-A5A7-949D353E4EDE}"/>
            </ac:spMkLst>
          </pc:spChg>
          <pc:spChg chg="add del mod">
            <ac:chgData name="Devrizal Maruapey" userId="73835e99cd6025c3" providerId="LiveId" clId="{1B3FBEB1-4FA3-417D-A3DF-D8F13A39E67E}" dt="2021-08-30T03:11:29.690" v="672" actId="21"/>
            <ac:spMkLst>
              <pc:docMk/>
              <pc:sldMasterMk cId="3250872157" sldId="2147483648"/>
              <pc:sldLayoutMk cId="2757452696" sldId="2147483668"/>
              <ac:spMk id="9" creationId="{C464BA85-BEB1-4530-BD00-9433DB5ABFEC}"/>
            </ac:spMkLst>
          </pc:spChg>
          <pc:spChg chg="add del mod">
            <ac:chgData name="Devrizal Maruapey" userId="73835e99cd6025c3" providerId="LiveId" clId="{1B3FBEB1-4FA3-417D-A3DF-D8F13A39E67E}" dt="2021-08-30T03:11:29.690" v="672" actId="21"/>
            <ac:spMkLst>
              <pc:docMk/>
              <pc:sldMasterMk cId="3250872157" sldId="2147483648"/>
              <pc:sldLayoutMk cId="2757452696" sldId="2147483668"/>
              <ac:spMk id="10" creationId="{C914158D-A236-4E08-8191-89B1C1F2DB03}"/>
            </ac:spMkLst>
          </pc:spChg>
          <pc:spChg chg="add del mod">
            <ac:chgData name="Devrizal Maruapey" userId="73835e99cd6025c3" providerId="LiveId" clId="{1B3FBEB1-4FA3-417D-A3DF-D8F13A39E67E}" dt="2021-08-30T03:11:29.690" v="672" actId="21"/>
            <ac:spMkLst>
              <pc:docMk/>
              <pc:sldMasterMk cId="3250872157" sldId="2147483648"/>
              <pc:sldLayoutMk cId="2757452696" sldId="2147483668"/>
              <ac:spMk id="11" creationId="{03E03602-9E38-4975-A67C-E42A77F00058}"/>
            </ac:spMkLst>
          </pc:spChg>
          <pc:spChg chg="add del mod ord">
            <ac:chgData name="Devrizal Maruapey" userId="73835e99cd6025c3" providerId="LiveId" clId="{1B3FBEB1-4FA3-417D-A3DF-D8F13A39E67E}" dt="2021-08-30T03:05:32.081" v="653"/>
            <ac:spMkLst>
              <pc:docMk/>
              <pc:sldMasterMk cId="3250872157" sldId="2147483648"/>
              <pc:sldLayoutMk cId="2757452696" sldId="2147483668"/>
              <ac:spMk id="12" creationId="{5DC33F17-B66C-48E8-ACF1-05F9562CE0A6}"/>
            </ac:spMkLst>
          </pc:spChg>
          <pc:spChg chg="add mod">
            <ac:chgData name="Devrizal Maruapey" userId="73835e99cd6025c3" providerId="LiveId" clId="{1B3FBEB1-4FA3-417D-A3DF-D8F13A39E67E}" dt="2021-08-30T03:11:38.680" v="675" actId="552"/>
            <ac:spMkLst>
              <pc:docMk/>
              <pc:sldMasterMk cId="3250872157" sldId="2147483648"/>
              <pc:sldLayoutMk cId="2757452696" sldId="2147483668"/>
              <ac:spMk id="13" creationId="{E8A53799-CA6D-4F7A-82E5-145D36CD89B5}"/>
            </ac:spMkLst>
          </pc:spChg>
          <pc:spChg chg="add mod">
            <ac:chgData name="Devrizal Maruapey" userId="73835e99cd6025c3" providerId="LiveId" clId="{1B3FBEB1-4FA3-417D-A3DF-D8F13A39E67E}" dt="2021-08-30T03:11:38.680" v="675" actId="552"/>
            <ac:spMkLst>
              <pc:docMk/>
              <pc:sldMasterMk cId="3250872157" sldId="2147483648"/>
              <pc:sldLayoutMk cId="2757452696" sldId="2147483668"/>
              <ac:spMk id="14" creationId="{1DB1D18D-5063-4BFA-B9E3-7EC785C88BA3}"/>
            </ac:spMkLst>
          </pc:spChg>
          <pc:spChg chg="add mod">
            <ac:chgData name="Devrizal Maruapey" userId="73835e99cd6025c3" providerId="LiveId" clId="{1B3FBEB1-4FA3-417D-A3DF-D8F13A39E67E}" dt="2021-08-30T03:11:38.680" v="675" actId="552"/>
            <ac:spMkLst>
              <pc:docMk/>
              <pc:sldMasterMk cId="3250872157" sldId="2147483648"/>
              <pc:sldLayoutMk cId="2757452696" sldId="2147483668"/>
              <ac:spMk id="15" creationId="{1E675AB5-7584-439B-9586-BD55E8733585}"/>
            </ac:spMkLst>
          </pc:spChg>
          <pc:spChg chg="mod">
            <ac:chgData name="Devrizal Maruapey" userId="73835e99cd6025c3" providerId="LiveId" clId="{1B3FBEB1-4FA3-417D-A3DF-D8F13A39E67E}" dt="2021-08-30T03:05:32.081" v="653"/>
            <ac:spMkLst>
              <pc:docMk/>
              <pc:sldMasterMk cId="3250872157" sldId="2147483648"/>
              <pc:sldLayoutMk cId="2757452696" sldId="2147483668"/>
              <ac:spMk id="16" creationId="{5CA061F7-DBCC-499B-9BD8-D91AD0F8A44D}"/>
            </ac:spMkLst>
          </pc:spChg>
          <pc:spChg chg="add mod">
            <ac:chgData name="Devrizal Maruapey" userId="73835e99cd6025c3" providerId="LiveId" clId="{1B3FBEB1-4FA3-417D-A3DF-D8F13A39E67E}" dt="2021-08-30T03:11:38.680" v="675" actId="552"/>
            <ac:spMkLst>
              <pc:docMk/>
              <pc:sldMasterMk cId="3250872157" sldId="2147483648"/>
              <pc:sldLayoutMk cId="2757452696" sldId="2147483668"/>
              <ac:spMk id="17" creationId="{F4F1978A-CC41-4D7F-83F0-5F7721790B10}"/>
            </ac:spMkLst>
          </pc:spChg>
          <pc:spChg chg="add mod">
            <ac:chgData name="Devrizal Maruapey" userId="73835e99cd6025c3" providerId="LiveId" clId="{1B3FBEB1-4FA3-417D-A3DF-D8F13A39E67E}" dt="2021-08-30T03:11:38.680" v="675" actId="552"/>
            <ac:spMkLst>
              <pc:docMk/>
              <pc:sldMasterMk cId="3250872157" sldId="2147483648"/>
              <pc:sldLayoutMk cId="2757452696" sldId="2147483668"/>
              <ac:spMk id="18" creationId="{7CCDAE51-FD98-42BD-BDE3-9E77053A35DB}"/>
            </ac:spMkLst>
          </pc:spChg>
          <pc:spChg chg="add mod">
            <ac:chgData name="Devrizal Maruapey" userId="73835e99cd6025c3" providerId="LiveId" clId="{1B3FBEB1-4FA3-417D-A3DF-D8F13A39E67E}" dt="2021-08-30T03:11:38.680" v="675" actId="552"/>
            <ac:spMkLst>
              <pc:docMk/>
              <pc:sldMasterMk cId="3250872157" sldId="2147483648"/>
              <pc:sldLayoutMk cId="2757452696" sldId="2147483668"/>
              <ac:spMk id="19" creationId="{9C7FF2C7-8069-430C-B291-127EB695A064}"/>
            </ac:spMkLst>
          </pc:spChg>
          <pc:spChg chg="add mod">
            <ac:chgData name="Devrizal Maruapey" userId="73835e99cd6025c3" providerId="LiveId" clId="{1B3FBEB1-4FA3-417D-A3DF-D8F13A39E67E}" dt="2021-08-30T03:11:38.680" v="675" actId="552"/>
            <ac:spMkLst>
              <pc:docMk/>
              <pc:sldMasterMk cId="3250872157" sldId="2147483648"/>
              <pc:sldLayoutMk cId="2757452696" sldId="2147483668"/>
              <ac:spMk id="20" creationId="{2AE4A3E6-3678-4049-B682-FA292C431087}"/>
            </ac:spMkLst>
          </pc:spChg>
          <pc:spChg chg="add mod">
            <ac:chgData name="Devrizal Maruapey" userId="73835e99cd6025c3" providerId="LiveId" clId="{1B3FBEB1-4FA3-417D-A3DF-D8F13A39E67E}" dt="2021-08-30T03:11:38.680" v="675" actId="552"/>
            <ac:spMkLst>
              <pc:docMk/>
              <pc:sldMasterMk cId="3250872157" sldId="2147483648"/>
              <pc:sldLayoutMk cId="2757452696" sldId="2147483668"/>
              <ac:spMk id="21" creationId="{6A85A9C0-338D-4CE5-BFAD-C5C547DC906A}"/>
            </ac:spMkLst>
          </pc:spChg>
          <pc:spChg chg="add mod">
            <ac:chgData name="Devrizal Maruapey" userId="73835e99cd6025c3" providerId="LiveId" clId="{1B3FBEB1-4FA3-417D-A3DF-D8F13A39E67E}" dt="2021-08-30T03:11:38.680" v="675" actId="552"/>
            <ac:spMkLst>
              <pc:docMk/>
              <pc:sldMasterMk cId="3250872157" sldId="2147483648"/>
              <pc:sldLayoutMk cId="2757452696" sldId="2147483668"/>
              <ac:spMk id="22" creationId="{F57B3742-2C1E-4931-A575-4A1F871A2BA9}"/>
            </ac:spMkLst>
          </pc:spChg>
          <pc:picChg chg="add del mod">
            <ac:chgData name="Devrizal Maruapey" userId="73835e99cd6025c3" providerId="LiveId" clId="{1B3FBEB1-4FA3-417D-A3DF-D8F13A39E67E}" dt="2021-08-30T03:05:32.081" v="653"/>
            <ac:picMkLst>
              <pc:docMk/>
              <pc:sldMasterMk cId="3250872157" sldId="2147483648"/>
              <pc:sldLayoutMk cId="2757452696" sldId="2147483668"/>
              <ac:picMk id="2" creationId="{5AE64AD2-F6E3-48CA-ABBD-051A44A94088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3:12:49.408" v="696" actId="21"/>
          <pc:sldLayoutMkLst>
            <pc:docMk/>
            <pc:sldMasterMk cId="3250872157" sldId="2147483648"/>
            <pc:sldLayoutMk cId="2095053261" sldId="2147483669"/>
          </pc:sldLayoutMkLst>
          <pc:spChg chg="add del mod">
            <ac:chgData name="Devrizal Maruapey" userId="73835e99cd6025c3" providerId="LiveId" clId="{1B3FBEB1-4FA3-417D-A3DF-D8F13A39E67E}" dt="2021-08-30T03:12:41.039" v="692" actId="21"/>
            <ac:spMkLst>
              <pc:docMk/>
              <pc:sldMasterMk cId="3250872157" sldId="2147483648"/>
              <pc:sldLayoutMk cId="2095053261" sldId="2147483669"/>
              <ac:spMk id="2" creationId="{0756CC2C-3F21-4F52-AEC7-DFD28B6C5664}"/>
            </ac:spMkLst>
          </pc:spChg>
          <pc:spChg chg="add del mod">
            <ac:chgData name="Devrizal Maruapey" userId="73835e99cd6025c3" providerId="LiveId" clId="{1B3FBEB1-4FA3-417D-A3DF-D8F13A39E67E}" dt="2021-08-30T03:12:49.408" v="696" actId="21"/>
            <ac:spMkLst>
              <pc:docMk/>
              <pc:sldMasterMk cId="3250872157" sldId="2147483648"/>
              <pc:sldLayoutMk cId="2095053261" sldId="2147483669"/>
              <ac:spMk id="3" creationId="{69FD3CB6-A992-4C20-BD47-88D56FB48800}"/>
            </ac:spMkLst>
          </pc:spChg>
          <pc:spChg chg="add del mod">
            <ac:chgData name="Devrizal Maruapey" userId="73835e99cd6025c3" providerId="LiveId" clId="{1B3FBEB1-4FA3-417D-A3DF-D8F13A39E67E}" dt="2021-08-30T03:12:23.469" v="687" actId="21"/>
            <ac:spMkLst>
              <pc:docMk/>
              <pc:sldMasterMk cId="3250872157" sldId="2147483648"/>
              <pc:sldLayoutMk cId="2095053261" sldId="2147483669"/>
              <ac:spMk id="4" creationId="{96B31C26-3C4E-4CF1-A3A2-99331A27F381}"/>
            </ac:spMkLst>
          </pc:spChg>
          <pc:spChg chg="add del mod">
            <ac:chgData name="Devrizal Maruapey" userId="73835e99cd6025c3" providerId="LiveId" clId="{1B3FBEB1-4FA3-417D-A3DF-D8F13A39E67E}" dt="2021-08-30T03:12:08.331" v="680"/>
            <ac:spMkLst>
              <pc:docMk/>
              <pc:sldMasterMk cId="3250872157" sldId="2147483648"/>
              <pc:sldLayoutMk cId="2095053261" sldId="2147483669"/>
              <ac:spMk id="5" creationId="{E7984DAB-BFD5-4E08-A588-347E62CD857D}"/>
            </ac:spMkLst>
          </pc:spChg>
          <pc:spChg chg="add del mod">
            <ac:chgData name="Devrizal Maruapey" userId="73835e99cd6025c3" providerId="LiveId" clId="{1B3FBEB1-4FA3-417D-A3DF-D8F13A39E67E}" dt="2021-08-30T03:12:08.331" v="680"/>
            <ac:spMkLst>
              <pc:docMk/>
              <pc:sldMasterMk cId="3250872157" sldId="2147483648"/>
              <pc:sldLayoutMk cId="2095053261" sldId="2147483669"/>
              <ac:spMk id="6" creationId="{CD943285-4A96-436E-8D31-8279EBF968C9}"/>
            </ac:spMkLst>
          </pc:spChg>
          <pc:spChg chg="add del mod">
            <ac:chgData name="Devrizal Maruapey" userId="73835e99cd6025c3" providerId="LiveId" clId="{1B3FBEB1-4FA3-417D-A3DF-D8F13A39E67E}" dt="2021-08-30T03:12:08.331" v="680"/>
            <ac:spMkLst>
              <pc:docMk/>
              <pc:sldMasterMk cId="3250872157" sldId="2147483648"/>
              <pc:sldLayoutMk cId="2095053261" sldId="2147483669"/>
              <ac:spMk id="7" creationId="{8922C708-2608-405F-8EF0-72598EF6047D}"/>
            </ac:spMkLst>
          </pc:spChg>
          <pc:spChg chg="add mod">
            <ac:chgData name="Devrizal Maruapey" userId="73835e99cd6025c3" providerId="LiveId" clId="{1B3FBEB1-4FA3-417D-A3DF-D8F13A39E67E}" dt="2021-08-30T03:12:43.571" v="693" actId="552"/>
            <ac:spMkLst>
              <pc:docMk/>
              <pc:sldMasterMk cId="3250872157" sldId="2147483648"/>
              <pc:sldLayoutMk cId="2095053261" sldId="2147483669"/>
              <ac:spMk id="8" creationId="{C6767C86-EE6F-4389-B2B7-A666AB296EF6}"/>
            </ac:spMkLst>
          </pc:spChg>
          <pc:spChg chg="add mod">
            <ac:chgData name="Devrizal Maruapey" userId="73835e99cd6025c3" providerId="LiveId" clId="{1B3FBEB1-4FA3-417D-A3DF-D8F13A39E67E}" dt="2021-08-30T03:12:47.505" v="695" actId="552"/>
            <ac:spMkLst>
              <pc:docMk/>
              <pc:sldMasterMk cId="3250872157" sldId="2147483648"/>
              <pc:sldLayoutMk cId="2095053261" sldId="2147483669"/>
              <ac:spMk id="9" creationId="{FA78E343-D696-4F2E-ACCF-FAF2DD2DB79C}"/>
            </ac:spMkLst>
          </pc:spChg>
          <pc:spChg chg="add mod">
            <ac:chgData name="Devrizal Maruapey" userId="73835e99cd6025c3" providerId="LiveId" clId="{1B3FBEB1-4FA3-417D-A3DF-D8F13A39E67E}" dt="2021-08-30T03:12:43.571" v="693" actId="552"/>
            <ac:spMkLst>
              <pc:docMk/>
              <pc:sldMasterMk cId="3250872157" sldId="2147483648"/>
              <pc:sldLayoutMk cId="2095053261" sldId="2147483669"/>
              <ac:spMk id="10" creationId="{75105CC5-5847-45FC-8264-DD8017CBA346}"/>
            </ac:spMkLst>
          </pc:spChg>
        </pc:sldLayoutChg>
        <pc:sldLayoutChg chg="addSp delSp modSp mod">
          <pc:chgData name="Devrizal Maruapey" userId="73835e99cd6025c3" providerId="LiveId" clId="{1B3FBEB1-4FA3-417D-A3DF-D8F13A39E67E}" dt="2021-08-30T03:14:42.054" v="735"/>
          <pc:sldLayoutMkLst>
            <pc:docMk/>
            <pc:sldMasterMk cId="3250872157" sldId="2147483648"/>
            <pc:sldLayoutMk cId="3389030607" sldId="2147483670"/>
          </pc:sldLayoutMkLst>
          <pc:spChg chg="add del mod">
            <ac:chgData name="Devrizal Maruapey" userId="73835e99cd6025c3" providerId="LiveId" clId="{1B3FBEB1-4FA3-417D-A3DF-D8F13A39E67E}" dt="2021-08-30T03:14:08.379" v="722" actId="21"/>
            <ac:spMkLst>
              <pc:docMk/>
              <pc:sldMasterMk cId="3250872157" sldId="2147483648"/>
              <pc:sldLayoutMk cId="3389030607" sldId="2147483670"/>
              <ac:spMk id="2" creationId="{CB3B62C7-31C1-45A6-ACC1-3EC03568BAE8}"/>
            </ac:spMkLst>
          </pc:spChg>
          <pc:spChg chg="add del mod">
            <ac:chgData name="Devrizal Maruapey" userId="73835e99cd6025c3" providerId="LiveId" clId="{1B3FBEB1-4FA3-417D-A3DF-D8F13A39E67E}" dt="2021-08-30T03:14:13.680" v="726" actId="21"/>
            <ac:spMkLst>
              <pc:docMk/>
              <pc:sldMasterMk cId="3250872157" sldId="2147483648"/>
              <pc:sldLayoutMk cId="3389030607" sldId="2147483670"/>
              <ac:spMk id="3" creationId="{9ACB569C-5BF9-4620-A416-7D6E3F16F7B2}"/>
            </ac:spMkLst>
          </pc:spChg>
          <pc:spChg chg="del mod topLvl">
            <ac:chgData name="Devrizal Maruapey" userId="73835e99cd6025c3" providerId="LiveId" clId="{1B3FBEB1-4FA3-417D-A3DF-D8F13A39E67E}" dt="2021-08-30T03:13:55.689" v="715" actId="21"/>
            <ac:spMkLst>
              <pc:docMk/>
              <pc:sldMasterMk cId="3250872157" sldId="2147483648"/>
              <pc:sldLayoutMk cId="3389030607" sldId="2147483670"/>
              <ac:spMk id="5" creationId="{6661F0F4-2DB2-4555-A154-0748F77F01F4}"/>
            </ac:spMkLst>
          </pc:spChg>
          <pc:spChg chg="del mod topLvl">
            <ac:chgData name="Devrizal Maruapey" userId="73835e99cd6025c3" providerId="LiveId" clId="{1B3FBEB1-4FA3-417D-A3DF-D8F13A39E67E}" dt="2021-08-30T03:14:01.180" v="718" actId="21"/>
            <ac:spMkLst>
              <pc:docMk/>
              <pc:sldMasterMk cId="3250872157" sldId="2147483648"/>
              <pc:sldLayoutMk cId="3389030607" sldId="2147483670"/>
              <ac:spMk id="6" creationId="{09BBCD96-AE92-4740-836E-4B29AEF6EB14}"/>
            </ac:spMkLst>
          </pc:spChg>
          <pc:spChg chg="add mod">
            <ac:chgData name="Devrizal Maruapey" userId="73835e99cd6025c3" providerId="LiveId" clId="{1B3FBEB1-4FA3-417D-A3DF-D8F13A39E67E}" dt="2021-08-30T03:14:06.957" v="721" actId="552"/>
            <ac:spMkLst>
              <pc:docMk/>
              <pc:sldMasterMk cId="3250872157" sldId="2147483648"/>
              <pc:sldLayoutMk cId="3389030607" sldId="2147483670"/>
              <ac:spMk id="7" creationId="{606A8E05-EA72-439C-BF24-2F017CD6A2B1}"/>
            </ac:spMkLst>
          </pc:spChg>
          <pc:spChg chg="add mod">
            <ac:chgData name="Devrizal Maruapey" userId="73835e99cd6025c3" providerId="LiveId" clId="{1B3FBEB1-4FA3-417D-A3DF-D8F13A39E67E}" dt="2021-08-30T03:14:12.012" v="725" actId="552"/>
            <ac:spMkLst>
              <pc:docMk/>
              <pc:sldMasterMk cId="3250872157" sldId="2147483648"/>
              <pc:sldLayoutMk cId="3389030607" sldId="2147483670"/>
              <ac:spMk id="8" creationId="{FDA87228-ADE0-4248-BAF9-CD7918184A9E}"/>
            </ac:spMkLst>
          </pc:spChg>
          <pc:spChg chg="add mod">
            <ac:chgData name="Devrizal Maruapey" userId="73835e99cd6025c3" providerId="LiveId" clId="{1B3FBEB1-4FA3-417D-A3DF-D8F13A39E67E}" dt="2021-08-30T03:13:59.209" v="717" actId="552"/>
            <ac:spMkLst>
              <pc:docMk/>
              <pc:sldMasterMk cId="3250872157" sldId="2147483648"/>
              <pc:sldLayoutMk cId="3389030607" sldId="2147483670"/>
              <ac:spMk id="9" creationId="{85EF0003-368F-4D30-B405-C2122170497A}"/>
            </ac:spMkLst>
          </pc:spChg>
          <pc:spChg chg="add mod">
            <ac:chgData name="Devrizal Maruapey" userId="73835e99cd6025c3" providerId="LiveId" clId="{1B3FBEB1-4FA3-417D-A3DF-D8F13A39E67E}" dt="2021-08-30T03:13:59.209" v="717" actId="552"/>
            <ac:spMkLst>
              <pc:docMk/>
              <pc:sldMasterMk cId="3250872157" sldId="2147483648"/>
              <pc:sldLayoutMk cId="3389030607" sldId="2147483670"/>
              <ac:spMk id="10" creationId="{933A7025-88C3-41EE-A2ED-48101F7DB954}"/>
            </ac:spMkLst>
          </pc:spChg>
          <pc:spChg chg="add del mod">
            <ac:chgData name="Devrizal Maruapey" userId="73835e99cd6025c3" providerId="LiveId" clId="{1B3FBEB1-4FA3-417D-A3DF-D8F13A39E67E}" dt="2021-08-30T03:14:42.054" v="735"/>
            <ac:spMkLst>
              <pc:docMk/>
              <pc:sldMasterMk cId="3250872157" sldId="2147483648"/>
              <pc:sldLayoutMk cId="3389030607" sldId="2147483670"/>
              <ac:spMk id="12" creationId="{73E9632A-A4F7-4336-BA26-21E5C8AF934D}"/>
            </ac:spMkLst>
          </pc:spChg>
          <pc:spChg chg="add del mod">
            <ac:chgData name="Devrizal Maruapey" userId="73835e99cd6025c3" providerId="LiveId" clId="{1B3FBEB1-4FA3-417D-A3DF-D8F13A39E67E}" dt="2021-08-30T03:14:42.054" v="735"/>
            <ac:spMkLst>
              <pc:docMk/>
              <pc:sldMasterMk cId="3250872157" sldId="2147483648"/>
              <pc:sldLayoutMk cId="3389030607" sldId="2147483670"/>
              <ac:spMk id="13" creationId="{5C9469E6-82B5-40D0-9F2C-97BC6C56D645}"/>
            </ac:spMkLst>
          </pc:spChg>
          <pc:spChg chg="add del mod">
            <ac:chgData name="Devrizal Maruapey" userId="73835e99cd6025c3" providerId="LiveId" clId="{1B3FBEB1-4FA3-417D-A3DF-D8F13A39E67E}" dt="2021-08-30T03:14:42.054" v="735"/>
            <ac:spMkLst>
              <pc:docMk/>
              <pc:sldMasterMk cId="3250872157" sldId="2147483648"/>
              <pc:sldLayoutMk cId="3389030607" sldId="2147483670"/>
              <ac:spMk id="14" creationId="{B5D20601-82D5-4926-995F-D1B0D78756D9}"/>
            </ac:spMkLst>
          </pc:spChg>
          <pc:spChg chg="add del mod">
            <ac:chgData name="Devrizal Maruapey" userId="73835e99cd6025c3" providerId="LiveId" clId="{1B3FBEB1-4FA3-417D-A3DF-D8F13A39E67E}" dt="2021-08-30T03:14:42.054" v="735"/>
            <ac:spMkLst>
              <pc:docMk/>
              <pc:sldMasterMk cId="3250872157" sldId="2147483648"/>
              <pc:sldLayoutMk cId="3389030607" sldId="2147483670"/>
              <ac:spMk id="15" creationId="{82B5D424-36F3-4460-9617-FBC3BFC6A995}"/>
            </ac:spMkLst>
          </pc:spChg>
          <pc:grpChg chg="add del mod">
            <ac:chgData name="Devrizal Maruapey" userId="73835e99cd6025c3" providerId="LiveId" clId="{1B3FBEB1-4FA3-417D-A3DF-D8F13A39E67E}" dt="2021-08-30T03:13:34.539" v="709" actId="165"/>
            <ac:grpSpMkLst>
              <pc:docMk/>
              <pc:sldMasterMk cId="3250872157" sldId="2147483648"/>
              <pc:sldLayoutMk cId="3389030607" sldId="2147483670"/>
              <ac:grpSpMk id="4" creationId="{216FCAB7-DF59-4877-9926-7ADCC8789124}"/>
            </ac:grpSpMkLst>
          </pc:grpChg>
          <pc:picChg chg="add del mod">
            <ac:chgData name="Devrizal Maruapey" userId="73835e99cd6025c3" providerId="LiveId" clId="{1B3FBEB1-4FA3-417D-A3DF-D8F13A39E67E}" dt="2021-08-30T03:14:42.054" v="735"/>
            <ac:picMkLst>
              <pc:docMk/>
              <pc:sldMasterMk cId="3250872157" sldId="2147483648"/>
              <pc:sldLayoutMk cId="3389030607" sldId="2147483670"/>
              <ac:picMk id="11" creationId="{759AFF55-531B-4377-B431-0E9C379F90D4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3:16:07.207" v="762" actId="21"/>
          <pc:sldLayoutMkLst>
            <pc:docMk/>
            <pc:sldMasterMk cId="3250872157" sldId="2147483648"/>
            <pc:sldLayoutMk cId="2426467244" sldId="2147483671"/>
          </pc:sldLayoutMkLst>
          <pc:spChg chg="add del mod">
            <ac:chgData name="Devrizal Maruapey" userId="73835e99cd6025c3" providerId="LiveId" clId="{1B3FBEB1-4FA3-417D-A3DF-D8F13A39E67E}" dt="2021-08-30T03:16:07.207" v="762" actId="21"/>
            <ac:spMkLst>
              <pc:docMk/>
              <pc:sldMasterMk cId="3250872157" sldId="2147483648"/>
              <pc:sldLayoutMk cId="2426467244" sldId="2147483671"/>
              <ac:spMk id="3" creationId="{EAF91356-2A29-4CAF-BF4D-1FBEF5615C30}"/>
            </ac:spMkLst>
          </pc:spChg>
          <pc:spChg chg="add del mod">
            <ac:chgData name="Devrizal Maruapey" userId="73835e99cd6025c3" providerId="LiveId" clId="{1B3FBEB1-4FA3-417D-A3DF-D8F13A39E67E}" dt="2021-08-30T03:16:07.207" v="762" actId="21"/>
            <ac:spMkLst>
              <pc:docMk/>
              <pc:sldMasterMk cId="3250872157" sldId="2147483648"/>
              <pc:sldLayoutMk cId="2426467244" sldId="2147483671"/>
              <ac:spMk id="4" creationId="{A4BE511D-E98B-4625-B65D-EE50C47B15ED}"/>
            </ac:spMkLst>
          </pc:spChg>
          <pc:spChg chg="add del mod">
            <ac:chgData name="Devrizal Maruapey" userId="73835e99cd6025c3" providerId="LiveId" clId="{1B3FBEB1-4FA3-417D-A3DF-D8F13A39E67E}" dt="2021-08-30T03:15:38.330" v="750" actId="21"/>
            <ac:spMkLst>
              <pc:docMk/>
              <pc:sldMasterMk cId="3250872157" sldId="2147483648"/>
              <pc:sldLayoutMk cId="2426467244" sldId="2147483671"/>
              <ac:spMk id="5" creationId="{0B927B92-758B-4807-9DD6-7A82325648DE}"/>
            </ac:spMkLst>
          </pc:spChg>
          <pc:spChg chg="add del mod">
            <ac:chgData name="Devrizal Maruapey" userId="73835e99cd6025c3" providerId="LiveId" clId="{1B3FBEB1-4FA3-417D-A3DF-D8F13A39E67E}" dt="2021-08-30T03:15:44.157" v="753" actId="21"/>
            <ac:spMkLst>
              <pc:docMk/>
              <pc:sldMasterMk cId="3250872157" sldId="2147483648"/>
              <pc:sldLayoutMk cId="2426467244" sldId="2147483671"/>
              <ac:spMk id="6" creationId="{C60556D9-9707-4C64-B651-5BC0A4E46E1D}"/>
            </ac:spMkLst>
          </pc:spChg>
          <pc:spChg chg="add del mod ord">
            <ac:chgData name="Devrizal Maruapey" userId="73835e99cd6025c3" providerId="LiveId" clId="{1B3FBEB1-4FA3-417D-A3DF-D8F13A39E67E}" dt="2021-08-30T03:15:02.055" v="742"/>
            <ac:spMkLst>
              <pc:docMk/>
              <pc:sldMasterMk cId="3250872157" sldId="2147483648"/>
              <pc:sldLayoutMk cId="2426467244" sldId="2147483671"/>
              <ac:spMk id="7" creationId="{5C880AE9-C5C0-4D1E-A1DA-6B4685294724}"/>
            </ac:spMkLst>
          </pc:spChg>
          <pc:spChg chg="add mod">
            <ac:chgData name="Devrizal Maruapey" userId="73835e99cd6025c3" providerId="LiveId" clId="{1B3FBEB1-4FA3-417D-A3DF-D8F13A39E67E}" dt="2021-08-30T03:16:03.198" v="760" actId="552"/>
            <ac:spMkLst>
              <pc:docMk/>
              <pc:sldMasterMk cId="3250872157" sldId="2147483648"/>
              <pc:sldLayoutMk cId="2426467244" sldId="2147483671"/>
              <ac:spMk id="8" creationId="{8F442CED-546B-417E-AD80-8037420FB95C}"/>
            </ac:spMkLst>
          </pc:spChg>
          <pc:spChg chg="add mod">
            <ac:chgData name="Devrizal Maruapey" userId="73835e99cd6025c3" providerId="LiveId" clId="{1B3FBEB1-4FA3-417D-A3DF-D8F13A39E67E}" dt="2021-08-30T03:16:05.390" v="761" actId="552"/>
            <ac:spMkLst>
              <pc:docMk/>
              <pc:sldMasterMk cId="3250872157" sldId="2147483648"/>
              <pc:sldLayoutMk cId="2426467244" sldId="2147483671"/>
              <ac:spMk id="9" creationId="{B983973E-936D-4F0E-A3FD-B13DC5621629}"/>
            </ac:spMkLst>
          </pc:spChg>
          <pc:spChg chg="add mod">
            <ac:chgData name="Devrizal Maruapey" userId="73835e99cd6025c3" providerId="LiveId" clId="{1B3FBEB1-4FA3-417D-A3DF-D8F13A39E67E}" dt="2021-08-30T03:15:42.647" v="752" actId="552"/>
            <ac:spMkLst>
              <pc:docMk/>
              <pc:sldMasterMk cId="3250872157" sldId="2147483648"/>
              <pc:sldLayoutMk cId="2426467244" sldId="2147483671"/>
              <ac:spMk id="10" creationId="{9A904D9B-9D1F-4AED-BF44-78F44CAF0050}"/>
            </ac:spMkLst>
          </pc:spChg>
          <pc:spChg chg="add mod">
            <ac:chgData name="Devrizal Maruapey" userId="73835e99cd6025c3" providerId="LiveId" clId="{1B3FBEB1-4FA3-417D-A3DF-D8F13A39E67E}" dt="2021-08-30T03:15:42.647" v="752" actId="552"/>
            <ac:spMkLst>
              <pc:docMk/>
              <pc:sldMasterMk cId="3250872157" sldId="2147483648"/>
              <pc:sldLayoutMk cId="2426467244" sldId="2147483671"/>
              <ac:spMk id="11" creationId="{EA20B44D-6865-421A-A9D2-3644CDE8BE50}"/>
            </ac:spMkLst>
          </pc:spChg>
          <pc:spChg chg="mod">
            <ac:chgData name="Devrizal Maruapey" userId="73835e99cd6025c3" providerId="LiveId" clId="{1B3FBEB1-4FA3-417D-A3DF-D8F13A39E67E}" dt="2021-08-30T03:15:02.055" v="742"/>
            <ac:spMkLst>
              <pc:docMk/>
              <pc:sldMasterMk cId="3250872157" sldId="2147483648"/>
              <pc:sldLayoutMk cId="2426467244" sldId="2147483671"/>
              <ac:spMk id="12" creationId="{745796C6-57A1-4752-8749-4BAC92648C6D}"/>
            </ac:spMkLst>
          </pc:spChg>
          <pc:spChg chg="add del mod">
            <ac:chgData name="Devrizal Maruapey" userId="73835e99cd6025c3" providerId="LiveId" clId="{1B3FBEB1-4FA3-417D-A3DF-D8F13A39E67E}" dt="2021-08-30T03:15:38.330" v="750" actId="21"/>
            <ac:spMkLst>
              <pc:docMk/>
              <pc:sldMasterMk cId="3250872157" sldId="2147483648"/>
              <pc:sldLayoutMk cId="2426467244" sldId="2147483671"/>
              <ac:spMk id="13" creationId="{C50076E2-418A-4461-AC86-940D80FA4F54}"/>
            </ac:spMkLst>
          </pc:spChg>
          <pc:picChg chg="add del mod">
            <ac:chgData name="Devrizal Maruapey" userId="73835e99cd6025c3" providerId="LiveId" clId="{1B3FBEB1-4FA3-417D-A3DF-D8F13A39E67E}" dt="2021-08-30T03:15:02.055" v="742"/>
            <ac:picMkLst>
              <pc:docMk/>
              <pc:sldMasterMk cId="3250872157" sldId="2147483648"/>
              <pc:sldLayoutMk cId="2426467244" sldId="2147483671"/>
              <ac:picMk id="2" creationId="{93C024AD-96B4-468A-BCA1-C598740C323B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3:18:25.619" v="821" actId="21"/>
          <pc:sldLayoutMkLst>
            <pc:docMk/>
            <pc:sldMasterMk cId="3250872157" sldId="2147483648"/>
            <pc:sldLayoutMk cId="3835558318" sldId="2147483672"/>
          </pc:sldLayoutMkLst>
          <pc:spChg chg="add del mod">
            <ac:chgData name="Devrizal Maruapey" userId="73835e99cd6025c3" providerId="LiveId" clId="{1B3FBEB1-4FA3-417D-A3DF-D8F13A39E67E}" dt="2021-08-30T03:17:55.427" v="807" actId="21"/>
            <ac:spMkLst>
              <pc:docMk/>
              <pc:sldMasterMk cId="3250872157" sldId="2147483648"/>
              <pc:sldLayoutMk cId="3835558318" sldId="2147483672"/>
              <ac:spMk id="4" creationId="{CE2ACE0A-CDA7-41DD-95A4-06D949BF41C6}"/>
            </ac:spMkLst>
          </pc:spChg>
          <pc:spChg chg="add del mod">
            <ac:chgData name="Devrizal Maruapey" userId="73835e99cd6025c3" providerId="LiveId" clId="{1B3FBEB1-4FA3-417D-A3DF-D8F13A39E67E}" dt="2021-08-30T03:17:55.427" v="807" actId="21"/>
            <ac:spMkLst>
              <pc:docMk/>
              <pc:sldMasterMk cId="3250872157" sldId="2147483648"/>
              <pc:sldLayoutMk cId="3835558318" sldId="2147483672"/>
              <ac:spMk id="5" creationId="{D16302F0-FFF9-41CE-A608-CA876D313740}"/>
            </ac:spMkLst>
          </pc:spChg>
          <pc:spChg chg="add del mod">
            <ac:chgData name="Devrizal Maruapey" userId="73835e99cd6025c3" providerId="LiveId" clId="{1B3FBEB1-4FA3-417D-A3DF-D8F13A39E67E}" dt="2021-08-30T03:18:21.628" v="819" actId="21"/>
            <ac:spMkLst>
              <pc:docMk/>
              <pc:sldMasterMk cId="3250872157" sldId="2147483648"/>
              <pc:sldLayoutMk cId="3835558318" sldId="2147483672"/>
              <ac:spMk id="6" creationId="{DFC3E8BC-EA17-417F-9C24-773BEABE1A67}"/>
            </ac:spMkLst>
          </pc:spChg>
          <pc:spChg chg="add del mod">
            <ac:chgData name="Devrizal Maruapey" userId="73835e99cd6025c3" providerId="LiveId" clId="{1B3FBEB1-4FA3-417D-A3DF-D8F13A39E67E}" dt="2021-08-30T03:18:25.619" v="821" actId="21"/>
            <ac:spMkLst>
              <pc:docMk/>
              <pc:sldMasterMk cId="3250872157" sldId="2147483648"/>
              <pc:sldLayoutMk cId="3835558318" sldId="2147483672"/>
              <ac:spMk id="7" creationId="{5DB02ECD-6B66-4A03-9A12-BFEE78D6A698}"/>
            </ac:spMkLst>
          </pc:spChg>
          <pc:spChg chg="add del mod ord">
            <ac:chgData name="Devrizal Maruapey" userId="73835e99cd6025c3" providerId="LiveId" clId="{1B3FBEB1-4FA3-417D-A3DF-D8F13A39E67E}" dt="2021-08-30T03:17:23.792" v="796"/>
            <ac:spMkLst>
              <pc:docMk/>
              <pc:sldMasterMk cId="3250872157" sldId="2147483648"/>
              <pc:sldLayoutMk cId="3835558318" sldId="2147483672"/>
              <ac:spMk id="8" creationId="{DF94DA5A-D5DD-4A38-A03E-CF50F76F0E97}"/>
            </ac:spMkLst>
          </pc:spChg>
          <pc:spChg chg="add mod">
            <ac:chgData name="Devrizal Maruapey" userId="73835e99cd6025c3" providerId="LiveId" clId="{1B3FBEB1-4FA3-417D-A3DF-D8F13A39E67E}" dt="2021-08-30T03:17:53.038" v="806" actId="552"/>
            <ac:spMkLst>
              <pc:docMk/>
              <pc:sldMasterMk cId="3250872157" sldId="2147483648"/>
              <pc:sldLayoutMk cId="3835558318" sldId="2147483672"/>
              <ac:spMk id="9" creationId="{BAE01AE4-D555-40FE-B508-E3A51C85B58D}"/>
            </ac:spMkLst>
          </pc:spChg>
          <pc:spChg chg="add mod">
            <ac:chgData name="Devrizal Maruapey" userId="73835e99cd6025c3" providerId="LiveId" clId="{1B3FBEB1-4FA3-417D-A3DF-D8F13A39E67E}" dt="2021-08-30T03:17:49.549" v="804" actId="552"/>
            <ac:spMkLst>
              <pc:docMk/>
              <pc:sldMasterMk cId="3250872157" sldId="2147483648"/>
              <pc:sldLayoutMk cId="3835558318" sldId="2147483672"/>
              <ac:spMk id="10" creationId="{B60A767A-A0F0-4E4C-88F1-0C24D6E7F0D4}"/>
            </ac:spMkLst>
          </pc:spChg>
          <pc:spChg chg="add mod">
            <ac:chgData name="Devrizal Maruapey" userId="73835e99cd6025c3" providerId="LiveId" clId="{1B3FBEB1-4FA3-417D-A3DF-D8F13A39E67E}" dt="2021-08-30T03:18:23.697" v="820" actId="552"/>
            <ac:spMkLst>
              <pc:docMk/>
              <pc:sldMasterMk cId="3250872157" sldId="2147483648"/>
              <pc:sldLayoutMk cId="3835558318" sldId="2147483672"/>
              <ac:spMk id="11" creationId="{34718C6B-A0C1-4786-8A98-2FB538F2480A}"/>
            </ac:spMkLst>
          </pc:spChg>
          <pc:spChg chg="add mod">
            <ac:chgData name="Devrizal Maruapey" userId="73835e99cd6025c3" providerId="LiveId" clId="{1B3FBEB1-4FA3-417D-A3DF-D8F13A39E67E}" dt="2021-08-30T03:18:23.697" v="820" actId="552"/>
            <ac:spMkLst>
              <pc:docMk/>
              <pc:sldMasterMk cId="3250872157" sldId="2147483648"/>
              <pc:sldLayoutMk cId="3835558318" sldId="2147483672"/>
              <ac:spMk id="12" creationId="{1C9B992C-F288-4B74-9745-064C3DDD10A6}"/>
            </ac:spMkLst>
          </pc:spChg>
          <pc:spChg chg="add del mod ord">
            <ac:chgData name="Devrizal Maruapey" userId="73835e99cd6025c3" providerId="LiveId" clId="{1B3FBEB1-4FA3-417D-A3DF-D8F13A39E67E}" dt="2021-08-30T03:17:21.923" v="795"/>
            <ac:spMkLst>
              <pc:docMk/>
              <pc:sldMasterMk cId="3250872157" sldId="2147483648"/>
              <pc:sldLayoutMk cId="3835558318" sldId="2147483672"/>
              <ac:spMk id="13" creationId="{D616224C-9709-40F6-BC36-4E808CCF44F7}"/>
            </ac:spMkLst>
          </pc:spChg>
          <pc:spChg chg="mod">
            <ac:chgData name="Devrizal Maruapey" userId="73835e99cd6025c3" providerId="LiveId" clId="{1B3FBEB1-4FA3-417D-A3DF-D8F13A39E67E}" dt="2021-08-30T03:17:21.923" v="795"/>
            <ac:spMkLst>
              <pc:docMk/>
              <pc:sldMasterMk cId="3250872157" sldId="2147483648"/>
              <pc:sldLayoutMk cId="3835558318" sldId="2147483672"/>
              <ac:spMk id="14" creationId="{B3DD41A0-DEEE-4E76-99FC-CBA716245294}"/>
            </ac:spMkLst>
          </pc:spChg>
          <pc:spChg chg="mod">
            <ac:chgData name="Devrizal Maruapey" userId="73835e99cd6025c3" providerId="LiveId" clId="{1B3FBEB1-4FA3-417D-A3DF-D8F13A39E67E}" dt="2021-08-30T03:17:23.792" v="796"/>
            <ac:spMkLst>
              <pc:docMk/>
              <pc:sldMasterMk cId="3250872157" sldId="2147483648"/>
              <pc:sldLayoutMk cId="3835558318" sldId="2147483672"/>
              <ac:spMk id="15" creationId="{994ECEAA-383F-4B63-A417-8D9F39B85B00}"/>
            </ac:spMkLst>
          </pc:spChg>
          <pc:picChg chg="add del mod">
            <ac:chgData name="Devrizal Maruapey" userId="73835e99cd6025c3" providerId="LiveId" clId="{1B3FBEB1-4FA3-417D-A3DF-D8F13A39E67E}" dt="2021-08-30T03:17:21.923" v="795"/>
            <ac:picMkLst>
              <pc:docMk/>
              <pc:sldMasterMk cId="3250872157" sldId="2147483648"/>
              <pc:sldLayoutMk cId="3835558318" sldId="2147483672"/>
              <ac:picMk id="2" creationId="{CBB8ADF1-B123-4329-BFC2-9DFCD4D611FF}"/>
            </ac:picMkLst>
          </pc:picChg>
          <pc:picChg chg="add del mod">
            <ac:chgData name="Devrizal Maruapey" userId="73835e99cd6025c3" providerId="LiveId" clId="{1B3FBEB1-4FA3-417D-A3DF-D8F13A39E67E}" dt="2021-08-30T03:17:23.792" v="796"/>
            <ac:picMkLst>
              <pc:docMk/>
              <pc:sldMasterMk cId="3250872157" sldId="2147483648"/>
              <pc:sldLayoutMk cId="3835558318" sldId="2147483672"/>
              <ac:picMk id="3" creationId="{A4EF31CA-CC64-4642-A57D-DC13CA34C2F4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3:24:23.037" v="868" actId="21"/>
          <pc:sldLayoutMkLst>
            <pc:docMk/>
            <pc:sldMasterMk cId="3250872157" sldId="2147483648"/>
            <pc:sldLayoutMk cId="1823244961" sldId="2147483673"/>
          </pc:sldLayoutMkLst>
          <pc:spChg chg="add del mod">
            <ac:chgData name="Devrizal Maruapey" userId="73835e99cd6025c3" providerId="LiveId" clId="{1B3FBEB1-4FA3-417D-A3DF-D8F13A39E67E}" dt="2021-08-30T03:23:41.330" v="851" actId="21"/>
            <ac:spMkLst>
              <pc:docMk/>
              <pc:sldMasterMk cId="3250872157" sldId="2147483648"/>
              <pc:sldLayoutMk cId="1823244961" sldId="2147483673"/>
              <ac:spMk id="3" creationId="{6ACBBED9-24D6-4322-8942-0EDBC78FE83F}"/>
            </ac:spMkLst>
          </pc:spChg>
          <pc:spChg chg="add del mod">
            <ac:chgData name="Devrizal Maruapey" userId="73835e99cd6025c3" providerId="LiveId" clId="{1B3FBEB1-4FA3-417D-A3DF-D8F13A39E67E}" dt="2021-08-30T03:23:54.726" v="858" actId="21"/>
            <ac:spMkLst>
              <pc:docMk/>
              <pc:sldMasterMk cId="3250872157" sldId="2147483648"/>
              <pc:sldLayoutMk cId="1823244961" sldId="2147483673"/>
              <ac:spMk id="4" creationId="{2ECBF065-CD34-4CA7-BCF9-7630A067F7DB}"/>
            </ac:spMkLst>
          </pc:spChg>
          <pc:spChg chg="add del mod">
            <ac:chgData name="Devrizal Maruapey" userId="73835e99cd6025c3" providerId="LiveId" clId="{1B3FBEB1-4FA3-417D-A3DF-D8F13A39E67E}" dt="2021-08-30T03:24:23.037" v="868" actId="21"/>
            <ac:spMkLst>
              <pc:docMk/>
              <pc:sldMasterMk cId="3250872157" sldId="2147483648"/>
              <pc:sldLayoutMk cId="1823244961" sldId="2147483673"/>
              <ac:spMk id="5" creationId="{628D0952-153E-434F-AB09-09DF3A203474}"/>
            </ac:spMkLst>
          </pc:spChg>
          <pc:spChg chg="add del mod">
            <ac:chgData name="Devrizal Maruapey" userId="73835e99cd6025c3" providerId="LiveId" clId="{1B3FBEB1-4FA3-417D-A3DF-D8F13A39E67E}" dt="2021-08-30T03:24:17.916" v="865" actId="21"/>
            <ac:spMkLst>
              <pc:docMk/>
              <pc:sldMasterMk cId="3250872157" sldId="2147483648"/>
              <pc:sldLayoutMk cId="1823244961" sldId="2147483673"/>
              <ac:spMk id="6" creationId="{23143AF8-7C58-4B39-A915-FC465BB849F8}"/>
            </ac:spMkLst>
          </pc:spChg>
          <pc:spChg chg="add del mod ord">
            <ac:chgData name="Devrizal Maruapey" userId="73835e99cd6025c3" providerId="LiveId" clId="{1B3FBEB1-4FA3-417D-A3DF-D8F13A39E67E}" dt="2021-08-30T03:23:12.797" v="842"/>
            <ac:spMkLst>
              <pc:docMk/>
              <pc:sldMasterMk cId="3250872157" sldId="2147483648"/>
              <pc:sldLayoutMk cId="1823244961" sldId="2147483673"/>
              <ac:spMk id="7" creationId="{2CF1D21B-C4FD-4B96-95C8-246B84B28ECF}"/>
            </ac:spMkLst>
          </pc:spChg>
          <pc:spChg chg="add mod">
            <ac:chgData name="Devrizal Maruapey" userId="73835e99cd6025c3" providerId="LiveId" clId="{1B3FBEB1-4FA3-417D-A3DF-D8F13A39E67E}" dt="2021-08-30T03:23:37.437" v="848" actId="552"/>
            <ac:spMkLst>
              <pc:docMk/>
              <pc:sldMasterMk cId="3250872157" sldId="2147483648"/>
              <pc:sldLayoutMk cId="1823244961" sldId="2147483673"/>
              <ac:spMk id="8" creationId="{707985F3-E8B0-4BCD-B5BE-2BCECB331154}"/>
            </ac:spMkLst>
          </pc:spChg>
          <pc:spChg chg="add mod">
            <ac:chgData name="Devrizal Maruapey" userId="73835e99cd6025c3" providerId="LiveId" clId="{1B3FBEB1-4FA3-417D-A3DF-D8F13A39E67E}" dt="2021-08-30T03:23:50.951" v="857" actId="552"/>
            <ac:spMkLst>
              <pc:docMk/>
              <pc:sldMasterMk cId="3250872157" sldId="2147483648"/>
              <pc:sldLayoutMk cId="1823244961" sldId="2147483673"/>
              <ac:spMk id="9" creationId="{6FFD6CBA-05AA-4018-88D8-A3CADFB90D0F}"/>
            </ac:spMkLst>
          </pc:spChg>
          <pc:spChg chg="add mod">
            <ac:chgData name="Devrizal Maruapey" userId="73835e99cd6025c3" providerId="LiveId" clId="{1B3FBEB1-4FA3-417D-A3DF-D8F13A39E67E}" dt="2021-08-30T03:24:21.215" v="867" actId="552"/>
            <ac:spMkLst>
              <pc:docMk/>
              <pc:sldMasterMk cId="3250872157" sldId="2147483648"/>
              <pc:sldLayoutMk cId="1823244961" sldId="2147483673"/>
              <ac:spMk id="10" creationId="{533EC289-07A7-4C5F-94D8-42564768F0FC}"/>
            </ac:spMkLst>
          </pc:spChg>
          <pc:spChg chg="mod">
            <ac:chgData name="Devrizal Maruapey" userId="73835e99cd6025c3" providerId="LiveId" clId="{1B3FBEB1-4FA3-417D-A3DF-D8F13A39E67E}" dt="2021-08-30T03:23:12.797" v="842"/>
            <ac:spMkLst>
              <pc:docMk/>
              <pc:sldMasterMk cId="3250872157" sldId="2147483648"/>
              <pc:sldLayoutMk cId="1823244961" sldId="2147483673"/>
              <ac:spMk id="11" creationId="{948C908F-BA07-4AF9-AC2E-BBFF43B96512}"/>
            </ac:spMkLst>
          </pc:spChg>
          <pc:spChg chg="add mod">
            <ac:chgData name="Devrizal Maruapey" userId="73835e99cd6025c3" providerId="LiveId" clId="{1B3FBEB1-4FA3-417D-A3DF-D8F13A39E67E}" dt="2021-08-30T03:24:21.215" v="867" actId="552"/>
            <ac:spMkLst>
              <pc:docMk/>
              <pc:sldMasterMk cId="3250872157" sldId="2147483648"/>
              <pc:sldLayoutMk cId="1823244961" sldId="2147483673"/>
              <ac:spMk id="12" creationId="{B888700E-8619-4A81-A825-AB0B435EF8A4}"/>
            </ac:spMkLst>
          </pc:spChg>
          <pc:picChg chg="add del mod">
            <ac:chgData name="Devrizal Maruapey" userId="73835e99cd6025c3" providerId="LiveId" clId="{1B3FBEB1-4FA3-417D-A3DF-D8F13A39E67E}" dt="2021-08-30T03:23:12.797" v="842"/>
            <ac:picMkLst>
              <pc:docMk/>
              <pc:sldMasterMk cId="3250872157" sldId="2147483648"/>
              <pc:sldLayoutMk cId="1823244961" sldId="2147483673"/>
              <ac:picMk id="2" creationId="{D4870E50-F9CF-41CE-BBCC-07B275F0C704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3:27:14.358" v="918" actId="21"/>
          <pc:sldLayoutMkLst>
            <pc:docMk/>
            <pc:sldMasterMk cId="3250872157" sldId="2147483648"/>
            <pc:sldLayoutMk cId="932750639" sldId="2147483674"/>
          </pc:sldLayoutMkLst>
          <pc:spChg chg="add del mod">
            <ac:chgData name="Devrizal Maruapey" userId="73835e99cd6025c3" providerId="LiveId" clId="{1B3FBEB1-4FA3-417D-A3DF-D8F13A39E67E}" dt="2021-08-30T03:27:14.358" v="918" actId="21"/>
            <ac:spMkLst>
              <pc:docMk/>
              <pc:sldMasterMk cId="3250872157" sldId="2147483648"/>
              <pc:sldLayoutMk cId="932750639" sldId="2147483674"/>
              <ac:spMk id="4" creationId="{43A012C8-26B1-4F13-BC46-5DD0E8857D30}"/>
            </ac:spMkLst>
          </pc:spChg>
          <pc:spChg chg="add del mod">
            <ac:chgData name="Devrizal Maruapey" userId="73835e99cd6025c3" providerId="LiveId" clId="{1B3FBEB1-4FA3-417D-A3DF-D8F13A39E67E}" dt="2021-08-30T03:27:09.294" v="915" actId="21"/>
            <ac:spMkLst>
              <pc:docMk/>
              <pc:sldMasterMk cId="3250872157" sldId="2147483648"/>
              <pc:sldLayoutMk cId="932750639" sldId="2147483674"/>
              <ac:spMk id="5" creationId="{8C44BD9B-AC2D-4154-AD28-302252E5A9DF}"/>
            </ac:spMkLst>
          </pc:spChg>
          <pc:spChg chg="del mod topLvl">
            <ac:chgData name="Devrizal Maruapey" userId="73835e99cd6025c3" providerId="LiveId" clId="{1B3FBEB1-4FA3-417D-A3DF-D8F13A39E67E}" dt="2021-08-30T03:26:33.820" v="902" actId="21"/>
            <ac:spMkLst>
              <pc:docMk/>
              <pc:sldMasterMk cId="3250872157" sldId="2147483648"/>
              <pc:sldLayoutMk cId="932750639" sldId="2147483674"/>
              <ac:spMk id="7" creationId="{D2AC5504-A0CB-45A9-ABFB-7B7064B65413}"/>
            </ac:spMkLst>
          </pc:spChg>
          <pc:spChg chg="del mod topLvl">
            <ac:chgData name="Devrizal Maruapey" userId="73835e99cd6025c3" providerId="LiveId" clId="{1B3FBEB1-4FA3-417D-A3DF-D8F13A39E67E}" dt="2021-08-30T03:26:42.060" v="907" actId="21"/>
            <ac:spMkLst>
              <pc:docMk/>
              <pc:sldMasterMk cId="3250872157" sldId="2147483648"/>
              <pc:sldLayoutMk cId="932750639" sldId="2147483674"/>
              <ac:spMk id="8" creationId="{0E5C7850-9541-4F3A-83A8-482CF72CEEBF}"/>
            </ac:spMkLst>
          </pc:spChg>
          <pc:spChg chg="del mod topLvl">
            <ac:chgData name="Devrizal Maruapey" userId="73835e99cd6025c3" providerId="LiveId" clId="{1B3FBEB1-4FA3-417D-A3DF-D8F13A39E67E}" dt="2021-08-30T03:26:33.820" v="902" actId="21"/>
            <ac:spMkLst>
              <pc:docMk/>
              <pc:sldMasterMk cId="3250872157" sldId="2147483648"/>
              <pc:sldLayoutMk cId="932750639" sldId="2147483674"/>
              <ac:spMk id="10" creationId="{4CFEE14A-AB2A-4B4E-B53E-C2DEAB1CF666}"/>
            </ac:spMkLst>
          </pc:spChg>
          <pc:spChg chg="del mod topLvl">
            <ac:chgData name="Devrizal Maruapey" userId="73835e99cd6025c3" providerId="LiveId" clId="{1B3FBEB1-4FA3-417D-A3DF-D8F13A39E67E}" dt="2021-08-30T03:26:42.060" v="907" actId="21"/>
            <ac:spMkLst>
              <pc:docMk/>
              <pc:sldMasterMk cId="3250872157" sldId="2147483648"/>
              <pc:sldLayoutMk cId="932750639" sldId="2147483674"/>
              <ac:spMk id="11" creationId="{F146E174-4F45-4C40-9E42-AABCEE7989A2}"/>
            </ac:spMkLst>
          </pc:spChg>
          <pc:spChg chg="add del mod ord">
            <ac:chgData name="Devrizal Maruapey" userId="73835e99cd6025c3" providerId="LiveId" clId="{1B3FBEB1-4FA3-417D-A3DF-D8F13A39E67E}" dt="2021-08-30T03:25:23.940" v="889"/>
            <ac:spMkLst>
              <pc:docMk/>
              <pc:sldMasterMk cId="3250872157" sldId="2147483648"/>
              <pc:sldLayoutMk cId="932750639" sldId="2147483674"/>
              <ac:spMk id="12" creationId="{B7ED4508-4D61-4360-929F-04D2E652D213}"/>
            </ac:spMkLst>
          </pc:spChg>
          <pc:spChg chg="add mod">
            <ac:chgData name="Devrizal Maruapey" userId="73835e99cd6025c3" providerId="LiveId" clId="{1B3FBEB1-4FA3-417D-A3DF-D8F13A39E67E}" dt="2021-08-30T03:27:12.729" v="917" actId="552"/>
            <ac:spMkLst>
              <pc:docMk/>
              <pc:sldMasterMk cId="3250872157" sldId="2147483648"/>
              <pc:sldLayoutMk cId="932750639" sldId="2147483674"/>
              <ac:spMk id="13" creationId="{494BE65E-40CB-4F9F-930A-FF726973195A}"/>
            </ac:spMkLst>
          </pc:spChg>
          <pc:spChg chg="add mod">
            <ac:chgData name="Devrizal Maruapey" userId="73835e99cd6025c3" providerId="LiveId" clId="{1B3FBEB1-4FA3-417D-A3DF-D8F13A39E67E}" dt="2021-08-30T03:27:06.925" v="914" actId="552"/>
            <ac:spMkLst>
              <pc:docMk/>
              <pc:sldMasterMk cId="3250872157" sldId="2147483648"/>
              <pc:sldLayoutMk cId="932750639" sldId="2147483674"/>
              <ac:spMk id="14" creationId="{343A0C29-DC51-4A61-9040-AB7409754A33}"/>
            </ac:spMkLst>
          </pc:spChg>
          <pc:spChg chg="add mod">
            <ac:chgData name="Devrizal Maruapey" userId="73835e99cd6025c3" providerId="LiveId" clId="{1B3FBEB1-4FA3-417D-A3DF-D8F13A39E67E}" dt="2021-08-30T03:26:38.788" v="904" actId="552"/>
            <ac:spMkLst>
              <pc:docMk/>
              <pc:sldMasterMk cId="3250872157" sldId="2147483648"/>
              <pc:sldLayoutMk cId="932750639" sldId="2147483674"/>
              <ac:spMk id="15" creationId="{2B071E36-26B4-4D6F-8D2B-C14D548370DA}"/>
            </ac:spMkLst>
          </pc:spChg>
          <pc:spChg chg="add mod">
            <ac:chgData name="Devrizal Maruapey" userId="73835e99cd6025c3" providerId="LiveId" clId="{1B3FBEB1-4FA3-417D-A3DF-D8F13A39E67E}" dt="2021-08-30T03:26:38.788" v="904" actId="552"/>
            <ac:spMkLst>
              <pc:docMk/>
              <pc:sldMasterMk cId="3250872157" sldId="2147483648"/>
              <pc:sldLayoutMk cId="932750639" sldId="2147483674"/>
              <ac:spMk id="16" creationId="{1A5613C8-DAA0-49D3-A261-5014280EBFC9}"/>
            </ac:spMkLst>
          </pc:spChg>
          <pc:spChg chg="mod">
            <ac:chgData name="Devrizal Maruapey" userId="73835e99cd6025c3" providerId="LiveId" clId="{1B3FBEB1-4FA3-417D-A3DF-D8F13A39E67E}" dt="2021-08-30T03:25:23.940" v="889"/>
            <ac:spMkLst>
              <pc:docMk/>
              <pc:sldMasterMk cId="3250872157" sldId="2147483648"/>
              <pc:sldLayoutMk cId="932750639" sldId="2147483674"/>
              <ac:spMk id="17" creationId="{D56DF094-9895-451F-BEC6-AB72468A5E7E}"/>
            </ac:spMkLst>
          </pc:spChg>
          <pc:spChg chg="add del mod ord">
            <ac:chgData name="Devrizal Maruapey" userId="73835e99cd6025c3" providerId="LiveId" clId="{1B3FBEB1-4FA3-417D-A3DF-D8F13A39E67E}" dt="2021-08-30T03:25:28.510" v="894"/>
            <ac:spMkLst>
              <pc:docMk/>
              <pc:sldMasterMk cId="3250872157" sldId="2147483648"/>
              <pc:sldLayoutMk cId="932750639" sldId="2147483674"/>
              <ac:spMk id="18" creationId="{A9B5F145-45AD-4A29-9225-04085E9D6263}"/>
            </ac:spMkLst>
          </pc:spChg>
          <pc:spChg chg="mod">
            <ac:chgData name="Devrizal Maruapey" userId="73835e99cd6025c3" providerId="LiveId" clId="{1B3FBEB1-4FA3-417D-A3DF-D8F13A39E67E}" dt="2021-08-30T03:25:28.510" v="894"/>
            <ac:spMkLst>
              <pc:docMk/>
              <pc:sldMasterMk cId="3250872157" sldId="2147483648"/>
              <pc:sldLayoutMk cId="932750639" sldId="2147483674"/>
              <ac:spMk id="19" creationId="{2EFDEDFB-0B21-4B7A-810F-9F89420EB031}"/>
            </ac:spMkLst>
          </pc:spChg>
          <pc:spChg chg="add mod">
            <ac:chgData name="Devrizal Maruapey" userId="73835e99cd6025c3" providerId="LiveId" clId="{1B3FBEB1-4FA3-417D-A3DF-D8F13A39E67E}" dt="2021-08-30T03:26:40.388" v="906" actId="552"/>
            <ac:spMkLst>
              <pc:docMk/>
              <pc:sldMasterMk cId="3250872157" sldId="2147483648"/>
              <pc:sldLayoutMk cId="932750639" sldId="2147483674"/>
              <ac:spMk id="20" creationId="{5B12D950-4D9E-4076-BDC7-2FD9DB512089}"/>
            </ac:spMkLst>
          </pc:spChg>
          <pc:spChg chg="add mod">
            <ac:chgData name="Devrizal Maruapey" userId="73835e99cd6025c3" providerId="LiveId" clId="{1B3FBEB1-4FA3-417D-A3DF-D8F13A39E67E}" dt="2021-08-30T03:26:40.388" v="906" actId="552"/>
            <ac:spMkLst>
              <pc:docMk/>
              <pc:sldMasterMk cId="3250872157" sldId="2147483648"/>
              <pc:sldLayoutMk cId="932750639" sldId="2147483674"/>
              <ac:spMk id="21" creationId="{15ABCBF2-24C4-4161-BD95-CC13BAD6E4D3}"/>
            </ac:spMkLst>
          </pc:spChg>
          <pc:grpChg chg="add del mod">
            <ac:chgData name="Devrizal Maruapey" userId="73835e99cd6025c3" providerId="LiveId" clId="{1B3FBEB1-4FA3-417D-A3DF-D8F13A39E67E}" dt="2021-08-30T03:26:11.099" v="896" actId="165"/>
            <ac:grpSpMkLst>
              <pc:docMk/>
              <pc:sldMasterMk cId="3250872157" sldId="2147483648"/>
              <pc:sldLayoutMk cId="932750639" sldId="2147483674"/>
              <ac:grpSpMk id="6" creationId="{7BE97127-A78F-400D-B43B-80EBF272BD04}"/>
            </ac:grpSpMkLst>
          </pc:grpChg>
          <pc:grpChg chg="add del mod">
            <ac:chgData name="Devrizal Maruapey" userId="73835e99cd6025c3" providerId="LiveId" clId="{1B3FBEB1-4FA3-417D-A3DF-D8F13A39E67E}" dt="2021-08-30T03:26:11.099" v="896" actId="165"/>
            <ac:grpSpMkLst>
              <pc:docMk/>
              <pc:sldMasterMk cId="3250872157" sldId="2147483648"/>
              <pc:sldLayoutMk cId="932750639" sldId="2147483674"/>
              <ac:grpSpMk id="9" creationId="{951B93C1-4F1D-4235-9B6B-4614F0D4CA77}"/>
            </ac:grpSpMkLst>
          </pc:grpChg>
          <pc:picChg chg="add del mod">
            <ac:chgData name="Devrizal Maruapey" userId="73835e99cd6025c3" providerId="LiveId" clId="{1B3FBEB1-4FA3-417D-A3DF-D8F13A39E67E}" dt="2021-08-30T03:25:28.510" v="894"/>
            <ac:picMkLst>
              <pc:docMk/>
              <pc:sldMasterMk cId="3250872157" sldId="2147483648"/>
              <pc:sldLayoutMk cId="932750639" sldId="2147483674"/>
              <ac:picMk id="2" creationId="{FC5AF863-FDBC-4911-8330-5D660AF12777}"/>
            </ac:picMkLst>
          </pc:picChg>
          <pc:picChg chg="add del mod">
            <ac:chgData name="Devrizal Maruapey" userId="73835e99cd6025c3" providerId="LiveId" clId="{1B3FBEB1-4FA3-417D-A3DF-D8F13A39E67E}" dt="2021-08-30T03:25:23.940" v="889"/>
            <ac:picMkLst>
              <pc:docMk/>
              <pc:sldMasterMk cId="3250872157" sldId="2147483648"/>
              <pc:sldLayoutMk cId="932750639" sldId="2147483674"/>
              <ac:picMk id="3" creationId="{F71906C6-E6A1-453C-8608-CC7211F4F7D2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3:28:08.718" v="930" actId="21"/>
          <pc:sldLayoutMkLst>
            <pc:docMk/>
            <pc:sldMasterMk cId="3250872157" sldId="2147483648"/>
            <pc:sldLayoutMk cId="1639861736" sldId="2147483675"/>
          </pc:sldLayoutMkLst>
          <pc:spChg chg="add del mod">
            <ac:chgData name="Devrizal Maruapey" userId="73835e99cd6025c3" providerId="LiveId" clId="{1B3FBEB1-4FA3-417D-A3DF-D8F13A39E67E}" dt="2021-08-30T03:28:08.718" v="930" actId="21"/>
            <ac:spMkLst>
              <pc:docMk/>
              <pc:sldMasterMk cId="3250872157" sldId="2147483648"/>
              <pc:sldLayoutMk cId="1639861736" sldId="2147483675"/>
              <ac:spMk id="2" creationId="{6DD88FD1-1313-40A9-B76C-56233C4FED7F}"/>
            </ac:spMkLst>
          </pc:spChg>
          <pc:spChg chg="add mod">
            <ac:chgData name="Devrizal Maruapey" userId="73835e99cd6025c3" providerId="LiveId" clId="{1B3FBEB1-4FA3-417D-A3DF-D8F13A39E67E}" dt="2021-08-30T03:28:06.846" v="929" actId="552"/>
            <ac:spMkLst>
              <pc:docMk/>
              <pc:sldMasterMk cId="3250872157" sldId="2147483648"/>
              <pc:sldLayoutMk cId="1639861736" sldId="2147483675"/>
              <ac:spMk id="3" creationId="{0991B774-7D71-4E3D-BBA2-164EA49EDCD3}"/>
            </ac:spMkLst>
          </pc:spChg>
        </pc:sldLayoutChg>
        <pc:sldLayoutChg chg="addSp delSp modSp mod">
          <pc:chgData name="Devrizal Maruapey" userId="73835e99cd6025c3" providerId="LiveId" clId="{1B3FBEB1-4FA3-417D-A3DF-D8F13A39E67E}" dt="2021-08-30T03:31:04.233" v="992" actId="552"/>
          <pc:sldLayoutMkLst>
            <pc:docMk/>
            <pc:sldMasterMk cId="3250872157" sldId="2147483648"/>
            <pc:sldLayoutMk cId="3687275923" sldId="2147483676"/>
          </pc:sldLayoutMkLst>
          <pc:spChg chg="add del mod">
            <ac:chgData name="Devrizal Maruapey" userId="73835e99cd6025c3" providerId="LiveId" clId="{1B3FBEB1-4FA3-417D-A3DF-D8F13A39E67E}" dt="2021-08-30T03:30:00.175" v="968" actId="21"/>
            <ac:spMkLst>
              <pc:docMk/>
              <pc:sldMasterMk cId="3250872157" sldId="2147483648"/>
              <pc:sldLayoutMk cId="3687275923" sldId="2147483676"/>
              <ac:spMk id="2" creationId="{551AE2C1-20DD-4D3F-BC89-E1236D5730F3}"/>
            </ac:spMkLst>
          </pc:spChg>
          <pc:spChg chg="add del mod">
            <ac:chgData name="Devrizal Maruapey" userId="73835e99cd6025c3" providerId="LiveId" clId="{1B3FBEB1-4FA3-417D-A3DF-D8F13A39E67E}" dt="2021-08-30T03:30:00.175" v="968" actId="21"/>
            <ac:spMkLst>
              <pc:docMk/>
              <pc:sldMasterMk cId="3250872157" sldId="2147483648"/>
              <pc:sldLayoutMk cId="3687275923" sldId="2147483676"/>
              <ac:spMk id="3" creationId="{6EA09D70-FA63-448A-A945-40803A648A37}"/>
            </ac:spMkLst>
          </pc:spChg>
          <pc:spChg chg="add del mod">
            <ac:chgData name="Devrizal Maruapey" userId="73835e99cd6025c3" providerId="LiveId" clId="{1B3FBEB1-4FA3-417D-A3DF-D8F13A39E67E}" dt="2021-08-30T03:29:46.886" v="961" actId="21"/>
            <ac:spMkLst>
              <pc:docMk/>
              <pc:sldMasterMk cId="3250872157" sldId="2147483648"/>
              <pc:sldLayoutMk cId="3687275923" sldId="2147483676"/>
              <ac:spMk id="4" creationId="{61BBAB0E-5A89-41F1-91E8-BF89792B8302}"/>
            </ac:spMkLst>
          </pc:spChg>
          <pc:spChg chg="add del mod">
            <ac:chgData name="Devrizal Maruapey" userId="73835e99cd6025c3" providerId="LiveId" clId="{1B3FBEB1-4FA3-417D-A3DF-D8F13A39E67E}" dt="2021-08-30T03:30:04.890" v="970" actId="21"/>
            <ac:spMkLst>
              <pc:docMk/>
              <pc:sldMasterMk cId="3250872157" sldId="2147483648"/>
              <pc:sldLayoutMk cId="3687275923" sldId="2147483676"/>
              <ac:spMk id="5" creationId="{11C651A5-995C-4341-9193-FD6D64F8D68D}"/>
            </ac:spMkLst>
          </pc:spChg>
          <pc:spChg chg="add del mod">
            <ac:chgData name="Devrizal Maruapey" userId="73835e99cd6025c3" providerId="LiveId" clId="{1B3FBEB1-4FA3-417D-A3DF-D8F13A39E67E}" dt="2021-08-30T03:30:26.209" v="977" actId="21"/>
            <ac:spMkLst>
              <pc:docMk/>
              <pc:sldMasterMk cId="3250872157" sldId="2147483648"/>
              <pc:sldLayoutMk cId="3687275923" sldId="2147483676"/>
              <ac:spMk id="8" creationId="{B5C5992D-6D5D-4FEE-B9D0-5DAD2CA4C21D}"/>
            </ac:spMkLst>
          </pc:spChg>
          <pc:spChg chg="add del mod">
            <ac:chgData name="Devrizal Maruapey" userId="73835e99cd6025c3" providerId="LiveId" clId="{1B3FBEB1-4FA3-417D-A3DF-D8F13A39E67E}" dt="2021-08-30T03:30:33.269" v="981" actId="21"/>
            <ac:spMkLst>
              <pc:docMk/>
              <pc:sldMasterMk cId="3250872157" sldId="2147483648"/>
              <pc:sldLayoutMk cId="3687275923" sldId="2147483676"/>
              <ac:spMk id="9" creationId="{24E7ED80-0732-47C8-99CC-8DE682CFEA3D}"/>
            </ac:spMkLst>
          </pc:spChg>
          <pc:spChg chg="add del mod">
            <ac:chgData name="Devrizal Maruapey" userId="73835e99cd6025c3" providerId="LiveId" clId="{1B3FBEB1-4FA3-417D-A3DF-D8F13A39E67E}" dt="2021-08-30T03:31:02.198" v="991" actId="21"/>
            <ac:spMkLst>
              <pc:docMk/>
              <pc:sldMasterMk cId="3250872157" sldId="2147483648"/>
              <pc:sldLayoutMk cId="3687275923" sldId="2147483676"/>
              <ac:spMk id="10" creationId="{612D2332-146F-4BAD-A229-621151EEE01B}"/>
            </ac:spMkLst>
          </pc:spChg>
          <pc:spChg chg="add del mod">
            <ac:chgData name="Devrizal Maruapey" userId="73835e99cd6025c3" providerId="LiveId" clId="{1B3FBEB1-4FA3-417D-A3DF-D8F13A39E67E}" dt="2021-08-30T03:31:02.198" v="991" actId="21"/>
            <ac:spMkLst>
              <pc:docMk/>
              <pc:sldMasterMk cId="3250872157" sldId="2147483648"/>
              <pc:sldLayoutMk cId="3687275923" sldId="2147483676"/>
              <ac:spMk id="11" creationId="{5408B1BC-F732-4795-BA83-CC307A6BC175}"/>
            </ac:spMkLst>
          </pc:spChg>
          <pc:spChg chg="add del mod ord">
            <ac:chgData name="Devrizal Maruapey" userId="73835e99cd6025c3" providerId="LiveId" clId="{1B3FBEB1-4FA3-417D-A3DF-D8F13A39E67E}" dt="2021-08-30T03:29:07.677" v="950"/>
            <ac:spMkLst>
              <pc:docMk/>
              <pc:sldMasterMk cId="3250872157" sldId="2147483648"/>
              <pc:sldLayoutMk cId="3687275923" sldId="2147483676"/>
              <ac:spMk id="12" creationId="{C682E6C9-5EB3-4487-A2D6-AD6626CCFA24}"/>
            </ac:spMkLst>
          </pc:spChg>
          <pc:spChg chg="add mod">
            <ac:chgData name="Devrizal Maruapey" userId="73835e99cd6025c3" providerId="LiveId" clId="{1B3FBEB1-4FA3-417D-A3DF-D8F13A39E67E}" dt="2021-08-30T03:31:04.233" v="992" actId="552"/>
            <ac:spMkLst>
              <pc:docMk/>
              <pc:sldMasterMk cId="3250872157" sldId="2147483648"/>
              <pc:sldLayoutMk cId="3687275923" sldId="2147483676"/>
              <ac:spMk id="13" creationId="{B1687794-5BE8-418E-A4D9-33DAD91B5D25}"/>
            </ac:spMkLst>
          </pc:spChg>
          <pc:spChg chg="add mod">
            <ac:chgData name="Devrizal Maruapey" userId="73835e99cd6025c3" providerId="LiveId" clId="{1B3FBEB1-4FA3-417D-A3DF-D8F13A39E67E}" dt="2021-08-30T03:30:31.402" v="980" actId="552"/>
            <ac:spMkLst>
              <pc:docMk/>
              <pc:sldMasterMk cId="3250872157" sldId="2147483648"/>
              <pc:sldLayoutMk cId="3687275923" sldId="2147483676"/>
              <ac:spMk id="14" creationId="{642FF833-892F-4EF0-91C4-5484E4A998FA}"/>
            </ac:spMkLst>
          </pc:spChg>
          <pc:spChg chg="add mod">
            <ac:chgData name="Devrizal Maruapey" userId="73835e99cd6025c3" providerId="LiveId" clId="{1B3FBEB1-4FA3-417D-A3DF-D8F13A39E67E}" dt="2021-08-30T03:30:02.712" v="969" actId="552"/>
            <ac:spMkLst>
              <pc:docMk/>
              <pc:sldMasterMk cId="3250872157" sldId="2147483648"/>
              <pc:sldLayoutMk cId="3687275923" sldId="2147483676"/>
              <ac:spMk id="15" creationId="{146E83DB-2497-4BA0-923F-3CBD939DD071}"/>
            </ac:spMkLst>
          </pc:spChg>
          <pc:spChg chg="add mod">
            <ac:chgData name="Devrizal Maruapey" userId="73835e99cd6025c3" providerId="LiveId" clId="{1B3FBEB1-4FA3-417D-A3DF-D8F13A39E67E}" dt="2021-08-30T03:30:02.712" v="969" actId="552"/>
            <ac:spMkLst>
              <pc:docMk/>
              <pc:sldMasterMk cId="3250872157" sldId="2147483648"/>
              <pc:sldLayoutMk cId="3687275923" sldId="2147483676"/>
              <ac:spMk id="16" creationId="{ACE25D28-900E-4A40-A8DD-CC5A30C24A18}"/>
            </ac:spMkLst>
          </pc:spChg>
          <pc:spChg chg="add del mod ord">
            <ac:chgData name="Devrizal Maruapey" userId="73835e99cd6025c3" providerId="LiveId" clId="{1B3FBEB1-4FA3-417D-A3DF-D8F13A39E67E}" dt="2021-08-30T03:29:05.675" v="949"/>
            <ac:spMkLst>
              <pc:docMk/>
              <pc:sldMasterMk cId="3250872157" sldId="2147483648"/>
              <pc:sldLayoutMk cId="3687275923" sldId="2147483676"/>
              <ac:spMk id="17" creationId="{1A8E930B-CCF6-4E6A-A7B2-A98A069F1F0B}"/>
            </ac:spMkLst>
          </pc:spChg>
          <pc:spChg chg="mod">
            <ac:chgData name="Devrizal Maruapey" userId="73835e99cd6025c3" providerId="LiveId" clId="{1B3FBEB1-4FA3-417D-A3DF-D8F13A39E67E}" dt="2021-08-30T03:29:05.675" v="949"/>
            <ac:spMkLst>
              <pc:docMk/>
              <pc:sldMasterMk cId="3250872157" sldId="2147483648"/>
              <pc:sldLayoutMk cId="3687275923" sldId="2147483676"/>
              <ac:spMk id="18" creationId="{CA7E9CFA-D7A3-49AF-9DBB-01299E18D46E}"/>
            </ac:spMkLst>
          </pc:spChg>
          <pc:spChg chg="mod">
            <ac:chgData name="Devrizal Maruapey" userId="73835e99cd6025c3" providerId="LiveId" clId="{1B3FBEB1-4FA3-417D-A3DF-D8F13A39E67E}" dt="2021-08-30T03:29:11.860" v="952" actId="20577"/>
            <ac:spMkLst>
              <pc:docMk/>
              <pc:sldMasterMk cId="3250872157" sldId="2147483648"/>
              <pc:sldLayoutMk cId="3687275923" sldId="2147483676"/>
              <ac:spMk id="19" creationId="{5F693D17-4D93-4592-A13C-1506C111B9FF}"/>
            </ac:spMkLst>
          </pc:spChg>
          <pc:spChg chg="add mod">
            <ac:chgData name="Devrizal Maruapey" userId="73835e99cd6025c3" providerId="LiveId" clId="{1B3FBEB1-4FA3-417D-A3DF-D8F13A39E67E}" dt="2021-08-30T03:30:02.712" v="969" actId="552"/>
            <ac:spMkLst>
              <pc:docMk/>
              <pc:sldMasterMk cId="3250872157" sldId="2147483648"/>
              <pc:sldLayoutMk cId="3687275923" sldId="2147483676"/>
              <ac:spMk id="20" creationId="{4A07EB9E-D1C2-439C-962B-C314AAA51A5F}"/>
            </ac:spMkLst>
          </pc:spChg>
          <pc:spChg chg="add mod">
            <ac:chgData name="Devrizal Maruapey" userId="73835e99cd6025c3" providerId="LiveId" clId="{1B3FBEB1-4FA3-417D-A3DF-D8F13A39E67E}" dt="2021-08-30T03:30:02.712" v="969" actId="552"/>
            <ac:spMkLst>
              <pc:docMk/>
              <pc:sldMasterMk cId="3250872157" sldId="2147483648"/>
              <pc:sldLayoutMk cId="3687275923" sldId="2147483676"/>
              <ac:spMk id="21" creationId="{8E147E09-62A9-49FD-9C68-D435C0D22C67}"/>
            </ac:spMkLst>
          </pc:spChg>
          <pc:spChg chg="add mod">
            <ac:chgData name="Devrizal Maruapey" userId="73835e99cd6025c3" providerId="LiveId" clId="{1B3FBEB1-4FA3-417D-A3DF-D8F13A39E67E}" dt="2021-08-30T03:31:04.233" v="992" actId="552"/>
            <ac:spMkLst>
              <pc:docMk/>
              <pc:sldMasterMk cId="3250872157" sldId="2147483648"/>
              <pc:sldLayoutMk cId="3687275923" sldId="2147483676"/>
              <ac:spMk id="22" creationId="{8C17ED2A-7ACF-4967-8FFD-A02FF4749935}"/>
            </ac:spMkLst>
          </pc:spChg>
          <pc:spChg chg="add mod">
            <ac:chgData name="Devrizal Maruapey" userId="73835e99cd6025c3" providerId="LiveId" clId="{1B3FBEB1-4FA3-417D-A3DF-D8F13A39E67E}" dt="2021-08-30T03:31:04.233" v="992" actId="552"/>
            <ac:spMkLst>
              <pc:docMk/>
              <pc:sldMasterMk cId="3250872157" sldId="2147483648"/>
              <pc:sldLayoutMk cId="3687275923" sldId="2147483676"/>
              <ac:spMk id="23" creationId="{C97CB0DA-EBBC-4A17-A710-10CA9A2648D0}"/>
            </ac:spMkLst>
          </pc:spChg>
          <pc:picChg chg="add del mod">
            <ac:chgData name="Devrizal Maruapey" userId="73835e99cd6025c3" providerId="LiveId" clId="{1B3FBEB1-4FA3-417D-A3DF-D8F13A39E67E}" dt="2021-08-30T03:29:07.677" v="950"/>
            <ac:picMkLst>
              <pc:docMk/>
              <pc:sldMasterMk cId="3250872157" sldId="2147483648"/>
              <pc:sldLayoutMk cId="3687275923" sldId="2147483676"/>
              <ac:picMk id="6" creationId="{B98030EC-1A95-42B7-A2F8-44160C255E91}"/>
            </ac:picMkLst>
          </pc:picChg>
          <pc:picChg chg="add del mod">
            <ac:chgData name="Devrizal Maruapey" userId="73835e99cd6025c3" providerId="LiveId" clId="{1B3FBEB1-4FA3-417D-A3DF-D8F13A39E67E}" dt="2021-08-30T03:29:05.675" v="949"/>
            <ac:picMkLst>
              <pc:docMk/>
              <pc:sldMasterMk cId="3250872157" sldId="2147483648"/>
              <pc:sldLayoutMk cId="3687275923" sldId="2147483676"/>
              <ac:picMk id="7" creationId="{C8D8A563-64E5-49DD-93E3-9A1BD095817F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3:34:14.328" v="1061" actId="21"/>
          <pc:sldLayoutMkLst>
            <pc:docMk/>
            <pc:sldMasterMk cId="3250872157" sldId="2147483648"/>
            <pc:sldLayoutMk cId="2302115611" sldId="2147483677"/>
          </pc:sldLayoutMkLst>
          <pc:spChg chg="add del mod">
            <ac:chgData name="Devrizal Maruapey" userId="73835e99cd6025c3" providerId="LiveId" clId="{1B3FBEB1-4FA3-417D-A3DF-D8F13A39E67E}" dt="2021-08-30T03:32:50.280" v="1029" actId="21"/>
            <ac:spMkLst>
              <pc:docMk/>
              <pc:sldMasterMk cId="3250872157" sldId="2147483648"/>
              <pc:sldLayoutMk cId="2302115611" sldId="2147483677"/>
              <ac:spMk id="3" creationId="{D7AD05B6-2410-4494-99D0-6C25D5BA39A8}"/>
            </ac:spMkLst>
          </pc:spChg>
          <pc:spChg chg="add del mod">
            <ac:chgData name="Devrizal Maruapey" userId="73835e99cd6025c3" providerId="LiveId" clId="{1B3FBEB1-4FA3-417D-A3DF-D8F13A39E67E}" dt="2021-08-30T03:32:56.994" v="1034" actId="21"/>
            <ac:spMkLst>
              <pc:docMk/>
              <pc:sldMasterMk cId="3250872157" sldId="2147483648"/>
              <pc:sldLayoutMk cId="2302115611" sldId="2147483677"/>
              <ac:spMk id="4" creationId="{460CAA90-3F4E-408A-A9ED-58F46676B2F4}"/>
            </ac:spMkLst>
          </pc:spChg>
          <pc:spChg chg="add del mod">
            <ac:chgData name="Devrizal Maruapey" userId="73835e99cd6025c3" providerId="LiveId" clId="{1B3FBEB1-4FA3-417D-A3DF-D8F13A39E67E}" dt="2021-08-30T03:33:44.754" v="1049" actId="21"/>
            <ac:spMkLst>
              <pc:docMk/>
              <pc:sldMasterMk cId="3250872157" sldId="2147483648"/>
              <pc:sldLayoutMk cId="2302115611" sldId="2147483677"/>
              <ac:spMk id="5" creationId="{3F6A63FB-3B83-4D5E-8EF9-6EC98EA28540}"/>
            </ac:spMkLst>
          </pc:spChg>
          <pc:spChg chg="add del mod">
            <ac:chgData name="Devrizal Maruapey" userId="73835e99cd6025c3" providerId="LiveId" clId="{1B3FBEB1-4FA3-417D-A3DF-D8F13A39E67E}" dt="2021-08-30T03:33:59.306" v="1055" actId="21"/>
            <ac:spMkLst>
              <pc:docMk/>
              <pc:sldMasterMk cId="3250872157" sldId="2147483648"/>
              <pc:sldLayoutMk cId="2302115611" sldId="2147483677"/>
              <ac:spMk id="6" creationId="{3CF5B4C1-3253-40A6-8248-4C8CF7EFF711}"/>
            </ac:spMkLst>
          </pc:spChg>
          <pc:spChg chg="add del mod">
            <ac:chgData name="Devrizal Maruapey" userId="73835e99cd6025c3" providerId="LiveId" clId="{1B3FBEB1-4FA3-417D-A3DF-D8F13A39E67E}" dt="2021-08-30T03:34:14.328" v="1061" actId="21"/>
            <ac:spMkLst>
              <pc:docMk/>
              <pc:sldMasterMk cId="3250872157" sldId="2147483648"/>
              <pc:sldLayoutMk cId="2302115611" sldId="2147483677"/>
              <ac:spMk id="7" creationId="{BB548BCD-70DB-4EE6-86C2-8CB59CF70D01}"/>
            </ac:spMkLst>
          </pc:spChg>
          <pc:spChg chg="add del mod">
            <ac:chgData name="Devrizal Maruapey" userId="73835e99cd6025c3" providerId="LiveId" clId="{1B3FBEB1-4FA3-417D-A3DF-D8F13A39E67E}" dt="2021-08-30T03:34:08.064" v="1057" actId="21"/>
            <ac:spMkLst>
              <pc:docMk/>
              <pc:sldMasterMk cId="3250872157" sldId="2147483648"/>
              <pc:sldLayoutMk cId="2302115611" sldId="2147483677"/>
              <ac:spMk id="8" creationId="{05E0B0D0-50F7-468C-9CC8-03A35AE76D4A}"/>
            </ac:spMkLst>
          </pc:spChg>
          <pc:spChg chg="add del mod">
            <ac:chgData name="Devrizal Maruapey" userId="73835e99cd6025c3" providerId="LiveId" clId="{1B3FBEB1-4FA3-417D-A3DF-D8F13A39E67E}" dt="2021-08-30T03:33:17.469" v="1041" actId="21"/>
            <ac:spMkLst>
              <pc:docMk/>
              <pc:sldMasterMk cId="3250872157" sldId="2147483648"/>
              <pc:sldLayoutMk cId="2302115611" sldId="2147483677"/>
              <ac:spMk id="9" creationId="{3235AAB2-C563-40AF-9A7F-54657DC77768}"/>
            </ac:spMkLst>
          </pc:spChg>
          <pc:spChg chg="add del mod ord">
            <ac:chgData name="Devrizal Maruapey" userId="73835e99cd6025c3" providerId="LiveId" clId="{1B3FBEB1-4FA3-417D-A3DF-D8F13A39E67E}" dt="2021-08-30T03:32:06.327" v="1018"/>
            <ac:spMkLst>
              <pc:docMk/>
              <pc:sldMasterMk cId="3250872157" sldId="2147483648"/>
              <pc:sldLayoutMk cId="2302115611" sldId="2147483677"/>
              <ac:spMk id="10" creationId="{1EEC2633-6894-4E44-B791-0F1BE2A6B12A}"/>
            </ac:spMkLst>
          </pc:spChg>
          <pc:spChg chg="add mod">
            <ac:chgData name="Devrizal Maruapey" userId="73835e99cd6025c3" providerId="LiveId" clId="{1B3FBEB1-4FA3-417D-A3DF-D8F13A39E67E}" dt="2021-08-30T03:32:46.489" v="1028" actId="552"/>
            <ac:spMkLst>
              <pc:docMk/>
              <pc:sldMasterMk cId="3250872157" sldId="2147483648"/>
              <pc:sldLayoutMk cId="2302115611" sldId="2147483677"/>
              <ac:spMk id="11" creationId="{6B136DF6-331E-4B9D-9397-F533535BD49E}"/>
            </ac:spMkLst>
          </pc:spChg>
          <pc:spChg chg="add mod">
            <ac:chgData name="Devrizal Maruapey" userId="73835e99cd6025c3" providerId="LiveId" clId="{1B3FBEB1-4FA3-417D-A3DF-D8F13A39E67E}" dt="2021-08-30T03:32:55.274" v="1033" actId="552"/>
            <ac:spMkLst>
              <pc:docMk/>
              <pc:sldMasterMk cId="3250872157" sldId="2147483648"/>
              <pc:sldLayoutMk cId="2302115611" sldId="2147483677"/>
              <ac:spMk id="12" creationId="{75913F64-11DB-44AD-AB2E-F58D9AF49FD3}"/>
            </ac:spMkLst>
          </pc:spChg>
          <pc:spChg chg="add mod">
            <ac:chgData name="Devrizal Maruapey" userId="73835e99cd6025c3" providerId="LiveId" clId="{1B3FBEB1-4FA3-417D-A3DF-D8F13A39E67E}" dt="2021-08-30T03:33:14.576" v="1040" actId="552"/>
            <ac:spMkLst>
              <pc:docMk/>
              <pc:sldMasterMk cId="3250872157" sldId="2147483648"/>
              <pc:sldLayoutMk cId="2302115611" sldId="2147483677"/>
              <ac:spMk id="13" creationId="{464A2314-E9FE-42FD-A1AF-A50D91152BAE}"/>
            </ac:spMkLst>
          </pc:spChg>
          <pc:spChg chg="mod">
            <ac:chgData name="Devrizal Maruapey" userId="73835e99cd6025c3" providerId="LiveId" clId="{1B3FBEB1-4FA3-417D-A3DF-D8F13A39E67E}" dt="2021-08-30T03:32:06.327" v="1018"/>
            <ac:spMkLst>
              <pc:docMk/>
              <pc:sldMasterMk cId="3250872157" sldId="2147483648"/>
              <pc:sldLayoutMk cId="2302115611" sldId="2147483677"/>
              <ac:spMk id="14" creationId="{59620A12-44E0-4073-BAF6-B721DCD5FEE2}"/>
            </ac:spMkLst>
          </pc:spChg>
          <pc:spChg chg="add mod">
            <ac:chgData name="Devrizal Maruapey" userId="73835e99cd6025c3" providerId="LiveId" clId="{1B3FBEB1-4FA3-417D-A3DF-D8F13A39E67E}" dt="2021-08-30T03:34:12.901" v="1059" actId="553"/>
            <ac:spMkLst>
              <pc:docMk/>
              <pc:sldMasterMk cId="3250872157" sldId="2147483648"/>
              <pc:sldLayoutMk cId="2302115611" sldId="2147483677"/>
              <ac:spMk id="15" creationId="{60B9F757-BA2C-42C9-8050-EC2FAE8BAC67}"/>
            </ac:spMkLst>
          </pc:spChg>
          <pc:spChg chg="add mod">
            <ac:chgData name="Devrizal Maruapey" userId="73835e99cd6025c3" providerId="LiveId" clId="{1B3FBEB1-4FA3-417D-A3DF-D8F13A39E67E}" dt="2021-08-30T03:34:12.901" v="1059" actId="553"/>
            <ac:spMkLst>
              <pc:docMk/>
              <pc:sldMasterMk cId="3250872157" sldId="2147483648"/>
              <pc:sldLayoutMk cId="2302115611" sldId="2147483677"/>
              <ac:spMk id="16" creationId="{C3F3FD39-5DEE-4E15-AD7C-6801D7E5411D}"/>
            </ac:spMkLst>
          </pc:spChg>
          <pc:spChg chg="add mod">
            <ac:chgData name="Devrizal Maruapey" userId="73835e99cd6025c3" providerId="LiveId" clId="{1B3FBEB1-4FA3-417D-A3DF-D8F13A39E67E}" dt="2021-08-30T03:34:13.100" v="1060"/>
            <ac:spMkLst>
              <pc:docMk/>
              <pc:sldMasterMk cId="3250872157" sldId="2147483648"/>
              <pc:sldLayoutMk cId="2302115611" sldId="2147483677"/>
              <ac:spMk id="17" creationId="{634CB9FA-37C5-46AD-A1B5-6C21E2D09F5D}"/>
            </ac:spMkLst>
          </pc:spChg>
          <pc:spChg chg="add mod">
            <ac:chgData name="Devrizal Maruapey" userId="73835e99cd6025c3" providerId="LiveId" clId="{1B3FBEB1-4FA3-417D-A3DF-D8F13A39E67E}" dt="2021-08-30T03:34:13.100" v="1060"/>
            <ac:spMkLst>
              <pc:docMk/>
              <pc:sldMasterMk cId="3250872157" sldId="2147483648"/>
              <pc:sldLayoutMk cId="2302115611" sldId="2147483677"/>
              <ac:spMk id="18" creationId="{F05C92D6-A158-4D7B-A728-9216E2355DF6}"/>
            </ac:spMkLst>
          </pc:spChg>
          <pc:picChg chg="add del mod">
            <ac:chgData name="Devrizal Maruapey" userId="73835e99cd6025c3" providerId="LiveId" clId="{1B3FBEB1-4FA3-417D-A3DF-D8F13A39E67E}" dt="2021-08-30T03:32:06.327" v="1018"/>
            <ac:picMkLst>
              <pc:docMk/>
              <pc:sldMasterMk cId="3250872157" sldId="2147483648"/>
              <pc:sldLayoutMk cId="2302115611" sldId="2147483677"/>
              <ac:picMk id="2" creationId="{159F0CD3-9DB7-4B6B-8A09-14C4120D469B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3:37:28.924" v="1125" actId="552"/>
          <pc:sldLayoutMkLst>
            <pc:docMk/>
            <pc:sldMasterMk cId="3250872157" sldId="2147483648"/>
            <pc:sldLayoutMk cId="115628274" sldId="2147483678"/>
          </pc:sldLayoutMkLst>
          <pc:spChg chg="del mod topLvl">
            <ac:chgData name="Devrizal Maruapey" userId="73835e99cd6025c3" providerId="LiveId" clId="{1B3FBEB1-4FA3-417D-A3DF-D8F13A39E67E}" dt="2021-08-30T03:36:05.666" v="1093" actId="21"/>
            <ac:spMkLst>
              <pc:docMk/>
              <pc:sldMasterMk cId="3250872157" sldId="2147483648"/>
              <pc:sldLayoutMk cId="115628274" sldId="2147483678"/>
              <ac:spMk id="4" creationId="{1226FBCD-AC42-47BC-8492-055B3A315E35}"/>
            </ac:spMkLst>
          </pc:spChg>
          <pc:spChg chg="del mod topLvl">
            <ac:chgData name="Devrizal Maruapey" userId="73835e99cd6025c3" providerId="LiveId" clId="{1B3FBEB1-4FA3-417D-A3DF-D8F13A39E67E}" dt="2021-08-30T03:36:05.666" v="1093" actId="21"/>
            <ac:spMkLst>
              <pc:docMk/>
              <pc:sldMasterMk cId="3250872157" sldId="2147483648"/>
              <pc:sldLayoutMk cId="115628274" sldId="2147483678"/>
              <ac:spMk id="5" creationId="{EB1E46CC-95BF-4A7A-83B7-10F3054E3445}"/>
            </ac:spMkLst>
          </pc:spChg>
          <pc:spChg chg="del mod topLvl">
            <ac:chgData name="Devrizal Maruapey" userId="73835e99cd6025c3" providerId="LiveId" clId="{1B3FBEB1-4FA3-417D-A3DF-D8F13A39E67E}" dt="2021-08-30T03:36:05.666" v="1093" actId="21"/>
            <ac:spMkLst>
              <pc:docMk/>
              <pc:sldMasterMk cId="3250872157" sldId="2147483648"/>
              <pc:sldLayoutMk cId="115628274" sldId="2147483678"/>
              <ac:spMk id="6" creationId="{2DB4C3AA-E0E1-4199-BF17-826DA9B20D8B}"/>
            </ac:spMkLst>
          </pc:spChg>
          <pc:spChg chg="del mod topLvl">
            <ac:chgData name="Devrizal Maruapey" userId="73835e99cd6025c3" providerId="LiveId" clId="{1B3FBEB1-4FA3-417D-A3DF-D8F13A39E67E}" dt="2021-08-30T03:36:23.605" v="1102" actId="21"/>
            <ac:spMkLst>
              <pc:docMk/>
              <pc:sldMasterMk cId="3250872157" sldId="2147483648"/>
              <pc:sldLayoutMk cId="115628274" sldId="2147483678"/>
              <ac:spMk id="8" creationId="{65898F02-FBF6-49CB-9E09-1344B89D7412}"/>
            </ac:spMkLst>
          </pc:spChg>
          <pc:spChg chg="del mod topLvl">
            <ac:chgData name="Devrizal Maruapey" userId="73835e99cd6025c3" providerId="LiveId" clId="{1B3FBEB1-4FA3-417D-A3DF-D8F13A39E67E}" dt="2021-08-30T03:36:16.477" v="1099" actId="21"/>
            <ac:spMkLst>
              <pc:docMk/>
              <pc:sldMasterMk cId="3250872157" sldId="2147483648"/>
              <pc:sldLayoutMk cId="115628274" sldId="2147483678"/>
              <ac:spMk id="9" creationId="{E947291A-71C9-4238-BB58-CB390866B75D}"/>
            </ac:spMkLst>
          </pc:spChg>
          <pc:spChg chg="del mod topLvl">
            <ac:chgData name="Devrizal Maruapey" userId="73835e99cd6025c3" providerId="LiveId" clId="{1B3FBEB1-4FA3-417D-A3DF-D8F13A39E67E}" dt="2021-08-30T03:36:16.477" v="1099" actId="21"/>
            <ac:spMkLst>
              <pc:docMk/>
              <pc:sldMasterMk cId="3250872157" sldId="2147483648"/>
              <pc:sldLayoutMk cId="115628274" sldId="2147483678"/>
              <ac:spMk id="10" creationId="{E5BDB0F2-4E8A-4B55-8AC7-D9D83FF59796}"/>
            </ac:spMkLst>
          </pc:spChg>
          <pc:spChg chg="add del mod">
            <ac:chgData name="Devrizal Maruapey" userId="73835e99cd6025c3" providerId="LiveId" clId="{1B3FBEB1-4FA3-417D-A3DF-D8F13A39E67E}" dt="2021-08-30T03:37:02.638" v="1114" actId="21"/>
            <ac:spMkLst>
              <pc:docMk/>
              <pc:sldMasterMk cId="3250872157" sldId="2147483648"/>
              <pc:sldLayoutMk cId="115628274" sldId="2147483678"/>
              <ac:spMk id="11" creationId="{90A71CA7-5963-4FEA-A514-9B3D67C1A76A}"/>
            </ac:spMkLst>
          </pc:spChg>
          <pc:spChg chg="add del mod">
            <ac:chgData name="Devrizal Maruapey" userId="73835e99cd6025c3" providerId="LiveId" clId="{1B3FBEB1-4FA3-417D-A3DF-D8F13A39E67E}" dt="2021-08-30T03:37:11.851" v="1120" actId="21"/>
            <ac:spMkLst>
              <pc:docMk/>
              <pc:sldMasterMk cId="3250872157" sldId="2147483648"/>
              <pc:sldLayoutMk cId="115628274" sldId="2147483678"/>
              <ac:spMk id="12" creationId="{153E9034-BAC6-40ED-A189-B58F89B2A641}"/>
            </ac:spMkLst>
          </pc:spChg>
          <pc:spChg chg="add del mod">
            <ac:chgData name="Devrizal Maruapey" userId="73835e99cd6025c3" providerId="LiveId" clId="{1B3FBEB1-4FA3-417D-A3DF-D8F13A39E67E}" dt="2021-08-30T03:37:27.063" v="1124" actId="21"/>
            <ac:spMkLst>
              <pc:docMk/>
              <pc:sldMasterMk cId="3250872157" sldId="2147483648"/>
              <pc:sldLayoutMk cId="115628274" sldId="2147483678"/>
              <ac:spMk id="13" creationId="{EBE65792-B9CD-40E9-A2C2-9E5113D317FA}"/>
            </ac:spMkLst>
          </pc:spChg>
          <pc:spChg chg="add del mod ord">
            <ac:chgData name="Devrizal Maruapey" userId="73835e99cd6025c3" providerId="LiveId" clId="{1B3FBEB1-4FA3-417D-A3DF-D8F13A39E67E}" dt="2021-08-30T03:35:11.484" v="1084"/>
            <ac:spMkLst>
              <pc:docMk/>
              <pc:sldMasterMk cId="3250872157" sldId="2147483648"/>
              <pc:sldLayoutMk cId="115628274" sldId="2147483678"/>
              <ac:spMk id="14" creationId="{744BCF51-C41B-4738-A8D4-7EE7877E27BA}"/>
            </ac:spMkLst>
          </pc:spChg>
          <pc:spChg chg="add mod">
            <ac:chgData name="Devrizal Maruapey" userId="73835e99cd6025c3" providerId="LiveId" clId="{1B3FBEB1-4FA3-417D-A3DF-D8F13A39E67E}" dt="2021-08-30T03:36:21.616" v="1101" actId="552"/>
            <ac:spMkLst>
              <pc:docMk/>
              <pc:sldMasterMk cId="3250872157" sldId="2147483648"/>
              <pc:sldLayoutMk cId="115628274" sldId="2147483678"/>
              <ac:spMk id="15" creationId="{7C61D244-0443-4A9B-8D6B-5D54C9C61AC2}"/>
            </ac:spMkLst>
          </pc:spChg>
          <pc:spChg chg="add mod">
            <ac:chgData name="Devrizal Maruapey" userId="73835e99cd6025c3" providerId="LiveId" clId="{1B3FBEB1-4FA3-417D-A3DF-D8F13A39E67E}" dt="2021-08-30T03:36:21.616" v="1101" actId="552"/>
            <ac:spMkLst>
              <pc:docMk/>
              <pc:sldMasterMk cId="3250872157" sldId="2147483648"/>
              <pc:sldLayoutMk cId="115628274" sldId="2147483678"/>
              <ac:spMk id="16" creationId="{53C86E51-ACE4-44DF-9D62-E759451B7063}"/>
            </ac:spMkLst>
          </pc:spChg>
          <pc:spChg chg="add mod">
            <ac:chgData name="Devrizal Maruapey" userId="73835e99cd6025c3" providerId="LiveId" clId="{1B3FBEB1-4FA3-417D-A3DF-D8F13A39E67E}" dt="2021-08-30T03:36:21.616" v="1101" actId="552"/>
            <ac:spMkLst>
              <pc:docMk/>
              <pc:sldMasterMk cId="3250872157" sldId="2147483648"/>
              <pc:sldLayoutMk cId="115628274" sldId="2147483678"/>
              <ac:spMk id="17" creationId="{5C57D04A-7CEC-4796-99FB-5AB862459E17}"/>
            </ac:spMkLst>
          </pc:spChg>
          <pc:spChg chg="mod">
            <ac:chgData name="Devrizal Maruapey" userId="73835e99cd6025c3" providerId="LiveId" clId="{1B3FBEB1-4FA3-417D-A3DF-D8F13A39E67E}" dt="2021-08-30T03:35:11.484" v="1084"/>
            <ac:spMkLst>
              <pc:docMk/>
              <pc:sldMasterMk cId="3250872157" sldId="2147483648"/>
              <pc:sldLayoutMk cId="115628274" sldId="2147483678"/>
              <ac:spMk id="18" creationId="{C36AD207-D481-4743-9513-217BC4B296EE}"/>
            </ac:spMkLst>
          </pc:spChg>
          <pc:spChg chg="add mod">
            <ac:chgData name="Devrizal Maruapey" userId="73835e99cd6025c3" providerId="LiveId" clId="{1B3FBEB1-4FA3-417D-A3DF-D8F13A39E67E}" dt="2021-08-30T03:36:21.616" v="1101" actId="552"/>
            <ac:spMkLst>
              <pc:docMk/>
              <pc:sldMasterMk cId="3250872157" sldId="2147483648"/>
              <pc:sldLayoutMk cId="115628274" sldId="2147483678"/>
              <ac:spMk id="19" creationId="{429BAEE1-30A7-47F3-8C07-C96DC282194D}"/>
            </ac:spMkLst>
          </pc:spChg>
          <pc:spChg chg="add mod">
            <ac:chgData name="Devrizal Maruapey" userId="73835e99cd6025c3" providerId="LiveId" clId="{1B3FBEB1-4FA3-417D-A3DF-D8F13A39E67E}" dt="2021-08-30T03:36:21.616" v="1101" actId="552"/>
            <ac:spMkLst>
              <pc:docMk/>
              <pc:sldMasterMk cId="3250872157" sldId="2147483648"/>
              <pc:sldLayoutMk cId="115628274" sldId="2147483678"/>
              <ac:spMk id="20" creationId="{99EF9166-98A3-4B6D-B126-1A716E009A3A}"/>
            </ac:spMkLst>
          </pc:spChg>
          <pc:spChg chg="add mod">
            <ac:chgData name="Devrizal Maruapey" userId="73835e99cd6025c3" providerId="LiveId" clId="{1B3FBEB1-4FA3-417D-A3DF-D8F13A39E67E}" dt="2021-08-30T03:36:21.616" v="1101" actId="552"/>
            <ac:spMkLst>
              <pc:docMk/>
              <pc:sldMasterMk cId="3250872157" sldId="2147483648"/>
              <pc:sldLayoutMk cId="115628274" sldId="2147483678"/>
              <ac:spMk id="21" creationId="{5522458F-283D-4AF9-9C15-21D04FD9240C}"/>
            </ac:spMkLst>
          </pc:spChg>
          <pc:spChg chg="add mod">
            <ac:chgData name="Devrizal Maruapey" userId="73835e99cd6025c3" providerId="LiveId" clId="{1B3FBEB1-4FA3-417D-A3DF-D8F13A39E67E}" dt="2021-08-30T03:37:28.924" v="1125" actId="552"/>
            <ac:spMkLst>
              <pc:docMk/>
              <pc:sldMasterMk cId="3250872157" sldId="2147483648"/>
              <pc:sldLayoutMk cId="115628274" sldId="2147483678"/>
              <ac:spMk id="22" creationId="{7D1A0128-1886-46B5-85F1-E0E5FE24952B}"/>
            </ac:spMkLst>
          </pc:spChg>
          <pc:spChg chg="add mod">
            <ac:chgData name="Devrizal Maruapey" userId="73835e99cd6025c3" providerId="LiveId" clId="{1B3FBEB1-4FA3-417D-A3DF-D8F13A39E67E}" dt="2021-08-30T03:37:28.924" v="1125" actId="552"/>
            <ac:spMkLst>
              <pc:docMk/>
              <pc:sldMasterMk cId="3250872157" sldId="2147483648"/>
              <pc:sldLayoutMk cId="115628274" sldId="2147483678"/>
              <ac:spMk id="23" creationId="{546D498D-6393-4C95-90EE-BE44573F72C1}"/>
            </ac:spMkLst>
          </pc:spChg>
          <pc:spChg chg="add mod">
            <ac:chgData name="Devrizal Maruapey" userId="73835e99cd6025c3" providerId="LiveId" clId="{1B3FBEB1-4FA3-417D-A3DF-D8F13A39E67E}" dt="2021-08-30T03:37:09.844" v="1119" actId="552"/>
            <ac:spMkLst>
              <pc:docMk/>
              <pc:sldMasterMk cId="3250872157" sldId="2147483648"/>
              <pc:sldLayoutMk cId="115628274" sldId="2147483678"/>
              <ac:spMk id="24" creationId="{AFCA07E3-21C6-4419-86FC-4155AE4D588C}"/>
            </ac:spMkLst>
          </pc:spChg>
          <pc:grpChg chg="add del mod">
            <ac:chgData name="Devrizal Maruapey" userId="73835e99cd6025c3" providerId="LiveId" clId="{1B3FBEB1-4FA3-417D-A3DF-D8F13A39E67E}" dt="2021-08-30T03:35:40.556" v="1086" actId="165"/>
            <ac:grpSpMkLst>
              <pc:docMk/>
              <pc:sldMasterMk cId="3250872157" sldId="2147483648"/>
              <pc:sldLayoutMk cId="115628274" sldId="2147483678"/>
              <ac:grpSpMk id="3" creationId="{77ED056D-5D33-45C2-88B1-98FB8A0FAF85}"/>
            </ac:grpSpMkLst>
          </pc:grpChg>
          <pc:grpChg chg="add del mod">
            <ac:chgData name="Devrizal Maruapey" userId="73835e99cd6025c3" providerId="LiveId" clId="{1B3FBEB1-4FA3-417D-A3DF-D8F13A39E67E}" dt="2021-08-30T03:35:40.556" v="1086" actId="165"/>
            <ac:grpSpMkLst>
              <pc:docMk/>
              <pc:sldMasterMk cId="3250872157" sldId="2147483648"/>
              <pc:sldLayoutMk cId="115628274" sldId="2147483678"/>
              <ac:grpSpMk id="7" creationId="{46D8E917-F9F5-4F0D-9C06-3CD8AF749058}"/>
            </ac:grpSpMkLst>
          </pc:grpChg>
          <pc:picChg chg="add del mod">
            <ac:chgData name="Devrizal Maruapey" userId="73835e99cd6025c3" providerId="LiveId" clId="{1B3FBEB1-4FA3-417D-A3DF-D8F13A39E67E}" dt="2021-08-30T03:35:11.484" v="1084"/>
            <ac:picMkLst>
              <pc:docMk/>
              <pc:sldMasterMk cId="3250872157" sldId="2147483648"/>
              <pc:sldLayoutMk cId="115628274" sldId="2147483678"/>
              <ac:picMk id="2" creationId="{C6529214-18A4-47F2-B631-65453E8CAE59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3:43:02.298" v="1209" actId="21"/>
          <pc:sldLayoutMkLst>
            <pc:docMk/>
            <pc:sldMasterMk cId="3250872157" sldId="2147483648"/>
            <pc:sldLayoutMk cId="1194183926" sldId="2147483679"/>
          </pc:sldLayoutMkLst>
          <pc:spChg chg="add del mod">
            <ac:chgData name="Devrizal Maruapey" userId="73835e99cd6025c3" providerId="LiveId" clId="{1B3FBEB1-4FA3-417D-A3DF-D8F13A39E67E}" dt="2021-08-30T03:40:25.232" v="1160" actId="21"/>
            <ac:spMkLst>
              <pc:docMk/>
              <pc:sldMasterMk cId="3250872157" sldId="2147483648"/>
              <pc:sldLayoutMk cId="1194183926" sldId="2147483679"/>
              <ac:spMk id="5" creationId="{6761B1D4-EF56-4964-9EA9-4BE70F19D4DD}"/>
            </ac:spMkLst>
          </pc:spChg>
          <pc:spChg chg="add del mod">
            <ac:chgData name="Devrizal Maruapey" userId="73835e99cd6025c3" providerId="LiveId" clId="{1B3FBEB1-4FA3-417D-A3DF-D8F13A39E67E}" dt="2021-08-30T03:40:31.601" v="1164" actId="21"/>
            <ac:spMkLst>
              <pc:docMk/>
              <pc:sldMasterMk cId="3250872157" sldId="2147483648"/>
              <pc:sldLayoutMk cId="1194183926" sldId="2147483679"/>
              <ac:spMk id="6" creationId="{0B288EA3-9D09-4967-AD22-1E7D707A3C18}"/>
            </ac:spMkLst>
          </pc:spChg>
          <pc:spChg chg="add del mod">
            <ac:chgData name="Devrizal Maruapey" userId="73835e99cd6025c3" providerId="LiveId" clId="{1B3FBEB1-4FA3-417D-A3DF-D8F13A39E67E}" dt="2021-08-30T03:41:21.619" v="1170" actId="21"/>
            <ac:spMkLst>
              <pc:docMk/>
              <pc:sldMasterMk cId="3250872157" sldId="2147483648"/>
              <pc:sldLayoutMk cId="1194183926" sldId="2147483679"/>
              <ac:spMk id="7" creationId="{DDE543E8-A218-438C-B3FC-4F06084918A1}"/>
            </ac:spMkLst>
          </pc:spChg>
          <pc:spChg chg="del mod topLvl">
            <ac:chgData name="Devrizal Maruapey" userId="73835e99cd6025c3" providerId="LiveId" clId="{1B3FBEB1-4FA3-417D-A3DF-D8F13A39E67E}" dt="2021-08-30T03:42:48.548" v="1202" actId="21"/>
            <ac:spMkLst>
              <pc:docMk/>
              <pc:sldMasterMk cId="3250872157" sldId="2147483648"/>
              <pc:sldLayoutMk cId="1194183926" sldId="2147483679"/>
              <ac:spMk id="9" creationId="{354148BA-443B-493B-B638-7E851CBC7A22}"/>
            </ac:spMkLst>
          </pc:spChg>
          <pc:spChg chg="del mod topLvl">
            <ac:chgData name="Devrizal Maruapey" userId="73835e99cd6025c3" providerId="LiveId" clId="{1B3FBEB1-4FA3-417D-A3DF-D8F13A39E67E}" dt="2021-08-30T03:43:02.298" v="1209" actId="21"/>
            <ac:spMkLst>
              <pc:docMk/>
              <pc:sldMasterMk cId="3250872157" sldId="2147483648"/>
              <pc:sldLayoutMk cId="1194183926" sldId="2147483679"/>
              <ac:spMk id="10" creationId="{0C33EBCE-68EA-400C-A652-F6E5BDD36A3D}"/>
            </ac:spMkLst>
          </pc:spChg>
          <pc:spChg chg="del mod topLvl">
            <ac:chgData name="Devrizal Maruapey" userId="73835e99cd6025c3" providerId="LiveId" clId="{1B3FBEB1-4FA3-417D-A3DF-D8F13A39E67E}" dt="2021-08-30T03:42:48.548" v="1202" actId="21"/>
            <ac:spMkLst>
              <pc:docMk/>
              <pc:sldMasterMk cId="3250872157" sldId="2147483648"/>
              <pc:sldLayoutMk cId="1194183926" sldId="2147483679"/>
              <ac:spMk id="11" creationId="{62C43104-C3F6-4591-AF66-1AA3F759D85B}"/>
            </ac:spMkLst>
          </pc:spChg>
          <pc:spChg chg="del mod topLvl">
            <ac:chgData name="Devrizal Maruapey" userId="73835e99cd6025c3" providerId="LiveId" clId="{1B3FBEB1-4FA3-417D-A3DF-D8F13A39E67E}" dt="2021-08-30T03:42:48.548" v="1202" actId="21"/>
            <ac:spMkLst>
              <pc:docMk/>
              <pc:sldMasterMk cId="3250872157" sldId="2147483648"/>
              <pc:sldLayoutMk cId="1194183926" sldId="2147483679"/>
              <ac:spMk id="13" creationId="{A58ED2C0-9063-4448-985A-893A92A61166}"/>
            </ac:spMkLst>
          </pc:spChg>
          <pc:spChg chg="del mod topLvl">
            <ac:chgData name="Devrizal Maruapey" userId="73835e99cd6025c3" providerId="LiveId" clId="{1B3FBEB1-4FA3-417D-A3DF-D8F13A39E67E}" dt="2021-08-30T03:43:02.298" v="1209" actId="21"/>
            <ac:spMkLst>
              <pc:docMk/>
              <pc:sldMasterMk cId="3250872157" sldId="2147483648"/>
              <pc:sldLayoutMk cId="1194183926" sldId="2147483679"/>
              <ac:spMk id="14" creationId="{9E0F02C3-4DCE-4E6A-8769-B3E3ED5A75C0}"/>
            </ac:spMkLst>
          </pc:spChg>
          <pc:spChg chg="del mod topLvl">
            <ac:chgData name="Devrizal Maruapey" userId="73835e99cd6025c3" providerId="LiveId" clId="{1B3FBEB1-4FA3-417D-A3DF-D8F13A39E67E}" dt="2021-08-30T03:42:48.548" v="1202" actId="21"/>
            <ac:spMkLst>
              <pc:docMk/>
              <pc:sldMasterMk cId="3250872157" sldId="2147483648"/>
              <pc:sldLayoutMk cId="1194183926" sldId="2147483679"/>
              <ac:spMk id="15" creationId="{C48F292E-6E3E-4396-86AD-E3ADEC492E27}"/>
            </ac:spMkLst>
          </pc:spChg>
          <pc:spChg chg="add del mod topLvl">
            <ac:chgData name="Devrizal Maruapey" userId="73835e99cd6025c3" providerId="LiveId" clId="{1B3FBEB1-4FA3-417D-A3DF-D8F13A39E67E}" dt="2021-08-30T03:42:48.548" v="1202" actId="21"/>
            <ac:spMkLst>
              <pc:docMk/>
              <pc:sldMasterMk cId="3250872157" sldId="2147483648"/>
              <pc:sldLayoutMk cId="1194183926" sldId="2147483679"/>
              <ac:spMk id="17" creationId="{859CB082-096F-4B30-AE49-C01790F40EFD}"/>
            </ac:spMkLst>
          </pc:spChg>
          <pc:spChg chg="add del mod topLvl">
            <ac:chgData name="Devrizal Maruapey" userId="73835e99cd6025c3" providerId="LiveId" clId="{1B3FBEB1-4FA3-417D-A3DF-D8F13A39E67E}" dt="2021-08-30T03:43:02.298" v="1209" actId="21"/>
            <ac:spMkLst>
              <pc:docMk/>
              <pc:sldMasterMk cId="3250872157" sldId="2147483648"/>
              <pc:sldLayoutMk cId="1194183926" sldId="2147483679"/>
              <ac:spMk id="18" creationId="{5F2BD433-C3FF-4B0B-89B2-786D22BCCF64}"/>
            </ac:spMkLst>
          </pc:spChg>
          <pc:spChg chg="add del mod topLvl">
            <ac:chgData name="Devrizal Maruapey" userId="73835e99cd6025c3" providerId="LiveId" clId="{1B3FBEB1-4FA3-417D-A3DF-D8F13A39E67E}" dt="2021-08-30T03:42:48.548" v="1202" actId="21"/>
            <ac:spMkLst>
              <pc:docMk/>
              <pc:sldMasterMk cId="3250872157" sldId="2147483648"/>
              <pc:sldLayoutMk cId="1194183926" sldId="2147483679"/>
              <ac:spMk id="19" creationId="{D7B171F6-A0E8-49DB-9EA4-63329BE35144}"/>
            </ac:spMkLst>
          </pc:spChg>
          <pc:spChg chg="add del mod ord">
            <ac:chgData name="Devrizal Maruapey" userId="73835e99cd6025c3" providerId="LiveId" clId="{1B3FBEB1-4FA3-417D-A3DF-D8F13A39E67E}" dt="2021-08-30T03:41:39.051" v="1180"/>
            <ac:spMkLst>
              <pc:docMk/>
              <pc:sldMasterMk cId="3250872157" sldId="2147483648"/>
              <pc:sldLayoutMk cId="1194183926" sldId="2147483679"/>
              <ac:spMk id="20" creationId="{D154C457-4650-4D11-92EC-F294AB69562D}"/>
            </ac:spMkLst>
          </pc:spChg>
          <pc:spChg chg="add mod">
            <ac:chgData name="Devrizal Maruapey" userId="73835e99cd6025c3" providerId="LiveId" clId="{1B3FBEB1-4FA3-417D-A3DF-D8F13A39E67E}" dt="2021-08-30T03:42:56.545" v="1204" actId="552"/>
            <ac:spMkLst>
              <pc:docMk/>
              <pc:sldMasterMk cId="3250872157" sldId="2147483648"/>
              <pc:sldLayoutMk cId="1194183926" sldId="2147483679"/>
              <ac:spMk id="21" creationId="{7E82721A-7B1C-4D2B-9C19-187460FEF817}"/>
            </ac:spMkLst>
          </pc:spChg>
          <pc:spChg chg="add mod">
            <ac:chgData name="Devrizal Maruapey" userId="73835e99cd6025c3" providerId="LiveId" clId="{1B3FBEB1-4FA3-417D-A3DF-D8F13A39E67E}" dt="2021-08-30T03:42:56.545" v="1204" actId="552"/>
            <ac:spMkLst>
              <pc:docMk/>
              <pc:sldMasterMk cId="3250872157" sldId="2147483648"/>
              <pc:sldLayoutMk cId="1194183926" sldId="2147483679"/>
              <ac:spMk id="22" creationId="{53F014BB-78EF-43FF-BAD0-6102D90B6857}"/>
            </ac:spMkLst>
          </pc:spChg>
          <pc:spChg chg="add mod">
            <ac:chgData name="Devrizal Maruapey" userId="73835e99cd6025c3" providerId="LiveId" clId="{1B3FBEB1-4FA3-417D-A3DF-D8F13A39E67E}" dt="2021-08-30T03:41:20.172" v="1169" actId="552"/>
            <ac:spMkLst>
              <pc:docMk/>
              <pc:sldMasterMk cId="3250872157" sldId="2147483648"/>
              <pc:sldLayoutMk cId="1194183926" sldId="2147483679"/>
              <ac:spMk id="23" creationId="{72F637A8-DD94-4BB4-A2AF-F87F8D9545B4}"/>
            </ac:spMkLst>
          </pc:spChg>
          <pc:spChg chg="add mod">
            <ac:chgData name="Devrizal Maruapey" userId="73835e99cd6025c3" providerId="LiveId" clId="{1B3FBEB1-4FA3-417D-A3DF-D8F13A39E67E}" dt="2021-08-30T03:40:21.906" v="1159" actId="552"/>
            <ac:spMkLst>
              <pc:docMk/>
              <pc:sldMasterMk cId="3250872157" sldId="2147483648"/>
              <pc:sldLayoutMk cId="1194183926" sldId="2147483679"/>
              <ac:spMk id="24" creationId="{A8884B07-0A1D-4863-AD2D-7F552BFED6D2}"/>
            </ac:spMkLst>
          </pc:spChg>
          <pc:spChg chg="add mod">
            <ac:chgData name="Devrizal Maruapey" userId="73835e99cd6025c3" providerId="LiveId" clId="{1B3FBEB1-4FA3-417D-A3DF-D8F13A39E67E}" dt="2021-08-30T03:40:29.255" v="1163" actId="552"/>
            <ac:spMkLst>
              <pc:docMk/>
              <pc:sldMasterMk cId="3250872157" sldId="2147483648"/>
              <pc:sldLayoutMk cId="1194183926" sldId="2147483679"/>
              <ac:spMk id="25" creationId="{9121F517-9469-4675-BC81-7B6E4368754B}"/>
            </ac:spMkLst>
          </pc:spChg>
          <pc:spChg chg="add del mod ord">
            <ac:chgData name="Devrizal Maruapey" userId="73835e99cd6025c3" providerId="LiveId" clId="{1B3FBEB1-4FA3-417D-A3DF-D8F13A39E67E}" dt="2021-08-30T03:41:40.843" v="1181"/>
            <ac:spMkLst>
              <pc:docMk/>
              <pc:sldMasterMk cId="3250872157" sldId="2147483648"/>
              <pc:sldLayoutMk cId="1194183926" sldId="2147483679"/>
              <ac:spMk id="26" creationId="{BD4290A1-D19F-4C5E-8C26-4CD77D6B0769}"/>
            </ac:spMkLst>
          </pc:spChg>
          <pc:spChg chg="add del mod ord">
            <ac:chgData name="Devrizal Maruapey" userId="73835e99cd6025c3" providerId="LiveId" clId="{1B3FBEB1-4FA3-417D-A3DF-D8F13A39E67E}" dt="2021-08-30T03:41:43.321" v="1182"/>
            <ac:spMkLst>
              <pc:docMk/>
              <pc:sldMasterMk cId="3250872157" sldId="2147483648"/>
              <pc:sldLayoutMk cId="1194183926" sldId="2147483679"/>
              <ac:spMk id="27" creationId="{386B9A70-0FFD-4CB6-BD0B-70E559CFD096}"/>
            </ac:spMkLst>
          </pc:spChg>
          <pc:spChg chg="mod">
            <ac:chgData name="Devrizal Maruapey" userId="73835e99cd6025c3" providerId="LiveId" clId="{1B3FBEB1-4FA3-417D-A3DF-D8F13A39E67E}" dt="2021-08-30T03:41:39.051" v="1180"/>
            <ac:spMkLst>
              <pc:docMk/>
              <pc:sldMasterMk cId="3250872157" sldId="2147483648"/>
              <pc:sldLayoutMk cId="1194183926" sldId="2147483679"/>
              <ac:spMk id="28" creationId="{70965A44-C736-421B-85FB-59195E5EA68B}"/>
            </ac:spMkLst>
          </pc:spChg>
          <pc:spChg chg="mod">
            <ac:chgData name="Devrizal Maruapey" userId="73835e99cd6025c3" providerId="LiveId" clId="{1B3FBEB1-4FA3-417D-A3DF-D8F13A39E67E}" dt="2021-08-30T03:41:40.843" v="1181"/>
            <ac:spMkLst>
              <pc:docMk/>
              <pc:sldMasterMk cId="3250872157" sldId="2147483648"/>
              <pc:sldLayoutMk cId="1194183926" sldId="2147483679"/>
              <ac:spMk id="29" creationId="{EB459258-2377-4AA1-8D3E-D2F36A879942}"/>
            </ac:spMkLst>
          </pc:spChg>
          <pc:spChg chg="mod">
            <ac:chgData name="Devrizal Maruapey" userId="73835e99cd6025c3" providerId="LiveId" clId="{1B3FBEB1-4FA3-417D-A3DF-D8F13A39E67E}" dt="2021-08-30T03:41:43.321" v="1182"/>
            <ac:spMkLst>
              <pc:docMk/>
              <pc:sldMasterMk cId="3250872157" sldId="2147483648"/>
              <pc:sldLayoutMk cId="1194183926" sldId="2147483679"/>
              <ac:spMk id="30" creationId="{481F744D-B539-4E70-B6EB-E56A5B18A3C1}"/>
            </ac:spMkLst>
          </pc:spChg>
          <pc:spChg chg="add mod">
            <ac:chgData name="Devrizal Maruapey" userId="73835e99cd6025c3" providerId="LiveId" clId="{1B3FBEB1-4FA3-417D-A3DF-D8F13A39E67E}" dt="2021-08-30T03:42:56.545" v="1204" actId="552"/>
            <ac:spMkLst>
              <pc:docMk/>
              <pc:sldMasterMk cId="3250872157" sldId="2147483648"/>
              <pc:sldLayoutMk cId="1194183926" sldId="2147483679"/>
              <ac:spMk id="31" creationId="{1F8D274D-DAD9-4073-80DE-EC308186847A}"/>
            </ac:spMkLst>
          </pc:spChg>
          <pc:spChg chg="add mod">
            <ac:chgData name="Devrizal Maruapey" userId="73835e99cd6025c3" providerId="LiveId" clId="{1B3FBEB1-4FA3-417D-A3DF-D8F13A39E67E}" dt="2021-08-30T03:42:58.264" v="1206" actId="552"/>
            <ac:spMkLst>
              <pc:docMk/>
              <pc:sldMasterMk cId="3250872157" sldId="2147483648"/>
              <pc:sldLayoutMk cId="1194183926" sldId="2147483679"/>
              <ac:spMk id="32" creationId="{8C7AB853-5201-4810-A172-EE5B6B15441A}"/>
            </ac:spMkLst>
          </pc:spChg>
          <pc:spChg chg="add mod">
            <ac:chgData name="Devrizal Maruapey" userId="73835e99cd6025c3" providerId="LiveId" clId="{1B3FBEB1-4FA3-417D-A3DF-D8F13A39E67E}" dt="2021-08-30T03:42:58.264" v="1206" actId="552"/>
            <ac:spMkLst>
              <pc:docMk/>
              <pc:sldMasterMk cId="3250872157" sldId="2147483648"/>
              <pc:sldLayoutMk cId="1194183926" sldId="2147483679"/>
              <ac:spMk id="33" creationId="{9F58A305-04B4-44A1-A4B8-9A06F51C6D86}"/>
            </ac:spMkLst>
          </pc:spChg>
          <pc:spChg chg="add mod">
            <ac:chgData name="Devrizal Maruapey" userId="73835e99cd6025c3" providerId="LiveId" clId="{1B3FBEB1-4FA3-417D-A3DF-D8F13A39E67E}" dt="2021-08-30T03:42:58.264" v="1206" actId="552"/>
            <ac:spMkLst>
              <pc:docMk/>
              <pc:sldMasterMk cId="3250872157" sldId="2147483648"/>
              <pc:sldLayoutMk cId="1194183926" sldId="2147483679"/>
              <ac:spMk id="34" creationId="{E33D4C6A-5249-45F8-ADF7-8F0194B72FE8}"/>
            </ac:spMkLst>
          </pc:spChg>
          <pc:spChg chg="add mod">
            <ac:chgData name="Devrizal Maruapey" userId="73835e99cd6025c3" providerId="LiveId" clId="{1B3FBEB1-4FA3-417D-A3DF-D8F13A39E67E}" dt="2021-08-30T03:42:59.826" v="1208" actId="552"/>
            <ac:spMkLst>
              <pc:docMk/>
              <pc:sldMasterMk cId="3250872157" sldId="2147483648"/>
              <pc:sldLayoutMk cId="1194183926" sldId="2147483679"/>
              <ac:spMk id="35" creationId="{BD0B6C8D-A845-4CC1-883B-610A07D11AD8}"/>
            </ac:spMkLst>
          </pc:spChg>
          <pc:spChg chg="add mod">
            <ac:chgData name="Devrizal Maruapey" userId="73835e99cd6025c3" providerId="LiveId" clId="{1B3FBEB1-4FA3-417D-A3DF-D8F13A39E67E}" dt="2021-08-30T03:42:59.826" v="1208" actId="552"/>
            <ac:spMkLst>
              <pc:docMk/>
              <pc:sldMasterMk cId="3250872157" sldId="2147483648"/>
              <pc:sldLayoutMk cId="1194183926" sldId="2147483679"/>
              <ac:spMk id="36" creationId="{F822CEAE-6168-4D1A-AA61-9F372EF06089}"/>
            </ac:spMkLst>
          </pc:spChg>
          <pc:spChg chg="add mod">
            <ac:chgData name="Devrizal Maruapey" userId="73835e99cd6025c3" providerId="LiveId" clId="{1B3FBEB1-4FA3-417D-A3DF-D8F13A39E67E}" dt="2021-08-30T03:42:59.826" v="1208" actId="552"/>
            <ac:spMkLst>
              <pc:docMk/>
              <pc:sldMasterMk cId="3250872157" sldId="2147483648"/>
              <pc:sldLayoutMk cId="1194183926" sldId="2147483679"/>
              <ac:spMk id="37" creationId="{53E86B18-B981-4226-B1BA-E5C404EE8C99}"/>
            </ac:spMkLst>
          </pc:spChg>
          <pc:grpChg chg="add del mod">
            <ac:chgData name="Devrizal Maruapey" userId="73835e99cd6025c3" providerId="LiveId" clId="{1B3FBEB1-4FA3-417D-A3DF-D8F13A39E67E}" dt="2021-08-30T03:41:49.195" v="1184" actId="165"/>
            <ac:grpSpMkLst>
              <pc:docMk/>
              <pc:sldMasterMk cId="3250872157" sldId="2147483648"/>
              <pc:sldLayoutMk cId="1194183926" sldId="2147483679"/>
              <ac:grpSpMk id="8" creationId="{BCC030DE-9D40-42C4-B2F0-9BB152F75CDB}"/>
            </ac:grpSpMkLst>
          </pc:grpChg>
          <pc:grpChg chg="add del mod">
            <ac:chgData name="Devrizal Maruapey" userId="73835e99cd6025c3" providerId="LiveId" clId="{1B3FBEB1-4FA3-417D-A3DF-D8F13A39E67E}" dt="2021-08-30T03:41:49.195" v="1184" actId="165"/>
            <ac:grpSpMkLst>
              <pc:docMk/>
              <pc:sldMasterMk cId="3250872157" sldId="2147483648"/>
              <pc:sldLayoutMk cId="1194183926" sldId="2147483679"/>
              <ac:grpSpMk id="12" creationId="{6BA4CD40-9D85-4CC5-BC75-A06DEC68D6AB}"/>
            </ac:grpSpMkLst>
          </pc:grpChg>
          <pc:grpChg chg="add del mod">
            <ac:chgData name="Devrizal Maruapey" userId="73835e99cd6025c3" providerId="LiveId" clId="{1B3FBEB1-4FA3-417D-A3DF-D8F13A39E67E}" dt="2021-08-30T03:41:49.195" v="1184" actId="165"/>
            <ac:grpSpMkLst>
              <pc:docMk/>
              <pc:sldMasterMk cId="3250872157" sldId="2147483648"/>
              <pc:sldLayoutMk cId="1194183926" sldId="2147483679"/>
              <ac:grpSpMk id="16" creationId="{6BC2ED5C-91AE-4594-A3C9-CFB2AC19A4B7}"/>
            </ac:grpSpMkLst>
          </pc:grpChg>
          <pc:picChg chg="add del mod">
            <ac:chgData name="Devrizal Maruapey" userId="73835e99cd6025c3" providerId="LiveId" clId="{1B3FBEB1-4FA3-417D-A3DF-D8F13A39E67E}" dt="2021-08-30T03:41:39.051" v="1180"/>
            <ac:picMkLst>
              <pc:docMk/>
              <pc:sldMasterMk cId="3250872157" sldId="2147483648"/>
              <pc:sldLayoutMk cId="1194183926" sldId="2147483679"/>
              <ac:picMk id="2" creationId="{AD0F0B49-67A7-4113-9ECB-13CD4870ABB1}"/>
            </ac:picMkLst>
          </pc:picChg>
          <pc:picChg chg="add del mod">
            <ac:chgData name="Devrizal Maruapey" userId="73835e99cd6025c3" providerId="LiveId" clId="{1B3FBEB1-4FA3-417D-A3DF-D8F13A39E67E}" dt="2021-08-30T03:41:43.321" v="1182"/>
            <ac:picMkLst>
              <pc:docMk/>
              <pc:sldMasterMk cId="3250872157" sldId="2147483648"/>
              <pc:sldLayoutMk cId="1194183926" sldId="2147483679"/>
              <ac:picMk id="3" creationId="{9F64DB5B-0C78-4B97-9B11-2DFE1A38BD7A}"/>
            </ac:picMkLst>
          </pc:picChg>
          <pc:picChg chg="add del mod">
            <ac:chgData name="Devrizal Maruapey" userId="73835e99cd6025c3" providerId="LiveId" clId="{1B3FBEB1-4FA3-417D-A3DF-D8F13A39E67E}" dt="2021-08-30T03:41:40.843" v="1181"/>
            <ac:picMkLst>
              <pc:docMk/>
              <pc:sldMasterMk cId="3250872157" sldId="2147483648"/>
              <pc:sldLayoutMk cId="1194183926" sldId="2147483679"/>
              <ac:picMk id="4" creationId="{61E1C371-11B9-4C88-AD8D-D3E4CC167276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3:57:53.346" v="1334" actId="255"/>
          <pc:sldLayoutMkLst>
            <pc:docMk/>
            <pc:sldMasterMk cId="3250872157" sldId="2147483648"/>
            <pc:sldLayoutMk cId="501755254" sldId="2147483680"/>
          </pc:sldLayoutMkLst>
          <pc:spChg chg="add del mod">
            <ac:chgData name="Devrizal Maruapey" userId="73835e99cd6025c3" providerId="LiveId" clId="{1B3FBEB1-4FA3-417D-A3DF-D8F13A39E67E}" dt="2021-08-30T03:46:21.118" v="1271" actId="21"/>
            <ac:spMkLst>
              <pc:docMk/>
              <pc:sldMasterMk cId="3250872157" sldId="2147483648"/>
              <pc:sldLayoutMk cId="501755254" sldId="2147483680"/>
              <ac:spMk id="2" creationId="{F77524C8-584F-4CB7-807E-13B2E4641068}"/>
            </ac:spMkLst>
          </pc:spChg>
          <pc:spChg chg="add del mod">
            <ac:chgData name="Devrizal Maruapey" userId="73835e99cd6025c3" providerId="LiveId" clId="{1B3FBEB1-4FA3-417D-A3DF-D8F13A39E67E}" dt="2021-08-30T03:46:29.048" v="1275" actId="21"/>
            <ac:spMkLst>
              <pc:docMk/>
              <pc:sldMasterMk cId="3250872157" sldId="2147483648"/>
              <pc:sldLayoutMk cId="501755254" sldId="2147483680"/>
              <ac:spMk id="3" creationId="{ECF847EE-160E-4E43-A953-66E7B9CCDA86}"/>
            </ac:spMkLst>
          </pc:spChg>
          <pc:spChg chg="del mod topLvl">
            <ac:chgData name="Devrizal Maruapey" userId="73835e99cd6025c3" providerId="LiveId" clId="{1B3FBEB1-4FA3-417D-A3DF-D8F13A39E67E}" dt="2021-08-30T03:45:18.379" v="1250" actId="21"/>
            <ac:spMkLst>
              <pc:docMk/>
              <pc:sldMasterMk cId="3250872157" sldId="2147483648"/>
              <pc:sldLayoutMk cId="501755254" sldId="2147483680"/>
              <ac:spMk id="8" creationId="{962B8BA6-395C-42A3-AF19-7BC7AD38E7AB}"/>
            </ac:spMkLst>
          </pc:spChg>
          <pc:spChg chg="add del mod topLvl">
            <ac:chgData name="Devrizal Maruapey" userId="73835e99cd6025c3" providerId="LiveId" clId="{1B3FBEB1-4FA3-417D-A3DF-D8F13A39E67E}" dt="2021-08-30T03:45:06.051" v="1243" actId="21"/>
            <ac:spMkLst>
              <pc:docMk/>
              <pc:sldMasterMk cId="3250872157" sldId="2147483648"/>
              <pc:sldLayoutMk cId="501755254" sldId="2147483680"/>
              <ac:spMk id="9" creationId="{90F7F7B2-C5FD-4419-B63E-1008AD09E4BF}"/>
            </ac:spMkLst>
          </pc:spChg>
          <pc:spChg chg="add del mod topLvl">
            <ac:chgData name="Devrizal Maruapey" userId="73835e99cd6025c3" providerId="LiveId" clId="{1B3FBEB1-4FA3-417D-A3DF-D8F13A39E67E}" dt="2021-08-30T03:45:06.051" v="1243" actId="21"/>
            <ac:spMkLst>
              <pc:docMk/>
              <pc:sldMasterMk cId="3250872157" sldId="2147483648"/>
              <pc:sldLayoutMk cId="501755254" sldId="2147483680"/>
              <ac:spMk id="10" creationId="{EFF1EBE9-21D7-4F48-9519-0A67BEEF0780}"/>
            </ac:spMkLst>
          </pc:spChg>
          <pc:spChg chg="del mod topLvl">
            <ac:chgData name="Devrizal Maruapey" userId="73835e99cd6025c3" providerId="LiveId" clId="{1B3FBEB1-4FA3-417D-A3DF-D8F13A39E67E}" dt="2021-08-30T03:45:18.379" v="1250" actId="21"/>
            <ac:spMkLst>
              <pc:docMk/>
              <pc:sldMasterMk cId="3250872157" sldId="2147483648"/>
              <pc:sldLayoutMk cId="501755254" sldId="2147483680"/>
              <ac:spMk id="11" creationId="{9875C999-2D56-4239-9562-301BDFEFF226}"/>
            </ac:spMkLst>
          </pc:spChg>
          <pc:spChg chg="add del mod topLvl">
            <ac:chgData name="Devrizal Maruapey" userId="73835e99cd6025c3" providerId="LiveId" clId="{1B3FBEB1-4FA3-417D-A3DF-D8F13A39E67E}" dt="2021-08-30T03:45:06.051" v="1243" actId="21"/>
            <ac:spMkLst>
              <pc:docMk/>
              <pc:sldMasterMk cId="3250872157" sldId="2147483648"/>
              <pc:sldLayoutMk cId="501755254" sldId="2147483680"/>
              <ac:spMk id="12" creationId="{7F20BBD7-7090-462F-B8FB-F8AB1C307805}"/>
            </ac:spMkLst>
          </pc:spChg>
          <pc:spChg chg="add del mod topLvl">
            <ac:chgData name="Devrizal Maruapey" userId="73835e99cd6025c3" providerId="LiveId" clId="{1B3FBEB1-4FA3-417D-A3DF-D8F13A39E67E}" dt="2021-08-30T03:45:06.051" v="1243" actId="21"/>
            <ac:spMkLst>
              <pc:docMk/>
              <pc:sldMasterMk cId="3250872157" sldId="2147483648"/>
              <pc:sldLayoutMk cId="501755254" sldId="2147483680"/>
              <ac:spMk id="13" creationId="{C558E7E3-891E-4BA9-BF75-EE5AFE479191}"/>
            </ac:spMkLst>
          </pc:spChg>
          <pc:spChg chg="del mod topLvl">
            <ac:chgData name="Devrizal Maruapey" userId="73835e99cd6025c3" providerId="LiveId" clId="{1B3FBEB1-4FA3-417D-A3DF-D8F13A39E67E}" dt="2021-08-30T03:45:18.379" v="1250" actId="21"/>
            <ac:spMkLst>
              <pc:docMk/>
              <pc:sldMasterMk cId="3250872157" sldId="2147483648"/>
              <pc:sldLayoutMk cId="501755254" sldId="2147483680"/>
              <ac:spMk id="14" creationId="{347CDD50-6317-467E-A199-AE1C1CEFFC32}"/>
            </ac:spMkLst>
          </pc:spChg>
          <pc:spChg chg="add del mod topLvl">
            <ac:chgData name="Devrizal Maruapey" userId="73835e99cd6025c3" providerId="LiveId" clId="{1B3FBEB1-4FA3-417D-A3DF-D8F13A39E67E}" dt="2021-08-30T03:45:06.051" v="1243" actId="21"/>
            <ac:spMkLst>
              <pc:docMk/>
              <pc:sldMasterMk cId="3250872157" sldId="2147483648"/>
              <pc:sldLayoutMk cId="501755254" sldId="2147483680"/>
              <ac:spMk id="15" creationId="{EAB5E2E2-FA8F-421A-AB52-F38943CEF0D3}"/>
            </ac:spMkLst>
          </pc:spChg>
          <pc:spChg chg="add del mod topLvl">
            <ac:chgData name="Devrizal Maruapey" userId="73835e99cd6025c3" providerId="LiveId" clId="{1B3FBEB1-4FA3-417D-A3DF-D8F13A39E67E}" dt="2021-08-30T03:45:06.051" v="1243" actId="21"/>
            <ac:spMkLst>
              <pc:docMk/>
              <pc:sldMasterMk cId="3250872157" sldId="2147483648"/>
              <pc:sldLayoutMk cId="501755254" sldId="2147483680"/>
              <ac:spMk id="16" creationId="{5CC0B527-1FE6-4DCF-A1EB-1DBC4B302B43}"/>
            </ac:spMkLst>
          </pc:spChg>
          <pc:spChg chg="del mod topLvl">
            <ac:chgData name="Devrizal Maruapey" userId="73835e99cd6025c3" providerId="LiveId" clId="{1B3FBEB1-4FA3-417D-A3DF-D8F13A39E67E}" dt="2021-08-30T03:45:49.537" v="1263" actId="21"/>
            <ac:spMkLst>
              <pc:docMk/>
              <pc:sldMasterMk cId="3250872157" sldId="2147483648"/>
              <pc:sldLayoutMk cId="501755254" sldId="2147483680"/>
              <ac:spMk id="18" creationId="{98B32F61-A7AE-4F3F-8D41-ADF1F2AED6F4}"/>
            </ac:spMkLst>
          </pc:spChg>
          <pc:spChg chg="del mod topLvl">
            <ac:chgData name="Devrizal Maruapey" userId="73835e99cd6025c3" providerId="LiveId" clId="{1B3FBEB1-4FA3-417D-A3DF-D8F13A39E67E}" dt="2021-08-30T03:45:49.537" v="1263" actId="21"/>
            <ac:spMkLst>
              <pc:docMk/>
              <pc:sldMasterMk cId="3250872157" sldId="2147483648"/>
              <pc:sldLayoutMk cId="501755254" sldId="2147483680"/>
              <ac:spMk id="19" creationId="{2F576C24-0D17-4DC3-801C-F4745F011661}"/>
            </ac:spMkLst>
          </pc:spChg>
          <pc:spChg chg="add mod">
            <ac:chgData name="Devrizal Maruapey" userId="73835e99cd6025c3" providerId="LiveId" clId="{1B3FBEB1-4FA3-417D-A3DF-D8F13A39E67E}" dt="2021-08-30T03:45:12.223" v="1245" actId="552"/>
            <ac:spMkLst>
              <pc:docMk/>
              <pc:sldMasterMk cId="3250872157" sldId="2147483648"/>
              <pc:sldLayoutMk cId="501755254" sldId="2147483680"/>
              <ac:spMk id="20" creationId="{232A375A-B9D1-4A8D-9CE8-42953A324A72}"/>
            </ac:spMkLst>
          </pc:spChg>
          <pc:spChg chg="add mod">
            <ac:chgData name="Devrizal Maruapey" userId="73835e99cd6025c3" providerId="LiveId" clId="{1B3FBEB1-4FA3-417D-A3DF-D8F13A39E67E}" dt="2021-08-30T03:45:12.223" v="1245" actId="552"/>
            <ac:spMkLst>
              <pc:docMk/>
              <pc:sldMasterMk cId="3250872157" sldId="2147483648"/>
              <pc:sldLayoutMk cId="501755254" sldId="2147483680"/>
              <ac:spMk id="21" creationId="{2890A4B8-EFC3-4CD7-A9C4-67BC0BA50D2A}"/>
            </ac:spMkLst>
          </pc:spChg>
          <pc:spChg chg="add mod">
            <ac:chgData name="Devrizal Maruapey" userId="73835e99cd6025c3" providerId="LiveId" clId="{1B3FBEB1-4FA3-417D-A3DF-D8F13A39E67E}" dt="2021-08-30T03:45:12.223" v="1245" actId="552"/>
            <ac:spMkLst>
              <pc:docMk/>
              <pc:sldMasterMk cId="3250872157" sldId="2147483648"/>
              <pc:sldLayoutMk cId="501755254" sldId="2147483680"/>
              <ac:spMk id="22" creationId="{0772A5FE-42DC-41C6-8174-F01D4FB14005}"/>
            </ac:spMkLst>
          </pc:spChg>
          <pc:spChg chg="add del mod">
            <ac:chgData name="Devrizal Maruapey" userId="73835e99cd6025c3" providerId="LiveId" clId="{1B3FBEB1-4FA3-417D-A3DF-D8F13A39E67E}" dt="2021-08-30T03:45:51.438" v="1264" actId="21"/>
            <ac:spMkLst>
              <pc:docMk/>
              <pc:sldMasterMk cId="3250872157" sldId="2147483648"/>
              <pc:sldLayoutMk cId="501755254" sldId="2147483680"/>
              <ac:spMk id="23" creationId="{87F872EF-929E-4AA6-9C50-94CC27BF8DE8}"/>
            </ac:spMkLst>
          </pc:spChg>
          <pc:spChg chg="add mod">
            <ac:chgData name="Devrizal Maruapey" userId="73835e99cd6025c3" providerId="LiveId" clId="{1B3FBEB1-4FA3-417D-A3DF-D8F13A39E67E}" dt="2021-08-30T03:57:53.346" v="1334" actId="255"/>
            <ac:spMkLst>
              <pc:docMk/>
              <pc:sldMasterMk cId="3250872157" sldId="2147483648"/>
              <pc:sldLayoutMk cId="501755254" sldId="2147483680"/>
              <ac:spMk id="24" creationId="{13027ED5-55D6-4B35-A9CA-FCCB7FC10B49}"/>
            </ac:spMkLst>
          </pc:spChg>
          <pc:spChg chg="add mod">
            <ac:chgData name="Devrizal Maruapey" userId="73835e99cd6025c3" providerId="LiveId" clId="{1B3FBEB1-4FA3-417D-A3DF-D8F13A39E67E}" dt="2021-08-30T03:46:27.294" v="1274" actId="552"/>
            <ac:spMkLst>
              <pc:docMk/>
              <pc:sldMasterMk cId="3250872157" sldId="2147483648"/>
              <pc:sldLayoutMk cId="501755254" sldId="2147483680"/>
              <ac:spMk id="25" creationId="{62167FE0-531B-4EC3-A8BD-03B3719AEA08}"/>
            </ac:spMkLst>
          </pc:spChg>
          <pc:spChg chg="add mod">
            <ac:chgData name="Devrizal Maruapey" userId="73835e99cd6025c3" providerId="LiveId" clId="{1B3FBEB1-4FA3-417D-A3DF-D8F13A39E67E}" dt="2021-08-30T03:45:13.824" v="1247" actId="552"/>
            <ac:spMkLst>
              <pc:docMk/>
              <pc:sldMasterMk cId="3250872157" sldId="2147483648"/>
              <pc:sldLayoutMk cId="501755254" sldId="2147483680"/>
              <ac:spMk id="26" creationId="{583803B2-A4F4-4333-A76C-3FB9810B7D14}"/>
            </ac:spMkLst>
          </pc:spChg>
          <pc:spChg chg="add mod">
            <ac:chgData name="Devrizal Maruapey" userId="73835e99cd6025c3" providerId="LiveId" clId="{1B3FBEB1-4FA3-417D-A3DF-D8F13A39E67E}" dt="2021-08-30T03:45:13.824" v="1247" actId="552"/>
            <ac:spMkLst>
              <pc:docMk/>
              <pc:sldMasterMk cId="3250872157" sldId="2147483648"/>
              <pc:sldLayoutMk cId="501755254" sldId="2147483680"/>
              <ac:spMk id="27" creationId="{0F24717E-A198-4580-98E9-897DF61D9E46}"/>
            </ac:spMkLst>
          </pc:spChg>
          <pc:spChg chg="add mod">
            <ac:chgData name="Devrizal Maruapey" userId="73835e99cd6025c3" providerId="LiveId" clId="{1B3FBEB1-4FA3-417D-A3DF-D8F13A39E67E}" dt="2021-08-30T03:45:13.824" v="1247" actId="552"/>
            <ac:spMkLst>
              <pc:docMk/>
              <pc:sldMasterMk cId="3250872157" sldId="2147483648"/>
              <pc:sldLayoutMk cId="501755254" sldId="2147483680"/>
              <ac:spMk id="28" creationId="{EE11F288-2056-434A-BAF1-B083628E71C9}"/>
            </ac:spMkLst>
          </pc:spChg>
          <pc:spChg chg="add mod">
            <ac:chgData name="Devrizal Maruapey" userId="73835e99cd6025c3" providerId="LiveId" clId="{1B3FBEB1-4FA3-417D-A3DF-D8F13A39E67E}" dt="2021-08-30T03:45:24.207" v="1252" actId="1076"/>
            <ac:spMkLst>
              <pc:docMk/>
              <pc:sldMasterMk cId="3250872157" sldId="2147483648"/>
              <pc:sldLayoutMk cId="501755254" sldId="2147483680"/>
              <ac:spMk id="29" creationId="{7B5893FD-75D7-47AA-AEDA-D3AA4683033A}"/>
            </ac:spMkLst>
          </pc:spChg>
          <pc:spChg chg="add mod">
            <ac:chgData name="Devrizal Maruapey" userId="73835e99cd6025c3" providerId="LiveId" clId="{1B3FBEB1-4FA3-417D-A3DF-D8F13A39E67E}" dt="2021-08-30T03:45:24.207" v="1252" actId="1076"/>
            <ac:spMkLst>
              <pc:docMk/>
              <pc:sldMasterMk cId="3250872157" sldId="2147483648"/>
              <pc:sldLayoutMk cId="501755254" sldId="2147483680"/>
              <ac:spMk id="30" creationId="{628AEABA-3BE8-46CC-A63B-ACF16E3F376E}"/>
            </ac:spMkLst>
          </pc:spChg>
          <pc:spChg chg="add mod">
            <ac:chgData name="Devrizal Maruapey" userId="73835e99cd6025c3" providerId="LiveId" clId="{1B3FBEB1-4FA3-417D-A3DF-D8F13A39E67E}" dt="2021-08-30T03:45:15.552" v="1249" actId="552"/>
            <ac:spMkLst>
              <pc:docMk/>
              <pc:sldMasterMk cId="3250872157" sldId="2147483648"/>
              <pc:sldLayoutMk cId="501755254" sldId="2147483680"/>
              <ac:spMk id="31" creationId="{C0706A0F-EE9A-46AA-B17D-CBB40D49902E}"/>
            </ac:spMkLst>
          </pc:spChg>
          <pc:spChg chg="add mod">
            <ac:chgData name="Devrizal Maruapey" userId="73835e99cd6025c3" providerId="LiveId" clId="{1B3FBEB1-4FA3-417D-A3DF-D8F13A39E67E}" dt="2021-08-30T03:45:48.138" v="1262" actId="552"/>
            <ac:spMkLst>
              <pc:docMk/>
              <pc:sldMasterMk cId="3250872157" sldId="2147483648"/>
              <pc:sldLayoutMk cId="501755254" sldId="2147483680"/>
              <ac:spMk id="32" creationId="{78A041FE-3704-4284-9DDB-89BD43CB8B77}"/>
            </ac:spMkLst>
          </pc:spChg>
          <pc:spChg chg="add mod">
            <ac:chgData name="Devrizal Maruapey" userId="73835e99cd6025c3" providerId="LiveId" clId="{1B3FBEB1-4FA3-417D-A3DF-D8F13A39E67E}" dt="2021-08-30T03:45:48.138" v="1262" actId="552"/>
            <ac:spMkLst>
              <pc:docMk/>
              <pc:sldMasterMk cId="3250872157" sldId="2147483648"/>
              <pc:sldLayoutMk cId="501755254" sldId="2147483680"/>
              <ac:spMk id="33" creationId="{5DB183E9-2459-448D-9DC4-2A5FE80AA59A}"/>
            </ac:spMkLst>
          </pc:spChg>
          <pc:spChg chg="add del mod ord">
            <ac:chgData name="Devrizal Maruapey" userId="73835e99cd6025c3" providerId="LiveId" clId="{1B3FBEB1-4FA3-417D-A3DF-D8F13A39E67E}" dt="2021-08-30T03:48:17.232" v="1289"/>
            <ac:spMkLst>
              <pc:docMk/>
              <pc:sldMasterMk cId="3250872157" sldId="2147483648"/>
              <pc:sldLayoutMk cId="501755254" sldId="2147483680"/>
              <ac:spMk id="35" creationId="{54D235FC-70F0-4F98-867F-7FF8BF8A506C}"/>
            </ac:spMkLst>
          </pc:spChg>
          <pc:spChg chg="mod">
            <ac:chgData name="Devrizal Maruapey" userId="73835e99cd6025c3" providerId="LiveId" clId="{1B3FBEB1-4FA3-417D-A3DF-D8F13A39E67E}" dt="2021-08-30T03:48:17.232" v="1289"/>
            <ac:spMkLst>
              <pc:docMk/>
              <pc:sldMasterMk cId="3250872157" sldId="2147483648"/>
              <pc:sldLayoutMk cId="501755254" sldId="2147483680"/>
              <ac:spMk id="36" creationId="{58064012-C2E5-44A3-B2FD-507A93463DFF}"/>
            </ac:spMkLst>
          </pc:spChg>
          <pc:grpChg chg="add del mod">
            <ac:chgData name="Devrizal Maruapey" userId="73835e99cd6025c3" providerId="LiveId" clId="{1B3FBEB1-4FA3-417D-A3DF-D8F13A39E67E}" dt="2021-08-30T03:43:57.440" v="1230" actId="165"/>
            <ac:grpSpMkLst>
              <pc:docMk/>
              <pc:sldMasterMk cId="3250872157" sldId="2147483648"/>
              <pc:sldLayoutMk cId="501755254" sldId="2147483680"/>
              <ac:grpSpMk id="4" creationId="{66B6844E-3BFB-4B60-A508-33E974B7DA46}"/>
            </ac:grpSpMkLst>
          </pc:grpChg>
          <pc:grpChg chg="del mod topLvl">
            <ac:chgData name="Devrizal Maruapey" userId="73835e99cd6025c3" providerId="LiveId" clId="{1B3FBEB1-4FA3-417D-A3DF-D8F13A39E67E}" dt="2021-08-30T03:43:57.662" v="1231" actId="165"/>
            <ac:grpSpMkLst>
              <pc:docMk/>
              <pc:sldMasterMk cId="3250872157" sldId="2147483648"/>
              <pc:sldLayoutMk cId="501755254" sldId="2147483680"/>
              <ac:grpSpMk id="5" creationId="{3A862555-D62C-4C50-9F62-A6301786746C}"/>
            </ac:grpSpMkLst>
          </pc:grpChg>
          <pc:grpChg chg="del mod topLvl">
            <ac:chgData name="Devrizal Maruapey" userId="73835e99cd6025c3" providerId="LiveId" clId="{1B3FBEB1-4FA3-417D-A3DF-D8F13A39E67E}" dt="2021-08-30T03:43:57.662" v="1231" actId="165"/>
            <ac:grpSpMkLst>
              <pc:docMk/>
              <pc:sldMasterMk cId="3250872157" sldId="2147483648"/>
              <pc:sldLayoutMk cId="501755254" sldId="2147483680"/>
              <ac:grpSpMk id="6" creationId="{4F3D2F27-92DD-47F4-9BF4-36CC32010F84}"/>
            </ac:grpSpMkLst>
          </pc:grpChg>
          <pc:grpChg chg="del mod topLvl">
            <ac:chgData name="Devrizal Maruapey" userId="73835e99cd6025c3" providerId="LiveId" clId="{1B3FBEB1-4FA3-417D-A3DF-D8F13A39E67E}" dt="2021-08-30T03:43:57.662" v="1231" actId="165"/>
            <ac:grpSpMkLst>
              <pc:docMk/>
              <pc:sldMasterMk cId="3250872157" sldId="2147483648"/>
              <pc:sldLayoutMk cId="501755254" sldId="2147483680"/>
              <ac:grpSpMk id="7" creationId="{E3B0EA1E-1894-4E7F-BFD5-7796C5EC8686}"/>
            </ac:grpSpMkLst>
          </pc:grpChg>
          <pc:grpChg chg="add del mod">
            <ac:chgData name="Devrizal Maruapey" userId="73835e99cd6025c3" providerId="LiveId" clId="{1B3FBEB1-4FA3-417D-A3DF-D8F13A39E67E}" dt="2021-08-30T03:44:00.225" v="1232" actId="165"/>
            <ac:grpSpMkLst>
              <pc:docMk/>
              <pc:sldMasterMk cId="3250872157" sldId="2147483648"/>
              <pc:sldLayoutMk cId="501755254" sldId="2147483680"/>
              <ac:grpSpMk id="17" creationId="{CCE4A25D-61D9-4A93-B525-B67EC2CF3310}"/>
            </ac:grpSpMkLst>
          </pc:grpChg>
          <pc:picChg chg="add del mod">
            <ac:chgData name="Devrizal Maruapey" userId="73835e99cd6025c3" providerId="LiveId" clId="{1B3FBEB1-4FA3-417D-A3DF-D8F13A39E67E}" dt="2021-08-30T03:48:17.232" v="1289"/>
            <ac:picMkLst>
              <pc:docMk/>
              <pc:sldMasterMk cId="3250872157" sldId="2147483648"/>
              <pc:sldLayoutMk cId="501755254" sldId="2147483680"/>
              <ac:picMk id="34" creationId="{5F666527-DC8E-4FDF-A166-6EA6E0FA89F6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3:58:41.495" v="1344" actId="552"/>
          <pc:sldLayoutMkLst>
            <pc:docMk/>
            <pc:sldMasterMk cId="3250872157" sldId="2147483648"/>
            <pc:sldLayoutMk cId="3572820064" sldId="2147483681"/>
          </pc:sldLayoutMkLst>
          <pc:spChg chg="add del mod">
            <ac:chgData name="Devrizal Maruapey" userId="73835e99cd6025c3" providerId="LiveId" clId="{1B3FBEB1-4FA3-417D-A3DF-D8F13A39E67E}" dt="2021-08-30T03:58:39.887" v="1343" actId="21"/>
            <ac:spMkLst>
              <pc:docMk/>
              <pc:sldMasterMk cId="3250872157" sldId="2147483648"/>
              <pc:sldLayoutMk cId="3572820064" sldId="2147483681"/>
              <ac:spMk id="4" creationId="{442F173A-CC63-454D-BB07-669ECC44C24E}"/>
            </ac:spMkLst>
          </pc:spChg>
          <pc:spChg chg="add del mod">
            <ac:chgData name="Devrizal Maruapey" userId="73835e99cd6025c3" providerId="LiveId" clId="{1B3FBEB1-4FA3-417D-A3DF-D8F13A39E67E}" dt="2021-08-30T03:57:41.708" v="1332" actId="21"/>
            <ac:spMkLst>
              <pc:docMk/>
              <pc:sldMasterMk cId="3250872157" sldId="2147483648"/>
              <pc:sldLayoutMk cId="3572820064" sldId="2147483681"/>
              <ac:spMk id="5" creationId="{F94C1109-F518-49C6-AB35-4F9F8F5F92D2}"/>
            </ac:spMkLst>
          </pc:spChg>
          <pc:spChg chg="add del mod">
            <ac:chgData name="Devrizal Maruapey" userId="73835e99cd6025c3" providerId="LiveId" clId="{1B3FBEB1-4FA3-417D-A3DF-D8F13A39E67E}" dt="2021-08-30T03:58:24.030" v="1338" actId="21"/>
            <ac:spMkLst>
              <pc:docMk/>
              <pc:sldMasterMk cId="3250872157" sldId="2147483648"/>
              <pc:sldLayoutMk cId="3572820064" sldId="2147483681"/>
              <ac:spMk id="6" creationId="{594C1991-7A66-4A80-B1A1-E8680AD87519}"/>
            </ac:spMkLst>
          </pc:spChg>
          <pc:spChg chg="add del mod">
            <ac:chgData name="Devrizal Maruapey" userId="73835e99cd6025c3" providerId="LiveId" clId="{1B3FBEB1-4FA3-417D-A3DF-D8F13A39E67E}" dt="2021-08-30T03:58:24.030" v="1338" actId="21"/>
            <ac:spMkLst>
              <pc:docMk/>
              <pc:sldMasterMk cId="3250872157" sldId="2147483648"/>
              <pc:sldLayoutMk cId="3572820064" sldId="2147483681"/>
              <ac:spMk id="7" creationId="{81407255-8078-4320-85FB-95A380DC3F50}"/>
            </ac:spMkLst>
          </pc:spChg>
          <pc:spChg chg="add del mod ord">
            <ac:chgData name="Devrizal Maruapey" userId="73835e99cd6025c3" providerId="LiveId" clId="{1B3FBEB1-4FA3-417D-A3DF-D8F13A39E67E}" dt="2021-08-30T03:57:29.416" v="1326"/>
            <ac:spMkLst>
              <pc:docMk/>
              <pc:sldMasterMk cId="3250872157" sldId="2147483648"/>
              <pc:sldLayoutMk cId="3572820064" sldId="2147483681"/>
              <ac:spMk id="8" creationId="{65778109-95C0-4A53-87D0-4145CA9BC87E}"/>
            </ac:spMkLst>
          </pc:spChg>
          <pc:spChg chg="add mod">
            <ac:chgData name="Devrizal Maruapey" userId="73835e99cd6025c3" providerId="LiveId" clId="{1B3FBEB1-4FA3-417D-A3DF-D8F13A39E67E}" dt="2021-08-30T03:58:41.495" v="1344" actId="552"/>
            <ac:spMkLst>
              <pc:docMk/>
              <pc:sldMasterMk cId="3250872157" sldId="2147483648"/>
              <pc:sldLayoutMk cId="3572820064" sldId="2147483681"/>
              <ac:spMk id="9" creationId="{B65B76E0-CF75-4AF2-BBC6-2F768D5A3869}"/>
            </ac:spMkLst>
          </pc:spChg>
          <pc:spChg chg="add mod">
            <ac:chgData name="Devrizal Maruapey" userId="73835e99cd6025c3" providerId="LiveId" clId="{1B3FBEB1-4FA3-417D-A3DF-D8F13A39E67E}" dt="2021-08-30T03:57:39.769" v="1331" actId="552"/>
            <ac:spMkLst>
              <pc:docMk/>
              <pc:sldMasterMk cId="3250872157" sldId="2147483648"/>
              <pc:sldLayoutMk cId="3572820064" sldId="2147483681"/>
              <ac:spMk id="10" creationId="{058CBF3F-F68E-47FB-A3E9-7B9E072BE2B4}"/>
            </ac:spMkLst>
          </pc:spChg>
          <pc:spChg chg="add mod">
            <ac:chgData name="Devrizal Maruapey" userId="73835e99cd6025c3" providerId="LiveId" clId="{1B3FBEB1-4FA3-417D-A3DF-D8F13A39E67E}" dt="2021-08-30T03:58:27.369" v="1339" actId="552"/>
            <ac:spMkLst>
              <pc:docMk/>
              <pc:sldMasterMk cId="3250872157" sldId="2147483648"/>
              <pc:sldLayoutMk cId="3572820064" sldId="2147483681"/>
              <ac:spMk id="11" creationId="{7CEFEDD8-0B43-4CFF-962C-B5D66FC4A27E}"/>
            </ac:spMkLst>
          </pc:spChg>
          <pc:spChg chg="add mod">
            <ac:chgData name="Devrizal Maruapey" userId="73835e99cd6025c3" providerId="LiveId" clId="{1B3FBEB1-4FA3-417D-A3DF-D8F13A39E67E}" dt="2021-08-30T03:58:41.495" v="1344" actId="552"/>
            <ac:spMkLst>
              <pc:docMk/>
              <pc:sldMasterMk cId="3250872157" sldId="2147483648"/>
              <pc:sldLayoutMk cId="3572820064" sldId="2147483681"/>
              <ac:spMk id="12" creationId="{1D5EE6C7-AC16-4D67-8AF4-29100EDB5F99}"/>
            </ac:spMkLst>
          </pc:spChg>
          <pc:spChg chg="add del mod ord">
            <ac:chgData name="Devrizal Maruapey" userId="73835e99cd6025c3" providerId="LiveId" clId="{1B3FBEB1-4FA3-417D-A3DF-D8F13A39E67E}" dt="2021-08-30T03:57:27.739" v="1325"/>
            <ac:spMkLst>
              <pc:docMk/>
              <pc:sldMasterMk cId="3250872157" sldId="2147483648"/>
              <pc:sldLayoutMk cId="3572820064" sldId="2147483681"/>
              <ac:spMk id="13" creationId="{80483509-C864-49BC-A21F-A57146658EB0}"/>
            </ac:spMkLst>
          </pc:spChg>
          <pc:spChg chg="mod">
            <ac:chgData name="Devrizal Maruapey" userId="73835e99cd6025c3" providerId="LiveId" clId="{1B3FBEB1-4FA3-417D-A3DF-D8F13A39E67E}" dt="2021-08-30T03:57:27.739" v="1325"/>
            <ac:spMkLst>
              <pc:docMk/>
              <pc:sldMasterMk cId="3250872157" sldId="2147483648"/>
              <pc:sldLayoutMk cId="3572820064" sldId="2147483681"/>
              <ac:spMk id="14" creationId="{310F17C5-898F-4119-9B8E-BB1AE7750406}"/>
            </ac:spMkLst>
          </pc:spChg>
          <pc:spChg chg="mod">
            <ac:chgData name="Devrizal Maruapey" userId="73835e99cd6025c3" providerId="LiveId" clId="{1B3FBEB1-4FA3-417D-A3DF-D8F13A39E67E}" dt="2021-08-30T03:57:29.416" v="1326"/>
            <ac:spMkLst>
              <pc:docMk/>
              <pc:sldMasterMk cId="3250872157" sldId="2147483648"/>
              <pc:sldLayoutMk cId="3572820064" sldId="2147483681"/>
              <ac:spMk id="15" creationId="{919619F5-B9EE-4E73-9C6F-EC6CD9ED51B7}"/>
            </ac:spMkLst>
          </pc:spChg>
          <pc:picChg chg="add del mod">
            <ac:chgData name="Devrizal Maruapey" userId="73835e99cd6025c3" providerId="LiveId" clId="{1B3FBEB1-4FA3-417D-A3DF-D8F13A39E67E}" dt="2021-08-30T03:57:27.739" v="1325"/>
            <ac:picMkLst>
              <pc:docMk/>
              <pc:sldMasterMk cId="3250872157" sldId="2147483648"/>
              <pc:sldLayoutMk cId="3572820064" sldId="2147483681"/>
              <ac:picMk id="2" creationId="{BE1F6139-AE5D-4F1E-AEB4-96F7F0FF194F}"/>
            </ac:picMkLst>
          </pc:picChg>
          <pc:picChg chg="add del mod">
            <ac:chgData name="Devrizal Maruapey" userId="73835e99cd6025c3" providerId="LiveId" clId="{1B3FBEB1-4FA3-417D-A3DF-D8F13A39E67E}" dt="2021-08-30T03:57:29.416" v="1326"/>
            <ac:picMkLst>
              <pc:docMk/>
              <pc:sldMasterMk cId="3250872157" sldId="2147483648"/>
              <pc:sldLayoutMk cId="3572820064" sldId="2147483681"/>
              <ac:picMk id="3" creationId="{FC778E5F-955A-4022-9BFA-D4C38A795D09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4:01:59.259" v="1383" actId="21"/>
          <pc:sldLayoutMkLst>
            <pc:docMk/>
            <pc:sldMasterMk cId="3250872157" sldId="2147483648"/>
            <pc:sldLayoutMk cId="837594320" sldId="2147483682"/>
          </pc:sldLayoutMkLst>
          <pc:spChg chg="add del mod">
            <ac:chgData name="Devrizal Maruapey" userId="73835e99cd6025c3" providerId="LiveId" clId="{1B3FBEB1-4FA3-417D-A3DF-D8F13A39E67E}" dt="2021-08-30T04:01:03.260" v="1367" actId="21"/>
            <ac:spMkLst>
              <pc:docMk/>
              <pc:sldMasterMk cId="3250872157" sldId="2147483648"/>
              <pc:sldLayoutMk cId="837594320" sldId="2147483682"/>
              <ac:spMk id="3" creationId="{56C0EAF8-93A4-4244-AC76-A4FB7F05CF1B}"/>
            </ac:spMkLst>
          </pc:spChg>
          <pc:spChg chg="add del mod">
            <ac:chgData name="Devrizal Maruapey" userId="73835e99cd6025c3" providerId="LiveId" clId="{1B3FBEB1-4FA3-417D-A3DF-D8F13A39E67E}" dt="2021-08-30T04:01:17.971" v="1372" actId="21"/>
            <ac:spMkLst>
              <pc:docMk/>
              <pc:sldMasterMk cId="3250872157" sldId="2147483648"/>
              <pc:sldLayoutMk cId="837594320" sldId="2147483682"/>
              <ac:spMk id="4" creationId="{B2CA0DA6-8DAE-431C-A1DE-B4FD33A04FC6}"/>
            </ac:spMkLst>
          </pc:spChg>
          <pc:spChg chg="add del mod">
            <ac:chgData name="Devrizal Maruapey" userId="73835e99cd6025c3" providerId="LiveId" clId="{1B3FBEB1-4FA3-417D-A3DF-D8F13A39E67E}" dt="2021-08-30T04:01:59.259" v="1383" actId="21"/>
            <ac:spMkLst>
              <pc:docMk/>
              <pc:sldMasterMk cId="3250872157" sldId="2147483648"/>
              <pc:sldLayoutMk cId="837594320" sldId="2147483682"/>
              <ac:spMk id="5" creationId="{F475C458-1C3D-4956-9511-76E79B338408}"/>
            </ac:spMkLst>
          </pc:spChg>
          <pc:spChg chg="add del mod">
            <ac:chgData name="Devrizal Maruapey" userId="73835e99cd6025c3" providerId="LiveId" clId="{1B3FBEB1-4FA3-417D-A3DF-D8F13A39E67E}" dt="2021-08-30T04:01:54.318" v="1380" actId="21"/>
            <ac:spMkLst>
              <pc:docMk/>
              <pc:sldMasterMk cId="3250872157" sldId="2147483648"/>
              <pc:sldLayoutMk cId="837594320" sldId="2147483682"/>
              <ac:spMk id="6" creationId="{3A45ED87-54BA-439C-B792-C86F99AB34E9}"/>
            </ac:spMkLst>
          </pc:spChg>
          <pc:spChg chg="add del mod ord">
            <ac:chgData name="Devrizal Maruapey" userId="73835e99cd6025c3" providerId="LiveId" clId="{1B3FBEB1-4FA3-417D-A3DF-D8F13A39E67E}" dt="2021-08-30T03:59:53.192" v="1361"/>
            <ac:spMkLst>
              <pc:docMk/>
              <pc:sldMasterMk cId="3250872157" sldId="2147483648"/>
              <pc:sldLayoutMk cId="837594320" sldId="2147483682"/>
              <ac:spMk id="7" creationId="{016C48E7-E508-4E98-9123-BCF55B92D6BA}"/>
            </ac:spMkLst>
          </pc:spChg>
          <pc:spChg chg="add mod">
            <ac:chgData name="Devrizal Maruapey" userId="73835e99cd6025c3" providerId="LiveId" clId="{1B3FBEB1-4FA3-417D-A3DF-D8F13A39E67E}" dt="2021-08-30T04:01:01.663" v="1366" actId="552"/>
            <ac:spMkLst>
              <pc:docMk/>
              <pc:sldMasterMk cId="3250872157" sldId="2147483648"/>
              <pc:sldLayoutMk cId="837594320" sldId="2147483682"/>
              <ac:spMk id="8" creationId="{BD073120-814B-44F7-8624-78B8DA33A08D}"/>
            </ac:spMkLst>
          </pc:spChg>
          <pc:spChg chg="add mod">
            <ac:chgData name="Devrizal Maruapey" userId="73835e99cd6025c3" providerId="LiveId" clId="{1B3FBEB1-4FA3-417D-A3DF-D8F13A39E67E}" dt="2021-08-30T04:01:15.936" v="1371" actId="552"/>
            <ac:spMkLst>
              <pc:docMk/>
              <pc:sldMasterMk cId="3250872157" sldId="2147483648"/>
              <pc:sldLayoutMk cId="837594320" sldId="2147483682"/>
              <ac:spMk id="9" creationId="{12182ADC-4E5B-4C46-8AF4-6549111CCC10}"/>
            </ac:spMkLst>
          </pc:spChg>
          <pc:spChg chg="add mod">
            <ac:chgData name="Devrizal Maruapey" userId="73835e99cd6025c3" providerId="LiveId" clId="{1B3FBEB1-4FA3-417D-A3DF-D8F13A39E67E}" dt="2021-08-30T04:01:57.735" v="1382" actId="552"/>
            <ac:spMkLst>
              <pc:docMk/>
              <pc:sldMasterMk cId="3250872157" sldId="2147483648"/>
              <pc:sldLayoutMk cId="837594320" sldId="2147483682"/>
              <ac:spMk id="10" creationId="{8E5D85F1-76DA-4BFF-B287-31E2FC88C9C7}"/>
            </ac:spMkLst>
          </pc:spChg>
          <pc:spChg chg="mod">
            <ac:chgData name="Devrizal Maruapey" userId="73835e99cd6025c3" providerId="LiveId" clId="{1B3FBEB1-4FA3-417D-A3DF-D8F13A39E67E}" dt="2021-08-30T03:59:53.192" v="1361"/>
            <ac:spMkLst>
              <pc:docMk/>
              <pc:sldMasterMk cId="3250872157" sldId="2147483648"/>
              <pc:sldLayoutMk cId="837594320" sldId="2147483682"/>
              <ac:spMk id="11" creationId="{AEB5804E-B967-4E6A-B41A-AA7BBBFDA406}"/>
            </ac:spMkLst>
          </pc:spChg>
          <pc:spChg chg="add mod">
            <ac:chgData name="Devrizal Maruapey" userId="73835e99cd6025c3" providerId="LiveId" clId="{1B3FBEB1-4FA3-417D-A3DF-D8F13A39E67E}" dt="2021-08-30T04:01:57.735" v="1382" actId="552"/>
            <ac:spMkLst>
              <pc:docMk/>
              <pc:sldMasterMk cId="3250872157" sldId="2147483648"/>
              <pc:sldLayoutMk cId="837594320" sldId="2147483682"/>
              <ac:spMk id="12" creationId="{6F7A76A0-16D1-47E8-8C28-E10126A7322D}"/>
            </ac:spMkLst>
          </pc:spChg>
          <pc:picChg chg="add del mod">
            <ac:chgData name="Devrizal Maruapey" userId="73835e99cd6025c3" providerId="LiveId" clId="{1B3FBEB1-4FA3-417D-A3DF-D8F13A39E67E}" dt="2021-08-30T03:59:53.192" v="1361"/>
            <ac:picMkLst>
              <pc:docMk/>
              <pc:sldMasterMk cId="3250872157" sldId="2147483648"/>
              <pc:sldLayoutMk cId="837594320" sldId="2147483682"/>
              <ac:picMk id="2" creationId="{C69414CF-96B3-4D7E-BE23-9A452440E17E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4:04:18.376" v="1425" actId="21"/>
          <pc:sldLayoutMkLst>
            <pc:docMk/>
            <pc:sldMasterMk cId="3250872157" sldId="2147483648"/>
            <pc:sldLayoutMk cId="2850037531" sldId="2147483683"/>
          </pc:sldLayoutMkLst>
          <pc:spChg chg="add del mod">
            <ac:chgData name="Devrizal Maruapey" userId="73835e99cd6025c3" providerId="LiveId" clId="{1B3FBEB1-4FA3-417D-A3DF-D8F13A39E67E}" dt="2021-08-30T04:03:52.158" v="1416" actId="21"/>
            <ac:spMkLst>
              <pc:docMk/>
              <pc:sldMasterMk cId="3250872157" sldId="2147483648"/>
              <pc:sldLayoutMk cId="2850037531" sldId="2147483683"/>
              <ac:spMk id="2" creationId="{AF4468BF-4FB3-4C97-81F0-56700E49A48E}"/>
            </ac:spMkLst>
          </pc:spChg>
          <pc:spChg chg="add del mod">
            <ac:chgData name="Devrizal Maruapey" userId="73835e99cd6025c3" providerId="LiveId" clId="{1B3FBEB1-4FA3-417D-A3DF-D8F13A39E67E}" dt="2021-08-30T04:03:52.158" v="1416" actId="21"/>
            <ac:spMkLst>
              <pc:docMk/>
              <pc:sldMasterMk cId="3250872157" sldId="2147483648"/>
              <pc:sldLayoutMk cId="2850037531" sldId="2147483683"/>
              <ac:spMk id="3" creationId="{17128747-7E45-4303-AC63-5490271FAEF2}"/>
            </ac:spMkLst>
          </pc:spChg>
          <pc:spChg chg="del mod topLvl">
            <ac:chgData name="Devrizal Maruapey" userId="73835e99cd6025c3" providerId="LiveId" clId="{1B3FBEB1-4FA3-417D-A3DF-D8F13A39E67E}" dt="2021-08-30T04:04:13.657" v="1422" actId="21"/>
            <ac:spMkLst>
              <pc:docMk/>
              <pc:sldMasterMk cId="3250872157" sldId="2147483648"/>
              <pc:sldLayoutMk cId="2850037531" sldId="2147483683"/>
              <ac:spMk id="6" creationId="{3B334E1D-0AB6-4AEA-8744-7F5956F0F227}"/>
            </ac:spMkLst>
          </pc:spChg>
          <pc:spChg chg="del mod topLvl">
            <ac:chgData name="Devrizal Maruapey" userId="73835e99cd6025c3" providerId="LiveId" clId="{1B3FBEB1-4FA3-417D-A3DF-D8F13A39E67E}" dt="2021-08-30T04:04:18.376" v="1425" actId="21"/>
            <ac:spMkLst>
              <pc:docMk/>
              <pc:sldMasterMk cId="3250872157" sldId="2147483648"/>
              <pc:sldLayoutMk cId="2850037531" sldId="2147483683"/>
              <ac:spMk id="7" creationId="{2BD9F628-7268-434A-A742-B82839A74BF1}"/>
            </ac:spMkLst>
          </pc:spChg>
          <pc:spChg chg="add del mod ord">
            <ac:chgData name="Devrizal Maruapey" userId="73835e99cd6025c3" providerId="LiveId" clId="{1B3FBEB1-4FA3-417D-A3DF-D8F13A39E67E}" dt="2021-08-30T04:03:20.892" v="1407"/>
            <ac:spMkLst>
              <pc:docMk/>
              <pc:sldMasterMk cId="3250872157" sldId="2147483648"/>
              <pc:sldLayoutMk cId="2850037531" sldId="2147483683"/>
              <ac:spMk id="8" creationId="{D5161BC4-C90C-4F3D-9C05-CA083EEE52E1}"/>
            </ac:spMkLst>
          </pc:spChg>
          <pc:spChg chg="add mod">
            <ac:chgData name="Devrizal Maruapey" userId="73835e99cd6025c3" providerId="LiveId" clId="{1B3FBEB1-4FA3-417D-A3DF-D8F13A39E67E}" dt="2021-08-30T04:03:50.250" v="1415" actId="552"/>
            <ac:spMkLst>
              <pc:docMk/>
              <pc:sldMasterMk cId="3250872157" sldId="2147483648"/>
              <pc:sldLayoutMk cId="2850037531" sldId="2147483683"/>
              <ac:spMk id="9" creationId="{1F7E15C9-ABAB-4414-A0E5-2F283484D1D8}"/>
            </ac:spMkLst>
          </pc:spChg>
          <pc:spChg chg="add mod">
            <ac:chgData name="Devrizal Maruapey" userId="73835e99cd6025c3" providerId="LiveId" clId="{1B3FBEB1-4FA3-417D-A3DF-D8F13A39E67E}" dt="2021-08-30T04:03:46.962" v="1413" actId="552"/>
            <ac:spMkLst>
              <pc:docMk/>
              <pc:sldMasterMk cId="3250872157" sldId="2147483648"/>
              <pc:sldLayoutMk cId="2850037531" sldId="2147483683"/>
              <ac:spMk id="10" creationId="{7E9505F2-FABF-4C42-B0F7-52A4802E1B4D}"/>
            </ac:spMkLst>
          </pc:spChg>
          <pc:spChg chg="add mod">
            <ac:chgData name="Devrizal Maruapey" userId="73835e99cd6025c3" providerId="LiveId" clId="{1B3FBEB1-4FA3-417D-A3DF-D8F13A39E67E}" dt="2021-08-30T04:04:16.797" v="1424" actId="552"/>
            <ac:spMkLst>
              <pc:docMk/>
              <pc:sldMasterMk cId="3250872157" sldId="2147483648"/>
              <pc:sldLayoutMk cId="2850037531" sldId="2147483683"/>
              <ac:spMk id="11" creationId="{DBC8F0E1-8461-455B-87F0-D6573FC30B38}"/>
            </ac:spMkLst>
          </pc:spChg>
          <pc:spChg chg="add mod">
            <ac:chgData name="Devrizal Maruapey" userId="73835e99cd6025c3" providerId="LiveId" clId="{1B3FBEB1-4FA3-417D-A3DF-D8F13A39E67E}" dt="2021-08-30T04:04:16.797" v="1424" actId="552"/>
            <ac:spMkLst>
              <pc:docMk/>
              <pc:sldMasterMk cId="3250872157" sldId="2147483648"/>
              <pc:sldLayoutMk cId="2850037531" sldId="2147483683"/>
              <ac:spMk id="12" creationId="{F3C95C15-9B6E-4A71-9C98-79CB6E405E1E}"/>
            </ac:spMkLst>
          </pc:spChg>
          <pc:spChg chg="mod">
            <ac:chgData name="Devrizal Maruapey" userId="73835e99cd6025c3" providerId="LiveId" clId="{1B3FBEB1-4FA3-417D-A3DF-D8F13A39E67E}" dt="2021-08-30T04:03:20.892" v="1407"/>
            <ac:spMkLst>
              <pc:docMk/>
              <pc:sldMasterMk cId="3250872157" sldId="2147483648"/>
              <pc:sldLayoutMk cId="2850037531" sldId="2147483683"/>
              <ac:spMk id="13" creationId="{853B136E-2A9A-49DD-AE03-C7CBC3945FA1}"/>
            </ac:spMkLst>
          </pc:spChg>
          <pc:grpChg chg="add del mod">
            <ac:chgData name="Devrizal Maruapey" userId="73835e99cd6025c3" providerId="LiveId" clId="{1B3FBEB1-4FA3-417D-A3DF-D8F13A39E67E}" dt="2021-08-30T04:03:55.725" v="1417" actId="165"/>
            <ac:grpSpMkLst>
              <pc:docMk/>
              <pc:sldMasterMk cId="3250872157" sldId="2147483648"/>
              <pc:sldLayoutMk cId="2850037531" sldId="2147483683"/>
              <ac:grpSpMk id="5" creationId="{4CDEF9A4-1BCF-4FB6-8556-C42A5B9C197D}"/>
            </ac:grpSpMkLst>
          </pc:grpChg>
          <pc:picChg chg="add del mod">
            <ac:chgData name="Devrizal Maruapey" userId="73835e99cd6025c3" providerId="LiveId" clId="{1B3FBEB1-4FA3-417D-A3DF-D8F13A39E67E}" dt="2021-08-30T04:03:20.892" v="1407"/>
            <ac:picMkLst>
              <pc:docMk/>
              <pc:sldMasterMk cId="3250872157" sldId="2147483648"/>
              <pc:sldLayoutMk cId="2850037531" sldId="2147483683"/>
              <ac:picMk id="4" creationId="{FD908A6B-D7B6-473D-99C1-D228E2CAA6FF}"/>
            </ac:picMkLst>
          </pc:picChg>
        </pc:sldLayoutChg>
        <pc:sldLayoutChg chg="addSp delSp modSp mod">
          <pc:chgData name="Devrizal Maruapey" userId="73835e99cd6025c3" providerId="LiveId" clId="{1B3FBEB1-4FA3-417D-A3DF-D8F13A39E67E}" dt="2021-08-30T04:05:39.277" v="1455" actId="552"/>
          <pc:sldLayoutMkLst>
            <pc:docMk/>
            <pc:sldMasterMk cId="3250872157" sldId="2147483648"/>
            <pc:sldLayoutMk cId="3190620978" sldId="2147483684"/>
          </pc:sldLayoutMkLst>
          <pc:spChg chg="add del mod">
            <ac:chgData name="Devrizal Maruapey" userId="73835e99cd6025c3" providerId="LiveId" clId="{1B3FBEB1-4FA3-417D-A3DF-D8F13A39E67E}" dt="2021-08-30T04:05:29.753" v="1451" actId="21"/>
            <ac:spMkLst>
              <pc:docMk/>
              <pc:sldMasterMk cId="3250872157" sldId="2147483648"/>
              <pc:sldLayoutMk cId="3190620978" sldId="2147483684"/>
              <ac:spMk id="2" creationId="{D27CD3A0-8587-4413-878E-CE7DA9086348}"/>
            </ac:spMkLst>
          </pc:spChg>
          <pc:spChg chg="add del mod">
            <ac:chgData name="Devrizal Maruapey" userId="73835e99cd6025c3" providerId="LiveId" clId="{1B3FBEB1-4FA3-417D-A3DF-D8F13A39E67E}" dt="2021-08-30T04:05:29.753" v="1451" actId="21"/>
            <ac:spMkLst>
              <pc:docMk/>
              <pc:sldMasterMk cId="3250872157" sldId="2147483648"/>
              <pc:sldLayoutMk cId="3190620978" sldId="2147483684"/>
              <ac:spMk id="3" creationId="{E21F304C-20EB-4CEE-A562-A58AE4890F54}"/>
            </ac:spMkLst>
          </pc:spChg>
          <pc:spChg chg="del mod topLvl">
            <ac:chgData name="Devrizal Maruapey" userId="73835e99cd6025c3" providerId="LiveId" clId="{1B3FBEB1-4FA3-417D-A3DF-D8F13A39E67E}" dt="2021-08-30T04:05:36.155" v="1454" actId="21"/>
            <ac:spMkLst>
              <pc:docMk/>
              <pc:sldMasterMk cId="3250872157" sldId="2147483648"/>
              <pc:sldLayoutMk cId="3190620978" sldId="2147483684"/>
              <ac:spMk id="5" creationId="{BCADFCD5-57BD-4108-9F4E-165FDAD51B64}"/>
            </ac:spMkLst>
          </pc:spChg>
          <pc:spChg chg="del mod topLvl">
            <ac:chgData name="Devrizal Maruapey" userId="73835e99cd6025c3" providerId="LiveId" clId="{1B3FBEB1-4FA3-417D-A3DF-D8F13A39E67E}" dt="2021-08-30T04:05:36.155" v="1454" actId="21"/>
            <ac:spMkLst>
              <pc:docMk/>
              <pc:sldMasterMk cId="3250872157" sldId="2147483648"/>
              <pc:sldLayoutMk cId="3190620978" sldId="2147483684"/>
              <ac:spMk id="6" creationId="{E0A50735-2187-414B-8771-A0C050CE220F}"/>
            </ac:spMkLst>
          </pc:spChg>
          <pc:spChg chg="add mod">
            <ac:chgData name="Devrizal Maruapey" userId="73835e99cd6025c3" providerId="LiveId" clId="{1B3FBEB1-4FA3-417D-A3DF-D8F13A39E67E}" dt="2021-08-30T04:05:39.277" v="1455" actId="552"/>
            <ac:spMkLst>
              <pc:docMk/>
              <pc:sldMasterMk cId="3250872157" sldId="2147483648"/>
              <pc:sldLayoutMk cId="3190620978" sldId="2147483684"/>
              <ac:spMk id="7" creationId="{573A7B30-B71C-4971-AA70-BE86BA078211}"/>
            </ac:spMkLst>
          </pc:spChg>
          <pc:spChg chg="add mod">
            <ac:chgData name="Devrizal Maruapey" userId="73835e99cd6025c3" providerId="LiveId" clId="{1B3FBEB1-4FA3-417D-A3DF-D8F13A39E67E}" dt="2021-08-30T04:05:24.647" v="1448" actId="552"/>
            <ac:spMkLst>
              <pc:docMk/>
              <pc:sldMasterMk cId="3250872157" sldId="2147483648"/>
              <pc:sldLayoutMk cId="3190620978" sldId="2147483684"/>
              <ac:spMk id="8" creationId="{4ECB5E2C-E123-43D4-A80D-766371E586D0}"/>
            </ac:spMkLst>
          </pc:spChg>
          <pc:spChg chg="add mod">
            <ac:chgData name="Devrizal Maruapey" userId="73835e99cd6025c3" providerId="LiveId" clId="{1B3FBEB1-4FA3-417D-A3DF-D8F13A39E67E}" dt="2021-08-30T04:05:39.277" v="1455" actId="552"/>
            <ac:spMkLst>
              <pc:docMk/>
              <pc:sldMasterMk cId="3250872157" sldId="2147483648"/>
              <pc:sldLayoutMk cId="3190620978" sldId="2147483684"/>
              <ac:spMk id="9" creationId="{4A7FFF23-3529-4460-8642-4DC3632B9688}"/>
            </ac:spMkLst>
          </pc:spChg>
          <pc:spChg chg="add mod">
            <ac:chgData name="Devrizal Maruapey" userId="73835e99cd6025c3" providerId="LiveId" clId="{1B3FBEB1-4FA3-417D-A3DF-D8F13A39E67E}" dt="2021-08-30T04:05:39.277" v="1455" actId="552"/>
            <ac:spMkLst>
              <pc:docMk/>
              <pc:sldMasterMk cId="3250872157" sldId="2147483648"/>
              <pc:sldLayoutMk cId="3190620978" sldId="2147483684"/>
              <ac:spMk id="10" creationId="{575C0954-EDF6-418E-9FBE-6EBC494E6F29}"/>
            </ac:spMkLst>
          </pc:spChg>
          <pc:grpChg chg="add del mod">
            <ac:chgData name="Devrizal Maruapey" userId="73835e99cd6025c3" providerId="LiveId" clId="{1B3FBEB1-4FA3-417D-A3DF-D8F13A39E67E}" dt="2021-08-30T04:05:05.004" v="1442" actId="165"/>
            <ac:grpSpMkLst>
              <pc:docMk/>
              <pc:sldMasterMk cId="3250872157" sldId="2147483648"/>
              <pc:sldLayoutMk cId="3190620978" sldId="2147483684"/>
              <ac:grpSpMk id="4" creationId="{72461AFB-16E0-4F98-9A8C-2A2285D630C5}"/>
            </ac:grpSpMkLst>
          </pc:grpChg>
        </pc:sldLayoutChg>
        <pc:sldLayoutChg chg="addSp delSp modSp mod">
          <pc:chgData name="Devrizal Maruapey" userId="73835e99cd6025c3" providerId="LiveId" clId="{1B3FBEB1-4FA3-417D-A3DF-D8F13A39E67E}" dt="2021-08-30T04:08:00.869" v="1500" actId="552"/>
          <pc:sldLayoutMkLst>
            <pc:docMk/>
            <pc:sldMasterMk cId="3250872157" sldId="2147483648"/>
            <pc:sldLayoutMk cId="618499431" sldId="2147483685"/>
          </pc:sldLayoutMkLst>
          <pc:spChg chg="add del mod">
            <ac:chgData name="Devrizal Maruapey" userId="73835e99cd6025c3" providerId="LiveId" clId="{1B3FBEB1-4FA3-417D-A3DF-D8F13A39E67E}" dt="2021-08-30T04:06:59.693" v="1475" actId="21"/>
            <ac:spMkLst>
              <pc:docMk/>
              <pc:sldMasterMk cId="3250872157" sldId="2147483648"/>
              <pc:sldLayoutMk cId="618499431" sldId="2147483685"/>
              <ac:spMk id="2" creationId="{42252809-CDC6-4AF0-920A-9B1123F379AD}"/>
            </ac:spMkLst>
          </pc:spChg>
          <pc:spChg chg="add del mod">
            <ac:chgData name="Devrizal Maruapey" userId="73835e99cd6025c3" providerId="LiveId" clId="{1B3FBEB1-4FA3-417D-A3DF-D8F13A39E67E}" dt="2021-08-30T04:07:04.933" v="1478" actId="21"/>
            <ac:spMkLst>
              <pc:docMk/>
              <pc:sldMasterMk cId="3250872157" sldId="2147483648"/>
              <pc:sldLayoutMk cId="618499431" sldId="2147483685"/>
              <ac:spMk id="3" creationId="{1EBE144E-EA2A-4BB2-807D-795D1ED4185F}"/>
            </ac:spMkLst>
          </pc:spChg>
          <pc:spChg chg="add del mod">
            <ac:chgData name="Devrizal Maruapey" userId="73835e99cd6025c3" providerId="LiveId" clId="{1B3FBEB1-4FA3-417D-A3DF-D8F13A39E67E}" dt="2021-08-30T04:07:52.857" v="1496" actId="21"/>
            <ac:spMkLst>
              <pc:docMk/>
              <pc:sldMasterMk cId="3250872157" sldId="2147483648"/>
              <pc:sldLayoutMk cId="618499431" sldId="2147483685"/>
              <ac:spMk id="4" creationId="{50FB8B29-D099-4B01-B16C-B14D8A0D8185}"/>
            </ac:spMkLst>
          </pc:spChg>
          <pc:spChg chg="add del mod">
            <ac:chgData name="Devrizal Maruapey" userId="73835e99cd6025c3" providerId="LiveId" clId="{1B3FBEB1-4FA3-417D-A3DF-D8F13A39E67E}" dt="2021-08-30T04:07:58.556" v="1499" actId="21"/>
            <ac:spMkLst>
              <pc:docMk/>
              <pc:sldMasterMk cId="3250872157" sldId="2147483648"/>
              <pc:sldLayoutMk cId="618499431" sldId="2147483685"/>
              <ac:spMk id="5" creationId="{CFEFDA68-489E-43B3-8C29-37D9798CBA15}"/>
            </ac:spMkLst>
          </pc:spChg>
          <pc:spChg chg="add del mod">
            <ac:chgData name="Devrizal Maruapey" userId="73835e99cd6025c3" providerId="LiveId" clId="{1B3FBEB1-4FA3-417D-A3DF-D8F13A39E67E}" dt="2021-08-30T04:07:34.220" v="1489" actId="21"/>
            <ac:spMkLst>
              <pc:docMk/>
              <pc:sldMasterMk cId="3250872157" sldId="2147483648"/>
              <pc:sldLayoutMk cId="618499431" sldId="2147483685"/>
              <ac:spMk id="6" creationId="{C09FB359-A7B2-4515-988A-2846E3A2E19F}"/>
            </ac:spMkLst>
          </pc:spChg>
          <pc:spChg chg="add del mod">
            <ac:chgData name="Devrizal Maruapey" userId="73835e99cd6025c3" providerId="LiveId" clId="{1B3FBEB1-4FA3-417D-A3DF-D8F13A39E67E}" dt="2021-08-30T04:07:41.271" v="1492" actId="21"/>
            <ac:spMkLst>
              <pc:docMk/>
              <pc:sldMasterMk cId="3250872157" sldId="2147483648"/>
              <pc:sldLayoutMk cId="618499431" sldId="2147483685"/>
              <ac:spMk id="7" creationId="{A78E44DF-9509-402F-9671-B4315A733C74}"/>
            </ac:spMkLst>
          </pc:spChg>
          <pc:spChg chg="add mod">
            <ac:chgData name="Devrizal Maruapey" userId="73835e99cd6025c3" providerId="LiveId" clId="{1B3FBEB1-4FA3-417D-A3DF-D8F13A39E67E}" dt="2021-08-30T04:08:00.869" v="1500" actId="552"/>
            <ac:spMkLst>
              <pc:docMk/>
              <pc:sldMasterMk cId="3250872157" sldId="2147483648"/>
              <pc:sldLayoutMk cId="618499431" sldId="2147483685"/>
              <ac:spMk id="8" creationId="{264F59E9-229F-4FAC-BA70-EE682822C2EB}"/>
            </ac:spMkLst>
          </pc:spChg>
          <pc:spChg chg="add mod">
            <ac:chgData name="Devrizal Maruapey" userId="73835e99cd6025c3" providerId="LiveId" clId="{1B3FBEB1-4FA3-417D-A3DF-D8F13A39E67E}" dt="2021-08-30T04:07:02.953" v="1477" actId="552"/>
            <ac:spMkLst>
              <pc:docMk/>
              <pc:sldMasterMk cId="3250872157" sldId="2147483648"/>
              <pc:sldLayoutMk cId="618499431" sldId="2147483685"/>
              <ac:spMk id="9" creationId="{38AC29D6-F551-4D72-AB4B-E241B30C6152}"/>
            </ac:spMkLst>
          </pc:spChg>
          <pc:spChg chg="add del mod">
            <ac:chgData name="Devrizal Maruapey" userId="73835e99cd6025c3" providerId="LiveId" clId="{1B3FBEB1-4FA3-417D-A3DF-D8F13A39E67E}" dt="2021-08-30T04:07:39.053" v="1491" actId="552"/>
            <ac:spMkLst>
              <pc:docMk/>
              <pc:sldMasterMk cId="3250872157" sldId="2147483648"/>
              <pc:sldLayoutMk cId="618499431" sldId="2147483685"/>
              <ac:spMk id="10" creationId="{B6C77674-E9FF-4E58-A8D0-069D4BCA2525}"/>
            </ac:spMkLst>
          </pc:spChg>
          <pc:spChg chg="add mod">
            <ac:chgData name="Devrizal Maruapey" userId="73835e99cd6025c3" providerId="LiveId" clId="{1B3FBEB1-4FA3-417D-A3DF-D8F13A39E67E}" dt="2021-08-30T04:07:39.053" v="1491" actId="552"/>
            <ac:spMkLst>
              <pc:docMk/>
              <pc:sldMasterMk cId="3250872157" sldId="2147483648"/>
              <pc:sldLayoutMk cId="618499431" sldId="2147483685"/>
              <ac:spMk id="11" creationId="{3AD05548-8D32-4B0E-A355-2E10233A7739}"/>
            </ac:spMkLst>
          </pc:spChg>
          <pc:spChg chg="add mod">
            <ac:chgData name="Devrizal Maruapey" userId="73835e99cd6025c3" providerId="LiveId" clId="{1B3FBEB1-4FA3-417D-A3DF-D8F13A39E67E}" dt="2021-08-30T04:08:00.869" v="1500" actId="552"/>
            <ac:spMkLst>
              <pc:docMk/>
              <pc:sldMasterMk cId="3250872157" sldId="2147483648"/>
              <pc:sldLayoutMk cId="618499431" sldId="2147483685"/>
              <ac:spMk id="12" creationId="{D727094E-2B81-452A-B1F5-8835F330CDEA}"/>
            </ac:spMkLst>
          </pc:spChg>
          <pc:spChg chg="add mod">
            <ac:chgData name="Devrizal Maruapey" userId="73835e99cd6025c3" providerId="LiveId" clId="{1B3FBEB1-4FA3-417D-A3DF-D8F13A39E67E}" dt="2021-08-30T04:08:00.869" v="1500" actId="552"/>
            <ac:spMkLst>
              <pc:docMk/>
              <pc:sldMasterMk cId="3250872157" sldId="2147483648"/>
              <pc:sldLayoutMk cId="618499431" sldId="2147483685"/>
              <ac:spMk id="13" creationId="{7DFDD831-F2BF-47FD-AFC7-8553CC8418D5}"/>
            </ac:spMkLst>
          </pc:spChg>
        </pc:sldLayoutChg>
        <pc:sldLayoutChg chg="new mod">
          <pc:chgData name="Devrizal Maruapey" userId="73835e99cd6025c3" providerId="LiveId" clId="{1B3FBEB1-4FA3-417D-A3DF-D8F13A39E67E}" dt="2021-08-30T03:19:15.133" v="834" actId="11236"/>
          <pc:sldLayoutMkLst>
            <pc:docMk/>
            <pc:sldMasterMk cId="3250872157" sldId="2147483648"/>
            <pc:sldLayoutMk cId="2261802757" sldId="2147483686"/>
          </pc:sldLayoutMkLst>
        </pc:sldLayoutChg>
      </pc:sldMasterChg>
    </pc:docChg>
  </pc:docChgLst>
  <pc:docChgLst>
    <pc:chgData name="Devrizal Maruapey" userId="73835e99cd6025c3" providerId="LiveId" clId="{64C9BA90-FC2A-492D-8AD9-BE20E2CC939B}"/>
    <pc:docChg chg="undo custSel addSld delSld modSld">
      <pc:chgData name="Devrizal Maruapey" userId="73835e99cd6025c3" providerId="LiveId" clId="{64C9BA90-FC2A-492D-8AD9-BE20E2CC939B}" dt="2021-08-20T12:15:59.613" v="1381" actId="167"/>
      <pc:docMkLst>
        <pc:docMk/>
      </pc:docMkLst>
      <pc:sldChg chg="addSp delSp mod">
        <pc:chgData name="Devrizal Maruapey" userId="73835e99cd6025c3" providerId="LiveId" clId="{64C9BA90-FC2A-492D-8AD9-BE20E2CC939B}" dt="2021-08-20T08:58:43.173" v="6" actId="21"/>
        <pc:sldMkLst>
          <pc:docMk/>
          <pc:sldMk cId="2976847740" sldId="257"/>
        </pc:sldMkLst>
        <pc:spChg chg="add del">
          <ac:chgData name="Devrizal Maruapey" userId="73835e99cd6025c3" providerId="LiveId" clId="{64C9BA90-FC2A-492D-8AD9-BE20E2CC939B}" dt="2021-08-20T08:58:43.173" v="6" actId="21"/>
          <ac:spMkLst>
            <pc:docMk/>
            <pc:sldMk cId="2976847740" sldId="257"/>
            <ac:spMk id="21" creationId="{EE6C2154-1C2C-457D-BCF6-BA65D9264FF8}"/>
          </ac:spMkLst>
        </pc:spChg>
        <pc:spChg chg="add del">
          <ac:chgData name="Devrizal Maruapey" userId="73835e99cd6025c3" providerId="LiveId" clId="{64C9BA90-FC2A-492D-8AD9-BE20E2CC939B}" dt="2021-08-20T08:58:43.173" v="6" actId="21"/>
          <ac:spMkLst>
            <pc:docMk/>
            <pc:sldMk cId="2976847740" sldId="257"/>
            <ac:spMk id="23" creationId="{E4585A7D-31EE-4BA6-B058-827ACC33DDD8}"/>
          </ac:spMkLst>
        </pc:spChg>
      </pc:sldChg>
      <pc:sldChg chg="modSp mod">
        <pc:chgData name="Devrizal Maruapey" userId="73835e99cd6025c3" providerId="LiveId" clId="{64C9BA90-FC2A-492D-8AD9-BE20E2CC939B}" dt="2021-08-20T08:59:02.264" v="8" actId="692"/>
        <pc:sldMkLst>
          <pc:docMk/>
          <pc:sldMk cId="2142120449" sldId="258"/>
        </pc:sldMkLst>
        <pc:spChg chg="mod">
          <ac:chgData name="Devrizal Maruapey" userId="73835e99cd6025c3" providerId="LiveId" clId="{64C9BA90-FC2A-492D-8AD9-BE20E2CC939B}" dt="2021-08-20T08:59:02.264" v="8" actId="692"/>
          <ac:spMkLst>
            <pc:docMk/>
            <pc:sldMk cId="2142120449" sldId="258"/>
            <ac:spMk id="12" creationId="{E19CDE99-8FEA-4B1B-8CC8-46235DDF8EEA}"/>
          </ac:spMkLst>
        </pc:spChg>
        <pc:spChg chg="mod">
          <ac:chgData name="Devrizal Maruapey" userId="73835e99cd6025c3" providerId="LiveId" clId="{64C9BA90-FC2A-492D-8AD9-BE20E2CC939B}" dt="2021-08-20T08:59:02.264" v="8" actId="692"/>
          <ac:spMkLst>
            <pc:docMk/>
            <pc:sldMk cId="2142120449" sldId="258"/>
            <ac:spMk id="13" creationId="{7B2F8E16-D1AD-4BCC-92DB-BC588798BCFB}"/>
          </ac:spMkLst>
        </pc:spChg>
        <pc:spChg chg="mod">
          <ac:chgData name="Devrizal Maruapey" userId="73835e99cd6025c3" providerId="LiveId" clId="{64C9BA90-FC2A-492D-8AD9-BE20E2CC939B}" dt="2021-08-20T08:59:02.264" v="8" actId="692"/>
          <ac:spMkLst>
            <pc:docMk/>
            <pc:sldMk cId="2142120449" sldId="258"/>
            <ac:spMk id="14" creationId="{64DB9F46-A096-4BA7-B0FE-E13182F49076}"/>
          </ac:spMkLst>
        </pc:spChg>
        <pc:spChg chg="mod">
          <ac:chgData name="Devrizal Maruapey" userId="73835e99cd6025c3" providerId="LiveId" clId="{64C9BA90-FC2A-492D-8AD9-BE20E2CC939B}" dt="2021-08-20T08:59:02.264" v="8" actId="692"/>
          <ac:spMkLst>
            <pc:docMk/>
            <pc:sldMk cId="2142120449" sldId="258"/>
            <ac:spMk id="20" creationId="{F83D50C8-3521-41A4-A8AA-747F2E8C0B7F}"/>
          </ac:spMkLst>
        </pc:spChg>
        <pc:spChg chg="mod">
          <ac:chgData name="Devrizal Maruapey" userId="73835e99cd6025c3" providerId="LiveId" clId="{64C9BA90-FC2A-492D-8AD9-BE20E2CC939B}" dt="2021-08-20T08:59:02.264" v="8" actId="692"/>
          <ac:spMkLst>
            <pc:docMk/>
            <pc:sldMk cId="2142120449" sldId="258"/>
            <ac:spMk id="21" creationId="{412553ED-658A-4286-A0C1-F11B42CB61A0}"/>
          </ac:spMkLst>
        </pc:spChg>
        <pc:spChg chg="mod">
          <ac:chgData name="Devrizal Maruapey" userId="73835e99cd6025c3" providerId="LiveId" clId="{64C9BA90-FC2A-492D-8AD9-BE20E2CC939B}" dt="2021-08-20T08:59:02.264" v="8" actId="692"/>
          <ac:spMkLst>
            <pc:docMk/>
            <pc:sldMk cId="2142120449" sldId="258"/>
            <ac:spMk id="22" creationId="{A76DEDDD-23AB-4451-825F-1C0079088DBC}"/>
          </ac:spMkLst>
        </pc:spChg>
      </pc:sldChg>
      <pc:sldChg chg="modSp mod">
        <pc:chgData name="Devrizal Maruapey" userId="73835e99cd6025c3" providerId="LiveId" clId="{64C9BA90-FC2A-492D-8AD9-BE20E2CC939B}" dt="2021-08-20T08:58:49.777" v="7" actId="207"/>
        <pc:sldMkLst>
          <pc:docMk/>
          <pc:sldMk cId="3361231552" sldId="259"/>
        </pc:sldMkLst>
        <pc:spChg chg="mod">
          <ac:chgData name="Devrizal Maruapey" userId="73835e99cd6025c3" providerId="LiveId" clId="{64C9BA90-FC2A-492D-8AD9-BE20E2CC939B}" dt="2021-08-20T08:58:49.777" v="7" actId="207"/>
          <ac:spMkLst>
            <pc:docMk/>
            <pc:sldMk cId="3361231552" sldId="259"/>
            <ac:spMk id="5" creationId="{49096C5B-18AE-4406-A4AF-1D97C692A242}"/>
          </ac:spMkLst>
        </pc:spChg>
      </pc:sldChg>
      <pc:sldChg chg="modSp mod">
        <pc:chgData name="Devrizal Maruapey" userId="73835e99cd6025c3" providerId="LiveId" clId="{64C9BA90-FC2A-492D-8AD9-BE20E2CC939B}" dt="2021-08-20T10:47:07.393" v="264" actId="20577"/>
        <pc:sldMkLst>
          <pc:docMk/>
          <pc:sldMk cId="1287986994" sldId="260"/>
        </pc:sldMkLst>
        <pc:spChg chg="mod">
          <ac:chgData name="Devrizal Maruapey" userId="73835e99cd6025c3" providerId="LiveId" clId="{64C9BA90-FC2A-492D-8AD9-BE20E2CC939B}" dt="2021-08-20T08:59:13.602" v="9" actId="692"/>
          <ac:spMkLst>
            <pc:docMk/>
            <pc:sldMk cId="1287986994" sldId="260"/>
            <ac:spMk id="7" creationId="{0FED4B4E-7EE6-4560-88D0-36BBAC354B12}"/>
          </ac:spMkLst>
        </pc:spChg>
        <pc:spChg chg="mod">
          <ac:chgData name="Devrizal Maruapey" userId="73835e99cd6025c3" providerId="LiveId" clId="{64C9BA90-FC2A-492D-8AD9-BE20E2CC939B}" dt="2021-08-20T08:59:13.602" v="9" actId="692"/>
          <ac:spMkLst>
            <pc:docMk/>
            <pc:sldMk cId="1287986994" sldId="260"/>
            <ac:spMk id="8" creationId="{0F931B7E-AE8F-4309-9F58-17FE7FF4128E}"/>
          </ac:spMkLst>
        </pc:spChg>
        <pc:spChg chg="mod">
          <ac:chgData name="Devrizal Maruapey" userId="73835e99cd6025c3" providerId="LiveId" clId="{64C9BA90-FC2A-492D-8AD9-BE20E2CC939B}" dt="2021-08-20T08:59:13.602" v="9" actId="692"/>
          <ac:spMkLst>
            <pc:docMk/>
            <pc:sldMk cId="1287986994" sldId="260"/>
            <ac:spMk id="9" creationId="{7FAA4F75-A6FC-4C72-A5E4-4E5FA4DA6DBD}"/>
          </ac:spMkLst>
        </pc:spChg>
        <pc:spChg chg="mod">
          <ac:chgData name="Devrizal Maruapey" userId="73835e99cd6025c3" providerId="LiveId" clId="{64C9BA90-FC2A-492D-8AD9-BE20E2CC939B}" dt="2021-08-20T10:47:07.393" v="264" actId="20577"/>
          <ac:spMkLst>
            <pc:docMk/>
            <pc:sldMk cId="1287986994" sldId="260"/>
            <ac:spMk id="24" creationId="{B08C694A-EB7F-4C89-8894-58CD4ADB184D}"/>
          </ac:spMkLst>
        </pc:spChg>
        <pc:spChg chg="mod">
          <ac:chgData name="Devrizal Maruapey" userId="73835e99cd6025c3" providerId="LiveId" clId="{64C9BA90-FC2A-492D-8AD9-BE20E2CC939B}" dt="2021-08-20T08:59:13.602" v="9" actId="692"/>
          <ac:spMkLst>
            <pc:docMk/>
            <pc:sldMk cId="1287986994" sldId="260"/>
            <ac:spMk id="31" creationId="{5D94A984-E19D-44DD-8F57-2F06E6A24A36}"/>
          </ac:spMkLst>
        </pc:spChg>
        <pc:spChg chg="mod">
          <ac:chgData name="Devrizal Maruapey" userId="73835e99cd6025c3" providerId="LiveId" clId="{64C9BA90-FC2A-492D-8AD9-BE20E2CC939B}" dt="2021-08-20T08:59:13.602" v="9" actId="692"/>
          <ac:spMkLst>
            <pc:docMk/>
            <pc:sldMk cId="1287986994" sldId="260"/>
            <ac:spMk id="32" creationId="{443CE5DC-7CD9-4C56-8128-710FB8975A0A}"/>
          </ac:spMkLst>
        </pc:spChg>
        <pc:spChg chg="mod">
          <ac:chgData name="Devrizal Maruapey" userId="73835e99cd6025c3" providerId="LiveId" clId="{64C9BA90-FC2A-492D-8AD9-BE20E2CC939B}" dt="2021-08-20T08:59:13.602" v="9" actId="692"/>
          <ac:spMkLst>
            <pc:docMk/>
            <pc:sldMk cId="1287986994" sldId="260"/>
            <ac:spMk id="33" creationId="{66AF797C-15E9-450A-B5CA-6D7BC1444303}"/>
          </ac:spMkLst>
        </pc:spChg>
      </pc:sldChg>
      <pc:sldChg chg="modSp mod">
        <pc:chgData name="Devrizal Maruapey" userId="73835e99cd6025c3" providerId="LiveId" clId="{64C9BA90-FC2A-492D-8AD9-BE20E2CC939B}" dt="2021-08-20T08:59:29.091" v="11" actId="692"/>
        <pc:sldMkLst>
          <pc:docMk/>
          <pc:sldMk cId="35624197" sldId="261"/>
        </pc:sldMkLst>
        <pc:spChg chg="mod">
          <ac:chgData name="Devrizal Maruapey" userId="73835e99cd6025c3" providerId="LiveId" clId="{64C9BA90-FC2A-492D-8AD9-BE20E2CC939B}" dt="2021-08-20T08:59:22.194" v="10" actId="207"/>
          <ac:spMkLst>
            <pc:docMk/>
            <pc:sldMk cId="35624197" sldId="261"/>
            <ac:spMk id="7" creationId="{F1EC3BAE-82DA-41A5-9D08-8549279FAC05}"/>
          </ac:spMkLst>
        </pc:spChg>
        <pc:spChg chg="mod">
          <ac:chgData name="Devrizal Maruapey" userId="73835e99cd6025c3" providerId="LiveId" clId="{64C9BA90-FC2A-492D-8AD9-BE20E2CC939B}" dt="2021-08-20T08:59:29.091" v="11" actId="692"/>
          <ac:spMkLst>
            <pc:docMk/>
            <pc:sldMk cId="35624197" sldId="261"/>
            <ac:spMk id="36" creationId="{812F1E76-5096-40F2-97CF-43E9CA7D103A}"/>
          </ac:spMkLst>
        </pc:spChg>
        <pc:spChg chg="mod">
          <ac:chgData name="Devrizal Maruapey" userId="73835e99cd6025c3" providerId="LiveId" clId="{64C9BA90-FC2A-492D-8AD9-BE20E2CC939B}" dt="2021-08-20T08:59:29.091" v="11" actId="692"/>
          <ac:spMkLst>
            <pc:docMk/>
            <pc:sldMk cId="35624197" sldId="261"/>
            <ac:spMk id="37" creationId="{53FAA630-FFBA-4AB2-8DCC-24E219B926A0}"/>
          </ac:spMkLst>
        </pc:spChg>
        <pc:spChg chg="mod">
          <ac:chgData name="Devrizal Maruapey" userId="73835e99cd6025c3" providerId="LiveId" clId="{64C9BA90-FC2A-492D-8AD9-BE20E2CC939B}" dt="2021-08-20T08:59:29.091" v="11" actId="692"/>
          <ac:spMkLst>
            <pc:docMk/>
            <pc:sldMk cId="35624197" sldId="261"/>
            <ac:spMk id="38" creationId="{CF2DDEAF-C478-4514-8159-B382D3BE36E3}"/>
          </ac:spMkLst>
        </pc:spChg>
      </pc:sldChg>
      <pc:sldChg chg="modSp mod">
        <pc:chgData name="Devrizal Maruapey" userId="73835e99cd6025c3" providerId="LiveId" clId="{64C9BA90-FC2A-492D-8AD9-BE20E2CC939B}" dt="2021-08-20T08:59:36.538" v="12" actId="207"/>
        <pc:sldMkLst>
          <pc:docMk/>
          <pc:sldMk cId="3939132025" sldId="262"/>
        </pc:sldMkLst>
        <pc:spChg chg="mod">
          <ac:chgData name="Devrizal Maruapey" userId="73835e99cd6025c3" providerId="LiveId" clId="{64C9BA90-FC2A-492D-8AD9-BE20E2CC939B}" dt="2021-08-20T08:59:36.538" v="12" actId="207"/>
          <ac:spMkLst>
            <pc:docMk/>
            <pc:sldMk cId="3939132025" sldId="262"/>
            <ac:spMk id="10" creationId="{E227E64D-DB39-4711-BB60-A38BFB447E42}"/>
          </ac:spMkLst>
        </pc:spChg>
      </pc:sldChg>
      <pc:sldChg chg="modSp mod">
        <pc:chgData name="Devrizal Maruapey" userId="73835e99cd6025c3" providerId="LiveId" clId="{64C9BA90-FC2A-492D-8AD9-BE20E2CC939B}" dt="2021-08-20T08:59:53.099" v="14" actId="692"/>
        <pc:sldMkLst>
          <pc:docMk/>
          <pc:sldMk cId="2595157234" sldId="263"/>
        </pc:sldMkLst>
        <pc:spChg chg="mod">
          <ac:chgData name="Devrizal Maruapey" userId="73835e99cd6025c3" providerId="LiveId" clId="{64C9BA90-FC2A-492D-8AD9-BE20E2CC939B}" dt="2021-08-20T08:59:45.603" v="13" actId="207"/>
          <ac:spMkLst>
            <pc:docMk/>
            <pc:sldMk cId="2595157234" sldId="263"/>
            <ac:spMk id="5" creationId="{B089B2A5-D160-43EA-AEBE-F395B479A98D}"/>
          </ac:spMkLst>
        </pc:spChg>
        <pc:spChg chg="mod">
          <ac:chgData name="Devrizal Maruapey" userId="73835e99cd6025c3" providerId="LiveId" clId="{64C9BA90-FC2A-492D-8AD9-BE20E2CC939B}" dt="2021-08-20T08:59:53.099" v="14" actId="692"/>
          <ac:spMkLst>
            <pc:docMk/>
            <pc:sldMk cId="2595157234" sldId="263"/>
            <ac:spMk id="37" creationId="{C238F534-792D-49A8-BC64-C3336FD471E5}"/>
          </ac:spMkLst>
        </pc:spChg>
        <pc:spChg chg="mod">
          <ac:chgData name="Devrizal Maruapey" userId="73835e99cd6025c3" providerId="LiveId" clId="{64C9BA90-FC2A-492D-8AD9-BE20E2CC939B}" dt="2021-08-20T08:59:53.099" v="14" actId="692"/>
          <ac:spMkLst>
            <pc:docMk/>
            <pc:sldMk cId="2595157234" sldId="263"/>
            <ac:spMk id="38" creationId="{28E7C1AC-EADD-4580-9910-6EBC466A7D4D}"/>
          </ac:spMkLst>
        </pc:spChg>
        <pc:spChg chg="mod">
          <ac:chgData name="Devrizal Maruapey" userId="73835e99cd6025c3" providerId="LiveId" clId="{64C9BA90-FC2A-492D-8AD9-BE20E2CC939B}" dt="2021-08-20T08:59:53.099" v="14" actId="692"/>
          <ac:spMkLst>
            <pc:docMk/>
            <pc:sldMk cId="2595157234" sldId="263"/>
            <ac:spMk id="39" creationId="{D2599F2F-6C8D-4185-BA66-58E3D18570CA}"/>
          </ac:spMkLst>
        </pc:spChg>
      </pc:sldChg>
      <pc:sldChg chg="modSp mod">
        <pc:chgData name="Devrizal Maruapey" userId="73835e99cd6025c3" providerId="LiveId" clId="{64C9BA90-FC2A-492D-8AD9-BE20E2CC939B}" dt="2021-08-20T09:00:01.640" v="16" actId="207"/>
        <pc:sldMkLst>
          <pc:docMk/>
          <pc:sldMk cId="1371756875" sldId="264"/>
        </pc:sldMkLst>
        <pc:spChg chg="mod">
          <ac:chgData name="Devrizal Maruapey" userId="73835e99cd6025c3" providerId="LiveId" clId="{64C9BA90-FC2A-492D-8AD9-BE20E2CC939B}" dt="2021-08-20T09:00:01.640" v="16" actId="207"/>
          <ac:spMkLst>
            <pc:docMk/>
            <pc:sldMk cId="1371756875" sldId="264"/>
            <ac:spMk id="7" creationId="{2E2A882C-5E18-48FC-96AB-3CA314354C22}"/>
          </ac:spMkLst>
        </pc:spChg>
        <pc:spChg chg="mod">
          <ac:chgData name="Devrizal Maruapey" userId="73835e99cd6025c3" providerId="LiveId" clId="{64C9BA90-FC2A-492D-8AD9-BE20E2CC939B}" dt="2021-08-20T08:59:58.631" v="15" actId="692"/>
          <ac:spMkLst>
            <pc:docMk/>
            <pc:sldMk cId="1371756875" sldId="264"/>
            <ac:spMk id="39" creationId="{349A7AD7-52BE-405D-A505-8EF343A5CD37}"/>
          </ac:spMkLst>
        </pc:spChg>
        <pc:spChg chg="mod">
          <ac:chgData name="Devrizal Maruapey" userId="73835e99cd6025c3" providerId="LiveId" clId="{64C9BA90-FC2A-492D-8AD9-BE20E2CC939B}" dt="2021-08-20T08:59:58.631" v="15" actId="692"/>
          <ac:spMkLst>
            <pc:docMk/>
            <pc:sldMk cId="1371756875" sldId="264"/>
            <ac:spMk id="40" creationId="{6898C62E-6EF4-4D01-ADB0-2159CDC52A77}"/>
          </ac:spMkLst>
        </pc:spChg>
        <pc:spChg chg="mod">
          <ac:chgData name="Devrizal Maruapey" userId="73835e99cd6025c3" providerId="LiveId" clId="{64C9BA90-FC2A-492D-8AD9-BE20E2CC939B}" dt="2021-08-20T08:59:58.631" v="15" actId="692"/>
          <ac:spMkLst>
            <pc:docMk/>
            <pc:sldMk cId="1371756875" sldId="264"/>
            <ac:spMk id="41" creationId="{034F0CC8-ED1E-4E48-A4CC-40E628966F6F}"/>
          </ac:spMkLst>
        </pc:spChg>
      </pc:sldChg>
      <pc:sldChg chg="modSp mod">
        <pc:chgData name="Devrizal Maruapey" userId="73835e99cd6025c3" providerId="LiveId" clId="{64C9BA90-FC2A-492D-8AD9-BE20E2CC939B}" dt="2021-08-20T09:00:11.991" v="18" actId="692"/>
        <pc:sldMkLst>
          <pc:docMk/>
          <pc:sldMk cId="2869690648" sldId="265"/>
        </pc:sldMkLst>
        <pc:spChg chg="mod">
          <ac:chgData name="Devrizal Maruapey" userId="73835e99cd6025c3" providerId="LiveId" clId="{64C9BA90-FC2A-492D-8AD9-BE20E2CC939B}" dt="2021-08-20T09:00:06.685" v="17" actId="207"/>
          <ac:spMkLst>
            <pc:docMk/>
            <pc:sldMk cId="2869690648" sldId="265"/>
            <ac:spMk id="5" creationId="{A9A1B2CD-13EE-43E9-B368-1D6130519B53}"/>
          </ac:spMkLst>
        </pc:spChg>
        <pc:spChg chg="mod">
          <ac:chgData name="Devrizal Maruapey" userId="73835e99cd6025c3" providerId="LiveId" clId="{64C9BA90-FC2A-492D-8AD9-BE20E2CC939B}" dt="2021-08-20T09:00:11.991" v="18" actId="692"/>
          <ac:spMkLst>
            <pc:docMk/>
            <pc:sldMk cId="2869690648" sldId="265"/>
            <ac:spMk id="55" creationId="{BB9E77E7-3EBD-40DB-A069-7FE9BEE19C9D}"/>
          </ac:spMkLst>
        </pc:spChg>
        <pc:spChg chg="mod">
          <ac:chgData name="Devrizal Maruapey" userId="73835e99cd6025c3" providerId="LiveId" clId="{64C9BA90-FC2A-492D-8AD9-BE20E2CC939B}" dt="2021-08-20T09:00:11.991" v="18" actId="692"/>
          <ac:spMkLst>
            <pc:docMk/>
            <pc:sldMk cId="2869690648" sldId="265"/>
            <ac:spMk id="56" creationId="{5F5D036B-984A-4083-951F-9CC316A914EA}"/>
          </ac:spMkLst>
        </pc:spChg>
        <pc:spChg chg="mod">
          <ac:chgData name="Devrizal Maruapey" userId="73835e99cd6025c3" providerId="LiveId" clId="{64C9BA90-FC2A-492D-8AD9-BE20E2CC939B}" dt="2021-08-20T09:00:11.991" v="18" actId="692"/>
          <ac:spMkLst>
            <pc:docMk/>
            <pc:sldMk cId="2869690648" sldId="265"/>
            <ac:spMk id="57" creationId="{AFB4DD38-F955-4865-B847-92776696876A}"/>
          </ac:spMkLst>
        </pc:spChg>
        <pc:spChg chg="mod">
          <ac:chgData name="Devrizal Maruapey" userId="73835e99cd6025c3" providerId="LiveId" clId="{64C9BA90-FC2A-492D-8AD9-BE20E2CC939B}" dt="2021-08-20T09:00:11.991" v="18" actId="692"/>
          <ac:spMkLst>
            <pc:docMk/>
            <pc:sldMk cId="2869690648" sldId="265"/>
            <ac:spMk id="63" creationId="{7FC1818D-FA61-4ADC-B600-B7917AB3BDAB}"/>
          </ac:spMkLst>
        </pc:spChg>
        <pc:spChg chg="mod">
          <ac:chgData name="Devrizal Maruapey" userId="73835e99cd6025c3" providerId="LiveId" clId="{64C9BA90-FC2A-492D-8AD9-BE20E2CC939B}" dt="2021-08-20T09:00:11.991" v="18" actId="692"/>
          <ac:spMkLst>
            <pc:docMk/>
            <pc:sldMk cId="2869690648" sldId="265"/>
            <ac:spMk id="64" creationId="{863151F0-4595-4ED0-B800-081059B56C9C}"/>
          </ac:spMkLst>
        </pc:spChg>
        <pc:spChg chg="mod">
          <ac:chgData name="Devrizal Maruapey" userId="73835e99cd6025c3" providerId="LiveId" clId="{64C9BA90-FC2A-492D-8AD9-BE20E2CC939B}" dt="2021-08-20T09:00:11.991" v="18" actId="692"/>
          <ac:spMkLst>
            <pc:docMk/>
            <pc:sldMk cId="2869690648" sldId="265"/>
            <ac:spMk id="65" creationId="{9BF80EFF-8A13-45B1-BC3C-1F04E1F97A35}"/>
          </ac:spMkLst>
        </pc:spChg>
      </pc:sldChg>
      <pc:sldChg chg="delSp modSp mod">
        <pc:chgData name="Devrizal Maruapey" userId="73835e99cd6025c3" providerId="LiveId" clId="{64C9BA90-FC2A-492D-8AD9-BE20E2CC939B}" dt="2021-08-20T11:55:28.233" v="1050" actId="1076"/>
        <pc:sldMkLst>
          <pc:docMk/>
          <pc:sldMk cId="318261745" sldId="266"/>
        </pc:sldMkLst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3" creationId="{BFA711C2-4D5D-4492-A33E-7124C4A2AA16}"/>
          </ac:spMkLst>
        </pc:spChg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4" creationId="{71FDCEA8-A54F-4737-9587-D587E595A1C7}"/>
          </ac:spMkLst>
        </pc:spChg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5" creationId="{51D407F2-2F85-41DC-B709-6615107EE41B}"/>
          </ac:spMkLst>
        </pc:spChg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6" creationId="{0ABD9A66-3BB1-46F6-BE2D-52A83B01BCDA}"/>
          </ac:spMkLst>
        </pc:spChg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7" creationId="{73907E21-AF01-4182-89DD-512247ACA0A7}"/>
          </ac:spMkLst>
        </pc:spChg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8" creationId="{469AE599-801D-4699-ACA8-B66AC8FBD665}"/>
          </ac:spMkLst>
        </pc:spChg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9" creationId="{30599399-BCBA-4856-9B75-436C9B3163D0}"/>
          </ac:spMkLst>
        </pc:spChg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10" creationId="{C2A7829E-E1FD-4562-AE30-8411F7C395DE}"/>
          </ac:spMkLst>
        </pc:spChg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11" creationId="{9CB78158-944A-42A8-BF85-95DC0996617C}"/>
          </ac:spMkLst>
        </pc:spChg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12" creationId="{AEA05027-CFB6-4E45-8C83-1E42B1841125}"/>
          </ac:spMkLst>
        </pc:spChg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14" creationId="{A1DA31C6-BBCA-4750-B778-F053A4BF0FCE}"/>
          </ac:spMkLst>
        </pc:spChg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15" creationId="{19F42DF1-4E9F-4425-AA09-9DBF7CDFF938}"/>
          </ac:spMkLst>
        </pc:spChg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16" creationId="{E592A70C-D897-4F14-9225-AC88CC2C68D3}"/>
          </ac:spMkLst>
        </pc:spChg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17" creationId="{6F231D4B-5035-4FEE-A72B-C636F85AAE10}"/>
          </ac:spMkLst>
        </pc:spChg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18" creationId="{BAE31591-2319-43BB-9570-C3E37108ADB5}"/>
          </ac:spMkLst>
        </pc:spChg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19" creationId="{3490D67F-AEC7-433D-9029-B6D2401BD9DB}"/>
          </ac:spMkLst>
        </pc:spChg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20" creationId="{1F2F27A2-84A8-410B-B1AA-384D2B152A12}"/>
          </ac:spMkLst>
        </pc:spChg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21" creationId="{B9096178-302B-445B-9BFE-8FB36B84EE02}"/>
          </ac:spMkLst>
        </pc:spChg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22" creationId="{F9952F10-8E5F-4406-A938-BACE1B16DA4D}"/>
          </ac:spMkLst>
        </pc:spChg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23" creationId="{1F9AC8A5-8349-4266-B2CF-1818590577FA}"/>
          </ac:spMkLst>
        </pc:spChg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24" creationId="{EE3717DA-402E-4610-BEC4-328ED3231B58}"/>
          </ac:spMkLst>
        </pc:spChg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25" creationId="{CF01DF72-5EE4-46A3-B5D5-4C1FCED53FAB}"/>
          </ac:spMkLst>
        </pc:spChg>
        <pc:spChg chg="mod">
          <ac:chgData name="Devrizal Maruapey" userId="73835e99cd6025c3" providerId="LiveId" clId="{64C9BA90-FC2A-492D-8AD9-BE20E2CC939B}" dt="2021-08-20T11:55:28.233" v="1050" actId="1076"/>
          <ac:spMkLst>
            <pc:docMk/>
            <pc:sldMk cId="318261745" sldId="266"/>
            <ac:spMk id="26" creationId="{4A4A9BA9-4730-49A2-A5E0-3FB2F1EDB539}"/>
          </ac:spMkLst>
        </pc:spChg>
        <pc:spChg chg="mod">
          <ac:chgData name="Devrizal Maruapey" userId="73835e99cd6025c3" providerId="LiveId" clId="{64C9BA90-FC2A-492D-8AD9-BE20E2CC939B}" dt="2021-08-20T09:00:23.315" v="20" actId="207"/>
          <ac:spMkLst>
            <pc:docMk/>
            <pc:sldMk cId="318261745" sldId="266"/>
            <ac:spMk id="33" creationId="{4402A630-475C-45CD-8379-D164781A112E}"/>
          </ac:spMkLst>
        </pc:spChg>
        <pc:spChg chg="mod">
          <ac:chgData name="Devrizal Maruapey" userId="73835e99cd6025c3" providerId="LiveId" clId="{64C9BA90-FC2A-492D-8AD9-BE20E2CC939B}" dt="2021-08-20T11:32:59.941" v="691" actId="165"/>
          <ac:spMkLst>
            <pc:docMk/>
            <pc:sldMk cId="318261745" sldId="266"/>
            <ac:spMk id="37" creationId="{9B8A2BFD-895D-4620-87D8-07D3DED03B13}"/>
          </ac:spMkLst>
        </pc:spChg>
        <pc:spChg chg="mod">
          <ac:chgData name="Devrizal Maruapey" userId="73835e99cd6025c3" providerId="LiveId" clId="{64C9BA90-FC2A-492D-8AD9-BE20E2CC939B}" dt="2021-08-20T11:32:59.941" v="691" actId="165"/>
          <ac:spMkLst>
            <pc:docMk/>
            <pc:sldMk cId="318261745" sldId="266"/>
            <ac:spMk id="38" creationId="{C51F6A5E-1C84-47B4-BC36-3AFCD55665F1}"/>
          </ac:spMkLst>
        </pc:spChg>
        <pc:spChg chg="mod">
          <ac:chgData name="Devrizal Maruapey" userId="73835e99cd6025c3" providerId="LiveId" clId="{64C9BA90-FC2A-492D-8AD9-BE20E2CC939B}" dt="2021-08-20T11:32:59.941" v="691" actId="165"/>
          <ac:spMkLst>
            <pc:docMk/>
            <pc:sldMk cId="318261745" sldId="266"/>
            <ac:spMk id="39" creationId="{776C1F0E-1FFC-4EF0-93F5-2A290993EE66}"/>
          </ac:spMkLst>
        </pc:spChg>
        <pc:spChg chg="mod">
          <ac:chgData name="Devrizal Maruapey" userId="73835e99cd6025c3" providerId="LiveId" clId="{64C9BA90-FC2A-492D-8AD9-BE20E2CC939B}" dt="2021-08-20T11:32:59.941" v="691" actId="165"/>
          <ac:spMkLst>
            <pc:docMk/>
            <pc:sldMk cId="318261745" sldId="266"/>
            <ac:spMk id="42" creationId="{888EEBC6-3DE3-4851-B724-FC341FE3BFF5}"/>
          </ac:spMkLst>
        </pc:spChg>
        <pc:spChg chg="mod">
          <ac:chgData name="Devrizal Maruapey" userId="73835e99cd6025c3" providerId="LiveId" clId="{64C9BA90-FC2A-492D-8AD9-BE20E2CC939B}" dt="2021-08-20T11:32:59.941" v="691" actId="165"/>
          <ac:spMkLst>
            <pc:docMk/>
            <pc:sldMk cId="318261745" sldId="266"/>
            <ac:spMk id="43" creationId="{7E335306-1DAC-4CEE-853E-2E5621EA3F08}"/>
          </ac:spMkLst>
        </pc:spChg>
        <pc:spChg chg="mod">
          <ac:chgData name="Devrizal Maruapey" userId="73835e99cd6025c3" providerId="LiveId" clId="{64C9BA90-FC2A-492D-8AD9-BE20E2CC939B}" dt="2021-08-20T11:32:59.941" v="691" actId="165"/>
          <ac:spMkLst>
            <pc:docMk/>
            <pc:sldMk cId="318261745" sldId="266"/>
            <ac:spMk id="44" creationId="{10994BC0-9802-4FDD-8EF9-3B3D611D6C4D}"/>
          </ac:spMkLst>
        </pc:spChg>
        <pc:spChg chg="mod">
          <ac:chgData name="Devrizal Maruapey" userId="73835e99cd6025c3" providerId="LiveId" clId="{64C9BA90-FC2A-492D-8AD9-BE20E2CC939B}" dt="2021-08-20T09:00:20.100" v="19" actId="692"/>
          <ac:spMkLst>
            <pc:docMk/>
            <pc:sldMk cId="318261745" sldId="266"/>
            <ac:spMk id="59" creationId="{41A7661F-5658-49DE-A43C-86CA536C6190}"/>
          </ac:spMkLst>
        </pc:spChg>
        <pc:spChg chg="mod">
          <ac:chgData name="Devrizal Maruapey" userId="73835e99cd6025c3" providerId="LiveId" clId="{64C9BA90-FC2A-492D-8AD9-BE20E2CC939B}" dt="2021-08-20T09:00:20.100" v="19" actId="692"/>
          <ac:spMkLst>
            <pc:docMk/>
            <pc:sldMk cId="318261745" sldId="266"/>
            <ac:spMk id="60" creationId="{969ADA14-21B6-467F-9599-E245A97B31B5}"/>
          </ac:spMkLst>
        </pc:spChg>
        <pc:spChg chg="mod">
          <ac:chgData name="Devrizal Maruapey" userId="73835e99cd6025c3" providerId="LiveId" clId="{64C9BA90-FC2A-492D-8AD9-BE20E2CC939B}" dt="2021-08-20T09:00:20.100" v="19" actId="692"/>
          <ac:spMkLst>
            <pc:docMk/>
            <pc:sldMk cId="318261745" sldId="266"/>
            <ac:spMk id="61" creationId="{A15FAD2C-15A3-4144-97AC-E6EDFD1A53E3}"/>
          </ac:spMkLst>
        </pc:spChg>
        <pc:grpChg chg="mod">
          <ac:chgData name="Devrizal Maruapey" userId="73835e99cd6025c3" providerId="LiveId" clId="{64C9BA90-FC2A-492D-8AD9-BE20E2CC939B}" dt="2021-08-20T11:55:28.233" v="1050" actId="1076"/>
          <ac:grpSpMkLst>
            <pc:docMk/>
            <pc:sldMk cId="318261745" sldId="266"/>
            <ac:grpSpMk id="2" creationId="{EFF92043-8E3A-4746-87E0-9C1D89120C78}"/>
          </ac:grpSpMkLst>
        </pc:grpChg>
        <pc:grpChg chg="mod">
          <ac:chgData name="Devrizal Maruapey" userId="73835e99cd6025c3" providerId="LiveId" clId="{64C9BA90-FC2A-492D-8AD9-BE20E2CC939B}" dt="2021-08-20T11:55:28.233" v="1050" actId="1076"/>
          <ac:grpSpMkLst>
            <pc:docMk/>
            <pc:sldMk cId="318261745" sldId="266"/>
            <ac:grpSpMk id="13" creationId="{77F7E8D5-601A-415C-B329-38711A362674}"/>
          </ac:grpSpMkLst>
        </pc:grpChg>
        <pc:grpChg chg="mod topLvl">
          <ac:chgData name="Devrizal Maruapey" userId="73835e99cd6025c3" providerId="LiveId" clId="{64C9BA90-FC2A-492D-8AD9-BE20E2CC939B}" dt="2021-08-20T11:32:59.941" v="691" actId="165"/>
          <ac:grpSpMkLst>
            <pc:docMk/>
            <pc:sldMk cId="318261745" sldId="266"/>
            <ac:grpSpMk id="30" creationId="{66B92B37-11FC-46C1-9FE3-CF4B7DA5CD84}"/>
          </ac:grpSpMkLst>
        </pc:grpChg>
        <pc:grpChg chg="mod">
          <ac:chgData name="Devrizal Maruapey" userId="73835e99cd6025c3" providerId="LiveId" clId="{64C9BA90-FC2A-492D-8AD9-BE20E2CC939B}" dt="2021-08-20T11:32:59.941" v="691" actId="165"/>
          <ac:grpSpMkLst>
            <pc:docMk/>
            <pc:sldMk cId="318261745" sldId="266"/>
            <ac:grpSpMk id="36" creationId="{ECF3EA4E-FE47-4F55-91D6-4E7754DBEEA4}"/>
          </ac:grpSpMkLst>
        </pc:grpChg>
        <pc:grpChg chg="mod">
          <ac:chgData name="Devrizal Maruapey" userId="73835e99cd6025c3" providerId="LiveId" clId="{64C9BA90-FC2A-492D-8AD9-BE20E2CC939B}" dt="2021-08-20T11:32:59.941" v="691" actId="165"/>
          <ac:grpSpMkLst>
            <pc:docMk/>
            <pc:sldMk cId="318261745" sldId="266"/>
            <ac:grpSpMk id="41" creationId="{9FEAB139-386B-4099-A5DB-89B8A7FFEC6F}"/>
          </ac:grpSpMkLst>
        </pc:grpChg>
        <pc:grpChg chg="mod topLvl">
          <ac:chgData name="Devrizal Maruapey" userId="73835e99cd6025c3" providerId="LiveId" clId="{64C9BA90-FC2A-492D-8AD9-BE20E2CC939B}" dt="2021-08-20T11:32:59.941" v="691" actId="165"/>
          <ac:grpSpMkLst>
            <pc:docMk/>
            <pc:sldMk cId="318261745" sldId="266"/>
            <ac:grpSpMk id="45" creationId="{56440420-C9D6-4487-A37F-899B64E91889}"/>
          </ac:grpSpMkLst>
        </pc:grpChg>
        <pc:grpChg chg="del">
          <ac:chgData name="Devrizal Maruapey" userId="73835e99cd6025c3" providerId="LiveId" clId="{64C9BA90-FC2A-492D-8AD9-BE20E2CC939B}" dt="2021-08-20T11:32:59.941" v="691" actId="165"/>
          <ac:grpSpMkLst>
            <pc:docMk/>
            <pc:sldMk cId="318261745" sldId="266"/>
            <ac:grpSpMk id="46" creationId="{CE02D6B8-8A41-4091-97E6-7F2A4CA22D0A}"/>
          </ac:grpSpMkLst>
        </pc:grpChg>
      </pc:sldChg>
      <pc:sldChg chg="modSp mod">
        <pc:chgData name="Devrizal Maruapey" userId="73835e99cd6025c3" providerId="LiveId" clId="{64C9BA90-FC2A-492D-8AD9-BE20E2CC939B}" dt="2021-08-20T09:00:28.042" v="21" actId="207"/>
        <pc:sldMkLst>
          <pc:docMk/>
          <pc:sldMk cId="1022344625" sldId="267"/>
        </pc:sldMkLst>
        <pc:spChg chg="mod">
          <ac:chgData name="Devrizal Maruapey" userId="73835e99cd6025c3" providerId="LiveId" clId="{64C9BA90-FC2A-492D-8AD9-BE20E2CC939B}" dt="2021-08-20T09:00:28.042" v="21" actId="207"/>
          <ac:spMkLst>
            <pc:docMk/>
            <pc:sldMk cId="1022344625" sldId="267"/>
            <ac:spMk id="13" creationId="{84CE60E2-6B3F-49C5-8CD5-A54BB68A371C}"/>
          </ac:spMkLst>
        </pc:spChg>
      </pc:sldChg>
      <pc:sldChg chg="modSp mod">
        <pc:chgData name="Devrizal Maruapey" userId="73835e99cd6025c3" providerId="LiveId" clId="{64C9BA90-FC2A-492D-8AD9-BE20E2CC939B}" dt="2021-08-20T09:00:34.987" v="23" actId="692"/>
        <pc:sldMkLst>
          <pc:docMk/>
          <pc:sldMk cId="1117756440" sldId="268"/>
        </pc:sldMkLst>
        <pc:spChg chg="mod">
          <ac:chgData name="Devrizal Maruapey" userId="73835e99cd6025c3" providerId="LiveId" clId="{64C9BA90-FC2A-492D-8AD9-BE20E2CC939B}" dt="2021-08-20T09:00:34.987" v="23" actId="692"/>
          <ac:spMkLst>
            <pc:docMk/>
            <pc:sldMk cId="1117756440" sldId="268"/>
            <ac:spMk id="49" creationId="{35C79700-B05D-4658-996E-A301F2502794}"/>
          </ac:spMkLst>
        </pc:spChg>
        <pc:spChg chg="mod">
          <ac:chgData name="Devrizal Maruapey" userId="73835e99cd6025c3" providerId="LiveId" clId="{64C9BA90-FC2A-492D-8AD9-BE20E2CC939B}" dt="2021-08-20T09:00:34.987" v="23" actId="692"/>
          <ac:spMkLst>
            <pc:docMk/>
            <pc:sldMk cId="1117756440" sldId="268"/>
            <ac:spMk id="50" creationId="{0A5905E1-8FBA-4FCE-B6A6-8D552782C800}"/>
          </ac:spMkLst>
        </pc:spChg>
        <pc:spChg chg="mod">
          <ac:chgData name="Devrizal Maruapey" userId="73835e99cd6025c3" providerId="LiveId" clId="{64C9BA90-FC2A-492D-8AD9-BE20E2CC939B}" dt="2021-08-20T09:00:34.987" v="23" actId="692"/>
          <ac:spMkLst>
            <pc:docMk/>
            <pc:sldMk cId="1117756440" sldId="268"/>
            <ac:spMk id="51" creationId="{BBF7417E-6D1E-4583-9EED-29A7E5B505EE}"/>
          </ac:spMkLst>
        </pc:spChg>
      </pc:sldChg>
      <pc:sldChg chg="modSp mod">
        <pc:chgData name="Devrizal Maruapey" userId="73835e99cd6025c3" providerId="LiveId" clId="{64C9BA90-FC2A-492D-8AD9-BE20E2CC939B}" dt="2021-08-20T09:00:45.723" v="25" actId="692"/>
        <pc:sldMkLst>
          <pc:docMk/>
          <pc:sldMk cId="2471805739" sldId="269"/>
        </pc:sldMkLst>
        <pc:spChg chg="mod">
          <ac:chgData name="Devrizal Maruapey" userId="73835e99cd6025c3" providerId="LiveId" clId="{64C9BA90-FC2A-492D-8AD9-BE20E2CC939B}" dt="2021-08-20T09:00:41.327" v="24" actId="207"/>
          <ac:spMkLst>
            <pc:docMk/>
            <pc:sldMk cId="2471805739" sldId="269"/>
            <ac:spMk id="8" creationId="{CC31BBFB-9CC2-49B6-B699-D0219ACC3D52}"/>
          </ac:spMkLst>
        </pc:spChg>
        <pc:spChg chg="mod">
          <ac:chgData name="Devrizal Maruapey" userId="73835e99cd6025c3" providerId="LiveId" clId="{64C9BA90-FC2A-492D-8AD9-BE20E2CC939B}" dt="2021-08-20T09:00:45.723" v="25" actId="692"/>
          <ac:spMkLst>
            <pc:docMk/>
            <pc:sldMk cId="2471805739" sldId="269"/>
            <ac:spMk id="13" creationId="{986473C2-AA41-4F19-BB9F-3B0DB86F5773}"/>
          </ac:spMkLst>
        </pc:spChg>
        <pc:spChg chg="mod">
          <ac:chgData name="Devrizal Maruapey" userId="73835e99cd6025c3" providerId="LiveId" clId="{64C9BA90-FC2A-492D-8AD9-BE20E2CC939B}" dt="2021-08-20T09:00:45.723" v="25" actId="692"/>
          <ac:spMkLst>
            <pc:docMk/>
            <pc:sldMk cId="2471805739" sldId="269"/>
            <ac:spMk id="14" creationId="{ACEA9730-0F9A-4773-95C9-E7448231757E}"/>
          </ac:spMkLst>
        </pc:spChg>
        <pc:spChg chg="mod">
          <ac:chgData name="Devrizal Maruapey" userId="73835e99cd6025c3" providerId="LiveId" clId="{64C9BA90-FC2A-492D-8AD9-BE20E2CC939B}" dt="2021-08-20T09:00:45.723" v="25" actId="692"/>
          <ac:spMkLst>
            <pc:docMk/>
            <pc:sldMk cId="2471805739" sldId="269"/>
            <ac:spMk id="15" creationId="{FB6BA5CB-6894-4C92-8D44-301C57B7559E}"/>
          </ac:spMkLst>
        </pc:spChg>
        <pc:spChg chg="mod">
          <ac:chgData name="Devrizal Maruapey" userId="73835e99cd6025c3" providerId="LiveId" clId="{64C9BA90-FC2A-492D-8AD9-BE20E2CC939B}" dt="2021-08-20T09:00:45.723" v="25" actId="692"/>
          <ac:spMkLst>
            <pc:docMk/>
            <pc:sldMk cId="2471805739" sldId="269"/>
            <ac:spMk id="21" creationId="{4D307105-BF6E-4FC8-A67A-A890B6650738}"/>
          </ac:spMkLst>
        </pc:spChg>
        <pc:spChg chg="mod">
          <ac:chgData name="Devrizal Maruapey" userId="73835e99cd6025c3" providerId="LiveId" clId="{64C9BA90-FC2A-492D-8AD9-BE20E2CC939B}" dt="2021-08-20T09:00:45.723" v="25" actId="692"/>
          <ac:spMkLst>
            <pc:docMk/>
            <pc:sldMk cId="2471805739" sldId="269"/>
            <ac:spMk id="22" creationId="{3CFDF9F4-DA27-42CE-B655-2C274F0E91EB}"/>
          </ac:spMkLst>
        </pc:spChg>
        <pc:spChg chg="mod">
          <ac:chgData name="Devrizal Maruapey" userId="73835e99cd6025c3" providerId="LiveId" clId="{64C9BA90-FC2A-492D-8AD9-BE20E2CC939B}" dt="2021-08-20T09:00:45.723" v="25" actId="692"/>
          <ac:spMkLst>
            <pc:docMk/>
            <pc:sldMk cId="2471805739" sldId="269"/>
            <ac:spMk id="23" creationId="{20290812-4704-446C-81CE-D9AAB958A1C7}"/>
          </ac:spMkLst>
        </pc:spChg>
      </pc:sldChg>
      <pc:sldChg chg="modSp mod">
        <pc:chgData name="Devrizal Maruapey" userId="73835e99cd6025c3" providerId="LiveId" clId="{64C9BA90-FC2A-492D-8AD9-BE20E2CC939B}" dt="2021-08-20T09:00:56.835" v="27" actId="207"/>
        <pc:sldMkLst>
          <pc:docMk/>
          <pc:sldMk cId="3884034538" sldId="270"/>
        </pc:sldMkLst>
        <pc:spChg chg="mod">
          <ac:chgData name="Devrizal Maruapey" userId="73835e99cd6025c3" providerId="LiveId" clId="{64C9BA90-FC2A-492D-8AD9-BE20E2CC939B}" dt="2021-08-20T09:00:56.835" v="27" actId="207"/>
          <ac:spMkLst>
            <pc:docMk/>
            <pc:sldMk cId="3884034538" sldId="270"/>
            <ac:spMk id="5" creationId="{AD1AC954-D6D9-4AE7-82CD-D235A6B7943B}"/>
          </ac:spMkLst>
        </pc:spChg>
        <pc:spChg chg="mod">
          <ac:chgData name="Devrizal Maruapey" userId="73835e99cd6025c3" providerId="LiveId" clId="{64C9BA90-FC2A-492D-8AD9-BE20E2CC939B}" dt="2021-08-20T09:00:51.835" v="26" actId="692"/>
          <ac:spMkLst>
            <pc:docMk/>
            <pc:sldMk cId="3884034538" sldId="270"/>
            <ac:spMk id="18" creationId="{E9D6B192-02CA-4F4B-9371-D1D82462F6C3}"/>
          </ac:spMkLst>
        </pc:spChg>
        <pc:spChg chg="mod">
          <ac:chgData name="Devrizal Maruapey" userId="73835e99cd6025c3" providerId="LiveId" clId="{64C9BA90-FC2A-492D-8AD9-BE20E2CC939B}" dt="2021-08-20T09:00:51.835" v="26" actId="692"/>
          <ac:spMkLst>
            <pc:docMk/>
            <pc:sldMk cId="3884034538" sldId="270"/>
            <ac:spMk id="19" creationId="{B75B1C7C-67F8-4FA6-BEDF-80E867736704}"/>
          </ac:spMkLst>
        </pc:spChg>
        <pc:spChg chg="mod">
          <ac:chgData name="Devrizal Maruapey" userId="73835e99cd6025c3" providerId="LiveId" clId="{64C9BA90-FC2A-492D-8AD9-BE20E2CC939B}" dt="2021-08-20T09:00:51.835" v="26" actId="692"/>
          <ac:spMkLst>
            <pc:docMk/>
            <pc:sldMk cId="3884034538" sldId="270"/>
            <ac:spMk id="20" creationId="{22E20CFB-CFE6-421F-B464-5F5B5B8D1F35}"/>
          </ac:spMkLst>
        </pc:spChg>
      </pc:sldChg>
      <pc:sldChg chg="addSp">
        <pc:chgData name="Devrizal Maruapey" userId="73835e99cd6025c3" providerId="LiveId" clId="{64C9BA90-FC2A-492D-8AD9-BE20E2CC939B}" dt="2021-08-20T10:19:24.689" v="53"/>
        <pc:sldMkLst>
          <pc:docMk/>
          <pc:sldMk cId="418001211" sldId="271"/>
        </pc:sldMkLst>
        <pc:picChg chg="add">
          <ac:chgData name="Devrizal Maruapey" userId="73835e99cd6025c3" providerId="LiveId" clId="{64C9BA90-FC2A-492D-8AD9-BE20E2CC939B}" dt="2021-08-20T10:19:24.689" v="53"/>
          <ac:picMkLst>
            <pc:docMk/>
            <pc:sldMk cId="418001211" sldId="271"/>
            <ac:picMk id="1026" creationId="{84D5BDC2-8B7F-4178-94A6-5FB964C6D7BE}"/>
          </ac:picMkLst>
        </pc:picChg>
      </pc:sldChg>
      <pc:sldChg chg="addSp delSp modSp new add del mod">
        <pc:chgData name="Devrizal Maruapey" userId="73835e99cd6025c3" providerId="LiveId" clId="{64C9BA90-FC2A-492D-8AD9-BE20E2CC939B}" dt="2021-08-20T10:21:53.445" v="116" actId="167"/>
        <pc:sldMkLst>
          <pc:docMk/>
          <pc:sldMk cId="663978414" sldId="271"/>
        </pc:sldMkLst>
        <pc:spChg chg="mod">
          <ac:chgData name="Devrizal Maruapey" userId="73835e99cd6025c3" providerId="LiveId" clId="{64C9BA90-FC2A-492D-8AD9-BE20E2CC939B}" dt="2021-08-20T09:01:06.490" v="29"/>
          <ac:spMkLst>
            <pc:docMk/>
            <pc:sldMk cId="663978414" sldId="271"/>
            <ac:spMk id="3" creationId="{19A3EB8B-BE18-457B-9FCC-90B03BD6AB3D}"/>
          </ac:spMkLst>
        </pc:spChg>
        <pc:spChg chg="mod">
          <ac:chgData name="Devrizal Maruapey" userId="73835e99cd6025c3" providerId="LiveId" clId="{64C9BA90-FC2A-492D-8AD9-BE20E2CC939B}" dt="2021-08-20T09:01:06.490" v="29"/>
          <ac:spMkLst>
            <pc:docMk/>
            <pc:sldMk cId="663978414" sldId="271"/>
            <ac:spMk id="4" creationId="{FFC26295-19F7-4D4C-8EF1-22C1AE4D4EDD}"/>
          </ac:spMkLst>
        </pc:spChg>
        <pc:spChg chg="add mod ord">
          <ac:chgData name="Devrizal Maruapey" userId="73835e99cd6025c3" providerId="LiveId" clId="{64C9BA90-FC2A-492D-8AD9-BE20E2CC939B}" dt="2021-08-20T10:20:49.180" v="99" actId="165"/>
          <ac:spMkLst>
            <pc:docMk/>
            <pc:sldMk cId="663978414" sldId="271"/>
            <ac:spMk id="5" creationId="{261F7DD6-32C7-443B-8C70-6575D2A1B171}"/>
          </ac:spMkLst>
        </pc:spChg>
        <pc:spChg chg="mod">
          <ac:chgData name="Devrizal Maruapey" userId="73835e99cd6025c3" providerId="LiveId" clId="{64C9BA90-FC2A-492D-8AD9-BE20E2CC939B}" dt="2021-08-20T10:20:49.180" v="99" actId="165"/>
          <ac:spMkLst>
            <pc:docMk/>
            <pc:sldMk cId="663978414" sldId="271"/>
            <ac:spMk id="7" creationId="{3F84728C-DC42-4D8F-9763-FEBCA42C7506}"/>
          </ac:spMkLst>
        </pc:spChg>
        <pc:spChg chg="mod">
          <ac:chgData name="Devrizal Maruapey" userId="73835e99cd6025c3" providerId="LiveId" clId="{64C9BA90-FC2A-492D-8AD9-BE20E2CC939B}" dt="2021-08-20T10:20:49.180" v="99" actId="165"/>
          <ac:spMkLst>
            <pc:docMk/>
            <pc:sldMk cId="663978414" sldId="271"/>
            <ac:spMk id="8" creationId="{A0EB2072-DE89-4959-BF92-91EB4260993B}"/>
          </ac:spMkLst>
        </pc:spChg>
        <pc:spChg chg="add mod topLvl">
          <ac:chgData name="Devrizal Maruapey" userId="73835e99cd6025c3" providerId="LiveId" clId="{64C9BA90-FC2A-492D-8AD9-BE20E2CC939B}" dt="2021-08-20T10:20:49.180" v="99" actId="165"/>
          <ac:spMkLst>
            <pc:docMk/>
            <pc:sldMk cId="663978414" sldId="271"/>
            <ac:spMk id="11" creationId="{54EA94D5-E054-4930-9F11-8347CE91CD6C}"/>
          </ac:spMkLst>
        </pc:spChg>
        <pc:spChg chg="add mod">
          <ac:chgData name="Devrizal Maruapey" userId="73835e99cd6025c3" providerId="LiveId" clId="{64C9BA90-FC2A-492D-8AD9-BE20E2CC939B}" dt="2021-08-20T10:20:44.210" v="93" actId="1076"/>
          <ac:spMkLst>
            <pc:docMk/>
            <pc:sldMk cId="663978414" sldId="271"/>
            <ac:spMk id="12" creationId="{9E88ECA5-AA76-4378-8B50-AB2C1A366EC5}"/>
          </ac:spMkLst>
        </pc:spChg>
        <pc:spChg chg="add mod">
          <ac:chgData name="Devrizal Maruapey" userId="73835e99cd6025c3" providerId="LiveId" clId="{64C9BA90-FC2A-492D-8AD9-BE20E2CC939B}" dt="2021-08-20T10:20:44.210" v="93" actId="1076"/>
          <ac:spMkLst>
            <pc:docMk/>
            <pc:sldMk cId="663978414" sldId="271"/>
            <ac:spMk id="13" creationId="{505D92B4-34E4-42C7-A293-DB965AE46625}"/>
          </ac:spMkLst>
        </pc:spChg>
        <pc:spChg chg="mod">
          <ac:chgData name="Devrizal Maruapey" userId="73835e99cd6025c3" providerId="LiveId" clId="{64C9BA90-FC2A-492D-8AD9-BE20E2CC939B}" dt="2021-08-20T10:21:32.636" v="109" actId="692"/>
          <ac:spMkLst>
            <pc:docMk/>
            <pc:sldMk cId="663978414" sldId="271"/>
            <ac:spMk id="17" creationId="{8A82EBED-AF0C-42B2-B780-11E9D04CF42C}"/>
          </ac:spMkLst>
        </pc:spChg>
        <pc:spChg chg="mod">
          <ac:chgData name="Devrizal Maruapey" userId="73835e99cd6025c3" providerId="LiveId" clId="{64C9BA90-FC2A-492D-8AD9-BE20E2CC939B}" dt="2021-08-20T10:21:32.636" v="109" actId="692"/>
          <ac:spMkLst>
            <pc:docMk/>
            <pc:sldMk cId="663978414" sldId="271"/>
            <ac:spMk id="18" creationId="{827B8CFF-BA41-4D8D-87F1-B544221A1270}"/>
          </ac:spMkLst>
        </pc:spChg>
        <pc:spChg chg="mod">
          <ac:chgData name="Devrizal Maruapey" userId="73835e99cd6025c3" providerId="LiveId" clId="{64C9BA90-FC2A-492D-8AD9-BE20E2CC939B}" dt="2021-08-20T10:21:32.636" v="109" actId="692"/>
          <ac:spMkLst>
            <pc:docMk/>
            <pc:sldMk cId="663978414" sldId="271"/>
            <ac:spMk id="19" creationId="{A79C1FC3-50A8-4753-8E83-BA2FAEF7C0B3}"/>
          </ac:spMkLst>
        </pc:spChg>
        <pc:spChg chg="mod">
          <ac:chgData name="Devrizal Maruapey" userId="73835e99cd6025c3" providerId="LiveId" clId="{64C9BA90-FC2A-492D-8AD9-BE20E2CC939B}" dt="2021-08-20T10:21:30.344" v="108" actId="692"/>
          <ac:spMkLst>
            <pc:docMk/>
            <pc:sldMk cId="663978414" sldId="271"/>
            <ac:spMk id="21" creationId="{B86F93E4-EAED-4419-9701-19BDD4FA6FC0}"/>
          </ac:spMkLst>
        </pc:spChg>
        <pc:spChg chg="mod">
          <ac:chgData name="Devrizal Maruapey" userId="73835e99cd6025c3" providerId="LiveId" clId="{64C9BA90-FC2A-492D-8AD9-BE20E2CC939B}" dt="2021-08-20T10:21:30.344" v="108" actId="692"/>
          <ac:spMkLst>
            <pc:docMk/>
            <pc:sldMk cId="663978414" sldId="271"/>
            <ac:spMk id="22" creationId="{63C4AB7E-47F9-4CD2-930F-AAE100CC74E4}"/>
          </ac:spMkLst>
        </pc:spChg>
        <pc:spChg chg="mod">
          <ac:chgData name="Devrizal Maruapey" userId="73835e99cd6025c3" providerId="LiveId" clId="{64C9BA90-FC2A-492D-8AD9-BE20E2CC939B}" dt="2021-08-20T10:21:30.344" v="108" actId="692"/>
          <ac:spMkLst>
            <pc:docMk/>
            <pc:sldMk cId="663978414" sldId="271"/>
            <ac:spMk id="23" creationId="{D1B4D6E4-6313-496E-9F29-7500EA481D76}"/>
          </ac:spMkLst>
        </pc:spChg>
        <pc:spChg chg="mod">
          <ac:chgData name="Devrizal Maruapey" userId="73835e99cd6025c3" providerId="LiveId" clId="{64C9BA90-FC2A-492D-8AD9-BE20E2CC939B}" dt="2021-08-20T10:21:37.899" v="110"/>
          <ac:spMkLst>
            <pc:docMk/>
            <pc:sldMk cId="663978414" sldId="271"/>
            <ac:spMk id="25" creationId="{8FF6B0BA-E3C9-4278-9645-1E5F92FB2ABA}"/>
          </ac:spMkLst>
        </pc:spChg>
        <pc:spChg chg="mod">
          <ac:chgData name="Devrizal Maruapey" userId="73835e99cd6025c3" providerId="LiveId" clId="{64C9BA90-FC2A-492D-8AD9-BE20E2CC939B}" dt="2021-08-20T10:21:37.899" v="110"/>
          <ac:spMkLst>
            <pc:docMk/>
            <pc:sldMk cId="663978414" sldId="271"/>
            <ac:spMk id="26" creationId="{B09C9D18-0B76-437D-96C6-F8CBCF61DCD7}"/>
          </ac:spMkLst>
        </pc:spChg>
        <pc:spChg chg="mod">
          <ac:chgData name="Devrizal Maruapey" userId="73835e99cd6025c3" providerId="LiveId" clId="{64C9BA90-FC2A-492D-8AD9-BE20E2CC939B}" dt="2021-08-20T10:21:37.899" v="110"/>
          <ac:spMkLst>
            <pc:docMk/>
            <pc:sldMk cId="663978414" sldId="271"/>
            <ac:spMk id="27" creationId="{2949E78C-139F-4287-AAAF-5EB16BD122B8}"/>
          </ac:spMkLst>
        </pc:spChg>
        <pc:grpChg chg="add mod">
          <ac:chgData name="Devrizal Maruapey" userId="73835e99cd6025c3" providerId="LiveId" clId="{64C9BA90-FC2A-492D-8AD9-BE20E2CC939B}" dt="2021-08-20T09:01:06.490" v="29"/>
          <ac:grpSpMkLst>
            <pc:docMk/>
            <pc:sldMk cId="663978414" sldId="271"/>
            <ac:grpSpMk id="2" creationId="{A6A28085-C8CF-4F68-A778-665A14C6DE62}"/>
          </ac:grpSpMkLst>
        </pc:grpChg>
        <pc:grpChg chg="add mod ord">
          <ac:chgData name="Devrizal Maruapey" userId="73835e99cd6025c3" providerId="LiveId" clId="{64C9BA90-FC2A-492D-8AD9-BE20E2CC939B}" dt="2021-08-20T10:20:49.180" v="99" actId="165"/>
          <ac:grpSpMkLst>
            <pc:docMk/>
            <pc:sldMk cId="663978414" sldId="271"/>
            <ac:grpSpMk id="6" creationId="{2C225C44-D1E1-4C2C-93A4-6A9D9B8AF448}"/>
          </ac:grpSpMkLst>
        </pc:grpChg>
        <pc:grpChg chg="add mod topLvl">
          <ac:chgData name="Devrizal Maruapey" userId="73835e99cd6025c3" providerId="LiveId" clId="{64C9BA90-FC2A-492D-8AD9-BE20E2CC939B}" dt="2021-08-20T10:20:49.180" v="99" actId="165"/>
          <ac:grpSpMkLst>
            <pc:docMk/>
            <pc:sldMk cId="663978414" sldId="271"/>
            <ac:grpSpMk id="9" creationId="{776E8135-9FC4-4E61-B938-3253439422C1}"/>
          </ac:grpSpMkLst>
        </pc:grpChg>
        <pc:grpChg chg="add del mod">
          <ac:chgData name="Devrizal Maruapey" userId="73835e99cd6025c3" providerId="LiveId" clId="{64C9BA90-FC2A-492D-8AD9-BE20E2CC939B}" dt="2021-08-20T10:20:47.093" v="96" actId="165"/>
          <ac:grpSpMkLst>
            <pc:docMk/>
            <pc:sldMk cId="663978414" sldId="271"/>
            <ac:grpSpMk id="10" creationId="{2C890C67-15BC-4709-AE50-02267E1E1265}"/>
          </ac:grpSpMkLst>
        </pc:grpChg>
        <pc:grpChg chg="add del mod">
          <ac:chgData name="Devrizal Maruapey" userId="73835e99cd6025c3" providerId="LiveId" clId="{64C9BA90-FC2A-492D-8AD9-BE20E2CC939B}" dt="2021-08-20T10:20:49.180" v="99" actId="165"/>
          <ac:grpSpMkLst>
            <pc:docMk/>
            <pc:sldMk cId="663978414" sldId="271"/>
            <ac:grpSpMk id="14" creationId="{15FC8307-94AC-44A5-AF64-9D7B7EC462DC}"/>
          </ac:grpSpMkLst>
        </pc:grpChg>
        <pc:grpChg chg="add mod">
          <ac:chgData name="Devrizal Maruapey" userId="73835e99cd6025c3" providerId="LiveId" clId="{64C9BA90-FC2A-492D-8AD9-BE20E2CC939B}" dt="2021-08-20T10:21:07.171" v="103" actId="1076"/>
          <ac:grpSpMkLst>
            <pc:docMk/>
            <pc:sldMk cId="663978414" sldId="271"/>
            <ac:grpSpMk id="16" creationId="{63F7D137-E5CE-4264-A0AC-4BE6963B2AFF}"/>
          </ac:grpSpMkLst>
        </pc:grpChg>
        <pc:grpChg chg="add mod ord">
          <ac:chgData name="Devrizal Maruapey" userId="73835e99cd6025c3" providerId="LiveId" clId="{64C9BA90-FC2A-492D-8AD9-BE20E2CC939B}" dt="2021-08-20T10:21:20.258" v="106" actId="167"/>
          <ac:grpSpMkLst>
            <pc:docMk/>
            <pc:sldMk cId="663978414" sldId="271"/>
            <ac:grpSpMk id="20" creationId="{59F2DED6-7196-49E1-B3A0-89DB48272BCA}"/>
          </ac:grpSpMkLst>
        </pc:grpChg>
        <pc:grpChg chg="add mod ord">
          <ac:chgData name="Devrizal Maruapey" userId="73835e99cd6025c3" providerId="LiveId" clId="{64C9BA90-FC2A-492D-8AD9-BE20E2CC939B}" dt="2021-08-20T10:21:53.445" v="116" actId="167"/>
          <ac:grpSpMkLst>
            <pc:docMk/>
            <pc:sldMk cId="663978414" sldId="271"/>
            <ac:grpSpMk id="24" creationId="{E6B5334C-363C-4DE4-BA75-11FBE37F83F1}"/>
          </ac:grpSpMkLst>
        </pc:grpChg>
        <pc:picChg chg="mod">
          <ac:chgData name="Devrizal Maruapey" userId="73835e99cd6025c3" providerId="LiveId" clId="{64C9BA90-FC2A-492D-8AD9-BE20E2CC939B}" dt="2021-08-20T10:19:54.382" v="60" actId="14100"/>
          <ac:picMkLst>
            <pc:docMk/>
            <pc:sldMk cId="663978414" sldId="271"/>
            <ac:picMk id="1026" creationId="{84D5BDC2-8B7F-4178-94A6-5FB964C6D7BE}"/>
          </ac:picMkLst>
        </pc:picChg>
      </pc:sldChg>
      <pc:sldChg chg="addSp modSp new add del mod">
        <pc:chgData name="Devrizal Maruapey" userId="73835e99cd6025c3" providerId="LiveId" clId="{64C9BA90-FC2A-492D-8AD9-BE20E2CC939B}" dt="2021-08-20T10:35:04.279" v="212"/>
        <pc:sldMkLst>
          <pc:docMk/>
          <pc:sldMk cId="2597015982" sldId="272"/>
        </pc:sldMkLst>
        <pc:spChg chg="mod">
          <ac:chgData name="Devrizal Maruapey" userId="73835e99cd6025c3" providerId="LiveId" clId="{64C9BA90-FC2A-492D-8AD9-BE20E2CC939B}" dt="2021-08-20T10:30:16.440" v="164" actId="12788"/>
          <ac:spMkLst>
            <pc:docMk/>
            <pc:sldMk cId="2597015982" sldId="272"/>
            <ac:spMk id="5" creationId="{ACC96A72-F9AE-4689-B6AE-637D759A31F4}"/>
          </ac:spMkLst>
        </pc:spChg>
        <pc:spChg chg="mod">
          <ac:chgData name="Devrizal Maruapey" userId="73835e99cd6025c3" providerId="LiveId" clId="{64C9BA90-FC2A-492D-8AD9-BE20E2CC939B}" dt="2021-08-20T10:30:16.440" v="164" actId="12788"/>
          <ac:spMkLst>
            <pc:docMk/>
            <pc:sldMk cId="2597015982" sldId="272"/>
            <ac:spMk id="7" creationId="{22749D9A-F690-4807-A918-D74AF9D971E2}"/>
          </ac:spMkLst>
        </pc:spChg>
        <pc:spChg chg="mod">
          <ac:chgData name="Devrizal Maruapey" userId="73835e99cd6025c3" providerId="LiveId" clId="{64C9BA90-FC2A-492D-8AD9-BE20E2CC939B}" dt="2021-08-20T10:30:16.440" v="164" actId="12788"/>
          <ac:spMkLst>
            <pc:docMk/>
            <pc:sldMk cId="2597015982" sldId="272"/>
            <ac:spMk id="8" creationId="{11EBA818-298D-4C01-82A0-6DF0C82D6387}"/>
          </ac:spMkLst>
        </pc:spChg>
        <pc:spChg chg="add mod">
          <ac:chgData name="Devrizal Maruapey" userId="73835e99cd6025c3" providerId="LiveId" clId="{64C9BA90-FC2A-492D-8AD9-BE20E2CC939B}" dt="2021-08-20T10:30:57.831" v="177" actId="12788"/>
          <ac:spMkLst>
            <pc:docMk/>
            <pc:sldMk cId="2597015982" sldId="272"/>
            <ac:spMk id="9" creationId="{2927501D-FE3E-4052-A8A1-8B26E118D015}"/>
          </ac:spMkLst>
        </pc:spChg>
        <pc:spChg chg="add mod">
          <ac:chgData name="Devrizal Maruapey" userId="73835e99cd6025c3" providerId="LiveId" clId="{64C9BA90-FC2A-492D-8AD9-BE20E2CC939B}" dt="2021-08-20T10:30:57.831" v="177" actId="12788"/>
          <ac:spMkLst>
            <pc:docMk/>
            <pc:sldMk cId="2597015982" sldId="272"/>
            <ac:spMk id="10" creationId="{A0025816-0EAB-49DD-B327-3D6D79D4BD02}"/>
          </ac:spMkLst>
        </pc:spChg>
        <pc:spChg chg="mod">
          <ac:chgData name="Devrizal Maruapey" userId="73835e99cd6025c3" providerId="LiveId" clId="{64C9BA90-FC2A-492D-8AD9-BE20E2CC939B}" dt="2021-08-20T10:31:09.522" v="178"/>
          <ac:spMkLst>
            <pc:docMk/>
            <pc:sldMk cId="2597015982" sldId="272"/>
            <ac:spMk id="13" creationId="{3FB6A917-0FAE-4C78-8648-AF8E7AFD5A76}"/>
          </ac:spMkLst>
        </pc:spChg>
        <pc:spChg chg="mod">
          <ac:chgData name="Devrizal Maruapey" userId="73835e99cd6025c3" providerId="LiveId" clId="{64C9BA90-FC2A-492D-8AD9-BE20E2CC939B}" dt="2021-08-20T10:31:09.522" v="178"/>
          <ac:spMkLst>
            <pc:docMk/>
            <pc:sldMk cId="2597015982" sldId="272"/>
            <ac:spMk id="14" creationId="{12C426D5-0901-43CE-B91D-92B50CA1198D}"/>
          </ac:spMkLst>
        </pc:spChg>
        <pc:spChg chg="mod">
          <ac:chgData name="Devrizal Maruapey" userId="73835e99cd6025c3" providerId="LiveId" clId="{64C9BA90-FC2A-492D-8AD9-BE20E2CC939B}" dt="2021-08-20T10:31:09.522" v="178"/>
          <ac:spMkLst>
            <pc:docMk/>
            <pc:sldMk cId="2597015982" sldId="272"/>
            <ac:spMk id="15" creationId="{077FBF0F-06E8-4E39-BAF0-E1E696658B04}"/>
          </ac:spMkLst>
        </pc:spChg>
        <pc:spChg chg="mod">
          <ac:chgData name="Devrizal Maruapey" userId="73835e99cd6025c3" providerId="LiveId" clId="{64C9BA90-FC2A-492D-8AD9-BE20E2CC939B}" dt="2021-08-20T10:31:29.090" v="184" actId="692"/>
          <ac:spMkLst>
            <pc:docMk/>
            <pc:sldMk cId="2597015982" sldId="272"/>
            <ac:spMk id="17" creationId="{1B7CB7E3-5EEE-4572-B5E3-5020E76D46B6}"/>
          </ac:spMkLst>
        </pc:spChg>
        <pc:spChg chg="mod">
          <ac:chgData name="Devrizal Maruapey" userId="73835e99cd6025c3" providerId="LiveId" clId="{64C9BA90-FC2A-492D-8AD9-BE20E2CC939B}" dt="2021-08-20T10:31:29.090" v="184" actId="692"/>
          <ac:spMkLst>
            <pc:docMk/>
            <pc:sldMk cId="2597015982" sldId="272"/>
            <ac:spMk id="18" creationId="{C3AFAB15-9ECC-49BD-836A-45C2FD3E0A65}"/>
          </ac:spMkLst>
        </pc:spChg>
        <pc:spChg chg="mod">
          <ac:chgData name="Devrizal Maruapey" userId="73835e99cd6025c3" providerId="LiveId" clId="{64C9BA90-FC2A-492D-8AD9-BE20E2CC939B}" dt="2021-08-20T10:31:29.090" v="184" actId="692"/>
          <ac:spMkLst>
            <pc:docMk/>
            <pc:sldMk cId="2597015982" sldId="272"/>
            <ac:spMk id="19" creationId="{4488A4C1-7F61-4592-87FD-BB842CDF86E5}"/>
          </ac:spMkLst>
        </pc:spChg>
        <pc:spChg chg="mod">
          <ac:chgData name="Devrizal Maruapey" userId="73835e99cd6025c3" providerId="LiveId" clId="{64C9BA90-FC2A-492D-8AD9-BE20E2CC939B}" dt="2021-08-20T10:32:16.038" v="200" actId="692"/>
          <ac:spMkLst>
            <pc:docMk/>
            <pc:sldMk cId="2597015982" sldId="272"/>
            <ac:spMk id="21" creationId="{A2302921-F64E-4285-8DE5-6CD64370E91E}"/>
          </ac:spMkLst>
        </pc:spChg>
        <pc:spChg chg="mod">
          <ac:chgData name="Devrizal Maruapey" userId="73835e99cd6025c3" providerId="LiveId" clId="{64C9BA90-FC2A-492D-8AD9-BE20E2CC939B}" dt="2021-08-20T10:32:16.038" v="200" actId="692"/>
          <ac:spMkLst>
            <pc:docMk/>
            <pc:sldMk cId="2597015982" sldId="272"/>
            <ac:spMk id="22" creationId="{CF5EDE3B-EBCB-41C0-9E00-CFE92E7A5837}"/>
          </ac:spMkLst>
        </pc:spChg>
        <pc:spChg chg="mod">
          <ac:chgData name="Devrizal Maruapey" userId="73835e99cd6025c3" providerId="LiveId" clId="{64C9BA90-FC2A-492D-8AD9-BE20E2CC939B}" dt="2021-08-20T10:32:16.038" v="200" actId="692"/>
          <ac:spMkLst>
            <pc:docMk/>
            <pc:sldMk cId="2597015982" sldId="272"/>
            <ac:spMk id="23" creationId="{687FC390-799C-4145-A645-60EA93B621C9}"/>
          </ac:spMkLst>
        </pc:spChg>
        <pc:spChg chg="mod">
          <ac:chgData name="Devrizal Maruapey" userId="73835e99cd6025c3" providerId="LiveId" clId="{64C9BA90-FC2A-492D-8AD9-BE20E2CC939B}" dt="2021-08-20T10:34:49.462" v="203"/>
          <ac:spMkLst>
            <pc:docMk/>
            <pc:sldMk cId="2597015982" sldId="272"/>
            <ac:spMk id="25" creationId="{3841E6C8-F742-41C6-BC45-006E9172A429}"/>
          </ac:spMkLst>
        </pc:spChg>
        <pc:spChg chg="mod">
          <ac:chgData name="Devrizal Maruapey" userId="73835e99cd6025c3" providerId="LiveId" clId="{64C9BA90-FC2A-492D-8AD9-BE20E2CC939B}" dt="2021-08-20T10:34:49.462" v="203"/>
          <ac:spMkLst>
            <pc:docMk/>
            <pc:sldMk cId="2597015982" sldId="272"/>
            <ac:spMk id="26" creationId="{555B83BE-4DE0-4D28-AD4D-8F4FC71AEE48}"/>
          </ac:spMkLst>
        </pc:spChg>
        <pc:grpChg chg="add mod">
          <ac:chgData name="Devrizal Maruapey" userId="73835e99cd6025c3" providerId="LiveId" clId="{64C9BA90-FC2A-492D-8AD9-BE20E2CC939B}" dt="2021-08-20T10:30:57.831" v="177" actId="12788"/>
          <ac:grpSpMkLst>
            <pc:docMk/>
            <pc:sldMk cId="2597015982" sldId="272"/>
            <ac:grpSpMk id="2" creationId="{75203E37-D085-4D83-B14A-7E4B90079C97}"/>
          </ac:grpSpMkLst>
        </pc:grpChg>
        <pc:grpChg chg="add mod">
          <ac:chgData name="Devrizal Maruapey" userId="73835e99cd6025c3" providerId="LiveId" clId="{64C9BA90-FC2A-492D-8AD9-BE20E2CC939B}" dt="2021-08-20T10:30:45.305" v="171" actId="12789"/>
          <ac:grpSpMkLst>
            <pc:docMk/>
            <pc:sldMk cId="2597015982" sldId="272"/>
            <ac:grpSpMk id="4" creationId="{A999E5B2-D4A9-45A0-A96C-4F47440DBCBC}"/>
          </ac:grpSpMkLst>
        </pc:grpChg>
        <pc:grpChg chg="mod">
          <ac:chgData name="Devrizal Maruapey" userId="73835e99cd6025c3" providerId="LiveId" clId="{64C9BA90-FC2A-492D-8AD9-BE20E2CC939B}" dt="2021-08-20T10:30:16.440" v="164" actId="12788"/>
          <ac:grpSpMkLst>
            <pc:docMk/>
            <pc:sldMk cId="2597015982" sldId="272"/>
            <ac:grpSpMk id="6" creationId="{D05CD495-AEC7-420D-A6CB-8492B9EFF36B}"/>
          </ac:grpSpMkLst>
        </pc:grpChg>
        <pc:grpChg chg="add mod">
          <ac:chgData name="Devrizal Maruapey" userId="73835e99cd6025c3" providerId="LiveId" clId="{64C9BA90-FC2A-492D-8AD9-BE20E2CC939B}" dt="2021-08-20T10:32:02.104" v="195" actId="1076"/>
          <ac:grpSpMkLst>
            <pc:docMk/>
            <pc:sldMk cId="2597015982" sldId="272"/>
            <ac:grpSpMk id="12" creationId="{723474A1-F21A-4B24-A363-4F136CA92110}"/>
          </ac:grpSpMkLst>
        </pc:grpChg>
        <pc:grpChg chg="add mod">
          <ac:chgData name="Devrizal Maruapey" userId="73835e99cd6025c3" providerId="LiveId" clId="{64C9BA90-FC2A-492D-8AD9-BE20E2CC939B}" dt="2021-08-20T10:31:54.038" v="192" actId="1076"/>
          <ac:grpSpMkLst>
            <pc:docMk/>
            <pc:sldMk cId="2597015982" sldId="272"/>
            <ac:grpSpMk id="16" creationId="{B43F8668-845D-4741-911D-0D8ACA28B237}"/>
          </ac:grpSpMkLst>
        </pc:grpChg>
        <pc:grpChg chg="add mod ord">
          <ac:chgData name="Devrizal Maruapey" userId="73835e99cd6025c3" providerId="LiveId" clId="{64C9BA90-FC2A-492D-8AD9-BE20E2CC939B}" dt="2021-08-20T10:32:16.874" v="201" actId="167"/>
          <ac:grpSpMkLst>
            <pc:docMk/>
            <pc:sldMk cId="2597015982" sldId="272"/>
            <ac:grpSpMk id="20" creationId="{AFDF1331-DC6A-4212-A2B5-ADE1F84BB947}"/>
          </ac:grpSpMkLst>
        </pc:grpChg>
        <pc:grpChg chg="add mod">
          <ac:chgData name="Devrizal Maruapey" userId="73835e99cd6025c3" providerId="LiveId" clId="{64C9BA90-FC2A-492D-8AD9-BE20E2CC939B}" dt="2021-08-20T10:34:49.462" v="203"/>
          <ac:grpSpMkLst>
            <pc:docMk/>
            <pc:sldMk cId="2597015982" sldId="272"/>
            <ac:grpSpMk id="24" creationId="{02FF20B1-5FC1-4937-8DF6-19C6373113D5}"/>
          </ac:grpSpMkLst>
        </pc:grpChg>
        <pc:picChg chg="mod">
          <ac:chgData name="Devrizal Maruapey" userId="73835e99cd6025c3" providerId="LiveId" clId="{64C9BA90-FC2A-492D-8AD9-BE20E2CC939B}" dt="2021-08-20T10:35:04.279" v="212"/>
          <ac:picMkLst>
            <pc:docMk/>
            <pc:sldMk cId="2597015982" sldId="272"/>
            <ac:picMk id="2050" creationId="{E950FC51-0150-49C2-A68F-2E2778105F49}"/>
          </ac:picMkLst>
        </pc:picChg>
        <pc:picChg chg="mod">
          <ac:chgData name="Devrizal Maruapey" userId="73835e99cd6025c3" providerId="LiveId" clId="{64C9BA90-FC2A-492D-8AD9-BE20E2CC939B}" dt="2021-08-20T10:35:00.667" v="208"/>
          <ac:picMkLst>
            <pc:docMk/>
            <pc:sldMk cId="2597015982" sldId="272"/>
            <ac:picMk id="3074" creationId="{D13C44A6-1D49-4CFE-A7C1-FB1D9CEA6995}"/>
          </ac:picMkLst>
        </pc:picChg>
      </pc:sldChg>
      <pc:sldChg chg="addSp">
        <pc:chgData name="Devrizal Maruapey" userId="73835e99cd6025c3" providerId="LiveId" clId="{64C9BA90-FC2A-492D-8AD9-BE20E2CC939B}" dt="2021-08-20T10:24:47.958" v="118"/>
        <pc:sldMkLst>
          <pc:docMk/>
          <pc:sldMk cId="3433172243" sldId="272"/>
        </pc:sldMkLst>
        <pc:picChg chg="add">
          <ac:chgData name="Devrizal Maruapey" userId="73835e99cd6025c3" providerId="LiveId" clId="{64C9BA90-FC2A-492D-8AD9-BE20E2CC939B}" dt="2021-08-20T10:24:47.958" v="118"/>
          <ac:picMkLst>
            <pc:docMk/>
            <pc:sldMk cId="3433172243" sldId="272"/>
            <ac:picMk id="2050" creationId="{E950FC51-0150-49C2-A68F-2E2778105F49}"/>
          </ac:picMkLst>
        </pc:picChg>
      </pc:sldChg>
      <pc:sldChg chg="addSp">
        <pc:chgData name="Devrizal Maruapey" userId="73835e99cd6025c3" providerId="LiveId" clId="{64C9BA90-FC2A-492D-8AD9-BE20E2CC939B}" dt="2021-08-20T10:28:52.848" v="126"/>
        <pc:sldMkLst>
          <pc:docMk/>
          <pc:sldMk cId="3961930472" sldId="272"/>
        </pc:sldMkLst>
        <pc:picChg chg="add">
          <ac:chgData name="Devrizal Maruapey" userId="73835e99cd6025c3" providerId="LiveId" clId="{64C9BA90-FC2A-492D-8AD9-BE20E2CC939B}" dt="2021-08-20T10:28:52.848" v="126"/>
          <ac:picMkLst>
            <pc:docMk/>
            <pc:sldMk cId="3961930472" sldId="272"/>
            <ac:picMk id="3074" creationId="{D13C44A6-1D49-4CFE-A7C1-FB1D9CEA6995}"/>
          </ac:picMkLst>
        </pc:picChg>
      </pc:sldChg>
      <pc:sldChg chg="addSp">
        <pc:chgData name="Devrizal Maruapey" userId="73835e99cd6025c3" providerId="LiveId" clId="{64C9BA90-FC2A-492D-8AD9-BE20E2CC939B}" dt="2021-08-20T10:42:37.958" v="218"/>
        <pc:sldMkLst>
          <pc:docMk/>
          <pc:sldMk cId="2074543206" sldId="273"/>
        </pc:sldMkLst>
        <pc:picChg chg="add">
          <ac:chgData name="Devrizal Maruapey" userId="73835e99cd6025c3" providerId="LiveId" clId="{64C9BA90-FC2A-492D-8AD9-BE20E2CC939B}" dt="2021-08-20T10:42:37.958" v="218"/>
          <ac:picMkLst>
            <pc:docMk/>
            <pc:sldMk cId="2074543206" sldId="273"/>
            <ac:picMk id="5122" creationId="{6B00DB95-0744-47D0-8E00-1A686F6D26AF}"/>
          </ac:picMkLst>
        </pc:picChg>
      </pc:sldChg>
      <pc:sldChg chg="addSp delSp modSp new add del mod">
        <pc:chgData name="Devrizal Maruapey" userId="73835e99cd6025c3" providerId="LiveId" clId="{64C9BA90-FC2A-492D-8AD9-BE20E2CC939B}" dt="2021-08-20T11:11:43.564" v="314" actId="165"/>
        <pc:sldMkLst>
          <pc:docMk/>
          <pc:sldMk cId="3311540882" sldId="273"/>
        </pc:sldMkLst>
        <pc:spChg chg="mod">
          <ac:chgData name="Devrizal Maruapey" userId="73835e99cd6025c3" providerId="LiveId" clId="{64C9BA90-FC2A-492D-8AD9-BE20E2CC939B}" dt="2021-08-20T10:42:51.018" v="223"/>
          <ac:spMkLst>
            <pc:docMk/>
            <pc:sldMk cId="3311540882" sldId="273"/>
            <ac:spMk id="4" creationId="{9F4EC9B6-9A36-4573-97D6-E1623C065C39}"/>
          </ac:spMkLst>
        </pc:spChg>
        <pc:spChg chg="mod">
          <ac:chgData name="Devrizal Maruapey" userId="73835e99cd6025c3" providerId="LiveId" clId="{64C9BA90-FC2A-492D-8AD9-BE20E2CC939B}" dt="2021-08-20T10:42:51.018" v="223"/>
          <ac:spMkLst>
            <pc:docMk/>
            <pc:sldMk cId="3311540882" sldId="273"/>
            <ac:spMk id="5" creationId="{693BEC52-818E-4672-BF62-20D5B911288D}"/>
          </ac:spMkLst>
        </pc:spChg>
        <pc:spChg chg="add del mod">
          <ac:chgData name="Devrizal Maruapey" userId="73835e99cd6025c3" providerId="LiveId" clId="{64C9BA90-FC2A-492D-8AD9-BE20E2CC939B}" dt="2021-08-20T10:43:09.583" v="228"/>
          <ac:spMkLst>
            <pc:docMk/>
            <pc:sldMk cId="3311540882" sldId="273"/>
            <ac:spMk id="6" creationId="{555DCA7B-EFE3-476F-A402-C9503A5A9468}"/>
          </ac:spMkLst>
        </pc:spChg>
        <pc:spChg chg="add del mod">
          <ac:chgData name="Devrizal Maruapey" userId="73835e99cd6025c3" providerId="LiveId" clId="{64C9BA90-FC2A-492D-8AD9-BE20E2CC939B}" dt="2021-08-20T10:43:09.583" v="228"/>
          <ac:spMkLst>
            <pc:docMk/>
            <pc:sldMk cId="3311540882" sldId="273"/>
            <ac:spMk id="7" creationId="{47CD8C80-90B7-44A7-AFB0-BC3ADCD86583}"/>
          </ac:spMkLst>
        </pc:spChg>
        <pc:spChg chg="add mod">
          <ac:chgData name="Devrizal Maruapey" userId="73835e99cd6025c3" providerId="LiveId" clId="{64C9BA90-FC2A-492D-8AD9-BE20E2CC939B}" dt="2021-08-20T11:11:43.564" v="314" actId="165"/>
          <ac:spMkLst>
            <pc:docMk/>
            <pc:sldMk cId="3311540882" sldId="273"/>
            <ac:spMk id="8" creationId="{0AFD2017-05B6-43A5-9F43-790D3CB0F532}"/>
          </ac:spMkLst>
        </pc:spChg>
        <pc:spChg chg="add mod">
          <ac:chgData name="Devrizal Maruapey" userId="73835e99cd6025c3" providerId="LiveId" clId="{64C9BA90-FC2A-492D-8AD9-BE20E2CC939B}" dt="2021-08-20T11:11:43.564" v="314" actId="165"/>
          <ac:spMkLst>
            <pc:docMk/>
            <pc:sldMk cId="3311540882" sldId="273"/>
            <ac:spMk id="9" creationId="{053C43E3-C603-4573-A833-93E67E32830C}"/>
          </ac:spMkLst>
        </pc:spChg>
        <pc:spChg chg="add mod">
          <ac:chgData name="Devrizal Maruapey" userId="73835e99cd6025c3" providerId="LiveId" clId="{64C9BA90-FC2A-492D-8AD9-BE20E2CC939B}" dt="2021-08-20T11:11:43.564" v="314" actId="165"/>
          <ac:spMkLst>
            <pc:docMk/>
            <pc:sldMk cId="3311540882" sldId="273"/>
            <ac:spMk id="10" creationId="{BA235263-D73D-472B-AFB4-EDD90842C05B}"/>
          </ac:spMkLst>
        </pc:spChg>
        <pc:spChg chg="add mod">
          <ac:chgData name="Devrizal Maruapey" userId="73835e99cd6025c3" providerId="LiveId" clId="{64C9BA90-FC2A-492D-8AD9-BE20E2CC939B}" dt="2021-08-20T10:46:24.536" v="241" actId="164"/>
          <ac:spMkLst>
            <pc:docMk/>
            <pc:sldMk cId="3311540882" sldId="273"/>
            <ac:spMk id="13" creationId="{7BE1BE9B-75AA-451E-AE64-6250423C2AAD}"/>
          </ac:spMkLst>
        </pc:spChg>
        <pc:spChg chg="add mod">
          <ac:chgData name="Devrizal Maruapey" userId="73835e99cd6025c3" providerId="LiveId" clId="{64C9BA90-FC2A-492D-8AD9-BE20E2CC939B}" dt="2021-08-20T10:46:24.536" v="241" actId="164"/>
          <ac:spMkLst>
            <pc:docMk/>
            <pc:sldMk cId="3311540882" sldId="273"/>
            <ac:spMk id="14" creationId="{DD2BB554-0C74-45FD-A29B-842D2A5FF3C3}"/>
          </ac:spMkLst>
        </pc:spChg>
        <pc:spChg chg="del mod topLvl">
          <ac:chgData name="Devrizal Maruapey" userId="73835e99cd6025c3" providerId="LiveId" clId="{64C9BA90-FC2A-492D-8AD9-BE20E2CC939B}" dt="2021-08-20T10:46:41.367" v="253" actId="21"/>
          <ac:spMkLst>
            <pc:docMk/>
            <pc:sldMk cId="3311540882" sldId="273"/>
            <ac:spMk id="17" creationId="{9CD6E166-AC15-4506-91B4-D380B8555CC1}"/>
          </ac:spMkLst>
        </pc:spChg>
        <pc:spChg chg="del mod topLvl">
          <ac:chgData name="Devrizal Maruapey" userId="73835e99cd6025c3" providerId="LiveId" clId="{64C9BA90-FC2A-492D-8AD9-BE20E2CC939B}" dt="2021-08-20T10:46:41.367" v="253" actId="21"/>
          <ac:spMkLst>
            <pc:docMk/>
            <pc:sldMk cId="3311540882" sldId="273"/>
            <ac:spMk id="18" creationId="{A32255AB-BDC9-4668-ACAF-2FEC720D974F}"/>
          </ac:spMkLst>
        </pc:spChg>
        <pc:spChg chg="add mod topLvl">
          <ac:chgData name="Devrizal Maruapey" userId="73835e99cd6025c3" providerId="LiveId" clId="{64C9BA90-FC2A-492D-8AD9-BE20E2CC939B}" dt="2021-08-20T11:11:43.564" v="314" actId="165"/>
          <ac:spMkLst>
            <pc:docMk/>
            <pc:sldMk cId="3311540882" sldId="273"/>
            <ac:spMk id="19" creationId="{A62EF178-1915-43CE-B4BF-D1793B06A521}"/>
          </ac:spMkLst>
        </pc:spChg>
        <pc:spChg chg="add mod topLvl">
          <ac:chgData name="Devrizal Maruapey" userId="73835e99cd6025c3" providerId="LiveId" clId="{64C9BA90-FC2A-492D-8AD9-BE20E2CC939B}" dt="2021-08-20T11:11:43.564" v="314" actId="165"/>
          <ac:spMkLst>
            <pc:docMk/>
            <pc:sldMk cId="3311540882" sldId="273"/>
            <ac:spMk id="20" creationId="{D5D5BF05-433B-4FC2-8540-D4D8363FCFDB}"/>
          </ac:spMkLst>
        </pc:spChg>
        <pc:spChg chg="add mod topLvl">
          <ac:chgData name="Devrizal Maruapey" userId="73835e99cd6025c3" providerId="LiveId" clId="{64C9BA90-FC2A-492D-8AD9-BE20E2CC939B}" dt="2021-08-20T11:11:43.564" v="314" actId="165"/>
          <ac:spMkLst>
            <pc:docMk/>
            <pc:sldMk cId="3311540882" sldId="273"/>
            <ac:spMk id="21" creationId="{289B1953-0602-481F-9AEF-89108BC18489}"/>
          </ac:spMkLst>
        </pc:spChg>
        <pc:spChg chg="add mod topLvl">
          <ac:chgData name="Devrizal Maruapey" userId="73835e99cd6025c3" providerId="LiveId" clId="{64C9BA90-FC2A-492D-8AD9-BE20E2CC939B}" dt="2021-08-20T11:11:43.564" v="314" actId="165"/>
          <ac:spMkLst>
            <pc:docMk/>
            <pc:sldMk cId="3311540882" sldId="273"/>
            <ac:spMk id="22" creationId="{37A99BB9-7373-4A2A-A548-A12D241CE1A1}"/>
          </ac:spMkLst>
        </pc:spChg>
        <pc:spChg chg="mod">
          <ac:chgData name="Devrizal Maruapey" userId="73835e99cd6025c3" providerId="LiveId" clId="{64C9BA90-FC2A-492D-8AD9-BE20E2CC939B}" dt="2021-08-20T10:48:10.957" v="292"/>
          <ac:spMkLst>
            <pc:docMk/>
            <pc:sldMk cId="3311540882" sldId="273"/>
            <ac:spMk id="29" creationId="{4FA85723-633A-48A0-8158-DDA3EAE3EE2D}"/>
          </ac:spMkLst>
        </pc:spChg>
        <pc:spChg chg="mod">
          <ac:chgData name="Devrizal Maruapey" userId="73835e99cd6025c3" providerId="LiveId" clId="{64C9BA90-FC2A-492D-8AD9-BE20E2CC939B}" dt="2021-08-20T10:48:10.957" v="292"/>
          <ac:spMkLst>
            <pc:docMk/>
            <pc:sldMk cId="3311540882" sldId="273"/>
            <ac:spMk id="30" creationId="{3432244E-D631-4C4B-B882-CBA733978DBF}"/>
          </ac:spMkLst>
        </pc:spChg>
        <pc:spChg chg="mod">
          <ac:chgData name="Devrizal Maruapey" userId="73835e99cd6025c3" providerId="LiveId" clId="{64C9BA90-FC2A-492D-8AD9-BE20E2CC939B}" dt="2021-08-20T10:48:10.957" v="292"/>
          <ac:spMkLst>
            <pc:docMk/>
            <pc:sldMk cId="3311540882" sldId="273"/>
            <ac:spMk id="31" creationId="{645A9600-6904-403C-84DB-E1FD741202A1}"/>
          </ac:spMkLst>
        </pc:spChg>
        <pc:spChg chg="mod">
          <ac:chgData name="Devrizal Maruapey" userId="73835e99cd6025c3" providerId="LiveId" clId="{64C9BA90-FC2A-492D-8AD9-BE20E2CC939B}" dt="2021-08-20T10:48:36.851" v="299" actId="692"/>
          <ac:spMkLst>
            <pc:docMk/>
            <pc:sldMk cId="3311540882" sldId="273"/>
            <ac:spMk id="33" creationId="{7E6483A8-B40B-404C-8F8B-C3CB23C0797B}"/>
          </ac:spMkLst>
        </pc:spChg>
        <pc:spChg chg="mod">
          <ac:chgData name="Devrizal Maruapey" userId="73835e99cd6025c3" providerId="LiveId" clId="{64C9BA90-FC2A-492D-8AD9-BE20E2CC939B}" dt="2021-08-20T10:48:36.851" v="299" actId="692"/>
          <ac:spMkLst>
            <pc:docMk/>
            <pc:sldMk cId="3311540882" sldId="273"/>
            <ac:spMk id="34" creationId="{7B9009DE-E79B-4954-955C-8A79DA22BF28}"/>
          </ac:spMkLst>
        </pc:spChg>
        <pc:spChg chg="mod">
          <ac:chgData name="Devrizal Maruapey" userId="73835e99cd6025c3" providerId="LiveId" clId="{64C9BA90-FC2A-492D-8AD9-BE20E2CC939B}" dt="2021-08-20T10:48:36.851" v="299" actId="692"/>
          <ac:spMkLst>
            <pc:docMk/>
            <pc:sldMk cId="3311540882" sldId="273"/>
            <ac:spMk id="35" creationId="{4B6B8EE9-B85A-436D-AD40-506BEA96D0E8}"/>
          </ac:spMkLst>
        </pc:spChg>
        <pc:spChg chg="mod">
          <ac:chgData name="Devrizal Maruapey" userId="73835e99cd6025c3" providerId="LiveId" clId="{64C9BA90-FC2A-492D-8AD9-BE20E2CC939B}" dt="2021-08-20T10:48:41.234" v="300"/>
          <ac:spMkLst>
            <pc:docMk/>
            <pc:sldMk cId="3311540882" sldId="273"/>
            <ac:spMk id="37" creationId="{33F29787-E3A3-4C1D-85CE-5BFD5D99279A}"/>
          </ac:spMkLst>
        </pc:spChg>
        <pc:spChg chg="mod">
          <ac:chgData name="Devrizal Maruapey" userId="73835e99cd6025c3" providerId="LiveId" clId="{64C9BA90-FC2A-492D-8AD9-BE20E2CC939B}" dt="2021-08-20T10:48:41.234" v="300"/>
          <ac:spMkLst>
            <pc:docMk/>
            <pc:sldMk cId="3311540882" sldId="273"/>
            <ac:spMk id="38" creationId="{0B602501-3E47-49A9-9D87-FCA6F3057771}"/>
          </ac:spMkLst>
        </pc:spChg>
        <pc:spChg chg="mod">
          <ac:chgData name="Devrizal Maruapey" userId="73835e99cd6025c3" providerId="LiveId" clId="{64C9BA90-FC2A-492D-8AD9-BE20E2CC939B}" dt="2021-08-20T10:48:41.234" v="300"/>
          <ac:spMkLst>
            <pc:docMk/>
            <pc:sldMk cId="3311540882" sldId="273"/>
            <ac:spMk id="39" creationId="{893A545C-77F1-4070-A215-9187F0514E9E}"/>
          </ac:spMkLst>
        </pc:spChg>
        <pc:grpChg chg="add mod">
          <ac:chgData name="Devrizal Maruapey" userId="73835e99cd6025c3" providerId="LiveId" clId="{64C9BA90-FC2A-492D-8AD9-BE20E2CC939B}" dt="2021-08-20T11:11:43.564" v="314" actId="165"/>
          <ac:grpSpMkLst>
            <pc:docMk/>
            <pc:sldMk cId="3311540882" sldId="273"/>
            <ac:grpSpMk id="2" creationId="{D5CF4EDF-2ECD-49B6-A1D1-97C02E04D79B}"/>
          </ac:grpSpMkLst>
        </pc:grpChg>
        <pc:grpChg chg="add mod">
          <ac:chgData name="Devrizal Maruapey" userId="73835e99cd6025c3" providerId="LiveId" clId="{64C9BA90-FC2A-492D-8AD9-BE20E2CC939B}" dt="2021-08-20T10:42:51.018" v="223"/>
          <ac:grpSpMkLst>
            <pc:docMk/>
            <pc:sldMk cId="3311540882" sldId="273"/>
            <ac:grpSpMk id="3" creationId="{BE516CF7-F112-4DB0-9EE3-457122BCFF30}"/>
          </ac:grpSpMkLst>
        </pc:grpChg>
        <pc:grpChg chg="add mod topLvl">
          <ac:chgData name="Devrizal Maruapey" userId="73835e99cd6025c3" providerId="LiveId" clId="{64C9BA90-FC2A-492D-8AD9-BE20E2CC939B}" dt="2021-08-20T11:11:43.564" v="314" actId="165"/>
          <ac:grpSpMkLst>
            <pc:docMk/>
            <pc:sldMk cId="3311540882" sldId="273"/>
            <ac:grpSpMk id="11" creationId="{45E25805-8E51-4C68-89E0-1FCD43BF25AE}"/>
          </ac:grpSpMkLst>
        </pc:grpChg>
        <pc:grpChg chg="add del mod">
          <ac:chgData name="Devrizal Maruapey" userId="73835e99cd6025c3" providerId="LiveId" clId="{64C9BA90-FC2A-492D-8AD9-BE20E2CC939B}" dt="2021-08-20T10:46:45.763" v="254" actId="21"/>
          <ac:grpSpMkLst>
            <pc:docMk/>
            <pc:sldMk cId="3311540882" sldId="273"/>
            <ac:grpSpMk id="12" creationId="{0E0CF7F5-17DB-4CD0-A096-824722ABD688}"/>
          </ac:grpSpMkLst>
        </pc:grpChg>
        <pc:grpChg chg="add del mod">
          <ac:chgData name="Devrizal Maruapey" userId="73835e99cd6025c3" providerId="LiveId" clId="{64C9BA90-FC2A-492D-8AD9-BE20E2CC939B}" dt="2021-08-20T10:47:31.833" v="273" actId="165"/>
          <ac:grpSpMkLst>
            <pc:docMk/>
            <pc:sldMk cId="3311540882" sldId="273"/>
            <ac:grpSpMk id="15" creationId="{F7F01CC0-8FC1-4AEE-8AA2-CB8A6DFD8042}"/>
          </ac:grpSpMkLst>
        </pc:grpChg>
        <pc:grpChg chg="add del mod">
          <ac:chgData name="Devrizal Maruapey" userId="73835e99cd6025c3" providerId="LiveId" clId="{64C9BA90-FC2A-492D-8AD9-BE20E2CC939B}" dt="2021-08-20T10:46:31.211" v="246" actId="165"/>
          <ac:grpSpMkLst>
            <pc:docMk/>
            <pc:sldMk cId="3311540882" sldId="273"/>
            <ac:grpSpMk id="16" creationId="{53DC5C40-9BFA-41BA-84B3-0412439610D5}"/>
          </ac:grpSpMkLst>
        </pc:grpChg>
        <pc:grpChg chg="add del mod">
          <ac:chgData name="Devrizal Maruapey" userId="73835e99cd6025c3" providerId="LiveId" clId="{64C9BA90-FC2A-492D-8AD9-BE20E2CC939B}" dt="2021-08-20T10:47:32.638" v="274" actId="165"/>
          <ac:grpSpMkLst>
            <pc:docMk/>
            <pc:sldMk cId="3311540882" sldId="273"/>
            <ac:grpSpMk id="23" creationId="{CF349358-ECF6-4C67-8470-6EE2BB75367A}"/>
          </ac:grpSpMkLst>
        </pc:grpChg>
        <pc:grpChg chg="add mod topLvl">
          <ac:chgData name="Devrizal Maruapey" userId="73835e99cd6025c3" providerId="LiveId" clId="{64C9BA90-FC2A-492D-8AD9-BE20E2CC939B}" dt="2021-08-20T11:11:43.564" v="314" actId="165"/>
          <ac:grpSpMkLst>
            <pc:docMk/>
            <pc:sldMk cId="3311540882" sldId="273"/>
            <ac:grpSpMk id="24" creationId="{540EC1C3-8DA3-4C50-AFC6-ADFEB3B99CC3}"/>
          </ac:grpSpMkLst>
        </pc:grpChg>
        <pc:grpChg chg="add mod topLvl">
          <ac:chgData name="Devrizal Maruapey" userId="73835e99cd6025c3" providerId="LiveId" clId="{64C9BA90-FC2A-492D-8AD9-BE20E2CC939B}" dt="2021-08-20T11:11:43.564" v="314" actId="165"/>
          <ac:grpSpMkLst>
            <pc:docMk/>
            <pc:sldMk cId="3311540882" sldId="273"/>
            <ac:grpSpMk id="25" creationId="{78FF324E-BB1C-48D8-BABD-51D2265B2E8A}"/>
          </ac:grpSpMkLst>
        </pc:grpChg>
        <pc:grpChg chg="add del mod">
          <ac:chgData name="Devrizal Maruapey" userId="73835e99cd6025c3" providerId="LiveId" clId="{64C9BA90-FC2A-492D-8AD9-BE20E2CC939B}" dt="2021-08-20T10:48:03.614" v="291" actId="165"/>
          <ac:grpSpMkLst>
            <pc:docMk/>
            <pc:sldMk cId="3311540882" sldId="273"/>
            <ac:grpSpMk id="26" creationId="{5D6B42D6-2B5C-45A0-AF61-D75B83C382F3}"/>
          </ac:grpSpMkLst>
        </pc:grpChg>
        <pc:grpChg chg="add del mod">
          <ac:chgData name="Devrizal Maruapey" userId="73835e99cd6025c3" providerId="LiveId" clId="{64C9BA90-FC2A-492D-8AD9-BE20E2CC939B}" dt="2021-08-20T11:11:43.564" v="314" actId="165"/>
          <ac:grpSpMkLst>
            <pc:docMk/>
            <pc:sldMk cId="3311540882" sldId="273"/>
            <ac:grpSpMk id="27" creationId="{636911BC-3F98-48FF-B399-2B41B6944307}"/>
          </ac:grpSpMkLst>
        </pc:grpChg>
        <pc:grpChg chg="add mod">
          <ac:chgData name="Devrizal Maruapey" userId="73835e99cd6025c3" providerId="LiveId" clId="{64C9BA90-FC2A-492D-8AD9-BE20E2CC939B}" dt="2021-08-20T10:48:21.721" v="295" actId="1076"/>
          <ac:grpSpMkLst>
            <pc:docMk/>
            <pc:sldMk cId="3311540882" sldId="273"/>
            <ac:grpSpMk id="28" creationId="{3C80A5E0-B5FD-43B8-A1FB-09ABA4D0BC47}"/>
          </ac:grpSpMkLst>
        </pc:grpChg>
        <pc:grpChg chg="add mod ord">
          <ac:chgData name="Devrizal Maruapey" userId="73835e99cd6025c3" providerId="LiveId" clId="{64C9BA90-FC2A-492D-8AD9-BE20E2CC939B}" dt="2021-08-20T10:48:34.694" v="298" actId="167"/>
          <ac:grpSpMkLst>
            <pc:docMk/>
            <pc:sldMk cId="3311540882" sldId="273"/>
            <ac:grpSpMk id="32" creationId="{87366973-10AE-40AB-B3A0-D7E04AB1E144}"/>
          </ac:grpSpMkLst>
        </pc:grpChg>
        <pc:grpChg chg="add mod ord">
          <ac:chgData name="Devrizal Maruapey" userId="73835e99cd6025c3" providerId="LiveId" clId="{64C9BA90-FC2A-492D-8AD9-BE20E2CC939B}" dt="2021-08-20T10:49:07.736" v="310" actId="1076"/>
          <ac:grpSpMkLst>
            <pc:docMk/>
            <pc:sldMk cId="3311540882" sldId="273"/>
            <ac:grpSpMk id="36" creationId="{9DD81192-8569-488A-B23C-FCD481813B86}"/>
          </ac:grpSpMkLst>
        </pc:grpChg>
        <pc:picChg chg="del mod">
          <ac:chgData name="Devrizal Maruapey" userId="73835e99cd6025c3" providerId="LiveId" clId="{64C9BA90-FC2A-492D-8AD9-BE20E2CC939B}" dt="2021-08-20T10:42:30.998" v="217" actId="478"/>
          <ac:picMkLst>
            <pc:docMk/>
            <pc:sldMk cId="3311540882" sldId="273"/>
            <ac:picMk id="4098" creationId="{5F97AE4E-11AA-4E9A-ABD7-ABD836066E1E}"/>
          </ac:picMkLst>
        </pc:picChg>
        <pc:picChg chg="mod">
          <ac:chgData name="Devrizal Maruapey" userId="73835e99cd6025c3" providerId="LiveId" clId="{64C9BA90-FC2A-492D-8AD9-BE20E2CC939B}" dt="2021-08-20T10:48:19.247" v="294" actId="1076"/>
          <ac:picMkLst>
            <pc:docMk/>
            <pc:sldMk cId="3311540882" sldId="273"/>
            <ac:picMk id="5122" creationId="{6B00DB95-0744-47D0-8E00-1A686F6D26AF}"/>
          </ac:picMkLst>
        </pc:picChg>
      </pc:sldChg>
      <pc:sldChg chg="addSp">
        <pc:chgData name="Devrizal Maruapey" userId="73835e99cd6025c3" providerId="LiveId" clId="{64C9BA90-FC2A-492D-8AD9-BE20E2CC939B}" dt="2021-08-20T10:42:21.416" v="213"/>
        <pc:sldMkLst>
          <pc:docMk/>
          <pc:sldMk cId="3397758916" sldId="273"/>
        </pc:sldMkLst>
        <pc:picChg chg="add">
          <ac:chgData name="Devrizal Maruapey" userId="73835e99cd6025c3" providerId="LiveId" clId="{64C9BA90-FC2A-492D-8AD9-BE20E2CC939B}" dt="2021-08-20T10:42:21.416" v="213"/>
          <ac:picMkLst>
            <pc:docMk/>
            <pc:sldMk cId="3397758916" sldId="273"/>
            <ac:picMk id="4098" creationId="{5F97AE4E-11AA-4E9A-ABD7-ABD836066E1E}"/>
          </ac:picMkLst>
        </pc:picChg>
      </pc:sldChg>
      <pc:sldChg chg="addSp delSp modSp new add del mod">
        <pc:chgData name="Devrizal Maruapey" userId="73835e99cd6025c3" providerId="LiveId" clId="{64C9BA90-FC2A-492D-8AD9-BE20E2CC939B}" dt="2021-08-20T11:19:15.487" v="485" actId="692"/>
        <pc:sldMkLst>
          <pc:docMk/>
          <pc:sldMk cId="849674844" sldId="274"/>
        </pc:sldMkLst>
        <pc:spChg chg="mod">
          <ac:chgData name="Devrizal Maruapey" userId="73835e99cd6025c3" providerId="LiveId" clId="{64C9BA90-FC2A-492D-8AD9-BE20E2CC939B}" dt="2021-08-20T11:12:53.602" v="328" actId="14100"/>
          <ac:spMkLst>
            <pc:docMk/>
            <pc:sldMk cId="849674844" sldId="274"/>
            <ac:spMk id="3" creationId="{DD236270-9884-446B-ABDB-860605895699}"/>
          </ac:spMkLst>
        </pc:spChg>
        <pc:spChg chg="mod">
          <ac:chgData name="Devrizal Maruapey" userId="73835e99cd6025c3" providerId="LiveId" clId="{64C9BA90-FC2A-492D-8AD9-BE20E2CC939B}" dt="2021-08-20T11:12:44.294" v="315"/>
          <ac:spMkLst>
            <pc:docMk/>
            <pc:sldMk cId="849674844" sldId="274"/>
            <ac:spMk id="5" creationId="{2F1CCC56-EBFE-4688-ACBF-85B480317377}"/>
          </ac:spMkLst>
        </pc:spChg>
        <pc:spChg chg="mod">
          <ac:chgData name="Devrizal Maruapey" userId="73835e99cd6025c3" providerId="LiveId" clId="{64C9BA90-FC2A-492D-8AD9-BE20E2CC939B}" dt="2021-08-20T11:12:44.294" v="315"/>
          <ac:spMkLst>
            <pc:docMk/>
            <pc:sldMk cId="849674844" sldId="274"/>
            <ac:spMk id="6" creationId="{E463373B-28D9-4A0E-AE59-955C54F82FC6}"/>
          </ac:spMkLst>
        </pc:spChg>
        <pc:spChg chg="mod">
          <ac:chgData name="Devrizal Maruapey" userId="73835e99cd6025c3" providerId="LiveId" clId="{64C9BA90-FC2A-492D-8AD9-BE20E2CC939B}" dt="2021-08-20T11:14:37.833" v="342"/>
          <ac:spMkLst>
            <pc:docMk/>
            <pc:sldMk cId="849674844" sldId="274"/>
            <ac:spMk id="9" creationId="{AEE3C5E2-7158-41E4-818D-925E66AF45BA}"/>
          </ac:spMkLst>
        </pc:spChg>
        <pc:spChg chg="mod">
          <ac:chgData name="Devrizal Maruapey" userId="73835e99cd6025c3" providerId="LiveId" clId="{64C9BA90-FC2A-492D-8AD9-BE20E2CC939B}" dt="2021-08-20T11:14:37.833" v="342"/>
          <ac:spMkLst>
            <pc:docMk/>
            <pc:sldMk cId="849674844" sldId="274"/>
            <ac:spMk id="10" creationId="{EC5FC72E-892F-48FD-B525-8528E73D2E0B}"/>
          </ac:spMkLst>
        </pc:spChg>
        <pc:spChg chg="mod">
          <ac:chgData name="Devrizal Maruapey" userId="73835e99cd6025c3" providerId="LiveId" clId="{64C9BA90-FC2A-492D-8AD9-BE20E2CC939B}" dt="2021-08-20T11:18:42.993" v="472" actId="20577"/>
          <ac:spMkLst>
            <pc:docMk/>
            <pc:sldMk cId="849674844" sldId="274"/>
            <ac:spMk id="13" creationId="{A30C7581-F66A-4120-8EC7-CAE92A825A4C}"/>
          </ac:spMkLst>
        </pc:spChg>
        <pc:spChg chg="mod">
          <ac:chgData name="Devrizal Maruapey" userId="73835e99cd6025c3" providerId="LiveId" clId="{64C9BA90-FC2A-492D-8AD9-BE20E2CC939B}" dt="2021-08-20T11:16:34.932" v="364"/>
          <ac:spMkLst>
            <pc:docMk/>
            <pc:sldMk cId="849674844" sldId="274"/>
            <ac:spMk id="15" creationId="{510F27EA-BEB2-4696-ACDC-E092FBE6258F}"/>
          </ac:spMkLst>
        </pc:spChg>
        <pc:spChg chg="mod">
          <ac:chgData name="Devrizal Maruapey" userId="73835e99cd6025c3" providerId="LiveId" clId="{64C9BA90-FC2A-492D-8AD9-BE20E2CC939B}" dt="2021-08-20T11:16:34.932" v="364"/>
          <ac:spMkLst>
            <pc:docMk/>
            <pc:sldMk cId="849674844" sldId="274"/>
            <ac:spMk id="16" creationId="{7F6104B1-68B6-40B7-808D-525C65E437AB}"/>
          </ac:spMkLst>
        </pc:spChg>
        <pc:spChg chg="add mod">
          <ac:chgData name="Devrizal Maruapey" userId="73835e99cd6025c3" providerId="LiveId" clId="{64C9BA90-FC2A-492D-8AD9-BE20E2CC939B}" dt="2021-08-20T11:18:35.511" v="470" actId="20577"/>
          <ac:spMkLst>
            <pc:docMk/>
            <pc:sldMk cId="849674844" sldId="274"/>
            <ac:spMk id="17" creationId="{21E362B3-94E2-49E9-AEA7-3AFF77BA2CA7}"/>
          </ac:spMkLst>
        </pc:spChg>
        <pc:spChg chg="add mod">
          <ac:chgData name="Devrizal Maruapey" userId="73835e99cd6025c3" providerId="LiveId" clId="{64C9BA90-FC2A-492D-8AD9-BE20E2CC939B}" dt="2021-08-20T11:18:21.950" v="461" actId="12788"/>
          <ac:spMkLst>
            <pc:docMk/>
            <pc:sldMk cId="849674844" sldId="274"/>
            <ac:spMk id="18" creationId="{5F71CF5E-17A4-460F-A3A7-A9A3025AE99B}"/>
          </ac:spMkLst>
        </pc:spChg>
        <pc:spChg chg="mod">
          <ac:chgData name="Devrizal Maruapey" userId="73835e99cd6025c3" providerId="LiveId" clId="{64C9BA90-FC2A-492D-8AD9-BE20E2CC939B}" dt="2021-08-20T11:18:36.961" v="471"/>
          <ac:spMkLst>
            <pc:docMk/>
            <pc:sldMk cId="849674844" sldId="274"/>
            <ac:spMk id="21" creationId="{00C12E00-1B97-4466-A55F-D865DE374C02}"/>
          </ac:spMkLst>
        </pc:spChg>
        <pc:spChg chg="mod">
          <ac:chgData name="Devrizal Maruapey" userId="73835e99cd6025c3" providerId="LiveId" clId="{64C9BA90-FC2A-492D-8AD9-BE20E2CC939B}" dt="2021-08-20T11:18:31.947" v="468" actId="20577"/>
          <ac:spMkLst>
            <pc:docMk/>
            <pc:sldMk cId="849674844" sldId="274"/>
            <ac:spMk id="22" creationId="{1225F74D-0115-4D47-A31D-C301E236EC38}"/>
          </ac:spMkLst>
        </pc:spChg>
        <pc:spChg chg="mod">
          <ac:chgData name="Devrizal Maruapey" userId="73835e99cd6025c3" providerId="LiveId" clId="{64C9BA90-FC2A-492D-8AD9-BE20E2CC939B}" dt="2021-08-20T11:18:50.802" v="474" actId="692"/>
          <ac:spMkLst>
            <pc:docMk/>
            <pc:sldMk cId="849674844" sldId="274"/>
            <ac:spMk id="24" creationId="{88B173BB-A0C9-4D6A-B197-42ACA93D4C0B}"/>
          </ac:spMkLst>
        </pc:spChg>
        <pc:spChg chg="mod">
          <ac:chgData name="Devrizal Maruapey" userId="73835e99cd6025c3" providerId="LiveId" clId="{64C9BA90-FC2A-492D-8AD9-BE20E2CC939B}" dt="2021-08-20T11:18:50.802" v="474" actId="692"/>
          <ac:spMkLst>
            <pc:docMk/>
            <pc:sldMk cId="849674844" sldId="274"/>
            <ac:spMk id="25" creationId="{7A9B7ABE-54A8-4FA9-84F7-9D97BB5BAF47}"/>
          </ac:spMkLst>
        </pc:spChg>
        <pc:spChg chg="mod">
          <ac:chgData name="Devrizal Maruapey" userId="73835e99cd6025c3" providerId="LiveId" clId="{64C9BA90-FC2A-492D-8AD9-BE20E2CC939B}" dt="2021-08-20T11:18:50.802" v="474" actId="692"/>
          <ac:spMkLst>
            <pc:docMk/>
            <pc:sldMk cId="849674844" sldId="274"/>
            <ac:spMk id="26" creationId="{CF813577-AFC6-4BFC-849C-A2324BAAC48D}"/>
          </ac:spMkLst>
        </pc:spChg>
        <pc:spChg chg="mod">
          <ac:chgData name="Devrizal Maruapey" userId="73835e99cd6025c3" providerId="LiveId" clId="{64C9BA90-FC2A-492D-8AD9-BE20E2CC939B}" dt="2021-08-20T11:18:56.275" v="475"/>
          <ac:spMkLst>
            <pc:docMk/>
            <pc:sldMk cId="849674844" sldId="274"/>
            <ac:spMk id="28" creationId="{14259FC9-1A31-4736-AF5E-5088B659364D}"/>
          </ac:spMkLst>
        </pc:spChg>
        <pc:spChg chg="mod">
          <ac:chgData name="Devrizal Maruapey" userId="73835e99cd6025c3" providerId="LiveId" clId="{64C9BA90-FC2A-492D-8AD9-BE20E2CC939B}" dt="2021-08-20T11:18:56.275" v="475"/>
          <ac:spMkLst>
            <pc:docMk/>
            <pc:sldMk cId="849674844" sldId="274"/>
            <ac:spMk id="29" creationId="{0B81FD08-DE4D-4F98-8180-4F52BD6F0659}"/>
          </ac:spMkLst>
        </pc:spChg>
        <pc:spChg chg="mod">
          <ac:chgData name="Devrizal Maruapey" userId="73835e99cd6025c3" providerId="LiveId" clId="{64C9BA90-FC2A-492D-8AD9-BE20E2CC939B}" dt="2021-08-20T11:18:56.275" v="475"/>
          <ac:spMkLst>
            <pc:docMk/>
            <pc:sldMk cId="849674844" sldId="274"/>
            <ac:spMk id="30" creationId="{2CD61BA4-4777-4156-9718-FF853B0C39A8}"/>
          </ac:spMkLst>
        </pc:spChg>
        <pc:spChg chg="mod">
          <ac:chgData name="Devrizal Maruapey" userId="73835e99cd6025c3" providerId="LiveId" clId="{64C9BA90-FC2A-492D-8AD9-BE20E2CC939B}" dt="2021-08-20T11:19:15.487" v="485" actId="692"/>
          <ac:spMkLst>
            <pc:docMk/>
            <pc:sldMk cId="849674844" sldId="274"/>
            <ac:spMk id="32" creationId="{F51F166E-50D1-4036-91CB-0DFF4956E446}"/>
          </ac:spMkLst>
        </pc:spChg>
        <pc:spChg chg="mod">
          <ac:chgData name="Devrizal Maruapey" userId="73835e99cd6025c3" providerId="LiveId" clId="{64C9BA90-FC2A-492D-8AD9-BE20E2CC939B}" dt="2021-08-20T11:19:15.487" v="485" actId="692"/>
          <ac:spMkLst>
            <pc:docMk/>
            <pc:sldMk cId="849674844" sldId="274"/>
            <ac:spMk id="33" creationId="{4D6C0B30-9068-4DF6-88A1-6BBD3815B8FF}"/>
          </ac:spMkLst>
        </pc:spChg>
        <pc:spChg chg="mod">
          <ac:chgData name="Devrizal Maruapey" userId="73835e99cd6025c3" providerId="LiveId" clId="{64C9BA90-FC2A-492D-8AD9-BE20E2CC939B}" dt="2021-08-20T11:19:15.487" v="485" actId="692"/>
          <ac:spMkLst>
            <pc:docMk/>
            <pc:sldMk cId="849674844" sldId="274"/>
            <ac:spMk id="34" creationId="{5C639DC8-A12B-4459-BF4C-472C23C3DF18}"/>
          </ac:spMkLst>
        </pc:spChg>
        <pc:grpChg chg="add del mod">
          <ac:chgData name="Devrizal Maruapey" userId="73835e99cd6025c3" providerId="LiveId" clId="{64C9BA90-FC2A-492D-8AD9-BE20E2CC939B}" dt="2021-08-20T11:16:27.210" v="363" actId="21"/>
          <ac:grpSpMkLst>
            <pc:docMk/>
            <pc:sldMk cId="849674844" sldId="274"/>
            <ac:grpSpMk id="2" creationId="{E2938D58-CC59-4F70-9ED2-669EFA504A8F}"/>
          </ac:grpSpMkLst>
        </pc:grpChg>
        <pc:grpChg chg="mod">
          <ac:chgData name="Devrizal Maruapey" userId="73835e99cd6025c3" providerId="LiveId" clId="{64C9BA90-FC2A-492D-8AD9-BE20E2CC939B}" dt="2021-08-20T11:12:44.294" v="315"/>
          <ac:grpSpMkLst>
            <pc:docMk/>
            <pc:sldMk cId="849674844" sldId="274"/>
            <ac:grpSpMk id="4" creationId="{ED7117C4-81E8-4DEA-886B-CD92662223F9}"/>
          </ac:grpSpMkLst>
        </pc:grpChg>
        <pc:grpChg chg="add mod">
          <ac:chgData name="Devrizal Maruapey" userId="73835e99cd6025c3" providerId="LiveId" clId="{64C9BA90-FC2A-492D-8AD9-BE20E2CC939B}" dt="2021-08-20T11:18:21.950" v="461" actId="12788"/>
          <ac:grpSpMkLst>
            <pc:docMk/>
            <pc:sldMk cId="849674844" sldId="274"/>
            <ac:grpSpMk id="7" creationId="{B95D369F-85D7-4336-A191-70D42D8D2BBE}"/>
          </ac:grpSpMkLst>
        </pc:grpChg>
        <pc:grpChg chg="add mod">
          <ac:chgData name="Devrizal Maruapey" userId="73835e99cd6025c3" providerId="LiveId" clId="{64C9BA90-FC2A-492D-8AD9-BE20E2CC939B}" dt="2021-08-20T11:14:37.833" v="342"/>
          <ac:grpSpMkLst>
            <pc:docMk/>
            <pc:sldMk cId="849674844" sldId="274"/>
            <ac:grpSpMk id="8" creationId="{EC80ED63-9DF0-4CF5-942C-D4CAD2A5C48C}"/>
          </ac:grpSpMkLst>
        </pc:grpChg>
        <pc:grpChg chg="add mod">
          <ac:chgData name="Devrizal Maruapey" userId="73835e99cd6025c3" providerId="LiveId" clId="{64C9BA90-FC2A-492D-8AD9-BE20E2CC939B}" dt="2021-08-20T11:17:11.720" v="440" actId="1076"/>
          <ac:grpSpMkLst>
            <pc:docMk/>
            <pc:sldMk cId="849674844" sldId="274"/>
            <ac:grpSpMk id="12" creationId="{CDBB89B9-447C-4E1D-B778-BB543EF622CF}"/>
          </ac:grpSpMkLst>
        </pc:grpChg>
        <pc:grpChg chg="mod">
          <ac:chgData name="Devrizal Maruapey" userId="73835e99cd6025c3" providerId="LiveId" clId="{64C9BA90-FC2A-492D-8AD9-BE20E2CC939B}" dt="2021-08-20T11:16:34.932" v="364"/>
          <ac:grpSpMkLst>
            <pc:docMk/>
            <pc:sldMk cId="849674844" sldId="274"/>
            <ac:grpSpMk id="14" creationId="{42AA30ED-8B57-45BE-8C49-4F75B915A185}"/>
          </ac:grpSpMkLst>
        </pc:grpChg>
        <pc:grpChg chg="add mod">
          <ac:chgData name="Devrizal Maruapey" userId="73835e99cd6025c3" providerId="LiveId" clId="{64C9BA90-FC2A-492D-8AD9-BE20E2CC939B}" dt="2021-08-20T11:18:29.928" v="467" actId="12788"/>
          <ac:grpSpMkLst>
            <pc:docMk/>
            <pc:sldMk cId="849674844" sldId="274"/>
            <ac:grpSpMk id="20" creationId="{91A682B6-3D0C-4C95-A798-AEB64C997186}"/>
          </ac:grpSpMkLst>
        </pc:grpChg>
        <pc:grpChg chg="add mod">
          <ac:chgData name="Devrizal Maruapey" userId="73835e99cd6025c3" providerId="LiveId" clId="{64C9BA90-FC2A-492D-8AD9-BE20E2CC939B}" dt="2021-08-20T11:18:47.773" v="473"/>
          <ac:grpSpMkLst>
            <pc:docMk/>
            <pc:sldMk cId="849674844" sldId="274"/>
            <ac:grpSpMk id="23" creationId="{80F25723-64D7-42DC-ABED-B86BAE369237}"/>
          </ac:grpSpMkLst>
        </pc:grpChg>
        <pc:grpChg chg="add mod ord">
          <ac:chgData name="Devrizal Maruapey" userId="73835e99cd6025c3" providerId="LiveId" clId="{64C9BA90-FC2A-492D-8AD9-BE20E2CC939B}" dt="2021-08-20T11:19:01.607" v="478" actId="1076"/>
          <ac:grpSpMkLst>
            <pc:docMk/>
            <pc:sldMk cId="849674844" sldId="274"/>
            <ac:grpSpMk id="27" creationId="{85DEB080-9442-49CF-9B3F-B015BB8C75A8}"/>
          </ac:grpSpMkLst>
        </pc:grpChg>
        <pc:grpChg chg="add mod ord">
          <ac:chgData name="Devrizal Maruapey" userId="73835e99cd6025c3" providerId="LiveId" clId="{64C9BA90-FC2A-492D-8AD9-BE20E2CC939B}" dt="2021-08-20T11:19:11.656" v="483" actId="167"/>
          <ac:grpSpMkLst>
            <pc:docMk/>
            <pc:sldMk cId="849674844" sldId="274"/>
            <ac:grpSpMk id="31" creationId="{BD6F1B3B-F970-45D6-8F22-1119DBB99BB6}"/>
          </ac:grpSpMkLst>
        </pc:grpChg>
        <pc:picChg chg="del mod">
          <ac:chgData name="Devrizal Maruapey" userId="73835e99cd6025c3" providerId="LiveId" clId="{64C9BA90-FC2A-492D-8AD9-BE20E2CC939B}" dt="2021-08-20T11:15:17.412" v="346" actId="21"/>
          <ac:picMkLst>
            <pc:docMk/>
            <pc:sldMk cId="849674844" sldId="274"/>
            <ac:picMk id="6146" creationId="{EE476E41-5A1E-4E09-AB21-23DC41FCE129}"/>
          </ac:picMkLst>
        </pc:picChg>
        <pc:picChg chg="mod">
          <ac:chgData name="Devrizal Maruapey" userId="73835e99cd6025c3" providerId="LiveId" clId="{64C9BA90-FC2A-492D-8AD9-BE20E2CC939B}" dt="2021-08-20T11:18:29.928" v="467" actId="12788"/>
          <ac:picMkLst>
            <pc:docMk/>
            <pc:sldMk cId="849674844" sldId="274"/>
            <ac:picMk id="7170" creationId="{06F0A3E2-A985-44B8-A6E7-CA8DCC31A428}"/>
          </ac:picMkLst>
        </pc:picChg>
        <pc:picChg chg="mod">
          <ac:chgData name="Devrizal Maruapey" userId="73835e99cd6025c3" providerId="LiveId" clId="{64C9BA90-FC2A-492D-8AD9-BE20E2CC939B}" dt="2021-08-20T11:19:07.876" v="481" actId="1076"/>
          <ac:picMkLst>
            <pc:docMk/>
            <pc:sldMk cId="849674844" sldId="274"/>
            <ac:picMk id="8194" creationId="{E44326B4-BE65-45E0-9F4F-30E1BC65809D}"/>
          </ac:picMkLst>
        </pc:picChg>
      </pc:sldChg>
      <pc:sldChg chg="addSp">
        <pc:chgData name="Devrizal Maruapey" userId="73835e99cd6025c3" providerId="LiveId" clId="{64C9BA90-FC2A-492D-8AD9-BE20E2CC939B}" dt="2021-08-20T11:13:59.964" v="330"/>
        <pc:sldMkLst>
          <pc:docMk/>
          <pc:sldMk cId="1215074274" sldId="274"/>
        </pc:sldMkLst>
        <pc:picChg chg="add">
          <ac:chgData name="Devrizal Maruapey" userId="73835e99cd6025c3" providerId="LiveId" clId="{64C9BA90-FC2A-492D-8AD9-BE20E2CC939B}" dt="2021-08-20T11:13:59.964" v="330"/>
          <ac:picMkLst>
            <pc:docMk/>
            <pc:sldMk cId="1215074274" sldId="274"/>
            <ac:picMk id="6146" creationId="{EE476E41-5A1E-4E09-AB21-23DC41FCE129}"/>
          </ac:picMkLst>
        </pc:picChg>
      </pc:sldChg>
      <pc:sldChg chg="addSp">
        <pc:chgData name="Devrizal Maruapey" userId="73835e99cd6025c3" providerId="LiveId" clId="{64C9BA90-FC2A-492D-8AD9-BE20E2CC939B}" dt="2021-08-20T11:16:01.909" v="351"/>
        <pc:sldMkLst>
          <pc:docMk/>
          <pc:sldMk cId="2221693091" sldId="274"/>
        </pc:sldMkLst>
        <pc:picChg chg="add">
          <ac:chgData name="Devrizal Maruapey" userId="73835e99cd6025c3" providerId="LiveId" clId="{64C9BA90-FC2A-492D-8AD9-BE20E2CC939B}" dt="2021-08-20T11:16:01.909" v="351"/>
          <ac:picMkLst>
            <pc:docMk/>
            <pc:sldMk cId="2221693091" sldId="274"/>
            <ac:picMk id="8194" creationId="{E44326B4-BE65-45E0-9F4F-30E1BC65809D}"/>
          </ac:picMkLst>
        </pc:picChg>
      </pc:sldChg>
      <pc:sldChg chg="addSp">
        <pc:chgData name="Devrizal Maruapey" userId="73835e99cd6025c3" providerId="LiveId" clId="{64C9BA90-FC2A-492D-8AD9-BE20E2CC939B}" dt="2021-08-20T11:15:52.340" v="347"/>
        <pc:sldMkLst>
          <pc:docMk/>
          <pc:sldMk cId="3936041722" sldId="274"/>
        </pc:sldMkLst>
        <pc:picChg chg="add">
          <ac:chgData name="Devrizal Maruapey" userId="73835e99cd6025c3" providerId="LiveId" clId="{64C9BA90-FC2A-492D-8AD9-BE20E2CC939B}" dt="2021-08-20T11:15:52.340" v="347"/>
          <ac:picMkLst>
            <pc:docMk/>
            <pc:sldMk cId="3936041722" sldId="274"/>
            <ac:picMk id="7170" creationId="{06F0A3E2-A985-44B8-A6E7-CA8DCC31A428}"/>
          </ac:picMkLst>
        </pc:picChg>
      </pc:sldChg>
      <pc:sldChg chg="addSp delSp modSp new mod">
        <pc:chgData name="Devrizal Maruapey" userId="73835e99cd6025c3" providerId="LiveId" clId="{64C9BA90-FC2A-492D-8AD9-BE20E2CC939B}" dt="2021-08-20T11:24:43.975" v="540" actId="688"/>
        <pc:sldMkLst>
          <pc:docMk/>
          <pc:sldMk cId="3381063036" sldId="275"/>
        </pc:sldMkLst>
        <pc:spChg chg="add mod">
          <ac:chgData name="Devrizal Maruapey" userId="73835e99cd6025c3" providerId="LiveId" clId="{64C9BA90-FC2A-492D-8AD9-BE20E2CC939B}" dt="2021-08-20T11:23:55.289" v="527" actId="207"/>
          <ac:spMkLst>
            <pc:docMk/>
            <pc:sldMk cId="3381063036" sldId="275"/>
            <ac:spMk id="2" creationId="{D568452F-456B-45B5-80D1-7692985B0014}"/>
          </ac:spMkLst>
        </pc:spChg>
        <pc:spChg chg="mod">
          <ac:chgData name="Devrizal Maruapey" userId="73835e99cd6025c3" providerId="LiveId" clId="{64C9BA90-FC2A-492D-8AD9-BE20E2CC939B}" dt="2021-08-20T11:21:53.255" v="492"/>
          <ac:spMkLst>
            <pc:docMk/>
            <pc:sldMk cId="3381063036" sldId="275"/>
            <ac:spMk id="4" creationId="{EE90FBAD-E7DB-403F-84C5-23FA09FF105E}"/>
          </ac:spMkLst>
        </pc:spChg>
        <pc:spChg chg="mod">
          <ac:chgData name="Devrizal Maruapey" userId="73835e99cd6025c3" providerId="LiveId" clId="{64C9BA90-FC2A-492D-8AD9-BE20E2CC939B}" dt="2021-08-20T11:21:53.255" v="492"/>
          <ac:spMkLst>
            <pc:docMk/>
            <pc:sldMk cId="3381063036" sldId="275"/>
            <ac:spMk id="5" creationId="{0A62AA37-15FA-4D92-A10F-A030BE114B8F}"/>
          </ac:spMkLst>
        </pc:spChg>
        <pc:spChg chg="mod">
          <ac:chgData name="Devrizal Maruapey" userId="73835e99cd6025c3" providerId="LiveId" clId="{64C9BA90-FC2A-492D-8AD9-BE20E2CC939B}" dt="2021-08-20T11:21:53.255" v="492"/>
          <ac:spMkLst>
            <pc:docMk/>
            <pc:sldMk cId="3381063036" sldId="275"/>
            <ac:spMk id="6" creationId="{B4F8B176-2BCB-4AC8-B366-7B2D75BDF0F6}"/>
          </ac:spMkLst>
        </pc:spChg>
        <pc:spChg chg="mod">
          <ac:chgData name="Devrizal Maruapey" userId="73835e99cd6025c3" providerId="LiveId" clId="{64C9BA90-FC2A-492D-8AD9-BE20E2CC939B}" dt="2021-08-20T11:22:10.640" v="498"/>
          <ac:spMkLst>
            <pc:docMk/>
            <pc:sldMk cId="3381063036" sldId="275"/>
            <ac:spMk id="8" creationId="{F89CCF2C-2FB1-4195-BDAC-993FD15EADD9}"/>
          </ac:spMkLst>
        </pc:spChg>
        <pc:spChg chg="mod">
          <ac:chgData name="Devrizal Maruapey" userId="73835e99cd6025c3" providerId="LiveId" clId="{64C9BA90-FC2A-492D-8AD9-BE20E2CC939B}" dt="2021-08-20T11:22:10.640" v="498"/>
          <ac:spMkLst>
            <pc:docMk/>
            <pc:sldMk cId="3381063036" sldId="275"/>
            <ac:spMk id="9" creationId="{A9C27ACE-C226-4AC1-9FCF-AF487B2C153A}"/>
          </ac:spMkLst>
        </pc:spChg>
        <pc:spChg chg="mod">
          <ac:chgData name="Devrizal Maruapey" userId="73835e99cd6025c3" providerId="LiveId" clId="{64C9BA90-FC2A-492D-8AD9-BE20E2CC939B}" dt="2021-08-20T11:22:10.640" v="498"/>
          <ac:spMkLst>
            <pc:docMk/>
            <pc:sldMk cId="3381063036" sldId="275"/>
            <ac:spMk id="10" creationId="{053496D3-AC66-4515-9D5C-C0905C090540}"/>
          </ac:spMkLst>
        </pc:spChg>
        <pc:spChg chg="mod">
          <ac:chgData name="Devrizal Maruapey" userId="73835e99cd6025c3" providerId="LiveId" clId="{64C9BA90-FC2A-492D-8AD9-BE20E2CC939B}" dt="2021-08-20T11:22:28.395" v="504"/>
          <ac:spMkLst>
            <pc:docMk/>
            <pc:sldMk cId="3381063036" sldId="275"/>
            <ac:spMk id="12" creationId="{568AB128-6748-4032-A049-7BBC34A876BE}"/>
          </ac:spMkLst>
        </pc:spChg>
        <pc:spChg chg="mod">
          <ac:chgData name="Devrizal Maruapey" userId="73835e99cd6025c3" providerId="LiveId" clId="{64C9BA90-FC2A-492D-8AD9-BE20E2CC939B}" dt="2021-08-20T11:22:28.395" v="504"/>
          <ac:spMkLst>
            <pc:docMk/>
            <pc:sldMk cId="3381063036" sldId="275"/>
            <ac:spMk id="13" creationId="{1B1C13CE-4993-49A1-9F21-70A1F6E7AD86}"/>
          </ac:spMkLst>
        </pc:spChg>
        <pc:spChg chg="mod">
          <ac:chgData name="Devrizal Maruapey" userId="73835e99cd6025c3" providerId="LiveId" clId="{64C9BA90-FC2A-492D-8AD9-BE20E2CC939B}" dt="2021-08-20T11:22:28.395" v="504"/>
          <ac:spMkLst>
            <pc:docMk/>
            <pc:sldMk cId="3381063036" sldId="275"/>
            <ac:spMk id="14" creationId="{4748294F-96F3-46E6-A827-21223DFC6F14}"/>
          </ac:spMkLst>
        </pc:spChg>
        <pc:spChg chg="mod">
          <ac:chgData name="Devrizal Maruapey" userId="73835e99cd6025c3" providerId="LiveId" clId="{64C9BA90-FC2A-492D-8AD9-BE20E2CC939B}" dt="2021-08-20T11:23:01.151" v="512" actId="692"/>
          <ac:spMkLst>
            <pc:docMk/>
            <pc:sldMk cId="3381063036" sldId="275"/>
            <ac:spMk id="16" creationId="{4901EA46-7CA1-4A9F-8DE7-040E3261BC12}"/>
          </ac:spMkLst>
        </pc:spChg>
        <pc:spChg chg="mod">
          <ac:chgData name="Devrizal Maruapey" userId="73835e99cd6025c3" providerId="LiveId" clId="{64C9BA90-FC2A-492D-8AD9-BE20E2CC939B}" dt="2021-08-20T11:23:01.151" v="512" actId="692"/>
          <ac:spMkLst>
            <pc:docMk/>
            <pc:sldMk cId="3381063036" sldId="275"/>
            <ac:spMk id="17" creationId="{D6FF5866-A843-49BF-AAFA-D6404C3CFB29}"/>
          </ac:spMkLst>
        </pc:spChg>
        <pc:spChg chg="mod">
          <ac:chgData name="Devrizal Maruapey" userId="73835e99cd6025c3" providerId="LiveId" clId="{64C9BA90-FC2A-492D-8AD9-BE20E2CC939B}" dt="2021-08-20T11:23:01.151" v="512" actId="692"/>
          <ac:spMkLst>
            <pc:docMk/>
            <pc:sldMk cId="3381063036" sldId="275"/>
            <ac:spMk id="18" creationId="{67010125-7E99-4238-90C1-9B814F1C0F1B}"/>
          </ac:spMkLst>
        </pc:spChg>
        <pc:spChg chg="add mod">
          <ac:chgData name="Devrizal Maruapey" userId="73835e99cd6025c3" providerId="LiveId" clId="{64C9BA90-FC2A-492D-8AD9-BE20E2CC939B}" dt="2021-08-20T11:24:11.023" v="534" actId="12789"/>
          <ac:spMkLst>
            <pc:docMk/>
            <pc:sldMk cId="3381063036" sldId="275"/>
            <ac:spMk id="20" creationId="{44217511-9DA8-48F5-85D5-694A0F8410DF}"/>
          </ac:spMkLst>
        </pc:spChg>
        <pc:spChg chg="mod">
          <ac:chgData name="Devrizal Maruapey" userId="73835e99cd6025c3" providerId="LiveId" clId="{64C9BA90-FC2A-492D-8AD9-BE20E2CC939B}" dt="2021-08-20T11:24:22.196" v="535"/>
          <ac:spMkLst>
            <pc:docMk/>
            <pc:sldMk cId="3381063036" sldId="275"/>
            <ac:spMk id="22" creationId="{C92DED3D-AD6E-4A4C-BA04-CBAF66427C71}"/>
          </ac:spMkLst>
        </pc:spChg>
        <pc:spChg chg="mod">
          <ac:chgData name="Devrizal Maruapey" userId="73835e99cd6025c3" providerId="LiveId" clId="{64C9BA90-FC2A-492D-8AD9-BE20E2CC939B}" dt="2021-08-20T11:24:22.196" v="535"/>
          <ac:spMkLst>
            <pc:docMk/>
            <pc:sldMk cId="3381063036" sldId="275"/>
            <ac:spMk id="23" creationId="{AB2EEF9B-6D69-420D-AA7F-1B300526BD4D}"/>
          </ac:spMkLst>
        </pc:spChg>
        <pc:spChg chg="mod">
          <ac:chgData name="Devrizal Maruapey" userId="73835e99cd6025c3" providerId="LiveId" clId="{64C9BA90-FC2A-492D-8AD9-BE20E2CC939B}" dt="2021-08-20T11:24:38.535" v="538"/>
          <ac:spMkLst>
            <pc:docMk/>
            <pc:sldMk cId="3381063036" sldId="275"/>
            <ac:spMk id="25" creationId="{542E8092-863C-4458-B9F3-B5AD0A33A276}"/>
          </ac:spMkLst>
        </pc:spChg>
        <pc:spChg chg="mod">
          <ac:chgData name="Devrizal Maruapey" userId="73835e99cd6025c3" providerId="LiveId" clId="{64C9BA90-FC2A-492D-8AD9-BE20E2CC939B}" dt="2021-08-20T11:24:38.535" v="538"/>
          <ac:spMkLst>
            <pc:docMk/>
            <pc:sldMk cId="3381063036" sldId="275"/>
            <ac:spMk id="26" creationId="{75223E7C-71F4-4EEE-84C9-A4B87D6267F0}"/>
          </ac:spMkLst>
        </pc:spChg>
        <pc:spChg chg="mod">
          <ac:chgData name="Devrizal Maruapey" userId="73835e99cd6025c3" providerId="LiveId" clId="{64C9BA90-FC2A-492D-8AD9-BE20E2CC939B}" dt="2021-08-20T11:24:38.535" v="538"/>
          <ac:spMkLst>
            <pc:docMk/>
            <pc:sldMk cId="3381063036" sldId="275"/>
            <ac:spMk id="27" creationId="{2441B31C-BD56-442A-9C40-26CCEE922B68}"/>
          </ac:spMkLst>
        </pc:spChg>
        <pc:grpChg chg="add del mod ord">
          <ac:chgData name="Devrizal Maruapey" userId="73835e99cd6025c3" providerId="LiveId" clId="{64C9BA90-FC2A-492D-8AD9-BE20E2CC939B}" dt="2021-08-20T11:22:50.804" v="508" actId="21"/>
          <ac:grpSpMkLst>
            <pc:docMk/>
            <pc:sldMk cId="3381063036" sldId="275"/>
            <ac:grpSpMk id="3" creationId="{AC3FD219-81F2-4062-80C8-DF3B81F1B291}"/>
          </ac:grpSpMkLst>
        </pc:grpChg>
        <pc:grpChg chg="add mod ord">
          <ac:chgData name="Devrizal Maruapey" userId="73835e99cd6025c3" providerId="LiveId" clId="{64C9BA90-FC2A-492D-8AD9-BE20E2CC939B}" dt="2021-08-20T11:24:35.007" v="536" actId="1076"/>
          <ac:grpSpMkLst>
            <pc:docMk/>
            <pc:sldMk cId="3381063036" sldId="275"/>
            <ac:grpSpMk id="7" creationId="{F858D8F0-DF12-4512-ABB4-417646E7B7B6}"/>
          </ac:grpSpMkLst>
        </pc:grpChg>
        <pc:grpChg chg="add mod">
          <ac:chgData name="Devrizal Maruapey" userId="73835e99cd6025c3" providerId="LiveId" clId="{64C9BA90-FC2A-492D-8AD9-BE20E2CC939B}" dt="2021-08-20T11:24:37.428" v="537" actId="1076"/>
          <ac:grpSpMkLst>
            <pc:docMk/>
            <pc:sldMk cId="3381063036" sldId="275"/>
            <ac:grpSpMk id="11" creationId="{DCDA67FB-0F5A-466C-A78D-95FEF6244406}"/>
          </ac:grpSpMkLst>
        </pc:grpChg>
        <pc:grpChg chg="add mod">
          <ac:chgData name="Devrizal Maruapey" userId="73835e99cd6025c3" providerId="LiveId" clId="{64C9BA90-FC2A-492D-8AD9-BE20E2CC939B}" dt="2021-08-20T11:22:58.947" v="511" actId="1076"/>
          <ac:grpSpMkLst>
            <pc:docMk/>
            <pc:sldMk cId="3381063036" sldId="275"/>
            <ac:grpSpMk id="15" creationId="{ED400E3B-5C92-43EE-8C55-C927582AF351}"/>
          </ac:grpSpMkLst>
        </pc:grpChg>
        <pc:grpChg chg="add mod">
          <ac:chgData name="Devrizal Maruapey" userId="73835e99cd6025c3" providerId="LiveId" clId="{64C9BA90-FC2A-492D-8AD9-BE20E2CC939B}" dt="2021-08-20T11:24:22.196" v="535"/>
          <ac:grpSpMkLst>
            <pc:docMk/>
            <pc:sldMk cId="3381063036" sldId="275"/>
            <ac:grpSpMk id="21" creationId="{CFBB0390-A571-4FCB-B972-1CDC3D86E644}"/>
          </ac:grpSpMkLst>
        </pc:grpChg>
        <pc:grpChg chg="add mod">
          <ac:chgData name="Devrizal Maruapey" userId="73835e99cd6025c3" providerId="LiveId" clId="{64C9BA90-FC2A-492D-8AD9-BE20E2CC939B}" dt="2021-08-20T11:24:43.975" v="540" actId="688"/>
          <ac:grpSpMkLst>
            <pc:docMk/>
            <pc:sldMk cId="3381063036" sldId="275"/>
            <ac:grpSpMk id="24" creationId="{4861D7F4-52C4-40D6-845B-7FB3BF5B02D6}"/>
          </ac:grpSpMkLst>
        </pc:grpChg>
      </pc:sldChg>
      <pc:sldChg chg="addSp">
        <pc:chgData name="Devrizal Maruapey" userId="73835e99cd6025c3" providerId="LiveId" clId="{64C9BA90-FC2A-492D-8AD9-BE20E2CC939B}" dt="2021-08-20T11:27:00.352" v="577"/>
        <pc:sldMkLst>
          <pc:docMk/>
          <pc:sldMk cId="1674395787" sldId="276"/>
        </pc:sldMkLst>
        <pc:picChg chg="add">
          <ac:chgData name="Devrizal Maruapey" userId="73835e99cd6025c3" providerId="LiveId" clId="{64C9BA90-FC2A-492D-8AD9-BE20E2CC939B}" dt="2021-08-20T11:27:00.352" v="577"/>
          <ac:picMkLst>
            <pc:docMk/>
            <pc:sldMk cId="1674395787" sldId="276"/>
            <ac:picMk id="9218" creationId="{297597FF-C98F-4027-9059-4ECDAE4514D8}"/>
          </ac:picMkLst>
        </pc:picChg>
      </pc:sldChg>
      <pc:sldChg chg="addSp delSp modSp new add del mod">
        <pc:chgData name="Devrizal Maruapey" userId="73835e99cd6025c3" providerId="LiveId" clId="{64C9BA90-FC2A-492D-8AD9-BE20E2CC939B}" dt="2021-08-20T11:30:26.580" v="675" actId="14100"/>
        <pc:sldMkLst>
          <pc:docMk/>
          <pc:sldMk cId="3596303113" sldId="276"/>
        </pc:sldMkLst>
        <pc:spChg chg="mod">
          <ac:chgData name="Devrizal Maruapey" userId="73835e99cd6025c3" providerId="LiveId" clId="{64C9BA90-FC2A-492D-8AD9-BE20E2CC939B}" dt="2021-08-20T11:29:53.999" v="667" actId="165"/>
          <ac:spMkLst>
            <pc:docMk/>
            <pc:sldMk cId="3596303113" sldId="276"/>
            <ac:spMk id="3" creationId="{F7352397-821F-4C5B-8BC4-F2297D9E27A3}"/>
          </ac:spMkLst>
        </pc:spChg>
        <pc:spChg chg="mod">
          <ac:chgData name="Devrizal Maruapey" userId="73835e99cd6025c3" providerId="LiveId" clId="{64C9BA90-FC2A-492D-8AD9-BE20E2CC939B}" dt="2021-08-20T11:29:53.999" v="667" actId="165"/>
          <ac:spMkLst>
            <pc:docMk/>
            <pc:sldMk cId="3596303113" sldId="276"/>
            <ac:spMk id="5" creationId="{85C41C25-3410-4567-9CBC-643BB890B85C}"/>
          </ac:spMkLst>
        </pc:spChg>
        <pc:spChg chg="mod">
          <ac:chgData name="Devrizal Maruapey" userId="73835e99cd6025c3" providerId="LiveId" clId="{64C9BA90-FC2A-492D-8AD9-BE20E2CC939B}" dt="2021-08-20T11:29:53.999" v="667" actId="165"/>
          <ac:spMkLst>
            <pc:docMk/>
            <pc:sldMk cId="3596303113" sldId="276"/>
            <ac:spMk id="6" creationId="{2BEF743F-D29E-4276-85AA-B693A5A3B7A8}"/>
          </ac:spMkLst>
        </pc:spChg>
        <pc:spChg chg="mod">
          <ac:chgData name="Devrizal Maruapey" userId="73835e99cd6025c3" providerId="LiveId" clId="{64C9BA90-FC2A-492D-8AD9-BE20E2CC939B}" dt="2021-08-20T11:26:28.571" v="575"/>
          <ac:spMkLst>
            <pc:docMk/>
            <pc:sldMk cId="3596303113" sldId="276"/>
            <ac:spMk id="8" creationId="{E68FCCC3-BD50-4D20-9FED-35782FF80178}"/>
          </ac:spMkLst>
        </pc:spChg>
        <pc:spChg chg="mod">
          <ac:chgData name="Devrizal Maruapey" userId="73835e99cd6025c3" providerId="LiveId" clId="{64C9BA90-FC2A-492D-8AD9-BE20E2CC939B}" dt="2021-08-20T11:26:28.571" v="575"/>
          <ac:spMkLst>
            <pc:docMk/>
            <pc:sldMk cId="3596303113" sldId="276"/>
            <ac:spMk id="9" creationId="{ACCC06DE-BFF1-45D3-8D63-AEEE1EB7B1C8}"/>
          </ac:spMkLst>
        </pc:spChg>
        <pc:spChg chg="mod ord topLvl">
          <ac:chgData name="Devrizal Maruapey" userId="73835e99cd6025c3" providerId="LiveId" clId="{64C9BA90-FC2A-492D-8AD9-BE20E2CC939B}" dt="2021-08-20T11:28:57.012" v="634" actId="164"/>
          <ac:spMkLst>
            <pc:docMk/>
            <pc:sldMk cId="3596303113" sldId="276"/>
            <ac:spMk id="13" creationId="{6496033F-B709-4618-882D-196AC32FF4A6}"/>
          </ac:spMkLst>
        </pc:spChg>
        <pc:spChg chg="mod topLvl">
          <ac:chgData name="Devrizal Maruapey" userId="73835e99cd6025c3" providerId="LiveId" clId="{64C9BA90-FC2A-492D-8AD9-BE20E2CC939B}" dt="2021-08-20T11:28:51.070" v="633" actId="12789"/>
          <ac:spMkLst>
            <pc:docMk/>
            <pc:sldMk cId="3596303113" sldId="276"/>
            <ac:spMk id="15" creationId="{5FBDE2D3-B67B-42F1-B2BA-CF681BAF603C}"/>
          </ac:spMkLst>
        </pc:spChg>
        <pc:spChg chg="mod topLvl">
          <ac:chgData name="Devrizal Maruapey" userId="73835e99cd6025c3" providerId="LiveId" clId="{64C9BA90-FC2A-492D-8AD9-BE20E2CC939B}" dt="2021-08-20T11:28:51.070" v="633" actId="12789"/>
          <ac:spMkLst>
            <pc:docMk/>
            <pc:sldMk cId="3596303113" sldId="276"/>
            <ac:spMk id="16" creationId="{02F7BFC3-864A-42C6-BE0C-D1E1987602E7}"/>
          </ac:spMkLst>
        </pc:spChg>
        <pc:spChg chg="mod topLvl">
          <ac:chgData name="Devrizal Maruapey" userId="73835e99cd6025c3" providerId="LiveId" clId="{64C9BA90-FC2A-492D-8AD9-BE20E2CC939B}" dt="2021-08-20T11:29:05.635" v="639" actId="165"/>
          <ac:spMkLst>
            <pc:docMk/>
            <pc:sldMk cId="3596303113" sldId="276"/>
            <ac:spMk id="20" creationId="{33993858-CB00-4AA2-ADE7-80E083264968}"/>
          </ac:spMkLst>
        </pc:spChg>
        <pc:spChg chg="mod">
          <ac:chgData name="Devrizal Maruapey" userId="73835e99cd6025c3" providerId="LiveId" clId="{64C9BA90-FC2A-492D-8AD9-BE20E2CC939B}" dt="2021-08-20T11:29:05.635" v="639" actId="165"/>
          <ac:spMkLst>
            <pc:docMk/>
            <pc:sldMk cId="3596303113" sldId="276"/>
            <ac:spMk id="22" creationId="{B75CEF1A-49B6-4320-B7CB-92D2A89DB6E7}"/>
          </ac:spMkLst>
        </pc:spChg>
        <pc:spChg chg="mod">
          <ac:chgData name="Devrizal Maruapey" userId="73835e99cd6025c3" providerId="LiveId" clId="{64C9BA90-FC2A-492D-8AD9-BE20E2CC939B}" dt="2021-08-20T11:29:22.942" v="659" actId="20577"/>
          <ac:spMkLst>
            <pc:docMk/>
            <pc:sldMk cId="3596303113" sldId="276"/>
            <ac:spMk id="23" creationId="{63EB6935-858C-465F-AF4B-8B5FF138DC9E}"/>
          </ac:spMkLst>
        </pc:spChg>
        <pc:spChg chg="mod">
          <ac:chgData name="Devrizal Maruapey" userId="73835e99cd6025c3" providerId="LiveId" clId="{64C9BA90-FC2A-492D-8AD9-BE20E2CC939B}" dt="2021-08-20T11:29:53.999" v="667" actId="165"/>
          <ac:spMkLst>
            <pc:docMk/>
            <pc:sldMk cId="3596303113" sldId="276"/>
            <ac:spMk id="25" creationId="{EF085C98-B3F8-49F0-8FF9-E18E351D3DB1}"/>
          </ac:spMkLst>
        </pc:spChg>
        <pc:spChg chg="mod">
          <ac:chgData name="Devrizal Maruapey" userId="73835e99cd6025c3" providerId="LiveId" clId="{64C9BA90-FC2A-492D-8AD9-BE20E2CC939B}" dt="2021-08-20T11:29:53.999" v="667" actId="165"/>
          <ac:spMkLst>
            <pc:docMk/>
            <pc:sldMk cId="3596303113" sldId="276"/>
            <ac:spMk id="26" creationId="{393090AF-A8C9-483D-94AB-316B9728D689}"/>
          </ac:spMkLst>
        </pc:spChg>
        <pc:spChg chg="mod">
          <ac:chgData name="Devrizal Maruapey" userId="73835e99cd6025c3" providerId="LiveId" clId="{64C9BA90-FC2A-492D-8AD9-BE20E2CC939B}" dt="2021-08-20T11:30:02.372" v="668"/>
          <ac:spMkLst>
            <pc:docMk/>
            <pc:sldMk cId="3596303113" sldId="276"/>
            <ac:spMk id="29" creationId="{EEE9FC34-D3E1-483D-A0AA-87145B6F1D1C}"/>
          </ac:spMkLst>
        </pc:spChg>
        <pc:spChg chg="mod">
          <ac:chgData name="Devrizal Maruapey" userId="73835e99cd6025c3" providerId="LiveId" clId="{64C9BA90-FC2A-492D-8AD9-BE20E2CC939B}" dt="2021-08-20T11:30:02.372" v="668"/>
          <ac:spMkLst>
            <pc:docMk/>
            <pc:sldMk cId="3596303113" sldId="276"/>
            <ac:spMk id="30" creationId="{13F01713-92D3-4205-874C-DD6E800143FB}"/>
          </ac:spMkLst>
        </pc:spChg>
        <pc:spChg chg="mod">
          <ac:chgData name="Devrizal Maruapey" userId="73835e99cd6025c3" providerId="LiveId" clId="{64C9BA90-FC2A-492D-8AD9-BE20E2CC939B}" dt="2021-08-20T11:30:02.372" v="668"/>
          <ac:spMkLst>
            <pc:docMk/>
            <pc:sldMk cId="3596303113" sldId="276"/>
            <ac:spMk id="31" creationId="{30F4CFA4-88CF-473A-8371-4E6D364A8EC0}"/>
          </ac:spMkLst>
        </pc:spChg>
        <pc:spChg chg="mod">
          <ac:chgData name="Devrizal Maruapey" userId="73835e99cd6025c3" providerId="LiveId" clId="{64C9BA90-FC2A-492D-8AD9-BE20E2CC939B}" dt="2021-08-20T11:30:22.112" v="674" actId="692"/>
          <ac:spMkLst>
            <pc:docMk/>
            <pc:sldMk cId="3596303113" sldId="276"/>
            <ac:spMk id="33" creationId="{BBCF3403-8089-4491-B6A0-16C5D158FE67}"/>
          </ac:spMkLst>
        </pc:spChg>
        <pc:spChg chg="mod">
          <ac:chgData name="Devrizal Maruapey" userId="73835e99cd6025c3" providerId="LiveId" clId="{64C9BA90-FC2A-492D-8AD9-BE20E2CC939B}" dt="2021-08-20T11:30:22.112" v="674" actId="692"/>
          <ac:spMkLst>
            <pc:docMk/>
            <pc:sldMk cId="3596303113" sldId="276"/>
            <ac:spMk id="34" creationId="{68EC1F0E-1358-472A-A495-EF64497A2AC0}"/>
          </ac:spMkLst>
        </pc:spChg>
        <pc:spChg chg="mod">
          <ac:chgData name="Devrizal Maruapey" userId="73835e99cd6025c3" providerId="LiveId" clId="{64C9BA90-FC2A-492D-8AD9-BE20E2CC939B}" dt="2021-08-20T11:30:22.112" v="674" actId="692"/>
          <ac:spMkLst>
            <pc:docMk/>
            <pc:sldMk cId="3596303113" sldId="276"/>
            <ac:spMk id="35" creationId="{77874B8E-CD68-4873-BB03-932C35A6682E}"/>
          </ac:spMkLst>
        </pc:spChg>
        <pc:grpChg chg="add mod topLvl">
          <ac:chgData name="Devrizal Maruapey" userId="73835e99cd6025c3" providerId="LiveId" clId="{64C9BA90-FC2A-492D-8AD9-BE20E2CC939B}" dt="2021-08-20T11:29:53.999" v="667" actId="165"/>
          <ac:grpSpMkLst>
            <pc:docMk/>
            <pc:sldMk cId="3596303113" sldId="276"/>
            <ac:grpSpMk id="2" creationId="{0B153C90-EDC2-4D29-B06C-1A05C0DE5716}"/>
          </ac:grpSpMkLst>
        </pc:grpChg>
        <pc:grpChg chg="mod">
          <ac:chgData name="Devrizal Maruapey" userId="73835e99cd6025c3" providerId="LiveId" clId="{64C9BA90-FC2A-492D-8AD9-BE20E2CC939B}" dt="2021-08-20T11:29:53.999" v="667" actId="165"/>
          <ac:grpSpMkLst>
            <pc:docMk/>
            <pc:sldMk cId="3596303113" sldId="276"/>
            <ac:grpSpMk id="4" creationId="{EBDB9A40-4276-4831-9497-90CF565F813A}"/>
          </ac:grpSpMkLst>
        </pc:grpChg>
        <pc:grpChg chg="add mod">
          <ac:chgData name="Devrizal Maruapey" userId="73835e99cd6025c3" providerId="LiveId" clId="{64C9BA90-FC2A-492D-8AD9-BE20E2CC939B}" dt="2021-08-20T11:26:28.571" v="575"/>
          <ac:grpSpMkLst>
            <pc:docMk/>
            <pc:sldMk cId="3596303113" sldId="276"/>
            <ac:grpSpMk id="7" creationId="{89721E71-C528-4DF1-AD7E-F0FEC4D1FD79}"/>
          </ac:grpSpMkLst>
        </pc:grpChg>
        <pc:grpChg chg="add mod">
          <ac:chgData name="Devrizal Maruapey" userId="73835e99cd6025c3" providerId="LiveId" clId="{64C9BA90-FC2A-492D-8AD9-BE20E2CC939B}" dt="2021-08-20T11:28:57.012" v="634" actId="164"/>
          <ac:grpSpMkLst>
            <pc:docMk/>
            <pc:sldMk cId="3596303113" sldId="276"/>
            <ac:grpSpMk id="10" creationId="{BCA957C5-B1DB-47E7-B6D3-50CDF133C835}"/>
          </ac:grpSpMkLst>
        </pc:grpChg>
        <pc:grpChg chg="add mod">
          <ac:chgData name="Devrizal Maruapey" userId="73835e99cd6025c3" providerId="LiveId" clId="{64C9BA90-FC2A-492D-8AD9-BE20E2CC939B}" dt="2021-08-20T11:28:57.012" v="634" actId="164"/>
          <ac:grpSpMkLst>
            <pc:docMk/>
            <pc:sldMk cId="3596303113" sldId="276"/>
            <ac:grpSpMk id="11" creationId="{A8A02028-2782-49E3-8F5C-6DCDB7C75018}"/>
          </ac:grpSpMkLst>
        </pc:grpChg>
        <pc:grpChg chg="add del mod">
          <ac:chgData name="Devrizal Maruapey" userId="73835e99cd6025c3" providerId="LiveId" clId="{64C9BA90-FC2A-492D-8AD9-BE20E2CC939B}" dt="2021-08-20T11:27:55.387" v="593" actId="165"/>
          <ac:grpSpMkLst>
            <pc:docMk/>
            <pc:sldMk cId="3596303113" sldId="276"/>
            <ac:grpSpMk id="12" creationId="{4D76E85F-1DB3-4231-A2E5-322550413220}"/>
          </ac:grpSpMkLst>
        </pc:grpChg>
        <pc:grpChg chg="del mod ord topLvl">
          <ac:chgData name="Devrizal Maruapey" userId="73835e99cd6025c3" providerId="LiveId" clId="{64C9BA90-FC2A-492D-8AD9-BE20E2CC939B}" dt="2021-08-20T11:28:17.555" v="598" actId="165"/>
          <ac:grpSpMkLst>
            <pc:docMk/>
            <pc:sldMk cId="3596303113" sldId="276"/>
            <ac:grpSpMk id="14" creationId="{EDD16184-2F65-47DC-81D7-9D26F0F5816F}"/>
          </ac:grpSpMkLst>
        </pc:grpChg>
        <pc:grpChg chg="add del mod">
          <ac:chgData name="Devrizal Maruapey" userId="73835e99cd6025c3" providerId="LiveId" clId="{64C9BA90-FC2A-492D-8AD9-BE20E2CC939B}" dt="2021-08-20T11:29:53.999" v="667" actId="165"/>
          <ac:grpSpMkLst>
            <pc:docMk/>
            <pc:sldMk cId="3596303113" sldId="276"/>
            <ac:grpSpMk id="17" creationId="{516DA365-3EBC-4780-B3BC-FD61F6AE06D9}"/>
          </ac:grpSpMkLst>
        </pc:grpChg>
        <pc:grpChg chg="add del mod ord">
          <ac:chgData name="Devrizal Maruapey" userId="73835e99cd6025c3" providerId="LiveId" clId="{64C9BA90-FC2A-492D-8AD9-BE20E2CC939B}" dt="2021-08-20T11:29:05.635" v="639" actId="165"/>
          <ac:grpSpMkLst>
            <pc:docMk/>
            <pc:sldMk cId="3596303113" sldId="276"/>
            <ac:grpSpMk id="19" creationId="{948BAFAA-C13B-4329-AF0F-42E8B13A1C36}"/>
          </ac:grpSpMkLst>
        </pc:grpChg>
        <pc:grpChg chg="mod topLvl">
          <ac:chgData name="Devrizal Maruapey" userId="73835e99cd6025c3" providerId="LiveId" clId="{64C9BA90-FC2A-492D-8AD9-BE20E2CC939B}" dt="2021-08-20T11:29:05.635" v="639" actId="165"/>
          <ac:grpSpMkLst>
            <pc:docMk/>
            <pc:sldMk cId="3596303113" sldId="276"/>
            <ac:grpSpMk id="21" creationId="{7D3FCEF1-37B6-4C25-82FB-7B5A6A962C00}"/>
          </ac:grpSpMkLst>
        </pc:grpChg>
        <pc:grpChg chg="add mod topLvl">
          <ac:chgData name="Devrizal Maruapey" userId="73835e99cd6025c3" providerId="LiveId" clId="{64C9BA90-FC2A-492D-8AD9-BE20E2CC939B}" dt="2021-08-20T11:29:53.999" v="667" actId="165"/>
          <ac:grpSpMkLst>
            <pc:docMk/>
            <pc:sldMk cId="3596303113" sldId="276"/>
            <ac:grpSpMk id="24" creationId="{03983D6A-3CDA-45FF-9817-9BB29CBBB0BB}"/>
          </ac:grpSpMkLst>
        </pc:grpChg>
        <pc:grpChg chg="add mod ord">
          <ac:chgData name="Devrizal Maruapey" userId="73835e99cd6025c3" providerId="LiveId" clId="{64C9BA90-FC2A-492D-8AD9-BE20E2CC939B}" dt="2021-08-20T11:30:03.071" v="669" actId="167"/>
          <ac:grpSpMkLst>
            <pc:docMk/>
            <pc:sldMk cId="3596303113" sldId="276"/>
            <ac:grpSpMk id="28" creationId="{E28C0DE7-9D87-413F-882D-326F3FD84BED}"/>
          </ac:grpSpMkLst>
        </pc:grpChg>
        <pc:grpChg chg="add mod ord">
          <ac:chgData name="Devrizal Maruapey" userId="73835e99cd6025c3" providerId="LiveId" clId="{64C9BA90-FC2A-492D-8AD9-BE20E2CC939B}" dt="2021-08-20T11:30:26.580" v="675" actId="14100"/>
          <ac:grpSpMkLst>
            <pc:docMk/>
            <pc:sldMk cId="3596303113" sldId="276"/>
            <ac:grpSpMk id="32" creationId="{021B982E-7280-4115-8010-7E28856B2DBB}"/>
          </ac:grpSpMkLst>
        </pc:grpChg>
        <pc:picChg chg="mod">
          <ac:chgData name="Devrizal Maruapey" userId="73835e99cd6025c3" providerId="LiveId" clId="{64C9BA90-FC2A-492D-8AD9-BE20E2CC939B}" dt="2021-08-20T11:28:51.070" v="633" actId="12789"/>
          <ac:picMkLst>
            <pc:docMk/>
            <pc:sldMk cId="3596303113" sldId="276"/>
            <ac:picMk id="9218" creationId="{297597FF-C98F-4027-9059-4ECDAE4514D8}"/>
          </ac:picMkLst>
        </pc:picChg>
        <pc:picChg chg="mod">
          <ac:chgData name="Devrizal Maruapey" userId="73835e99cd6025c3" providerId="LiveId" clId="{64C9BA90-FC2A-492D-8AD9-BE20E2CC939B}" dt="2021-08-20T11:29:05.146" v="638" actId="12789"/>
          <ac:picMkLst>
            <pc:docMk/>
            <pc:sldMk cId="3596303113" sldId="276"/>
            <ac:picMk id="10242" creationId="{1D926844-C7AE-4374-9EA7-A2A1C74338C8}"/>
          </ac:picMkLst>
        </pc:picChg>
      </pc:sldChg>
      <pc:sldChg chg="addSp">
        <pc:chgData name="Devrizal Maruapey" userId="73835e99cd6025c3" providerId="LiveId" clId="{64C9BA90-FC2A-492D-8AD9-BE20E2CC939B}" dt="2021-08-20T11:27:13.727" v="580"/>
        <pc:sldMkLst>
          <pc:docMk/>
          <pc:sldMk cId="4171032937" sldId="276"/>
        </pc:sldMkLst>
        <pc:picChg chg="add">
          <ac:chgData name="Devrizal Maruapey" userId="73835e99cd6025c3" providerId="LiveId" clId="{64C9BA90-FC2A-492D-8AD9-BE20E2CC939B}" dt="2021-08-20T11:27:13.727" v="580"/>
          <ac:picMkLst>
            <pc:docMk/>
            <pc:sldMk cId="4171032937" sldId="276"/>
            <ac:picMk id="10242" creationId="{1D926844-C7AE-4374-9EA7-A2A1C74338C8}"/>
          </ac:picMkLst>
        </pc:picChg>
      </pc:sldChg>
      <pc:sldChg chg="addSp delSp modSp new add del mod">
        <pc:chgData name="Devrizal Maruapey" userId="73835e99cd6025c3" providerId="LiveId" clId="{64C9BA90-FC2A-492D-8AD9-BE20E2CC939B}" dt="2021-08-20T11:34:36.599" v="726" actId="688"/>
        <pc:sldMkLst>
          <pc:docMk/>
          <pc:sldMk cId="1894232403" sldId="277"/>
        </pc:sldMkLst>
        <pc:spChg chg="mod">
          <ac:chgData name="Devrizal Maruapey" userId="73835e99cd6025c3" providerId="LiveId" clId="{64C9BA90-FC2A-492D-8AD9-BE20E2CC939B}" dt="2021-08-20T11:32:32.866" v="683"/>
          <ac:spMkLst>
            <pc:docMk/>
            <pc:sldMk cId="1894232403" sldId="277"/>
            <ac:spMk id="4" creationId="{781917FC-E7AA-4875-8A9C-252D319021F5}"/>
          </ac:spMkLst>
        </pc:spChg>
        <pc:spChg chg="mod">
          <ac:chgData name="Devrizal Maruapey" userId="73835e99cd6025c3" providerId="LiveId" clId="{64C9BA90-FC2A-492D-8AD9-BE20E2CC939B}" dt="2021-08-20T11:32:32.866" v="683"/>
          <ac:spMkLst>
            <pc:docMk/>
            <pc:sldMk cId="1894232403" sldId="277"/>
            <ac:spMk id="5" creationId="{E4184587-643F-4B2E-A41D-4E8F90D58A35}"/>
          </ac:spMkLst>
        </pc:spChg>
        <pc:spChg chg="mod topLvl">
          <ac:chgData name="Devrizal Maruapey" userId="73835e99cd6025c3" providerId="LiveId" clId="{64C9BA90-FC2A-492D-8AD9-BE20E2CC939B}" dt="2021-08-20T11:32:49.839" v="689" actId="404"/>
          <ac:spMkLst>
            <pc:docMk/>
            <pc:sldMk cId="1894232403" sldId="277"/>
            <ac:spMk id="7" creationId="{3FC31A0F-CEA1-4071-99E5-3084F46E2C7B}"/>
          </ac:spMkLst>
        </pc:spChg>
        <pc:spChg chg="mod">
          <ac:chgData name="Devrizal Maruapey" userId="73835e99cd6025c3" providerId="LiveId" clId="{64C9BA90-FC2A-492D-8AD9-BE20E2CC939B}" dt="2021-08-20T11:32:44.780" v="686" actId="165"/>
          <ac:spMkLst>
            <pc:docMk/>
            <pc:sldMk cId="1894232403" sldId="277"/>
            <ac:spMk id="9" creationId="{5D3BEB4D-A8C6-4EAB-8837-8736FA9D2295}"/>
          </ac:spMkLst>
        </pc:spChg>
        <pc:spChg chg="mod">
          <ac:chgData name="Devrizal Maruapey" userId="73835e99cd6025c3" providerId="LiveId" clId="{64C9BA90-FC2A-492D-8AD9-BE20E2CC939B}" dt="2021-08-20T11:32:44.780" v="686" actId="165"/>
          <ac:spMkLst>
            <pc:docMk/>
            <pc:sldMk cId="1894232403" sldId="277"/>
            <ac:spMk id="10" creationId="{1BA12C70-A990-4996-BD1F-A159497DBA01}"/>
          </ac:spMkLst>
        </pc:spChg>
        <pc:spChg chg="add mod">
          <ac:chgData name="Devrizal Maruapey" userId="73835e99cd6025c3" providerId="LiveId" clId="{64C9BA90-FC2A-492D-8AD9-BE20E2CC939B}" dt="2021-08-20T11:32:53.252" v="690" actId="1076"/>
          <ac:spMkLst>
            <pc:docMk/>
            <pc:sldMk cId="1894232403" sldId="277"/>
            <ac:spMk id="11" creationId="{95EE94F8-07CF-4206-8E43-43C53866C853}"/>
          </ac:spMkLst>
        </pc:spChg>
        <pc:spChg chg="mod topLvl">
          <ac:chgData name="Devrizal Maruapey" userId="73835e99cd6025c3" providerId="LiveId" clId="{64C9BA90-FC2A-492D-8AD9-BE20E2CC939B}" dt="2021-08-20T11:33:49.237" v="713" actId="165"/>
          <ac:spMkLst>
            <pc:docMk/>
            <pc:sldMk cId="1894232403" sldId="277"/>
            <ac:spMk id="14" creationId="{3BC96126-7E4F-4E1F-9D15-8DFA631F19A1}"/>
          </ac:spMkLst>
        </pc:spChg>
        <pc:spChg chg="mod">
          <ac:chgData name="Devrizal Maruapey" userId="73835e99cd6025c3" providerId="LiveId" clId="{64C9BA90-FC2A-492D-8AD9-BE20E2CC939B}" dt="2021-08-20T11:33:49.237" v="713" actId="165"/>
          <ac:spMkLst>
            <pc:docMk/>
            <pc:sldMk cId="1894232403" sldId="277"/>
            <ac:spMk id="15" creationId="{AA9C8092-FDD2-4892-B0ED-FB2EEB5E5FB0}"/>
          </ac:spMkLst>
        </pc:spChg>
        <pc:spChg chg="mod">
          <ac:chgData name="Devrizal Maruapey" userId="73835e99cd6025c3" providerId="LiveId" clId="{64C9BA90-FC2A-492D-8AD9-BE20E2CC939B}" dt="2021-08-20T11:33:49.237" v="713" actId="165"/>
          <ac:spMkLst>
            <pc:docMk/>
            <pc:sldMk cId="1894232403" sldId="277"/>
            <ac:spMk id="16" creationId="{F144B051-D44B-4E3D-A7ED-EEC1BB94BD57}"/>
          </ac:spMkLst>
        </pc:spChg>
        <pc:spChg chg="mod topLvl">
          <ac:chgData name="Devrizal Maruapey" userId="73835e99cd6025c3" providerId="LiveId" clId="{64C9BA90-FC2A-492D-8AD9-BE20E2CC939B}" dt="2021-08-20T11:33:49.237" v="713" actId="165"/>
          <ac:spMkLst>
            <pc:docMk/>
            <pc:sldMk cId="1894232403" sldId="277"/>
            <ac:spMk id="19" creationId="{D8323CF0-1904-4D42-BA4A-DCC82ADEF26A}"/>
          </ac:spMkLst>
        </pc:spChg>
        <pc:spChg chg="mod">
          <ac:chgData name="Devrizal Maruapey" userId="73835e99cd6025c3" providerId="LiveId" clId="{64C9BA90-FC2A-492D-8AD9-BE20E2CC939B}" dt="2021-08-20T11:33:49.237" v="713" actId="165"/>
          <ac:spMkLst>
            <pc:docMk/>
            <pc:sldMk cId="1894232403" sldId="277"/>
            <ac:spMk id="20" creationId="{7CE9E085-2E13-4844-BBCD-463242C18347}"/>
          </ac:spMkLst>
        </pc:spChg>
        <pc:spChg chg="mod">
          <ac:chgData name="Devrizal Maruapey" userId="73835e99cd6025c3" providerId="LiveId" clId="{64C9BA90-FC2A-492D-8AD9-BE20E2CC939B}" dt="2021-08-20T11:33:49.237" v="713" actId="165"/>
          <ac:spMkLst>
            <pc:docMk/>
            <pc:sldMk cId="1894232403" sldId="277"/>
            <ac:spMk id="21" creationId="{52DDFDFD-EC92-4D55-BE19-F6360BAFEB0E}"/>
          </ac:spMkLst>
        </pc:spChg>
        <pc:spChg chg="mod">
          <ac:chgData name="Devrizal Maruapey" userId="73835e99cd6025c3" providerId="LiveId" clId="{64C9BA90-FC2A-492D-8AD9-BE20E2CC939B}" dt="2021-08-20T11:33:49.237" v="713" actId="165"/>
          <ac:spMkLst>
            <pc:docMk/>
            <pc:sldMk cId="1894232403" sldId="277"/>
            <ac:spMk id="26" creationId="{9D4A15E0-7D22-4D54-B82E-51B5804608CB}"/>
          </ac:spMkLst>
        </pc:spChg>
        <pc:spChg chg="mod">
          <ac:chgData name="Devrizal Maruapey" userId="73835e99cd6025c3" providerId="LiveId" clId="{64C9BA90-FC2A-492D-8AD9-BE20E2CC939B}" dt="2021-08-20T11:33:49.237" v="713" actId="165"/>
          <ac:spMkLst>
            <pc:docMk/>
            <pc:sldMk cId="1894232403" sldId="277"/>
            <ac:spMk id="27" creationId="{D9DEB9AB-46F6-425B-9F0E-925A7FBD3D1E}"/>
          </ac:spMkLst>
        </pc:spChg>
        <pc:spChg chg="mod">
          <ac:chgData name="Devrizal Maruapey" userId="73835e99cd6025c3" providerId="LiveId" clId="{64C9BA90-FC2A-492D-8AD9-BE20E2CC939B}" dt="2021-08-20T11:33:52.552" v="714" actId="20577"/>
          <ac:spMkLst>
            <pc:docMk/>
            <pc:sldMk cId="1894232403" sldId="277"/>
            <ac:spMk id="28" creationId="{66AAEA66-2350-4F48-89BB-278EAF140EE6}"/>
          </ac:spMkLst>
        </pc:spChg>
        <pc:spChg chg="mod">
          <ac:chgData name="Devrizal Maruapey" userId="73835e99cd6025c3" providerId="LiveId" clId="{64C9BA90-FC2A-492D-8AD9-BE20E2CC939B}" dt="2021-08-20T11:33:49.237" v="713" actId="165"/>
          <ac:spMkLst>
            <pc:docMk/>
            <pc:sldMk cId="1894232403" sldId="277"/>
            <ac:spMk id="31" creationId="{26FDC3E6-77F0-49CB-B29C-DEB6EDE143A3}"/>
          </ac:spMkLst>
        </pc:spChg>
        <pc:spChg chg="mod">
          <ac:chgData name="Devrizal Maruapey" userId="73835e99cd6025c3" providerId="LiveId" clId="{64C9BA90-FC2A-492D-8AD9-BE20E2CC939B}" dt="2021-08-20T11:33:49.237" v="713" actId="165"/>
          <ac:spMkLst>
            <pc:docMk/>
            <pc:sldMk cId="1894232403" sldId="277"/>
            <ac:spMk id="32" creationId="{370D5229-F0AA-43DD-9BA1-FE08044B3C46}"/>
          </ac:spMkLst>
        </pc:spChg>
        <pc:spChg chg="mod">
          <ac:chgData name="Devrizal Maruapey" userId="73835e99cd6025c3" providerId="LiveId" clId="{64C9BA90-FC2A-492D-8AD9-BE20E2CC939B}" dt="2021-08-20T11:33:55.386" v="715" actId="20577"/>
          <ac:spMkLst>
            <pc:docMk/>
            <pc:sldMk cId="1894232403" sldId="277"/>
            <ac:spMk id="33" creationId="{30207B0C-C5CE-46D1-BEE5-24D11A85F745}"/>
          </ac:spMkLst>
        </pc:spChg>
        <pc:spChg chg="mod">
          <ac:chgData name="Devrizal Maruapey" userId="73835e99cd6025c3" providerId="LiveId" clId="{64C9BA90-FC2A-492D-8AD9-BE20E2CC939B}" dt="2021-08-20T11:34:07.704" v="716"/>
          <ac:spMkLst>
            <pc:docMk/>
            <pc:sldMk cId="1894232403" sldId="277"/>
            <ac:spMk id="36" creationId="{676FAB89-B79C-453B-A39D-1A23D89E2614}"/>
          </ac:spMkLst>
        </pc:spChg>
        <pc:spChg chg="mod">
          <ac:chgData name="Devrizal Maruapey" userId="73835e99cd6025c3" providerId="LiveId" clId="{64C9BA90-FC2A-492D-8AD9-BE20E2CC939B}" dt="2021-08-20T11:34:07.704" v="716"/>
          <ac:spMkLst>
            <pc:docMk/>
            <pc:sldMk cId="1894232403" sldId="277"/>
            <ac:spMk id="37" creationId="{FA74CEE7-39EC-4386-ACB8-11FA221223ED}"/>
          </ac:spMkLst>
        </pc:spChg>
        <pc:spChg chg="mod">
          <ac:chgData name="Devrizal Maruapey" userId="73835e99cd6025c3" providerId="LiveId" clId="{64C9BA90-FC2A-492D-8AD9-BE20E2CC939B}" dt="2021-08-20T11:34:07.704" v="716"/>
          <ac:spMkLst>
            <pc:docMk/>
            <pc:sldMk cId="1894232403" sldId="277"/>
            <ac:spMk id="38" creationId="{3151550E-FC27-4648-9494-1F7860B993F3}"/>
          </ac:spMkLst>
        </pc:spChg>
        <pc:spChg chg="mod">
          <ac:chgData name="Devrizal Maruapey" userId="73835e99cd6025c3" providerId="LiveId" clId="{64C9BA90-FC2A-492D-8AD9-BE20E2CC939B}" dt="2021-08-20T11:34:12.493" v="718"/>
          <ac:spMkLst>
            <pc:docMk/>
            <pc:sldMk cId="1894232403" sldId="277"/>
            <ac:spMk id="40" creationId="{44958B4F-96C8-49C9-9CAA-97199930AC2E}"/>
          </ac:spMkLst>
        </pc:spChg>
        <pc:spChg chg="mod">
          <ac:chgData name="Devrizal Maruapey" userId="73835e99cd6025c3" providerId="LiveId" clId="{64C9BA90-FC2A-492D-8AD9-BE20E2CC939B}" dt="2021-08-20T11:34:12.493" v="718"/>
          <ac:spMkLst>
            <pc:docMk/>
            <pc:sldMk cId="1894232403" sldId="277"/>
            <ac:spMk id="41" creationId="{7DDD8CE3-D5A9-4965-89F7-EF0AD78669DC}"/>
          </ac:spMkLst>
        </pc:spChg>
        <pc:spChg chg="mod">
          <ac:chgData name="Devrizal Maruapey" userId="73835e99cd6025c3" providerId="LiveId" clId="{64C9BA90-FC2A-492D-8AD9-BE20E2CC939B}" dt="2021-08-20T11:34:12.493" v="718"/>
          <ac:spMkLst>
            <pc:docMk/>
            <pc:sldMk cId="1894232403" sldId="277"/>
            <ac:spMk id="42" creationId="{F2D62659-2540-4EF0-9305-2903110F48AF}"/>
          </ac:spMkLst>
        </pc:spChg>
        <pc:grpChg chg="add mod topLvl">
          <ac:chgData name="Devrizal Maruapey" userId="73835e99cd6025c3" providerId="LiveId" clId="{64C9BA90-FC2A-492D-8AD9-BE20E2CC939B}" dt="2021-08-20T11:33:49.237" v="713" actId="165"/>
          <ac:grpSpMkLst>
            <pc:docMk/>
            <pc:sldMk cId="1894232403" sldId="277"/>
            <ac:grpSpMk id="2" creationId="{30215031-88AC-4A83-8815-B0BEF80A07FC}"/>
          </ac:grpSpMkLst>
        </pc:grpChg>
        <pc:grpChg chg="add mod">
          <ac:chgData name="Devrizal Maruapey" userId="73835e99cd6025c3" providerId="LiveId" clId="{64C9BA90-FC2A-492D-8AD9-BE20E2CC939B}" dt="2021-08-20T11:32:32.866" v="683"/>
          <ac:grpSpMkLst>
            <pc:docMk/>
            <pc:sldMk cId="1894232403" sldId="277"/>
            <ac:grpSpMk id="3" creationId="{C0E7877D-9BB5-48D5-8CF7-249BB8B6BE06}"/>
          </ac:grpSpMkLst>
        </pc:grpChg>
        <pc:grpChg chg="add del mod">
          <ac:chgData name="Devrizal Maruapey" userId="73835e99cd6025c3" providerId="LiveId" clId="{64C9BA90-FC2A-492D-8AD9-BE20E2CC939B}" dt="2021-08-20T11:32:44.780" v="686" actId="165"/>
          <ac:grpSpMkLst>
            <pc:docMk/>
            <pc:sldMk cId="1894232403" sldId="277"/>
            <ac:grpSpMk id="6" creationId="{B2162942-3D82-4E3B-A6C2-51F6884D0F14}"/>
          </ac:grpSpMkLst>
        </pc:grpChg>
        <pc:grpChg chg="mod topLvl">
          <ac:chgData name="Devrizal Maruapey" userId="73835e99cd6025c3" providerId="LiveId" clId="{64C9BA90-FC2A-492D-8AD9-BE20E2CC939B}" dt="2021-08-20T11:32:44.780" v="686" actId="165"/>
          <ac:grpSpMkLst>
            <pc:docMk/>
            <pc:sldMk cId="1894232403" sldId="277"/>
            <ac:grpSpMk id="8" creationId="{1CBBC72A-03A5-4B3E-89E8-81C9475FAF4A}"/>
          </ac:grpSpMkLst>
        </pc:grpChg>
        <pc:grpChg chg="add del mod">
          <ac:chgData name="Devrizal Maruapey" userId="73835e99cd6025c3" providerId="LiveId" clId="{64C9BA90-FC2A-492D-8AD9-BE20E2CC939B}" dt="2021-08-20T11:33:27.716" v="702" actId="165"/>
          <ac:grpSpMkLst>
            <pc:docMk/>
            <pc:sldMk cId="1894232403" sldId="277"/>
            <ac:grpSpMk id="12" creationId="{321C206B-ADDF-4EC5-BAD4-8B7DADCAEB74}"/>
          </ac:grpSpMkLst>
        </pc:grpChg>
        <pc:grpChg chg="mod topLvl">
          <ac:chgData name="Devrizal Maruapey" userId="73835e99cd6025c3" providerId="LiveId" clId="{64C9BA90-FC2A-492D-8AD9-BE20E2CC939B}" dt="2021-08-20T11:33:49.237" v="713" actId="165"/>
          <ac:grpSpMkLst>
            <pc:docMk/>
            <pc:sldMk cId="1894232403" sldId="277"/>
            <ac:grpSpMk id="13" creationId="{26A19B62-258F-451B-8931-EE4B27910F48}"/>
          </ac:grpSpMkLst>
        </pc:grpChg>
        <pc:grpChg chg="add del mod">
          <ac:chgData name="Devrizal Maruapey" userId="73835e99cd6025c3" providerId="LiveId" clId="{64C9BA90-FC2A-492D-8AD9-BE20E2CC939B}" dt="2021-08-20T11:33:27.716" v="702" actId="165"/>
          <ac:grpSpMkLst>
            <pc:docMk/>
            <pc:sldMk cId="1894232403" sldId="277"/>
            <ac:grpSpMk id="17" creationId="{0ABDD335-FE51-4261-83A8-9D95A1140660}"/>
          </ac:grpSpMkLst>
        </pc:grpChg>
        <pc:grpChg chg="mod topLvl">
          <ac:chgData name="Devrizal Maruapey" userId="73835e99cd6025c3" providerId="LiveId" clId="{64C9BA90-FC2A-492D-8AD9-BE20E2CC939B}" dt="2021-08-20T11:33:49.237" v="713" actId="165"/>
          <ac:grpSpMkLst>
            <pc:docMk/>
            <pc:sldMk cId="1894232403" sldId="277"/>
            <ac:grpSpMk id="18" creationId="{6E721D3E-BE66-4AF2-A303-4D36EDE86C07}"/>
          </ac:grpSpMkLst>
        </pc:grpChg>
        <pc:grpChg chg="add mod topLvl">
          <ac:chgData name="Devrizal Maruapey" userId="73835e99cd6025c3" providerId="LiveId" clId="{64C9BA90-FC2A-492D-8AD9-BE20E2CC939B}" dt="2021-08-20T11:33:49.237" v="713" actId="165"/>
          <ac:grpSpMkLst>
            <pc:docMk/>
            <pc:sldMk cId="1894232403" sldId="277"/>
            <ac:grpSpMk id="22" creationId="{C6822748-F2A3-4EDD-B4A2-C7542BE83990}"/>
          </ac:grpSpMkLst>
        </pc:grpChg>
        <pc:grpChg chg="add del mod">
          <ac:chgData name="Devrizal Maruapey" userId="73835e99cd6025c3" providerId="LiveId" clId="{64C9BA90-FC2A-492D-8AD9-BE20E2CC939B}" dt="2021-08-20T11:33:49.237" v="713" actId="165"/>
          <ac:grpSpMkLst>
            <pc:docMk/>
            <pc:sldMk cId="1894232403" sldId="277"/>
            <ac:grpSpMk id="23" creationId="{031D9497-DB0D-4DAE-B108-3CFAD7346E42}"/>
          </ac:grpSpMkLst>
        </pc:grpChg>
        <pc:grpChg chg="add mod topLvl">
          <ac:chgData name="Devrizal Maruapey" userId="73835e99cd6025c3" providerId="LiveId" clId="{64C9BA90-FC2A-492D-8AD9-BE20E2CC939B}" dt="2021-08-20T11:33:49.237" v="713" actId="165"/>
          <ac:grpSpMkLst>
            <pc:docMk/>
            <pc:sldMk cId="1894232403" sldId="277"/>
            <ac:grpSpMk id="24" creationId="{1203445C-6CF8-4173-972A-81D036209D0A}"/>
          </ac:grpSpMkLst>
        </pc:grpChg>
        <pc:grpChg chg="mod">
          <ac:chgData name="Devrizal Maruapey" userId="73835e99cd6025c3" providerId="LiveId" clId="{64C9BA90-FC2A-492D-8AD9-BE20E2CC939B}" dt="2021-08-20T11:33:49.237" v="713" actId="165"/>
          <ac:grpSpMkLst>
            <pc:docMk/>
            <pc:sldMk cId="1894232403" sldId="277"/>
            <ac:grpSpMk id="25" creationId="{0C489DA3-9403-4F54-B5C8-AAC682CB9669}"/>
          </ac:grpSpMkLst>
        </pc:grpChg>
        <pc:grpChg chg="add mod topLvl">
          <ac:chgData name="Devrizal Maruapey" userId="73835e99cd6025c3" providerId="LiveId" clId="{64C9BA90-FC2A-492D-8AD9-BE20E2CC939B}" dt="2021-08-20T11:33:49.237" v="713" actId="165"/>
          <ac:grpSpMkLst>
            <pc:docMk/>
            <pc:sldMk cId="1894232403" sldId="277"/>
            <ac:grpSpMk id="29" creationId="{0C65D85B-6864-4F70-A7EF-52AF2A0A29D2}"/>
          </ac:grpSpMkLst>
        </pc:grpChg>
        <pc:grpChg chg="mod">
          <ac:chgData name="Devrizal Maruapey" userId="73835e99cd6025c3" providerId="LiveId" clId="{64C9BA90-FC2A-492D-8AD9-BE20E2CC939B}" dt="2021-08-20T11:33:49.237" v="713" actId="165"/>
          <ac:grpSpMkLst>
            <pc:docMk/>
            <pc:sldMk cId="1894232403" sldId="277"/>
            <ac:grpSpMk id="30" creationId="{DF7A1B2D-EC6A-4C2E-B253-80070364D0E5}"/>
          </ac:grpSpMkLst>
        </pc:grpChg>
        <pc:grpChg chg="add mod ord">
          <ac:chgData name="Devrizal Maruapey" userId="73835e99cd6025c3" providerId="LiveId" clId="{64C9BA90-FC2A-492D-8AD9-BE20E2CC939B}" dt="2021-08-20T11:34:36.599" v="726" actId="688"/>
          <ac:grpSpMkLst>
            <pc:docMk/>
            <pc:sldMk cId="1894232403" sldId="277"/>
            <ac:grpSpMk id="35" creationId="{427FD9E1-3914-44AF-B100-76DD84EFC055}"/>
          </ac:grpSpMkLst>
        </pc:grpChg>
        <pc:grpChg chg="add mod ord">
          <ac:chgData name="Devrizal Maruapey" userId="73835e99cd6025c3" providerId="LiveId" clId="{64C9BA90-FC2A-492D-8AD9-BE20E2CC939B}" dt="2021-08-20T11:34:25.393" v="723" actId="167"/>
          <ac:grpSpMkLst>
            <pc:docMk/>
            <pc:sldMk cId="1894232403" sldId="277"/>
            <ac:grpSpMk id="39" creationId="{0EA88418-F6EC-4557-BEAE-D9057483E181}"/>
          </ac:grpSpMkLst>
        </pc:grpChg>
        <pc:picChg chg="mod">
          <ac:chgData name="Devrizal Maruapey" userId="73835e99cd6025c3" providerId="LiveId" clId="{64C9BA90-FC2A-492D-8AD9-BE20E2CC939B}" dt="2021-08-20T11:33:06.062" v="694" actId="1076"/>
          <ac:picMkLst>
            <pc:docMk/>
            <pc:sldMk cId="1894232403" sldId="277"/>
            <ac:picMk id="11266" creationId="{968187AF-2CA0-4EBF-A264-3C5555D0B598}"/>
          </ac:picMkLst>
        </pc:picChg>
      </pc:sldChg>
      <pc:sldChg chg="addSp">
        <pc:chgData name="Devrizal Maruapey" userId="73835e99cd6025c3" providerId="LiveId" clId="{64C9BA90-FC2A-492D-8AD9-BE20E2CC939B}" dt="2021-08-20T11:32:09.444" v="677"/>
        <pc:sldMkLst>
          <pc:docMk/>
          <pc:sldMk cId="3016058295" sldId="277"/>
        </pc:sldMkLst>
        <pc:picChg chg="add">
          <ac:chgData name="Devrizal Maruapey" userId="73835e99cd6025c3" providerId="LiveId" clId="{64C9BA90-FC2A-492D-8AD9-BE20E2CC939B}" dt="2021-08-20T11:32:09.444" v="677"/>
          <ac:picMkLst>
            <pc:docMk/>
            <pc:sldMk cId="3016058295" sldId="277"/>
            <ac:picMk id="11266" creationId="{968187AF-2CA0-4EBF-A264-3C5555D0B598}"/>
          </ac:picMkLst>
        </pc:picChg>
      </pc:sldChg>
      <pc:sldChg chg="addSp delSp modSp new add del mod">
        <pc:chgData name="Devrizal Maruapey" userId="73835e99cd6025c3" providerId="LiveId" clId="{64C9BA90-FC2A-492D-8AD9-BE20E2CC939B}" dt="2021-08-20T11:37:25.383" v="763" actId="692"/>
        <pc:sldMkLst>
          <pc:docMk/>
          <pc:sldMk cId="835266484" sldId="278"/>
        </pc:sldMkLst>
        <pc:spChg chg="mod">
          <ac:chgData name="Devrizal Maruapey" userId="73835e99cd6025c3" providerId="LiveId" clId="{64C9BA90-FC2A-492D-8AD9-BE20E2CC939B}" dt="2021-08-20T11:35:25.540" v="731"/>
          <ac:spMkLst>
            <pc:docMk/>
            <pc:sldMk cId="835266484" sldId="278"/>
            <ac:spMk id="4" creationId="{2FD634C4-0B1B-40E8-99E7-C23F4A176CE2}"/>
          </ac:spMkLst>
        </pc:spChg>
        <pc:spChg chg="mod">
          <ac:chgData name="Devrizal Maruapey" userId="73835e99cd6025c3" providerId="LiveId" clId="{64C9BA90-FC2A-492D-8AD9-BE20E2CC939B}" dt="2021-08-20T11:35:25.540" v="731"/>
          <ac:spMkLst>
            <pc:docMk/>
            <pc:sldMk cId="835266484" sldId="278"/>
            <ac:spMk id="5" creationId="{C3C25198-46F3-4DFF-B112-10D8920BF4E2}"/>
          </ac:spMkLst>
        </pc:spChg>
        <pc:spChg chg="add mod">
          <ac:chgData name="Devrizal Maruapey" userId="73835e99cd6025c3" providerId="LiveId" clId="{64C9BA90-FC2A-492D-8AD9-BE20E2CC939B}" dt="2021-08-20T11:35:59.015" v="739" actId="165"/>
          <ac:spMkLst>
            <pc:docMk/>
            <pc:sldMk cId="835266484" sldId="278"/>
            <ac:spMk id="6" creationId="{6833F289-00BB-4690-9FB9-1E4410E21E52}"/>
          </ac:spMkLst>
        </pc:spChg>
        <pc:spChg chg="add mod">
          <ac:chgData name="Devrizal Maruapey" userId="73835e99cd6025c3" providerId="LiveId" clId="{64C9BA90-FC2A-492D-8AD9-BE20E2CC939B}" dt="2021-08-20T11:35:59.015" v="739" actId="165"/>
          <ac:spMkLst>
            <pc:docMk/>
            <pc:sldMk cId="835266484" sldId="278"/>
            <ac:spMk id="7" creationId="{F053EFB6-94FF-406B-ACAA-E76AD7391B91}"/>
          </ac:spMkLst>
        </pc:spChg>
        <pc:spChg chg="add mod">
          <ac:chgData name="Devrizal Maruapey" userId="73835e99cd6025c3" providerId="LiveId" clId="{64C9BA90-FC2A-492D-8AD9-BE20E2CC939B}" dt="2021-08-20T11:35:59.015" v="739" actId="165"/>
          <ac:spMkLst>
            <pc:docMk/>
            <pc:sldMk cId="835266484" sldId="278"/>
            <ac:spMk id="8" creationId="{11FD2233-6B2B-4B73-9D35-41D43BAA70B0}"/>
          </ac:spMkLst>
        </pc:spChg>
        <pc:spChg chg="add mod">
          <ac:chgData name="Devrizal Maruapey" userId="73835e99cd6025c3" providerId="LiveId" clId="{64C9BA90-FC2A-492D-8AD9-BE20E2CC939B}" dt="2021-08-20T11:35:59.015" v="739" actId="165"/>
          <ac:spMkLst>
            <pc:docMk/>
            <pc:sldMk cId="835266484" sldId="278"/>
            <ac:spMk id="9" creationId="{D173FD6B-AAB8-4F44-8A28-0805B831B690}"/>
          </ac:spMkLst>
        </pc:spChg>
        <pc:spChg chg="add mod">
          <ac:chgData name="Devrizal Maruapey" userId="73835e99cd6025c3" providerId="LiveId" clId="{64C9BA90-FC2A-492D-8AD9-BE20E2CC939B}" dt="2021-08-20T11:35:59.015" v="739" actId="165"/>
          <ac:spMkLst>
            <pc:docMk/>
            <pc:sldMk cId="835266484" sldId="278"/>
            <ac:spMk id="10" creationId="{6BE1E5C7-7813-4422-9120-12942B8DD813}"/>
          </ac:spMkLst>
        </pc:spChg>
        <pc:spChg chg="add mod">
          <ac:chgData name="Devrizal Maruapey" userId="73835e99cd6025c3" providerId="LiveId" clId="{64C9BA90-FC2A-492D-8AD9-BE20E2CC939B}" dt="2021-08-20T11:35:59.015" v="739" actId="165"/>
          <ac:spMkLst>
            <pc:docMk/>
            <pc:sldMk cId="835266484" sldId="278"/>
            <ac:spMk id="11" creationId="{E69CE349-B762-4420-B0CD-ABF3CD827EB5}"/>
          </ac:spMkLst>
        </pc:spChg>
        <pc:spChg chg="add mod">
          <ac:chgData name="Devrizal Maruapey" userId="73835e99cd6025c3" providerId="LiveId" clId="{64C9BA90-FC2A-492D-8AD9-BE20E2CC939B}" dt="2021-08-20T11:36:35.889" v="754" actId="165"/>
          <ac:spMkLst>
            <pc:docMk/>
            <pc:sldMk cId="835266484" sldId="278"/>
            <ac:spMk id="15" creationId="{94A5291D-EB9B-40A8-AE68-0F39496A65F9}"/>
          </ac:spMkLst>
        </pc:spChg>
        <pc:spChg chg="mod">
          <ac:chgData name="Devrizal Maruapey" userId="73835e99cd6025c3" providerId="LiveId" clId="{64C9BA90-FC2A-492D-8AD9-BE20E2CC939B}" dt="2021-08-20T11:36:35.889" v="754" actId="165"/>
          <ac:spMkLst>
            <pc:docMk/>
            <pc:sldMk cId="835266484" sldId="278"/>
            <ac:spMk id="17" creationId="{89DA7271-5B6D-4D1D-9C68-E0869BA6D818}"/>
          </ac:spMkLst>
        </pc:spChg>
        <pc:spChg chg="mod">
          <ac:chgData name="Devrizal Maruapey" userId="73835e99cd6025c3" providerId="LiveId" clId="{64C9BA90-FC2A-492D-8AD9-BE20E2CC939B}" dt="2021-08-20T11:36:35.889" v="754" actId="165"/>
          <ac:spMkLst>
            <pc:docMk/>
            <pc:sldMk cId="835266484" sldId="278"/>
            <ac:spMk id="18" creationId="{E11A0E11-D218-47DA-8DE9-D21C06DAAD3C}"/>
          </ac:spMkLst>
        </pc:spChg>
        <pc:spChg chg="add mod topLvl">
          <ac:chgData name="Devrizal Maruapey" userId="73835e99cd6025c3" providerId="LiveId" clId="{64C9BA90-FC2A-492D-8AD9-BE20E2CC939B}" dt="2021-08-20T11:36:35.889" v="754" actId="165"/>
          <ac:spMkLst>
            <pc:docMk/>
            <pc:sldMk cId="835266484" sldId="278"/>
            <ac:spMk id="19" creationId="{917247EB-11EA-4893-AF0E-0E6F721D3D66}"/>
          </ac:spMkLst>
        </pc:spChg>
        <pc:spChg chg="mod">
          <ac:chgData name="Devrizal Maruapey" userId="73835e99cd6025c3" providerId="LiveId" clId="{64C9BA90-FC2A-492D-8AD9-BE20E2CC939B}" dt="2021-08-20T11:36:58.111" v="755"/>
          <ac:spMkLst>
            <pc:docMk/>
            <pc:sldMk cId="835266484" sldId="278"/>
            <ac:spMk id="23" creationId="{427FE3E6-E4E0-4CDD-9A11-30221BC20D33}"/>
          </ac:spMkLst>
        </pc:spChg>
        <pc:spChg chg="mod">
          <ac:chgData name="Devrizal Maruapey" userId="73835e99cd6025c3" providerId="LiveId" clId="{64C9BA90-FC2A-492D-8AD9-BE20E2CC939B}" dt="2021-08-20T11:36:58.111" v="755"/>
          <ac:spMkLst>
            <pc:docMk/>
            <pc:sldMk cId="835266484" sldId="278"/>
            <ac:spMk id="24" creationId="{11114165-2F10-44EF-B461-6B4523FA07FE}"/>
          </ac:spMkLst>
        </pc:spChg>
        <pc:spChg chg="mod">
          <ac:chgData name="Devrizal Maruapey" userId="73835e99cd6025c3" providerId="LiveId" clId="{64C9BA90-FC2A-492D-8AD9-BE20E2CC939B}" dt="2021-08-20T11:36:58.111" v="755"/>
          <ac:spMkLst>
            <pc:docMk/>
            <pc:sldMk cId="835266484" sldId="278"/>
            <ac:spMk id="25" creationId="{C58F2B0C-7894-4877-98BA-8A7307299A57}"/>
          </ac:spMkLst>
        </pc:spChg>
        <pc:spChg chg="mod">
          <ac:chgData name="Devrizal Maruapey" userId="73835e99cd6025c3" providerId="LiveId" clId="{64C9BA90-FC2A-492D-8AD9-BE20E2CC939B}" dt="2021-08-20T11:36:58.111" v="755"/>
          <ac:spMkLst>
            <pc:docMk/>
            <pc:sldMk cId="835266484" sldId="278"/>
            <ac:spMk id="27" creationId="{433FF9A8-58B9-4562-9212-FC804E62F031}"/>
          </ac:spMkLst>
        </pc:spChg>
        <pc:spChg chg="mod">
          <ac:chgData name="Devrizal Maruapey" userId="73835e99cd6025c3" providerId="LiveId" clId="{64C9BA90-FC2A-492D-8AD9-BE20E2CC939B}" dt="2021-08-20T11:36:58.111" v="755"/>
          <ac:spMkLst>
            <pc:docMk/>
            <pc:sldMk cId="835266484" sldId="278"/>
            <ac:spMk id="28" creationId="{3119EBCF-0D27-4B7B-B49E-BB2628CD4EF3}"/>
          </ac:spMkLst>
        </pc:spChg>
        <pc:spChg chg="mod">
          <ac:chgData name="Devrizal Maruapey" userId="73835e99cd6025c3" providerId="LiveId" clId="{64C9BA90-FC2A-492D-8AD9-BE20E2CC939B}" dt="2021-08-20T11:36:58.111" v="755"/>
          <ac:spMkLst>
            <pc:docMk/>
            <pc:sldMk cId="835266484" sldId="278"/>
            <ac:spMk id="29" creationId="{0C013022-01C1-415B-849E-80B46DB74F9B}"/>
          </ac:spMkLst>
        </pc:spChg>
        <pc:spChg chg="mod">
          <ac:chgData name="Devrizal Maruapey" userId="73835e99cd6025c3" providerId="LiveId" clId="{64C9BA90-FC2A-492D-8AD9-BE20E2CC939B}" dt="2021-08-20T11:37:25.383" v="763" actId="692"/>
          <ac:spMkLst>
            <pc:docMk/>
            <pc:sldMk cId="835266484" sldId="278"/>
            <ac:spMk id="31" creationId="{0D1268AD-3610-42DD-8497-BCBA3F127489}"/>
          </ac:spMkLst>
        </pc:spChg>
        <pc:spChg chg="mod">
          <ac:chgData name="Devrizal Maruapey" userId="73835e99cd6025c3" providerId="LiveId" clId="{64C9BA90-FC2A-492D-8AD9-BE20E2CC939B}" dt="2021-08-20T11:37:25.383" v="763" actId="692"/>
          <ac:spMkLst>
            <pc:docMk/>
            <pc:sldMk cId="835266484" sldId="278"/>
            <ac:spMk id="32" creationId="{F108721A-4E70-489D-A814-F9D40940A7D0}"/>
          </ac:spMkLst>
        </pc:spChg>
        <pc:spChg chg="mod">
          <ac:chgData name="Devrizal Maruapey" userId="73835e99cd6025c3" providerId="LiveId" clId="{64C9BA90-FC2A-492D-8AD9-BE20E2CC939B}" dt="2021-08-20T11:37:25.383" v="763" actId="692"/>
          <ac:spMkLst>
            <pc:docMk/>
            <pc:sldMk cId="835266484" sldId="278"/>
            <ac:spMk id="33" creationId="{9CED2EC2-FA81-4D6A-A944-9CC32837E0FF}"/>
          </ac:spMkLst>
        </pc:spChg>
        <pc:grpChg chg="add mod topLvl">
          <ac:chgData name="Devrizal Maruapey" userId="73835e99cd6025c3" providerId="LiveId" clId="{64C9BA90-FC2A-492D-8AD9-BE20E2CC939B}" dt="2021-08-20T11:35:59.015" v="739" actId="165"/>
          <ac:grpSpMkLst>
            <pc:docMk/>
            <pc:sldMk cId="835266484" sldId="278"/>
            <ac:grpSpMk id="2" creationId="{1878BA32-A544-4054-BA31-766318AEDB6A}"/>
          </ac:grpSpMkLst>
        </pc:grpChg>
        <pc:grpChg chg="add mod">
          <ac:chgData name="Devrizal Maruapey" userId="73835e99cd6025c3" providerId="LiveId" clId="{64C9BA90-FC2A-492D-8AD9-BE20E2CC939B}" dt="2021-08-20T11:35:25.540" v="731"/>
          <ac:grpSpMkLst>
            <pc:docMk/>
            <pc:sldMk cId="835266484" sldId="278"/>
            <ac:grpSpMk id="3" creationId="{7F2F18A2-96AC-4B4D-8FB6-599C884EB2A6}"/>
          </ac:grpSpMkLst>
        </pc:grpChg>
        <pc:grpChg chg="add mod topLvl">
          <ac:chgData name="Devrizal Maruapey" userId="73835e99cd6025c3" providerId="LiveId" clId="{64C9BA90-FC2A-492D-8AD9-BE20E2CC939B}" dt="2021-08-20T11:35:59.015" v="739" actId="165"/>
          <ac:grpSpMkLst>
            <pc:docMk/>
            <pc:sldMk cId="835266484" sldId="278"/>
            <ac:grpSpMk id="12" creationId="{BABAE53A-BA0C-412D-9C11-765F31AD48DA}"/>
          </ac:grpSpMkLst>
        </pc:grpChg>
        <pc:grpChg chg="add del mod">
          <ac:chgData name="Devrizal Maruapey" userId="73835e99cd6025c3" providerId="LiveId" clId="{64C9BA90-FC2A-492D-8AD9-BE20E2CC939B}" dt="2021-08-20T11:35:59.015" v="739" actId="165"/>
          <ac:grpSpMkLst>
            <pc:docMk/>
            <pc:sldMk cId="835266484" sldId="278"/>
            <ac:grpSpMk id="13" creationId="{DDC28632-B4E9-4C4C-9E27-A9A4CA3BACF7}"/>
          </ac:grpSpMkLst>
        </pc:grpChg>
        <pc:grpChg chg="add mod topLvl">
          <ac:chgData name="Devrizal Maruapey" userId="73835e99cd6025c3" providerId="LiveId" clId="{64C9BA90-FC2A-492D-8AD9-BE20E2CC939B}" dt="2021-08-20T11:36:35.889" v="754" actId="165"/>
          <ac:grpSpMkLst>
            <pc:docMk/>
            <pc:sldMk cId="835266484" sldId="278"/>
            <ac:grpSpMk id="14" creationId="{9A6ABF5F-0E0A-40C5-9D14-C749C6A747AD}"/>
          </ac:grpSpMkLst>
        </pc:grpChg>
        <pc:grpChg chg="add mod">
          <ac:chgData name="Devrizal Maruapey" userId="73835e99cd6025c3" providerId="LiveId" clId="{64C9BA90-FC2A-492D-8AD9-BE20E2CC939B}" dt="2021-08-20T11:36:35.889" v="754" actId="165"/>
          <ac:grpSpMkLst>
            <pc:docMk/>
            <pc:sldMk cId="835266484" sldId="278"/>
            <ac:grpSpMk id="16" creationId="{FFE0857E-9F8A-493D-B602-574726DD9902}"/>
          </ac:grpSpMkLst>
        </pc:grpChg>
        <pc:grpChg chg="add del mod">
          <ac:chgData name="Devrizal Maruapey" userId="73835e99cd6025c3" providerId="LiveId" clId="{64C9BA90-FC2A-492D-8AD9-BE20E2CC939B}" dt="2021-08-20T11:36:35.889" v="754" actId="165"/>
          <ac:grpSpMkLst>
            <pc:docMk/>
            <pc:sldMk cId="835266484" sldId="278"/>
            <ac:grpSpMk id="20" creationId="{E82FC942-A8B2-4721-87E7-5628AD57F754}"/>
          </ac:grpSpMkLst>
        </pc:grpChg>
        <pc:grpChg chg="add mod">
          <ac:chgData name="Devrizal Maruapey" userId="73835e99cd6025c3" providerId="LiveId" clId="{64C9BA90-FC2A-492D-8AD9-BE20E2CC939B}" dt="2021-08-20T11:37:07.173" v="758" actId="14100"/>
          <ac:grpSpMkLst>
            <pc:docMk/>
            <pc:sldMk cId="835266484" sldId="278"/>
            <ac:grpSpMk id="22" creationId="{27238E64-29BC-4A19-8352-84023B61038D}"/>
          </ac:grpSpMkLst>
        </pc:grpChg>
        <pc:grpChg chg="add mod ord">
          <ac:chgData name="Devrizal Maruapey" userId="73835e99cd6025c3" providerId="LiveId" clId="{64C9BA90-FC2A-492D-8AD9-BE20E2CC939B}" dt="2021-08-20T11:37:01.871" v="756" actId="167"/>
          <ac:grpSpMkLst>
            <pc:docMk/>
            <pc:sldMk cId="835266484" sldId="278"/>
            <ac:grpSpMk id="26" creationId="{BC551551-12EF-4F42-AD4E-33EC55A45BBF}"/>
          </ac:grpSpMkLst>
        </pc:grpChg>
        <pc:grpChg chg="add mod ord">
          <ac:chgData name="Devrizal Maruapey" userId="73835e99cd6025c3" providerId="LiveId" clId="{64C9BA90-FC2A-492D-8AD9-BE20E2CC939B}" dt="2021-08-20T11:37:22.729" v="762" actId="167"/>
          <ac:grpSpMkLst>
            <pc:docMk/>
            <pc:sldMk cId="835266484" sldId="278"/>
            <ac:grpSpMk id="30" creationId="{FA0A23F6-DCE6-4845-BC2E-94525781FFFA}"/>
          </ac:grpSpMkLst>
        </pc:grpChg>
        <pc:picChg chg="mod">
          <ac:chgData name="Devrizal Maruapey" userId="73835e99cd6025c3" providerId="LiveId" clId="{64C9BA90-FC2A-492D-8AD9-BE20E2CC939B}" dt="2021-08-20T11:35:20.275" v="730" actId="14100"/>
          <ac:picMkLst>
            <pc:docMk/>
            <pc:sldMk cId="835266484" sldId="278"/>
            <ac:picMk id="12290" creationId="{106410A4-CC1F-48D1-B981-6EAD1524C217}"/>
          </ac:picMkLst>
        </pc:picChg>
      </pc:sldChg>
      <pc:sldChg chg="addSp">
        <pc:chgData name="Devrizal Maruapey" userId="73835e99cd6025c3" providerId="LiveId" clId="{64C9BA90-FC2A-492D-8AD9-BE20E2CC939B}" dt="2021-08-20T11:35:17.237" v="728"/>
        <pc:sldMkLst>
          <pc:docMk/>
          <pc:sldMk cId="2211411846" sldId="278"/>
        </pc:sldMkLst>
        <pc:picChg chg="add">
          <ac:chgData name="Devrizal Maruapey" userId="73835e99cd6025c3" providerId="LiveId" clId="{64C9BA90-FC2A-492D-8AD9-BE20E2CC939B}" dt="2021-08-20T11:35:17.237" v="728"/>
          <ac:picMkLst>
            <pc:docMk/>
            <pc:sldMk cId="2211411846" sldId="278"/>
            <ac:picMk id="12290" creationId="{106410A4-CC1F-48D1-B981-6EAD1524C217}"/>
          </ac:picMkLst>
        </pc:picChg>
      </pc:sldChg>
      <pc:sldChg chg="addSp">
        <pc:chgData name="Devrizal Maruapey" userId="73835e99cd6025c3" providerId="LiveId" clId="{64C9BA90-FC2A-492D-8AD9-BE20E2CC939B}" dt="2021-08-20T11:38:41.089" v="767"/>
        <pc:sldMkLst>
          <pc:docMk/>
          <pc:sldMk cId="99112394" sldId="279"/>
        </pc:sldMkLst>
        <pc:picChg chg="add">
          <ac:chgData name="Devrizal Maruapey" userId="73835e99cd6025c3" providerId="LiveId" clId="{64C9BA90-FC2A-492D-8AD9-BE20E2CC939B}" dt="2021-08-20T11:38:41.089" v="767"/>
          <ac:picMkLst>
            <pc:docMk/>
            <pc:sldMk cId="99112394" sldId="279"/>
            <ac:picMk id="14338" creationId="{DC9DAAFB-431F-4F2D-B6F8-75CF1D1CA7F6}"/>
          </ac:picMkLst>
        </pc:picChg>
      </pc:sldChg>
      <pc:sldChg chg="addSp delSp modSp new add del mod">
        <pc:chgData name="Devrizal Maruapey" userId="73835e99cd6025c3" providerId="LiveId" clId="{64C9BA90-FC2A-492D-8AD9-BE20E2CC939B}" dt="2021-08-20T11:52:46.343" v="1033" actId="21"/>
        <pc:sldMkLst>
          <pc:docMk/>
          <pc:sldMk cId="1572640234" sldId="279"/>
        </pc:sldMkLst>
        <pc:spChg chg="mod">
          <ac:chgData name="Devrizal Maruapey" userId="73835e99cd6025c3" providerId="LiveId" clId="{64C9BA90-FC2A-492D-8AD9-BE20E2CC939B}" dt="2021-08-20T11:39:55.763" v="795"/>
          <ac:spMkLst>
            <pc:docMk/>
            <pc:sldMk cId="1572640234" sldId="279"/>
            <ac:spMk id="6" creationId="{C9BAF236-243B-4AD8-B93E-356EA673DC57}"/>
          </ac:spMkLst>
        </pc:spChg>
        <pc:spChg chg="mod">
          <ac:chgData name="Devrizal Maruapey" userId="73835e99cd6025c3" providerId="LiveId" clId="{64C9BA90-FC2A-492D-8AD9-BE20E2CC939B}" dt="2021-08-20T11:39:55.763" v="795"/>
          <ac:spMkLst>
            <pc:docMk/>
            <pc:sldMk cId="1572640234" sldId="279"/>
            <ac:spMk id="7" creationId="{74E673E8-6DC8-46D7-BA85-BDDAE107C2A2}"/>
          </ac:spMkLst>
        </pc:spChg>
        <pc:spChg chg="add mod">
          <ac:chgData name="Devrizal Maruapey" userId="73835e99cd6025c3" providerId="LiveId" clId="{64C9BA90-FC2A-492D-8AD9-BE20E2CC939B}" dt="2021-08-20T11:40:19.426" v="830" actId="1076"/>
          <ac:spMkLst>
            <pc:docMk/>
            <pc:sldMk cId="1572640234" sldId="279"/>
            <ac:spMk id="8" creationId="{120BAC65-D196-471C-A94D-E745CC1DE927}"/>
          </ac:spMkLst>
        </pc:spChg>
        <pc:spChg chg="mod">
          <ac:chgData name="Devrizal Maruapey" userId="73835e99cd6025c3" providerId="LiveId" clId="{64C9BA90-FC2A-492D-8AD9-BE20E2CC939B}" dt="2021-08-20T11:40:00.825" v="796"/>
          <ac:spMkLst>
            <pc:docMk/>
            <pc:sldMk cId="1572640234" sldId="279"/>
            <ac:spMk id="10" creationId="{A6163DD1-3279-45A4-A1ED-C3AD38039EEC}"/>
          </ac:spMkLst>
        </pc:spChg>
        <pc:spChg chg="mod">
          <ac:chgData name="Devrizal Maruapey" userId="73835e99cd6025c3" providerId="LiveId" clId="{64C9BA90-FC2A-492D-8AD9-BE20E2CC939B}" dt="2021-08-20T11:40:00.825" v="796"/>
          <ac:spMkLst>
            <pc:docMk/>
            <pc:sldMk cId="1572640234" sldId="279"/>
            <ac:spMk id="11" creationId="{14E82302-38A0-4787-8C79-E5BCEC6D17BF}"/>
          </ac:spMkLst>
        </pc:spChg>
        <pc:spChg chg="add mod">
          <ac:chgData name="Devrizal Maruapey" userId="73835e99cd6025c3" providerId="LiveId" clId="{64C9BA90-FC2A-492D-8AD9-BE20E2CC939B}" dt="2021-08-20T11:40:33.848" v="833" actId="14100"/>
          <ac:spMkLst>
            <pc:docMk/>
            <pc:sldMk cId="1572640234" sldId="279"/>
            <ac:spMk id="12" creationId="{1A3AEB35-AE29-4D24-BAF5-E845223CD430}"/>
          </ac:spMkLst>
        </pc:spChg>
        <pc:spChg chg="mod topLvl">
          <ac:chgData name="Devrizal Maruapey" userId="73835e99cd6025c3" providerId="LiveId" clId="{64C9BA90-FC2A-492D-8AD9-BE20E2CC939B}" dt="2021-08-20T11:42:39.435" v="889" actId="164"/>
          <ac:spMkLst>
            <pc:docMk/>
            <pc:sldMk cId="1572640234" sldId="279"/>
            <ac:spMk id="14" creationId="{12EA6DA0-E4B1-4B73-9FE8-DB06DFE2D700}"/>
          </ac:spMkLst>
        </pc:spChg>
        <pc:spChg chg="mod topLvl">
          <ac:chgData name="Devrizal Maruapey" userId="73835e99cd6025c3" providerId="LiveId" clId="{64C9BA90-FC2A-492D-8AD9-BE20E2CC939B}" dt="2021-08-20T11:42:39.435" v="889" actId="164"/>
          <ac:spMkLst>
            <pc:docMk/>
            <pc:sldMk cId="1572640234" sldId="279"/>
            <ac:spMk id="15" creationId="{FFDFD095-A4CF-4071-A370-0AF35D18B419}"/>
          </ac:spMkLst>
        </pc:spChg>
        <pc:spChg chg="add mod">
          <ac:chgData name="Devrizal Maruapey" userId="73835e99cd6025c3" providerId="LiveId" clId="{64C9BA90-FC2A-492D-8AD9-BE20E2CC939B}" dt="2021-08-20T11:42:39.435" v="889" actId="164"/>
          <ac:spMkLst>
            <pc:docMk/>
            <pc:sldMk cId="1572640234" sldId="279"/>
            <ac:spMk id="16" creationId="{A257138A-AFE1-4D72-8E4C-17605FD2364E}"/>
          </ac:spMkLst>
        </pc:spChg>
        <pc:spChg chg="add mod ord">
          <ac:chgData name="Devrizal Maruapey" userId="73835e99cd6025c3" providerId="LiveId" clId="{64C9BA90-FC2A-492D-8AD9-BE20E2CC939B}" dt="2021-08-20T11:42:42.803" v="892" actId="164"/>
          <ac:spMkLst>
            <pc:docMk/>
            <pc:sldMk cId="1572640234" sldId="279"/>
            <ac:spMk id="17" creationId="{A7927FE4-994C-4361-97C3-B5F8B2952DD8}"/>
          </ac:spMkLst>
        </pc:spChg>
        <pc:spChg chg="mod">
          <ac:chgData name="Devrizal Maruapey" userId="73835e99cd6025c3" providerId="LiveId" clId="{64C9BA90-FC2A-492D-8AD9-BE20E2CC939B}" dt="2021-08-20T11:42:48.795" v="898"/>
          <ac:spMkLst>
            <pc:docMk/>
            <pc:sldMk cId="1572640234" sldId="279"/>
            <ac:spMk id="21" creationId="{37958D3C-F26B-49CF-AD28-A74C832ADC4C}"/>
          </ac:spMkLst>
        </pc:spChg>
        <pc:spChg chg="mod">
          <ac:chgData name="Devrizal Maruapey" userId="73835e99cd6025c3" providerId="LiveId" clId="{64C9BA90-FC2A-492D-8AD9-BE20E2CC939B}" dt="2021-08-20T11:42:48.795" v="898"/>
          <ac:spMkLst>
            <pc:docMk/>
            <pc:sldMk cId="1572640234" sldId="279"/>
            <ac:spMk id="23" creationId="{8A76046C-5EC1-429B-BB72-6752089D939D}"/>
          </ac:spMkLst>
        </pc:spChg>
        <pc:spChg chg="mod">
          <ac:chgData name="Devrizal Maruapey" userId="73835e99cd6025c3" providerId="LiveId" clId="{64C9BA90-FC2A-492D-8AD9-BE20E2CC939B}" dt="2021-08-20T11:42:48.795" v="898"/>
          <ac:spMkLst>
            <pc:docMk/>
            <pc:sldMk cId="1572640234" sldId="279"/>
            <ac:spMk id="24" creationId="{48D5DF07-6CFC-4B9C-9EC0-97CD3B90B652}"/>
          </ac:spMkLst>
        </pc:spChg>
        <pc:spChg chg="mod">
          <ac:chgData name="Devrizal Maruapey" userId="73835e99cd6025c3" providerId="LiveId" clId="{64C9BA90-FC2A-492D-8AD9-BE20E2CC939B}" dt="2021-08-20T11:42:48.795" v="898"/>
          <ac:spMkLst>
            <pc:docMk/>
            <pc:sldMk cId="1572640234" sldId="279"/>
            <ac:spMk id="25" creationId="{5608D69B-A189-4359-B079-D93287A9BFA8}"/>
          </ac:spMkLst>
        </pc:spChg>
        <pc:spChg chg="mod">
          <ac:chgData name="Devrizal Maruapey" userId="73835e99cd6025c3" providerId="LiveId" clId="{64C9BA90-FC2A-492D-8AD9-BE20E2CC939B}" dt="2021-08-20T11:42:49.337" v="899"/>
          <ac:spMkLst>
            <pc:docMk/>
            <pc:sldMk cId="1572640234" sldId="279"/>
            <ac:spMk id="27" creationId="{AB3A602B-9C8B-45DE-8545-2D1B1A053A8B}"/>
          </ac:spMkLst>
        </pc:spChg>
        <pc:spChg chg="mod">
          <ac:chgData name="Devrizal Maruapey" userId="73835e99cd6025c3" providerId="LiveId" clId="{64C9BA90-FC2A-492D-8AD9-BE20E2CC939B}" dt="2021-08-20T11:42:49.337" v="899"/>
          <ac:spMkLst>
            <pc:docMk/>
            <pc:sldMk cId="1572640234" sldId="279"/>
            <ac:spMk id="29" creationId="{1FD3530A-F749-431A-9926-3778BD26B02F}"/>
          </ac:spMkLst>
        </pc:spChg>
        <pc:spChg chg="mod">
          <ac:chgData name="Devrizal Maruapey" userId="73835e99cd6025c3" providerId="LiveId" clId="{64C9BA90-FC2A-492D-8AD9-BE20E2CC939B}" dt="2021-08-20T11:43:09.653" v="914" actId="20577"/>
          <ac:spMkLst>
            <pc:docMk/>
            <pc:sldMk cId="1572640234" sldId="279"/>
            <ac:spMk id="30" creationId="{48224986-9055-4780-B889-BFD7C694FFB0}"/>
          </ac:spMkLst>
        </pc:spChg>
        <pc:spChg chg="mod">
          <ac:chgData name="Devrizal Maruapey" userId="73835e99cd6025c3" providerId="LiveId" clId="{64C9BA90-FC2A-492D-8AD9-BE20E2CC939B}" dt="2021-08-20T11:42:49.337" v="899"/>
          <ac:spMkLst>
            <pc:docMk/>
            <pc:sldMk cId="1572640234" sldId="279"/>
            <ac:spMk id="31" creationId="{6D427B64-8E94-4DD1-BE82-F63AA22BE1D3}"/>
          </ac:spMkLst>
        </pc:spChg>
        <pc:spChg chg="mod">
          <ac:chgData name="Devrizal Maruapey" userId="73835e99cd6025c3" providerId="LiveId" clId="{64C9BA90-FC2A-492D-8AD9-BE20E2CC939B}" dt="2021-08-20T11:42:50.740" v="901"/>
          <ac:spMkLst>
            <pc:docMk/>
            <pc:sldMk cId="1572640234" sldId="279"/>
            <ac:spMk id="33" creationId="{98A3A0F1-EBC4-4C04-B550-81CB792BFFA5}"/>
          </ac:spMkLst>
        </pc:spChg>
        <pc:spChg chg="mod">
          <ac:chgData name="Devrizal Maruapey" userId="73835e99cd6025c3" providerId="LiveId" clId="{64C9BA90-FC2A-492D-8AD9-BE20E2CC939B}" dt="2021-08-20T11:42:50.740" v="901"/>
          <ac:spMkLst>
            <pc:docMk/>
            <pc:sldMk cId="1572640234" sldId="279"/>
            <ac:spMk id="35" creationId="{0C07442B-AE0C-412F-BCF7-380638145044}"/>
          </ac:spMkLst>
        </pc:spChg>
        <pc:spChg chg="mod">
          <ac:chgData name="Devrizal Maruapey" userId="73835e99cd6025c3" providerId="LiveId" clId="{64C9BA90-FC2A-492D-8AD9-BE20E2CC939B}" dt="2021-08-20T11:43:14.441" v="925" actId="20577"/>
          <ac:spMkLst>
            <pc:docMk/>
            <pc:sldMk cId="1572640234" sldId="279"/>
            <ac:spMk id="36" creationId="{4A12909E-A1FF-4502-8048-164411B84B78}"/>
          </ac:spMkLst>
        </pc:spChg>
        <pc:spChg chg="mod">
          <ac:chgData name="Devrizal Maruapey" userId="73835e99cd6025c3" providerId="LiveId" clId="{64C9BA90-FC2A-492D-8AD9-BE20E2CC939B}" dt="2021-08-20T11:42:50.740" v="901"/>
          <ac:spMkLst>
            <pc:docMk/>
            <pc:sldMk cId="1572640234" sldId="279"/>
            <ac:spMk id="37" creationId="{4406F851-8847-4CF2-AB1D-690DED0104DD}"/>
          </ac:spMkLst>
        </pc:spChg>
        <pc:spChg chg="mod">
          <ac:chgData name="Devrizal Maruapey" userId="73835e99cd6025c3" providerId="LiveId" clId="{64C9BA90-FC2A-492D-8AD9-BE20E2CC939B}" dt="2021-08-20T11:43:22.786" v="926"/>
          <ac:spMkLst>
            <pc:docMk/>
            <pc:sldMk cId="1572640234" sldId="279"/>
            <ac:spMk id="39" creationId="{4431B452-8780-4636-A915-A81F8DCB101A}"/>
          </ac:spMkLst>
        </pc:spChg>
        <pc:spChg chg="mod">
          <ac:chgData name="Devrizal Maruapey" userId="73835e99cd6025c3" providerId="LiveId" clId="{64C9BA90-FC2A-492D-8AD9-BE20E2CC939B}" dt="2021-08-20T11:43:22.786" v="926"/>
          <ac:spMkLst>
            <pc:docMk/>
            <pc:sldMk cId="1572640234" sldId="279"/>
            <ac:spMk id="40" creationId="{6A942978-5B1F-41B5-BCE1-660FC5265CDB}"/>
          </ac:spMkLst>
        </pc:spChg>
        <pc:spChg chg="mod">
          <ac:chgData name="Devrizal Maruapey" userId="73835e99cd6025c3" providerId="LiveId" clId="{64C9BA90-FC2A-492D-8AD9-BE20E2CC939B}" dt="2021-08-20T11:43:22.786" v="926"/>
          <ac:spMkLst>
            <pc:docMk/>
            <pc:sldMk cId="1572640234" sldId="279"/>
            <ac:spMk id="41" creationId="{D330A8CF-ADB2-4C29-91D9-1EED35AFFDB7}"/>
          </ac:spMkLst>
        </pc:spChg>
        <pc:spChg chg="mod">
          <ac:chgData name="Devrizal Maruapey" userId="73835e99cd6025c3" providerId="LiveId" clId="{64C9BA90-FC2A-492D-8AD9-BE20E2CC939B}" dt="2021-08-20T11:43:37.846" v="930"/>
          <ac:spMkLst>
            <pc:docMk/>
            <pc:sldMk cId="1572640234" sldId="279"/>
            <ac:spMk id="43" creationId="{FCDDCEDF-296C-4B85-9CD4-BEF090987197}"/>
          </ac:spMkLst>
        </pc:spChg>
        <pc:spChg chg="mod">
          <ac:chgData name="Devrizal Maruapey" userId="73835e99cd6025c3" providerId="LiveId" clId="{64C9BA90-FC2A-492D-8AD9-BE20E2CC939B}" dt="2021-08-20T11:43:37.846" v="930"/>
          <ac:spMkLst>
            <pc:docMk/>
            <pc:sldMk cId="1572640234" sldId="279"/>
            <ac:spMk id="44" creationId="{30710784-6E9E-4918-AE5E-9CA5A681A86D}"/>
          </ac:spMkLst>
        </pc:spChg>
        <pc:spChg chg="mod">
          <ac:chgData name="Devrizal Maruapey" userId="73835e99cd6025c3" providerId="LiveId" clId="{64C9BA90-FC2A-492D-8AD9-BE20E2CC939B}" dt="2021-08-20T11:43:37.846" v="930"/>
          <ac:spMkLst>
            <pc:docMk/>
            <pc:sldMk cId="1572640234" sldId="279"/>
            <ac:spMk id="45" creationId="{6423BC6D-A6D3-4CDC-86A7-B57343A057A9}"/>
          </ac:spMkLst>
        </pc:spChg>
        <pc:grpChg chg="add mod">
          <ac:chgData name="Devrizal Maruapey" userId="73835e99cd6025c3" providerId="LiveId" clId="{64C9BA90-FC2A-492D-8AD9-BE20E2CC939B}" dt="2021-08-20T11:42:42.803" v="892" actId="164"/>
          <ac:grpSpMkLst>
            <pc:docMk/>
            <pc:sldMk cId="1572640234" sldId="279"/>
            <ac:grpSpMk id="2" creationId="{0C071007-258B-43FF-A55D-8119704B8908}"/>
          </ac:grpSpMkLst>
        </pc:grpChg>
        <pc:grpChg chg="add mod">
          <ac:chgData name="Devrizal Maruapey" userId="73835e99cd6025c3" providerId="LiveId" clId="{64C9BA90-FC2A-492D-8AD9-BE20E2CC939B}" dt="2021-08-20T11:42:42.803" v="892" actId="164"/>
          <ac:grpSpMkLst>
            <pc:docMk/>
            <pc:sldMk cId="1572640234" sldId="279"/>
            <ac:grpSpMk id="3" creationId="{87A323D0-8805-4B59-BD9D-DEC8EB343172}"/>
          </ac:grpSpMkLst>
        </pc:grpChg>
        <pc:grpChg chg="add mod">
          <ac:chgData name="Devrizal Maruapey" userId="73835e99cd6025c3" providerId="LiveId" clId="{64C9BA90-FC2A-492D-8AD9-BE20E2CC939B}" dt="2021-08-20T11:39:55.763" v="795"/>
          <ac:grpSpMkLst>
            <pc:docMk/>
            <pc:sldMk cId="1572640234" sldId="279"/>
            <ac:grpSpMk id="5" creationId="{5410FF77-8BA5-4314-A3D1-7B58BF92FA28}"/>
          </ac:grpSpMkLst>
        </pc:grpChg>
        <pc:grpChg chg="add mod">
          <ac:chgData name="Devrizal Maruapey" userId="73835e99cd6025c3" providerId="LiveId" clId="{64C9BA90-FC2A-492D-8AD9-BE20E2CC939B}" dt="2021-08-20T11:40:19.426" v="830" actId="1076"/>
          <ac:grpSpMkLst>
            <pc:docMk/>
            <pc:sldMk cId="1572640234" sldId="279"/>
            <ac:grpSpMk id="9" creationId="{FC3D373C-7343-4E97-B370-BB401215D8CA}"/>
          </ac:grpSpMkLst>
        </pc:grpChg>
        <pc:grpChg chg="add del mod">
          <ac:chgData name="Devrizal Maruapey" userId="73835e99cd6025c3" providerId="LiveId" clId="{64C9BA90-FC2A-492D-8AD9-BE20E2CC939B}" dt="2021-08-20T11:40:45.966" v="836" actId="165"/>
          <ac:grpSpMkLst>
            <pc:docMk/>
            <pc:sldMk cId="1572640234" sldId="279"/>
            <ac:grpSpMk id="13" creationId="{A539C0B1-2A68-4B7C-8713-34E8AC2ACC80}"/>
          </ac:grpSpMkLst>
        </pc:grpChg>
        <pc:grpChg chg="add mod">
          <ac:chgData name="Devrizal Maruapey" userId="73835e99cd6025c3" providerId="LiveId" clId="{64C9BA90-FC2A-492D-8AD9-BE20E2CC939B}" dt="2021-08-20T11:42:48.795" v="898"/>
          <ac:grpSpMkLst>
            <pc:docMk/>
            <pc:sldMk cId="1572640234" sldId="279"/>
            <ac:grpSpMk id="20" creationId="{35F36359-BB90-4AD9-B3C1-6E012E6DDBCA}"/>
          </ac:grpSpMkLst>
        </pc:grpChg>
        <pc:grpChg chg="mod">
          <ac:chgData name="Devrizal Maruapey" userId="73835e99cd6025c3" providerId="LiveId" clId="{64C9BA90-FC2A-492D-8AD9-BE20E2CC939B}" dt="2021-08-20T11:42:48.795" v="898"/>
          <ac:grpSpMkLst>
            <pc:docMk/>
            <pc:sldMk cId="1572640234" sldId="279"/>
            <ac:grpSpMk id="22" creationId="{D24CA8CD-407A-4156-B203-45E754C632F4}"/>
          </ac:grpSpMkLst>
        </pc:grpChg>
        <pc:grpChg chg="add mod">
          <ac:chgData name="Devrizal Maruapey" userId="73835e99cd6025c3" providerId="LiveId" clId="{64C9BA90-FC2A-492D-8AD9-BE20E2CC939B}" dt="2021-08-20T11:42:50.633" v="900" actId="1076"/>
          <ac:grpSpMkLst>
            <pc:docMk/>
            <pc:sldMk cId="1572640234" sldId="279"/>
            <ac:grpSpMk id="26" creationId="{652A1467-B11F-41D5-9D9A-3E6299E479C5}"/>
          </ac:grpSpMkLst>
        </pc:grpChg>
        <pc:grpChg chg="mod">
          <ac:chgData name="Devrizal Maruapey" userId="73835e99cd6025c3" providerId="LiveId" clId="{64C9BA90-FC2A-492D-8AD9-BE20E2CC939B}" dt="2021-08-20T11:42:49.337" v="899"/>
          <ac:grpSpMkLst>
            <pc:docMk/>
            <pc:sldMk cId="1572640234" sldId="279"/>
            <ac:grpSpMk id="28" creationId="{50EB205E-C0F6-4479-B947-9B56160A592D}"/>
          </ac:grpSpMkLst>
        </pc:grpChg>
        <pc:grpChg chg="add mod">
          <ac:chgData name="Devrizal Maruapey" userId="73835e99cd6025c3" providerId="LiveId" clId="{64C9BA90-FC2A-492D-8AD9-BE20E2CC939B}" dt="2021-08-20T11:42:50.740" v="901"/>
          <ac:grpSpMkLst>
            <pc:docMk/>
            <pc:sldMk cId="1572640234" sldId="279"/>
            <ac:grpSpMk id="32" creationId="{DF0BC743-86EF-4EF8-97B5-23914A92E742}"/>
          </ac:grpSpMkLst>
        </pc:grpChg>
        <pc:grpChg chg="mod">
          <ac:chgData name="Devrizal Maruapey" userId="73835e99cd6025c3" providerId="LiveId" clId="{64C9BA90-FC2A-492D-8AD9-BE20E2CC939B}" dt="2021-08-20T11:42:50.740" v="901"/>
          <ac:grpSpMkLst>
            <pc:docMk/>
            <pc:sldMk cId="1572640234" sldId="279"/>
            <ac:grpSpMk id="34" creationId="{ABDF8FA3-2290-4A6F-9A32-EDD652F2F13C}"/>
          </ac:grpSpMkLst>
        </pc:grpChg>
        <pc:grpChg chg="add mod ord">
          <ac:chgData name="Devrizal Maruapey" userId="73835e99cd6025c3" providerId="LiveId" clId="{64C9BA90-FC2A-492D-8AD9-BE20E2CC939B}" dt="2021-08-20T11:43:30.547" v="929" actId="167"/>
          <ac:grpSpMkLst>
            <pc:docMk/>
            <pc:sldMk cId="1572640234" sldId="279"/>
            <ac:grpSpMk id="38" creationId="{34D52D6E-0A82-42A7-8BD9-EF2783797564}"/>
          </ac:grpSpMkLst>
        </pc:grpChg>
        <pc:grpChg chg="add del mod ord">
          <ac:chgData name="Devrizal Maruapey" userId="73835e99cd6025c3" providerId="LiveId" clId="{64C9BA90-FC2A-492D-8AD9-BE20E2CC939B}" dt="2021-08-20T11:52:46.343" v="1033" actId="21"/>
          <ac:grpSpMkLst>
            <pc:docMk/>
            <pc:sldMk cId="1572640234" sldId="279"/>
            <ac:grpSpMk id="42" creationId="{C351B827-ABA1-4950-B227-5EFABF26FFA1}"/>
          </ac:grpSpMkLst>
        </pc:grpChg>
        <pc:picChg chg="mod">
          <ac:chgData name="Devrizal Maruapey" userId="73835e99cd6025c3" providerId="LiveId" clId="{64C9BA90-FC2A-492D-8AD9-BE20E2CC939B}" dt="2021-08-20T11:39:48.972" v="794" actId="12789"/>
          <ac:picMkLst>
            <pc:docMk/>
            <pc:sldMk cId="1572640234" sldId="279"/>
            <ac:picMk id="13314" creationId="{C3FC482A-0528-4866-AFFB-39DCA09C4C92}"/>
          </ac:picMkLst>
        </pc:picChg>
        <pc:picChg chg="mod">
          <ac:chgData name="Devrizal Maruapey" userId="73835e99cd6025c3" providerId="LiveId" clId="{64C9BA90-FC2A-492D-8AD9-BE20E2CC939B}" dt="2021-08-20T11:39:48.972" v="794" actId="12789"/>
          <ac:picMkLst>
            <pc:docMk/>
            <pc:sldMk cId="1572640234" sldId="279"/>
            <ac:picMk id="14338" creationId="{DC9DAAFB-431F-4F2D-B6F8-75CF1D1CA7F6}"/>
          </ac:picMkLst>
        </pc:picChg>
        <pc:picChg chg="mod">
          <ac:chgData name="Devrizal Maruapey" userId="73835e99cd6025c3" providerId="LiveId" clId="{64C9BA90-FC2A-492D-8AD9-BE20E2CC939B}" dt="2021-08-20T11:39:48.972" v="794" actId="12789"/>
          <ac:picMkLst>
            <pc:docMk/>
            <pc:sldMk cId="1572640234" sldId="279"/>
            <ac:picMk id="15362" creationId="{9A1F1736-5A2E-4EBC-8DD1-449B3D1BBEF4}"/>
          </ac:picMkLst>
        </pc:picChg>
      </pc:sldChg>
      <pc:sldChg chg="addSp">
        <pc:chgData name="Devrizal Maruapey" userId="73835e99cd6025c3" providerId="LiveId" clId="{64C9BA90-FC2A-492D-8AD9-BE20E2CC939B}" dt="2021-08-20T11:38:36.236" v="765"/>
        <pc:sldMkLst>
          <pc:docMk/>
          <pc:sldMk cId="1922870803" sldId="279"/>
        </pc:sldMkLst>
        <pc:picChg chg="add">
          <ac:chgData name="Devrizal Maruapey" userId="73835e99cd6025c3" providerId="LiveId" clId="{64C9BA90-FC2A-492D-8AD9-BE20E2CC939B}" dt="2021-08-20T11:38:36.236" v="765"/>
          <ac:picMkLst>
            <pc:docMk/>
            <pc:sldMk cId="1922870803" sldId="279"/>
            <ac:picMk id="13314" creationId="{C3FC482A-0528-4866-AFFB-39DCA09C4C92}"/>
          </ac:picMkLst>
        </pc:picChg>
      </pc:sldChg>
      <pc:sldChg chg="addSp">
        <pc:chgData name="Devrizal Maruapey" userId="73835e99cd6025c3" providerId="LiveId" clId="{64C9BA90-FC2A-492D-8AD9-BE20E2CC939B}" dt="2021-08-20T11:38:45.449" v="769"/>
        <pc:sldMkLst>
          <pc:docMk/>
          <pc:sldMk cId="3329503392" sldId="279"/>
        </pc:sldMkLst>
        <pc:picChg chg="add">
          <ac:chgData name="Devrizal Maruapey" userId="73835e99cd6025c3" providerId="LiveId" clId="{64C9BA90-FC2A-492D-8AD9-BE20E2CC939B}" dt="2021-08-20T11:38:45.449" v="769"/>
          <ac:picMkLst>
            <pc:docMk/>
            <pc:sldMk cId="3329503392" sldId="279"/>
            <ac:picMk id="15362" creationId="{9A1F1736-5A2E-4EBC-8DD1-449B3D1BBEF4}"/>
          </ac:picMkLst>
        </pc:picChg>
      </pc:sldChg>
      <pc:sldChg chg="addSp delSp modSp new add del mod">
        <pc:chgData name="Devrizal Maruapey" userId="73835e99cd6025c3" providerId="LiveId" clId="{64C9BA90-FC2A-492D-8AD9-BE20E2CC939B}" dt="2021-08-20T11:53:52.896" v="1048" actId="1076"/>
        <pc:sldMkLst>
          <pc:docMk/>
          <pc:sldMk cId="1372016294" sldId="280"/>
        </pc:sldMkLst>
        <pc:spChg chg="add mod">
          <ac:chgData name="Devrizal Maruapey" userId="73835e99cd6025c3" providerId="LiveId" clId="{64C9BA90-FC2A-492D-8AD9-BE20E2CC939B}" dt="2021-08-20T11:49:44.731" v="950" actId="207"/>
          <ac:spMkLst>
            <pc:docMk/>
            <pc:sldMk cId="1372016294" sldId="280"/>
            <ac:spMk id="3" creationId="{0F4CEC70-6DCC-4033-9386-648D34C15B54}"/>
          </ac:spMkLst>
        </pc:spChg>
        <pc:spChg chg="add mod">
          <ac:chgData name="Devrizal Maruapey" userId="73835e99cd6025c3" providerId="LiveId" clId="{64C9BA90-FC2A-492D-8AD9-BE20E2CC939B}" dt="2021-08-20T11:50:16.751" v="960" actId="164"/>
          <ac:spMkLst>
            <pc:docMk/>
            <pc:sldMk cId="1372016294" sldId="280"/>
            <ac:spMk id="4" creationId="{590812E2-C1A2-4A45-A6CB-94E8228F7F5E}"/>
          </ac:spMkLst>
        </pc:spChg>
        <pc:spChg chg="mod">
          <ac:chgData name="Devrizal Maruapey" userId="73835e99cd6025c3" providerId="LiveId" clId="{64C9BA90-FC2A-492D-8AD9-BE20E2CC939B}" dt="2021-08-20T11:50:03.412" v="951"/>
          <ac:spMkLst>
            <pc:docMk/>
            <pc:sldMk cId="1372016294" sldId="280"/>
            <ac:spMk id="6" creationId="{7EEBE764-D062-4A87-A3C3-EC98F497D7E0}"/>
          </ac:spMkLst>
        </pc:spChg>
        <pc:spChg chg="mod">
          <ac:chgData name="Devrizal Maruapey" userId="73835e99cd6025c3" providerId="LiveId" clId="{64C9BA90-FC2A-492D-8AD9-BE20E2CC939B}" dt="2021-08-20T11:50:03.412" v="951"/>
          <ac:spMkLst>
            <pc:docMk/>
            <pc:sldMk cId="1372016294" sldId="280"/>
            <ac:spMk id="7" creationId="{9779764E-9B78-428C-A161-8E4DE8BC772D}"/>
          </ac:spMkLst>
        </pc:spChg>
        <pc:spChg chg="mod">
          <ac:chgData name="Devrizal Maruapey" userId="73835e99cd6025c3" providerId="LiveId" clId="{64C9BA90-FC2A-492D-8AD9-BE20E2CC939B}" dt="2021-08-20T11:50:24.166" v="962"/>
          <ac:spMkLst>
            <pc:docMk/>
            <pc:sldMk cId="1372016294" sldId="280"/>
            <ac:spMk id="10" creationId="{59B56371-9734-41F4-A65F-1A830E47D5E9}"/>
          </ac:spMkLst>
        </pc:spChg>
        <pc:spChg chg="mod">
          <ac:chgData name="Devrizal Maruapey" userId="73835e99cd6025c3" providerId="LiveId" clId="{64C9BA90-FC2A-492D-8AD9-BE20E2CC939B}" dt="2021-08-20T11:50:24.166" v="962"/>
          <ac:spMkLst>
            <pc:docMk/>
            <pc:sldMk cId="1372016294" sldId="280"/>
            <ac:spMk id="11" creationId="{2BE94F67-FBD3-4BEA-BEEF-45722D4392B4}"/>
          </ac:spMkLst>
        </pc:spChg>
        <pc:spChg chg="mod topLvl">
          <ac:chgData name="Devrizal Maruapey" userId="73835e99cd6025c3" providerId="LiveId" clId="{64C9BA90-FC2A-492D-8AD9-BE20E2CC939B}" dt="2021-08-20T11:51:14.298" v="979" actId="164"/>
          <ac:spMkLst>
            <pc:docMk/>
            <pc:sldMk cId="1372016294" sldId="280"/>
            <ac:spMk id="13" creationId="{1A0F4DDF-8923-4F71-BD76-C664F4023355}"/>
          </ac:spMkLst>
        </pc:spChg>
        <pc:spChg chg="mod topLvl">
          <ac:chgData name="Devrizal Maruapey" userId="73835e99cd6025c3" providerId="LiveId" clId="{64C9BA90-FC2A-492D-8AD9-BE20E2CC939B}" dt="2021-08-20T11:51:14.298" v="979" actId="164"/>
          <ac:spMkLst>
            <pc:docMk/>
            <pc:sldMk cId="1372016294" sldId="280"/>
            <ac:spMk id="14" creationId="{ED560317-DC73-4E3E-B9FC-0A3D388A2503}"/>
          </ac:spMkLst>
        </pc:spChg>
        <pc:spChg chg="add mod">
          <ac:chgData name="Devrizal Maruapey" userId="73835e99cd6025c3" providerId="LiveId" clId="{64C9BA90-FC2A-492D-8AD9-BE20E2CC939B}" dt="2021-08-20T11:51:44.046" v="984" actId="164"/>
          <ac:spMkLst>
            <pc:docMk/>
            <pc:sldMk cId="1372016294" sldId="280"/>
            <ac:spMk id="16" creationId="{BE7503FA-4AF8-4EF1-8109-48BA1A453DE0}"/>
          </ac:spMkLst>
        </pc:spChg>
        <pc:spChg chg="add mod">
          <ac:chgData name="Devrizal Maruapey" userId="73835e99cd6025c3" providerId="LiveId" clId="{64C9BA90-FC2A-492D-8AD9-BE20E2CC939B}" dt="2021-08-20T11:52:35.836" v="1026"/>
          <ac:spMkLst>
            <pc:docMk/>
            <pc:sldMk cId="1372016294" sldId="280"/>
            <ac:spMk id="17" creationId="{3663182C-1F11-4E63-95C2-6829D556D548}"/>
          </ac:spMkLst>
        </pc:spChg>
        <pc:spChg chg="add mod">
          <ac:chgData name="Devrizal Maruapey" userId="73835e99cd6025c3" providerId="LiveId" clId="{64C9BA90-FC2A-492D-8AD9-BE20E2CC939B}" dt="2021-08-20T11:51:44.046" v="984" actId="164"/>
          <ac:spMkLst>
            <pc:docMk/>
            <pc:sldMk cId="1372016294" sldId="280"/>
            <ac:spMk id="18" creationId="{1E387544-A4E4-4396-B936-F170BAA9D184}"/>
          </ac:spMkLst>
        </pc:spChg>
        <pc:spChg chg="add mod">
          <ac:chgData name="Devrizal Maruapey" userId="73835e99cd6025c3" providerId="LiveId" clId="{64C9BA90-FC2A-492D-8AD9-BE20E2CC939B}" dt="2021-08-20T11:51:41.396" v="983" actId="164"/>
          <ac:spMkLst>
            <pc:docMk/>
            <pc:sldMk cId="1372016294" sldId="280"/>
            <ac:spMk id="19" creationId="{D795BF50-825B-46BB-9185-B0E5CA782274}"/>
          </ac:spMkLst>
        </pc:spChg>
        <pc:spChg chg="add mod">
          <ac:chgData name="Devrizal Maruapey" userId="73835e99cd6025c3" providerId="LiveId" clId="{64C9BA90-FC2A-492D-8AD9-BE20E2CC939B}" dt="2021-08-20T11:52:34.886" v="1025"/>
          <ac:spMkLst>
            <pc:docMk/>
            <pc:sldMk cId="1372016294" sldId="280"/>
            <ac:spMk id="20" creationId="{7C9874AE-FE4D-4FDF-A7CB-21369E3F01DB}"/>
          </ac:spMkLst>
        </pc:spChg>
        <pc:spChg chg="add mod">
          <ac:chgData name="Devrizal Maruapey" userId="73835e99cd6025c3" providerId="LiveId" clId="{64C9BA90-FC2A-492D-8AD9-BE20E2CC939B}" dt="2021-08-20T11:51:41.396" v="983" actId="164"/>
          <ac:spMkLst>
            <pc:docMk/>
            <pc:sldMk cId="1372016294" sldId="280"/>
            <ac:spMk id="21" creationId="{27268AFC-E09F-444F-81F5-3D6AFB17C610}"/>
          </ac:spMkLst>
        </pc:spChg>
        <pc:spChg chg="mod">
          <ac:chgData name="Devrizal Maruapey" userId="73835e99cd6025c3" providerId="LiveId" clId="{64C9BA90-FC2A-492D-8AD9-BE20E2CC939B}" dt="2021-08-20T11:52:02.906" v="993" actId="20577"/>
          <ac:spMkLst>
            <pc:docMk/>
            <pc:sldMk cId="1372016294" sldId="280"/>
            <ac:spMk id="25" creationId="{CC2A1779-06D0-402C-AF7F-7EB423A772D3}"/>
          </ac:spMkLst>
        </pc:spChg>
        <pc:spChg chg="mod">
          <ac:chgData name="Devrizal Maruapey" userId="73835e99cd6025c3" providerId="LiveId" clId="{64C9BA90-FC2A-492D-8AD9-BE20E2CC939B}" dt="2021-08-20T11:52:32.931" v="1024" actId="20577"/>
          <ac:spMkLst>
            <pc:docMk/>
            <pc:sldMk cId="1372016294" sldId="280"/>
            <ac:spMk id="26" creationId="{A7EA9B86-0CF2-4B8C-B20C-1BA4EC264358}"/>
          </ac:spMkLst>
        </pc:spChg>
        <pc:spChg chg="mod">
          <ac:chgData name="Devrizal Maruapey" userId="73835e99cd6025c3" providerId="LiveId" clId="{64C9BA90-FC2A-492D-8AD9-BE20E2CC939B}" dt="2021-08-20T11:52:13.591" v="1010" actId="20577"/>
          <ac:spMkLst>
            <pc:docMk/>
            <pc:sldMk cId="1372016294" sldId="280"/>
            <ac:spMk id="27" creationId="{45140806-BF33-47B0-9982-1EA0FF7DF4B1}"/>
          </ac:spMkLst>
        </pc:spChg>
        <pc:spChg chg="mod">
          <ac:chgData name="Devrizal Maruapey" userId="73835e99cd6025c3" providerId="LiveId" clId="{64C9BA90-FC2A-492D-8AD9-BE20E2CC939B}" dt="2021-08-20T11:52:47.704" v="1034"/>
          <ac:spMkLst>
            <pc:docMk/>
            <pc:sldMk cId="1372016294" sldId="280"/>
            <ac:spMk id="30" creationId="{6C604B6A-8B91-4D21-B200-B91400B8CF63}"/>
          </ac:spMkLst>
        </pc:spChg>
        <pc:spChg chg="mod">
          <ac:chgData name="Devrizal Maruapey" userId="73835e99cd6025c3" providerId="LiveId" clId="{64C9BA90-FC2A-492D-8AD9-BE20E2CC939B}" dt="2021-08-20T11:52:47.704" v="1034"/>
          <ac:spMkLst>
            <pc:docMk/>
            <pc:sldMk cId="1372016294" sldId="280"/>
            <ac:spMk id="31" creationId="{6E3E1B76-9449-48E5-8563-49EB12E47E9D}"/>
          </ac:spMkLst>
        </pc:spChg>
        <pc:spChg chg="mod">
          <ac:chgData name="Devrizal Maruapey" userId="73835e99cd6025c3" providerId="LiveId" clId="{64C9BA90-FC2A-492D-8AD9-BE20E2CC939B}" dt="2021-08-20T11:52:47.704" v="1034"/>
          <ac:spMkLst>
            <pc:docMk/>
            <pc:sldMk cId="1372016294" sldId="280"/>
            <ac:spMk id="32" creationId="{D1BA76E9-9FFC-4100-88A3-E4FCB1E537A3}"/>
          </ac:spMkLst>
        </pc:spChg>
        <pc:spChg chg="mod">
          <ac:chgData name="Devrizal Maruapey" userId="73835e99cd6025c3" providerId="LiveId" clId="{64C9BA90-FC2A-492D-8AD9-BE20E2CC939B}" dt="2021-08-20T11:53:03.626" v="1041"/>
          <ac:spMkLst>
            <pc:docMk/>
            <pc:sldMk cId="1372016294" sldId="280"/>
            <ac:spMk id="34" creationId="{75E1B2FE-4565-4338-AAD7-D43B6A9003AF}"/>
          </ac:spMkLst>
        </pc:spChg>
        <pc:spChg chg="mod">
          <ac:chgData name="Devrizal Maruapey" userId="73835e99cd6025c3" providerId="LiveId" clId="{64C9BA90-FC2A-492D-8AD9-BE20E2CC939B}" dt="2021-08-20T11:53:03.626" v="1041"/>
          <ac:spMkLst>
            <pc:docMk/>
            <pc:sldMk cId="1372016294" sldId="280"/>
            <ac:spMk id="35" creationId="{BF29E772-BB54-44E1-B3A5-0543DABF1564}"/>
          </ac:spMkLst>
        </pc:spChg>
        <pc:spChg chg="mod">
          <ac:chgData name="Devrizal Maruapey" userId="73835e99cd6025c3" providerId="LiveId" clId="{64C9BA90-FC2A-492D-8AD9-BE20E2CC939B}" dt="2021-08-20T11:53:03.626" v="1041"/>
          <ac:spMkLst>
            <pc:docMk/>
            <pc:sldMk cId="1372016294" sldId="280"/>
            <ac:spMk id="36" creationId="{BE39BC7B-85EB-4E73-9D70-8656F06FE940}"/>
          </ac:spMkLst>
        </pc:spChg>
        <pc:grpChg chg="add mod">
          <ac:chgData name="Devrizal Maruapey" userId="73835e99cd6025c3" providerId="LiveId" clId="{64C9BA90-FC2A-492D-8AD9-BE20E2CC939B}" dt="2021-08-20T11:51:15.949" v="980" actId="12789"/>
          <ac:grpSpMkLst>
            <pc:docMk/>
            <pc:sldMk cId="1372016294" sldId="280"/>
            <ac:grpSpMk id="2" creationId="{2ED51098-6E06-46C7-91AB-45627E28FB7F}"/>
          </ac:grpSpMkLst>
        </pc:grpChg>
        <pc:grpChg chg="add mod">
          <ac:chgData name="Devrizal Maruapey" userId="73835e99cd6025c3" providerId="LiveId" clId="{64C9BA90-FC2A-492D-8AD9-BE20E2CC939B}" dt="2021-08-20T11:50:16.751" v="960" actId="164"/>
          <ac:grpSpMkLst>
            <pc:docMk/>
            <pc:sldMk cId="1372016294" sldId="280"/>
            <ac:grpSpMk id="5" creationId="{BDB207A1-7982-4865-9DD4-AC5455ABB8C6}"/>
          </ac:grpSpMkLst>
        </pc:grpChg>
        <pc:grpChg chg="add mod">
          <ac:chgData name="Devrizal Maruapey" userId="73835e99cd6025c3" providerId="LiveId" clId="{64C9BA90-FC2A-492D-8AD9-BE20E2CC939B}" dt="2021-08-20T11:51:15.949" v="980" actId="12789"/>
          <ac:grpSpMkLst>
            <pc:docMk/>
            <pc:sldMk cId="1372016294" sldId="280"/>
            <ac:grpSpMk id="8" creationId="{31EBC689-C6D2-4E32-9517-07B4F73E81AF}"/>
          </ac:grpSpMkLst>
        </pc:grpChg>
        <pc:grpChg chg="add mod">
          <ac:chgData name="Devrizal Maruapey" userId="73835e99cd6025c3" providerId="LiveId" clId="{64C9BA90-FC2A-492D-8AD9-BE20E2CC939B}" dt="2021-08-20T11:50:24.166" v="962"/>
          <ac:grpSpMkLst>
            <pc:docMk/>
            <pc:sldMk cId="1372016294" sldId="280"/>
            <ac:grpSpMk id="9" creationId="{5E8E5F0E-7D52-4CA4-9770-2759FC760E23}"/>
          </ac:grpSpMkLst>
        </pc:grpChg>
        <pc:grpChg chg="add del mod">
          <ac:chgData name="Devrizal Maruapey" userId="73835e99cd6025c3" providerId="LiveId" clId="{64C9BA90-FC2A-492D-8AD9-BE20E2CC939B}" dt="2021-08-20T11:50:39.759" v="965" actId="165"/>
          <ac:grpSpMkLst>
            <pc:docMk/>
            <pc:sldMk cId="1372016294" sldId="280"/>
            <ac:grpSpMk id="12" creationId="{1E721AA6-F7D4-469D-9CA0-657F1FCBE39F}"/>
          </ac:grpSpMkLst>
        </pc:grpChg>
        <pc:grpChg chg="add mod">
          <ac:chgData name="Devrizal Maruapey" userId="73835e99cd6025c3" providerId="LiveId" clId="{64C9BA90-FC2A-492D-8AD9-BE20E2CC939B}" dt="2021-08-20T11:52:39.202" v="1028" actId="164"/>
          <ac:grpSpMkLst>
            <pc:docMk/>
            <pc:sldMk cId="1372016294" sldId="280"/>
            <ac:grpSpMk id="15" creationId="{CDCDF754-0B8B-4DEC-A6B6-312BD14E0686}"/>
          </ac:grpSpMkLst>
        </pc:grpChg>
        <pc:grpChg chg="add mod">
          <ac:chgData name="Devrizal Maruapey" userId="73835e99cd6025c3" providerId="LiveId" clId="{64C9BA90-FC2A-492D-8AD9-BE20E2CC939B}" dt="2021-08-20T11:52:39.202" v="1028" actId="164"/>
          <ac:grpSpMkLst>
            <pc:docMk/>
            <pc:sldMk cId="1372016294" sldId="280"/>
            <ac:grpSpMk id="22" creationId="{1305C5DC-0428-4B83-B0F5-36343840F05C}"/>
          </ac:grpSpMkLst>
        </pc:grpChg>
        <pc:grpChg chg="add mod">
          <ac:chgData name="Devrizal Maruapey" userId="73835e99cd6025c3" providerId="LiveId" clId="{64C9BA90-FC2A-492D-8AD9-BE20E2CC939B}" dt="2021-08-20T11:53:52.896" v="1048" actId="1076"/>
          <ac:grpSpMkLst>
            <pc:docMk/>
            <pc:sldMk cId="1372016294" sldId="280"/>
            <ac:grpSpMk id="23" creationId="{37995375-D1DF-4C59-9380-FD462AC763C9}"/>
          </ac:grpSpMkLst>
        </pc:grpChg>
        <pc:grpChg chg="add mod">
          <ac:chgData name="Devrizal Maruapey" userId="73835e99cd6025c3" providerId="LiveId" clId="{64C9BA90-FC2A-492D-8AD9-BE20E2CC939B}" dt="2021-08-20T11:52:39.202" v="1028" actId="164"/>
          <ac:grpSpMkLst>
            <pc:docMk/>
            <pc:sldMk cId="1372016294" sldId="280"/>
            <ac:grpSpMk id="24" creationId="{85F6A0CF-973D-4B76-86F6-EE4F7B978EC5}"/>
          </ac:grpSpMkLst>
        </pc:grpChg>
        <pc:grpChg chg="add mod ord">
          <ac:chgData name="Devrizal Maruapey" userId="73835e99cd6025c3" providerId="LiveId" clId="{64C9BA90-FC2A-492D-8AD9-BE20E2CC939B}" dt="2021-08-20T11:53:00.745" v="1040" actId="1076"/>
          <ac:grpSpMkLst>
            <pc:docMk/>
            <pc:sldMk cId="1372016294" sldId="280"/>
            <ac:grpSpMk id="29" creationId="{D6C5E1EF-C6AB-4D13-B4E3-0F0F8150BEF3}"/>
          </ac:grpSpMkLst>
        </pc:grpChg>
        <pc:grpChg chg="add mod ord">
          <ac:chgData name="Devrizal Maruapey" userId="73835e99cd6025c3" providerId="LiveId" clId="{64C9BA90-FC2A-492D-8AD9-BE20E2CC939B}" dt="2021-08-20T11:53:12.394" v="1046" actId="167"/>
          <ac:grpSpMkLst>
            <pc:docMk/>
            <pc:sldMk cId="1372016294" sldId="280"/>
            <ac:grpSpMk id="33" creationId="{AE53F6FE-D6FA-456E-8819-434DD10FEC8D}"/>
          </ac:grpSpMkLst>
        </pc:grpChg>
        <pc:picChg chg="mod">
          <ac:chgData name="Devrizal Maruapey" userId="73835e99cd6025c3" providerId="LiveId" clId="{64C9BA90-FC2A-492D-8AD9-BE20E2CC939B}" dt="2021-08-20T11:49:28.869" v="945"/>
          <ac:picMkLst>
            <pc:docMk/>
            <pc:sldMk cId="1372016294" sldId="280"/>
            <ac:picMk id="16386" creationId="{F65951AB-9B4F-4732-96AC-5E8845E98ED8}"/>
          </ac:picMkLst>
        </pc:picChg>
      </pc:sldChg>
      <pc:sldChg chg="addSp">
        <pc:chgData name="Devrizal Maruapey" userId="73835e99cd6025c3" providerId="LiveId" clId="{64C9BA90-FC2A-492D-8AD9-BE20E2CC939B}" dt="2021-08-20T11:47:39.572" v="936"/>
        <pc:sldMkLst>
          <pc:docMk/>
          <pc:sldMk cId="3640396509" sldId="280"/>
        </pc:sldMkLst>
        <pc:picChg chg="add">
          <ac:chgData name="Devrizal Maruapey" userId="73835e99cd6025c3" providerId="LiveId" clId="{64C9BA90-FC2A-492D-8AD9-BE20E2CC939B}" dt="2021-08-20T11:47:39.572" v="936"/>
          <ac:picMkLst>
            <pc:docMk/>
            <pc:sldMk cId="3640396509" sldId="280"/>
            <ac:picMk id="16386" creationId="{F65951AB-9B4F-4732-96AC-5E8845E98ED8}"/>
          </ac:picMkLst>
        </pc:picChg>
      </pc:sldChg>
      <pc:sldChg chg="addSp delSp modSp new add del mod">
        <pc:chgData name="Devrizal Maruapey" userId="73835e99cd6025c3" providerId="LiveId" clId="{64C9BA90-FC2A-492D-8AD9-BE20E2CC939B}" dt="2021-08-20T11:59:11.118" v="1117"/>
        <pc:sldMkLst>
          <pc:docMk/>
          <pc:sldMk cId="413877329" sldId="281"/>
        </pc:sldMkLst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3" creationId="{9EDA4AEB-698E-4B54-AE13-5AA68E3D9C13}"/>
          </ac:spMkLst>
        </pc:spChg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4" creationId="{94BA2DA6-302D-4527-A7FD-23D35FF80540}"/>
          </ac:spMkLst>
        </pc:spChg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5" creationId="{3675B1A8-DE24-4B9B-ABB1-82955A3D6411}"/>
          </ac:spMkLst>
        </pc:spChg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6" creationId="{BB7E8BC9-F478-478D-A86E-FD2F82BF1A2E}"/>
          </ac:spMkLst>
        </pc:spChg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7" creationId="{7D90B028-33B5-4831-A1A0-D7D8CEDEC598}"/>
          </ac:spMkLst>
        </pc:spChg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8" creationId="{621EF04F-C64E-4353-93D7-1B9FFF3B4D95}"/>
          </ac:spMkLst>
        </pc:spChg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9" creationId="{CE5EE114-004C-4C98-AF9D-44E0F31ACD56}"/>
          </ac:spMkLst>
        </pc:spChg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10" creationId="{0406B003-7087-479E-9AB0-F698CEE738E7}"/>
          </ac:spMkLst>
        </pc:spChg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11" creationId="{3F4358D5-AD71-4521-9294-8223ED7A2D9F}"/>
          </ac:spMkLst>
        </pc:spChg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12" creationId="{F08C9E43-A2BD-4B3E-9680-C855CA521E6D}"/>
          </ac:spMkLst>
        </pc:spChg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14" creationId="{0CF3FDAA-2625-4B4E-AEE8-7F3EE1F5E43C}"/>
          </ac:spMkLst>
        </pc:spChg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15" creationId="{BC292874-4454-449F-B189-B8645C664A3E}"/>
          </ac:spMkLst>
        </pc:spChg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16" creationId="{1C2D3CDA-D6C4-4780-8607-CE1E9E03F2AB}"/>
          </ac:spMkLst>
        </pc:spChg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17" creationId="{78E7F630-F0D9-4B51-97D8-357D27155AB6}"/>
          </ac:spMkLst>
        </pc:spChg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18" creationId="{48ECB1BB-074B-4993-8BCC-91D7BE0FDE13}"/>
          </ac:spMkLst>
        </pc:spChg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19" creationId="{3AE7E422-681E-44F0-9E07-DD394F755D4E}"/>
          </ac:spMkLst>
        </pc:spChg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20" creationId="{9527BFC2-7970-4A31-9F70-4E183FD8DC76}"/>
          </ac:spMkLst>
        </pc:spChg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21" creationId="{485666A8-032C-4776-A0A7-F939C8AFDEA3}"/>
          </ac:spMkLst>
        </pc:spChg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22" creationId="{D6DEAD02-71BC-4076-90ED-D69B7DEC67BB}"/>
          </ac:spMkLst>
        </pc:spChg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23" creationId="{02A285D2-2654-4AEF-B03F-0F1745ABA39D}"/>
          </ac:spMkLst>
        </pc:spChg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24" creationId="{068DDAA8-8611-4423-9C02-580445B718FC}"/>
          </ac:spMkLst>
        </pc:spChg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25" creationId="{A6F89435-521A-46D2-8069-6AD8338792AB}"/>
          </ac:spMkLst>
        </pc:spChg>
        <pc:spChg chg="mod">
          <ac:chgData name="Devrizal Maruapey" userId="73835e99cd6025c3" providerId="LiveId" clId="{64C9BA90-FC2A-492D-8AD9-BE20E2CC939B}" dt="2021-08-20T11:57:34.458" v="1089" actId="1076"/>
          <ac:spMkLst>
            <pc:docMk/>
            <pc:sldMk cId="413877329" sldId="281"/>
            <ac:spMk id="26" creationId="{9238190F-0C18-4A18-AD35-67BB41EEBD4B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28" creationId="{5A1CB034-5436-41DC-A909-984151B763C2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29" creationId="{4B7387C2-E374-4EA0-916D-F1CF074303F7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30" creationId="{16D269F6-D3E6-4D37-B4D7-CB3973112734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31" creationId="{DD1EC227-D0D6-401C-9DC7-D4AC32D21188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32" creationId="{3E2A0E4A-6DB3-4039-AAEE-02D6334CA606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33" creationId="{414C6C66-2D9C-41C5-9B5E-8C49A14024DB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34" creationId="{33603BA4-BA81-430F-9685-AC00775034B4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35" creationId="{FCA9C63E-B002-4F2C-920F-20AF2EE1760A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36" creationId="{243C4DAE-AF9D-45D9-9CEF-4D553B102A99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37" creationId="{4F8DF1AB-CC91-4123-81DA-9D558CE729C1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39" creationId="{A0763D33-F66B-41DB-8BEE-9D026E461FEC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40" creationId="{138888E7-7D49-475C-873C-8247A1A15DDB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41" creationId="{E75104AB-600A-4893-8DBA-6D6650DE2BFB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42" creationId="{09EAC732-DE26-4A0D-8288-5383BC9F01D5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43" creationId="{F9B99C5F-7E28-4380-909B-A727511EFF5B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44" creationId="{1CA91B79-B6BF-423B-90AC-437E91424D13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45" creationId="{50D5E8E2-2001-4426-A710-9DC4AC771FA0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46" creationId="{B44DC3F4-933D-4E8A-B146-E557FFBF999A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47" creationId="{E1F7D769-152D-405E-9164-102478289D3F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48" creationId="{9B3B6ACC-BF84-4620-BCA8-C3FE73A9CCB1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49" creationId="{D1431F7B-CFD5-4336-A0EC-D80D7AFE006F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50" creationId="{CBAAA71C-2864-49E8-800C-9BF50C33408A}"/>
          </ac:spMkLst>
        </pc:spChg>
        <pc:spChg chg="mod">
          <ac:chgData name="Devrizal Maruapey" userId="73835e99cd6025c3" providerId="LiveId" clId="{64C9BA90-FC2A-492D-8AD9-BE20E2CC939B}" dt="2021-08-20T11:55:49.539" v="1060" actId="12789"/>
          <ac:spMkLst>
            <pc:docMk/>
            <pc:sldMk cId="413877329" sldId="281"/>
            <ac:spMk id="51" creationId="{E34AFD0B-B1EF-4178-88B2-EAAC9C6264D9}"/>
          </ac:spMkLst>
        </pc:spChg>
        <pc:spChg chg="mod">
          <ac:chgData name="Devrizal Maruapey" userId="73835e99cd6025c3" providerId="LiveId" clId="{64C9BA90-FC2A-492D-8AD9-BE20E2CC939B}" dt="2021-08-20T11:57:44.256" v="1091" actId="692"/>
          <ac:spMkLst>
            <pc:docMk/>
            <pc:sldMk cId="413877329" sldId="281"/>
            <ac:spMk id="57" creationId="{3177D997-2FCE-4BE1-8017-7108ED4F3846}"/>
          </ac:spMkLst>
        </pc:spChg>
        <pc:spChg chg="mod">
          <ac:chgData name="Devrizal Maruapey" userId="73835e99cd6025c3" providerId="LiveId" clId="{64C9BA90-FC2A-492D-8AD9-BE20E2CC939B}" dt="2021-08-20T11:57:44.256" v="1091" actId="692"/>
          <ac:spMkLst>
            <pc:docMk/>
            <pc:sldMk cId="413877329" sldId="281"/>
            <ac:spMk id="58" creationId="{E813C305-06C7-426C-8A58-71077F9DEEFF}"/>
          </ac:spMkLst>
        </pc:spChg>
        <pc:spChg chg="mod">
          <ac:chgData name="Devrizal Maruapey" userId="73835e99cd6025c3" providerId="LiveId" clId="{64C9BA90-FC2A-492D-8AD9-BE20E2CC939B}" dt="2021-08-20T11:57:44.256" v="1091" actId="692"/>
          <ac:spMkLst>
            <pc:docMk/>
            <pc:sldMk cId="413877329" sldId="281"/>
            <ac:spMk id="59" creationId="{58293A20-D7CD-40EB-B68A-83F4E2C21ACB}"/>
          </ac:spMkLst>
        </pc:spChg>
        <pc:spChg chg="mod">
          <ac:chgData name="Devrizal Maruapey" userId="73835e99cd6025c3" providerId="LiveId" clId="{64C9BA90-FC2A-492D-8AD9-BE20E2CC939B}" dt="2021-08-20T11:58:18.678" v="1104" actId="165"/>
          <ac:spMkLst>
            <pc:docMk/>
            <pc:sldMk cId="413877329" sldId="281"/>
            <ac:spMk id="61" creationId="{EC8F9441-9FC3-4B9D-800B-7D9465DA83AC}"/>
          </ac:spMkLst>
        </pc:spChg>
        <pc:spChg chg="mod">
          <ac:chgData name="Devrizal Maruapey" userId="73835e99cd6025c3" providerId="LiveId" clId="{64C9BA90-FC2A-492D-8AD9-BE20E2CC939B}" dt="2021-08-20T11:58:18.678" v="1104" actId="165"/>
          <ac:spMkLst>
            <pc:docMk/>
            <pc:sldMk cId="413877329" sldId="281"/>
            <ac:spMk id="63" creationId="{0630D46C-307B-435B-BBCE-A9A47D871125}"/>
          </ac:spMkLst>
        </pc:spChg>
        <pc:spChg chg="mod">
          <ac:chgData name="Devrizal Maruapey" userId="73835e99cd6025c3" providerId="LiveId" clId="{64C9BA90-FC2A-492D-8AD9-BE20E2CC939B}" dt="2021-08-20T11:58:18.678" v="1104" actId="165"/>
          <ac:spMkLst>
            <pc:docMk/>
            <pc:sldMk cId="413877329" sldId="281"/>
            <ac:spMk id="64" creationId="{8D84EE41-9F98-490A-8D4B-D07DD239F54E}"/>
          </ac:spMkLst>
        </pc:spChg>
        <pc:spChg chg="add mod topLvl">
          <ac:chgData name="Devrizal Maruapey" userId="73835e99cd6025c3" providerId="LiveId" clId="{64C9BA90-FC2A-492D-8AD9-BE20E2CC939B}" dt="2021-08-20T11:58:18.678" v="1104" actId="165"/>
          <ac:spMkLst>
            <pc:docMk/>
            <pc:sldMk cId="413877329" sldId="281"/>
            <ac:spMk id="65" creationId="{26AB9979-5E85-4589-A1E2-BD2556E1F607}"/>
          </ac:spMkLst>
        </pc:spChg>
        <pc:spChg chg="mod">
          <ac:chgData name="Devrizal Maruapey" userId="73835e99cd6025c3" providerId="LiveId" clId="{64C9BA90-FC2A-492D-8AD9-BE20E2CC939B}" dt="2021-08-20T11:58:37.410" v="1108" actId="692"/>
          <ac:spMkLst>
            <pc:docMk/>
            <pc:sldMk cId="413877329" sldId="281"/>
            <ac:spMk id="68" creationId="{E34E04DE-B1AB-428C-A8AC-52281EBCEF89}"/>
          </ac:spMkLst>
        </pc:spChg>
        <pc:spChg chg="mod">
          <ac:chgData name="Devrizal Maruapey" userId="73835e99cd6025c3" providerId="LiveId" clId="{64C9BA90-FC2A-492D-8AD9-BE20E2CC939B}" dt="2021-08-20T11:58:37.410" v="1108" actId="692"/>
          <ac:spMkLst>
            <pc:docMk/>
            <pc:sldMk cId="413877329" sldId="281"/>
            <ac:spMk id="69" creationId="{C9331DBC-D9E6-4CAF-8D9A-E3CE1B767DE0}"/>
          </ac:spMkLst>
        </pc:spChg>
        <pc:spChg chg="mod">
          <ac:chgData name="Devrizal Maruapey" userId="73835e99cd6025c3" providerId="LiveId" clId="{64C9BA90-FC2A-492D-8AD9-BE20E2CC939B}" dt="2021-08-20T11:58:37.410" v="1108" actId="692"/>
          <ac:spMkLst>
            <pc:docMk/>
            <pc:sldMk cId="413877329" sldId="281"/>
            <ac:spMk id="70" creationId="{0C9CB527-6150-48DF-AF54-D0179EDBCAFA}"/>
          </ac:spMkLst>
        </pc:spChg>
        <pc:spChg chg="mod">
          <ac:chgData name="Devrizal Maruapey" userId="73835e99cd6025c3" providerId="LiveId" clId="{64C9BA90-FC2A-492D-8AD9-BE20E2CC939B}" dt="2021-08-20T11:58:40.620" v="1109"/>
          <ac:spMkLst>
            <pc:docMk/>
            <pc:sldMk cId="413877329" sldId="281"/>
            <ac:spMk id="72" creationId="{57A7FEA8-55F7-4F6D-B3E5-52C136DA9902}"/>
          </ac:spMkLst>
        </pc:spChg>
        <pc:spChg chg="mod">
          <ac:chgData name="Devrizal Maruapey" userId="73835e99cd6025c3" providerId="LiveId" clId="{64C9BA90-FC2A-492D-8AD9-BE20E2CC939B}" dt="2021-08-20T11:58:40.620" v="1109"/>
          <ac:spMkLst>
            <pc:docMk/>
            <pc:sldMk cId="413877329" sldId="281"/>
            <ac:spMk id="73" creationId="{3EEB8862-F312-4B18-B7B5-CA4058602552}"/>
          </ac:spMkLst>
        </pc:spChg>
        <pc:spChg chg="mod">
          <ac:chgData name="Devrizal Maruapey" userId="73835e99cd6025c3" providerId="LiveId" clId="{64C9BA90-FC2A-492D-8AD9-BE20E2CC939B}" dt="2021-08-20T11:58:40.620" v="1109"/>
          <ac:spMkLst>
            <pc:docMk/>
            <pc:sldMk cId="413877329" sldId="281"/>
            <ac:spMk id="74" creationId="{31712615-0FD7-4FFD-9AAC-077D3EFDE0EC}"/>
          </ac:spMkLst>
        </pc:spChg>
        <pc:spChg chg="mod">
          <ac:chgData name="Devrizal Maruapey" userId="73835e99cd6025c3" providerId="LiveId" clId="{64C9BA90-FC2A-492D-8AD9-BE20E2CC939B}" dt="2021-08-20T11:59:11.118" v="1117"/>
          <ac:spMkLst>
            <pc:docMk/>
            <pc:sldMk cId="413877329" sldId="281"/>
            <ac:spMk id="76" creationId="{FD1E5A80-99C4-4843-9125-0BC28FC7227B}"/>
          </ac:spMkLst>
        </pc:spChg>
        <pc:spChg chg="mod">
          <ac:chgData name="Devrizal Maruapey" userId="73835e99cd6025c3" providerId="LiveId" clId="{64C9BA90-FC2A-492D-8AD9-BE20E2CC939B}" dt="2021-08-20T11:59:11.118" v="1117"/>
          <ac:spMkLst>
            <pc:docMk/>
            <pc:sldMk cId="413877329" sldId="281"/>
            <ac:spMk id="77" creationId="{646BF3E0-4360-4AFE-9F78-F75DC64E7108}"/>
          </ac:spMkLst>
        </pc:spChg>
        <pc:grpChg chg="add mod">
          <ac:chgData name="Devrizal Maruapey" userId="73835e99cd6025c3" providerId="LiveId" clId="{64C9BA90-FC2A-492D-8AD9-BE20E2CC939B}" dt="2021-08-20T11:57:34.458" v="1089" actId="1076"/>
          <ac:grpSpMkLst>
            <pc:docMk/>
            <pc:sldMk cId="413877329" sldId="281"/>
            <ac:grpSpMk id="2" creationId="{127D8A33-E829-44B3-B474-78B1EC2B7AA2}"/>
          </ac:grpSpMkLst>
        </pc:grpChg>
        <pc:grpChg chg="mod">
          <ac:chgData name="Devrizal Maruapey" userId="73835e99cd6025c3" providerId="LiveId" clId="{64C9BA90-FC2A-492D-8AD9-BE20E2CC939B}" dt="2021-08-20T11:57:34.458" v="1089" actId="1076"/>
          <ac:grpSpMkLst>
            <pc:docMk/>
            <pc:sldMk cId="413877329" sldId="281"/>
            <ac:grpSpMk id="13" creationId="{7CA26598-850B-4288-A698-A02C28E93E1E}"/>
          </ac:grpSpMkLst>
        </pc:grpChg>
        <pc:grpChg chg="add mod">
          <ac:chgData name="Devrizal Maruapey" userId="73835e99cd6025c3" providerId="LiveId" clId="{64C9BA90-FC2A-492D-8AD9-BE20E2CC939B}" dt="2021-08-20T11:57:30.118" v="1087" actId="164"/>
          <ac:grpSpMkLst>
            <pc:docMk/>
            <pc:sldMk cId="413877329" sldId="281"/>
            <ac:grpSpMk id="27" creationId="{FF26C078-5E73-4A54-A81C-7B0541952D0F}"/>
          </ac:grpSpMkLst>
        </pc:grpChg>
        <pc:grpChg chg="mod">
          <ac:chgData name="Devrizal Maruapey" userId="73835e99cd6025c3" providerId="LiveId" clId="{64C9BA90-FC2A-492D-8AD9-BE20E2CC939B}" dt="2021-08-20T11:55:49.539" v="1060" actId="12789"/>
          <ac:grpSpMkLst>
            <pc:docMk/>
            <pc:sldMk cId="413877329" sldId="281"/>
            <ac:grpSpMk id="38" creationId="{635CE433-FA13-4BD3-98BC-A1D6D0D2EF33}"/>
          </ac:grpSpMkLst>
        </pc:grpChg>
        <pc:grpChg chg="add mod">
          <ac:chgData name="Devrizal Maruapey" userId="73835e99cd6025c3" providerId="LiveId" clId="{64C9BA90-FC2A-492D-8AD9-BE20E2CC939B}" dt="2021-08-20T11:57:30.118" v="1087" actId="164"/>
          <ac:grpSpMkLst>
            <pc:docMk/>
            <pc:sldMk cId="413877329" sldId="281"/>
            <ac:grpSpMk id="52" creationId="{23AD71BF-1402-4AF1-92C7-9D3BBA167F94}"/>
          </ac:grpSpMkLst>
        </pc:grpChg>
        <pc:grpChg chg="add mod">
          <ac:chgData name="Devrizal Maruapey" userId="73835e99cd6025c3" providerId="LiveId" clId="{64C9BA90-FC2A-492D-8AD9-BE20E2CC939B}" dt="2021-08-20T11:57:34.458" v="1089" actId="1076"/>
          <ac:grpSpMkLst>
            <pc:docMk/>
            <pc:sldMk cId="413877329" sldId="281"/>
            <ac:grpSpMk id="53" creationId="{807E9FCD-328E-4A03-8199-0E901DA30297}"/>
          </ac:grpSpMkLst>
        </pc:grpChg>
        <pc:grpChg chg="add del mod">
          <ac:chgData name="Devrizal Maruapey" userId="73835e99cd6025c3" providerId="LiveId" clId="{64C9BA90-FC2A-492D-8AD9-BE20E2CC939B}" dt="2021-08-20T11:58:18.678" v="1104" actId="165"/>
          <ac:grpSpMkLst>
            <pc:docMk/>
            <pc:sldMk cId="413877329" sldId="281"/>
            <ac:grpSpMk id="54" creationId="{A61FCE55-6B72-448C-BAAC-F0D4AF6ECDCD}"/>
          </ac:grpSpMkLst>
        </pc:grpChg>
        <pc:grpChg chg="add mod ord">
          <ac:chgData name="Devrizal Maruapey" userId="73835e99cd6025c3" providerId="LiveId" clId="{64C9BA90-FC2A-492D-8AD9-BE20E2CC939B}" dt="2021-08-20T11:57:52.410" v="1094" actId="14100"/>
          <ac:grpSpMkLst>
            <pc:docMk/>
            <pc:sldMk cId="413877329" sldId="281"/>
            <ac:grpSpMk id="56" creationId="{92684964-F93A-44B2-A4FE-231F293F71F0}"/>
          </ac:grpSpMkLst>
        </pc:grpChg>
        <pc:grpChg chg="add mod topLvl">
          <ac:chgData name="Devrizal Maruapey" userId="73835e99cd6025c3" providerId="LiveId" clId="{64C9BA90-FC2A-492D-8AD9-BE20E2CC939B}" dt="2021-08-20T11:58:18.678" v="1104" actId="165"/>
          <ac:grpSpMkLst>
            <pc:docMk/>
            <pc:sldMk cId="413877329" sldId="281"/>
            <ac:grpSpMk id="60" creationId="{7B0E4C3B-3F2D-4C1A-B7F6-12DEEE9A8BB2}"/>
          </ac:grpSpMkLst>
        </pc:grpChg>
        <pc:grpChg chg="mod">
          <ac:chgData name="Devrizal Maruapey" userId="73835e99cd6025c3" providerId="LiveId" clId="{64C9BA90-FC2A-492D-8AD9-BE20E2CC939B}" dt="2021-08-20T11:58:18.678" v="1104" actId="165"/>
          <ac:grpSpMkLst>
            <pc:docMk/>
            <pc:sldMk cId="413877329" sldId="281"/>
            <ac:grpSpMk id="62" creationId="{D007425C-FD11-43A3-B9CB-3FA9FC9BF236}"/>
          </ac:grpSpMkLst>
        </pc:grpChg>
        <pc:grpChg chg="add mod">
          <ac:chgData name="Devrizal Maruapey" userId="73835e99cd6025c3" providerId="LiveId" clId="{64C9BA90-FC2A-492D-8AD9-BE20E2CC939B}" dt="2021-08-20T11:58:35.667" v="1107" actId="1076"/>
          <ac:grpSpMkLst>
            <pc:docMk/>
            <pc:sldMk cId="413877329" sldId="281"/>
            <ac:grpSpMk id="67" creationId="{0955C5B7-AEF6-49FE-A97E-6EFC75B9996B}"/>
          </ac:grpSpMkLst>
        </pc:grpChg>
        <pc:grpChg chg="add mod ord">
          <ac:chgData name="Devrizal Maruapey" userId="73835e99cd6025c3" providerId="LiveId" clId="{64C9BA90-FC2A-492D-8AD9-BE20E2CC939B}" dt="2021-08-20T11:59:03.520" v="1116" actId="167"/>
          <ac:grpSpMkLst>
            <pc:docMk/>
            <pc:sldMk cId="413877329" sldId="281"/>
            <ac:grpSpMk id="71" creationId="{1C58EC9E-B1B4-4809-B61E-6D24844BAB6E}"/>
          </ac:grpSpMkLst>
        </pc:grpChg>
        <pc:grpChg chg="add mod">
          <ac:chgData name="Devrizal Maruapey" userId="73835e99cd6025c3" providerId="LiveId" clId="{64C9BA90-FC2A-492D-8AD9-BE20E2CC939B}" dt="2021-08-20T11:59:11.118" v="1117"/>
          <ac:grpSpMkLst>
            <pc:docMk/>
            <pc:sldMk cId="413877329" sldId="281"/>
            <ac:grpSpMk id="75" creationId="{07FAFDF5-6BE1-4A49-B048-3F9E1DA5775F}"/>
          </ac:grpSpMkLst>
        </pc:grpChg>
        <pc:picChg chg="mod">
          <ac:chgData name="Devrizal Maruapey" userId="73835e99cd6025c3" providerId="LiveId" clId="{64C9BA90-FC2A-492D-8AD9-BE20E2CC939B}" dt="2021-08-20T11:57:34.458" v="1089" actId="1076"/>
          <ac:picMkLst>
            <pc:docMk/>
            <pc:sldMk cId="413877329" sldId="281"/>
            <ac:picMk id="17410" creationId="{96C6075A-949C-4DBD-BD69-70AA1C4C422E}"/>
          </ac:picMkLst>
        </pc:picChg>
        <pc:picChg chg="mod">
          <ac:chgData name="Devrizal Maruapey" userId="73835e99cd6025c3" providerId="LiveId" clId="{64C9BA90-FC2A-492D-8AD9-BE20E2CC939B}" dt="2021-08-20T11:57:30.118" v="1087" actId="164"/>
          <ac:picMkLst>
            <pc:docMk/>
            <pc:sldMk cId="413877329" sldId="281"/>
            <ac:picMk id="18434" creationId="{C5F128AB-D7E1-4233-B0F7-E24956ECE0C2}"/>
          </ac:picMkLst>
        </pc:picChg>
      </pc:sldChg>
      <pc:sldChg chg="addSp">
        <pc:chgData name="Devrizal Maruapey" userId="73835e99cd6025c3" providerId="LiveId" clId="{64C9BA90-FC2A-492D-8AD9-BE20E2CC939B}" dt="2021-08-20T11:55:59.704" v="1062"/>
        <pc:sldMkLst>
          <pc:docMk/>
          <pc:sldMk cId="2361927384" sldId="281"/>
        </pc:sldMkLst>
        <pc:picChg chg="add">
          <ac:chgData name="Devrizal Maruapey" userId="73835e99cd6025c3" providerId="LiveId" clId="{64C9BA90-FC2A-492D-8AD9-BE20E2CC939B}" dt="2021-08-20T11:55:59.704" v="1062"/>
          <ac:picMkLst>
            <pc:docMk/>
            <pc:sldMk cId="2361927384" sldId="281"/>
            <ac:picMk id="17410" creationId="{96C6075A-949C-4DBD-BD69-70AA1C4C422E}"/>
          </ac:picMkLst>
        </pc:picChg>
      </pc:sldChg>
      <pc:sldChg chg="addSp">
        <pc:chgData name="Devrizal Maruapey" userId="73835e99cd6025c3" providerId="LiveId" clId="{64C9BA90-FC2A-492D-8AD9-BE20E2CC939B}" dt="2021-08-20T11:56:58.185" v="1078"/>
        <pc:sldMkLst>
          <pc:docMk/>
          <pc:sldMk cId="2872964679" sldId="281"/>
        </pc:sldMkLst>
        <pc:picChg chg="add">
          <ac:chgData name="Devrizal Maruapey" userId="73835e99cd6025c3" providerId="LiveId" clId="{64C9BA90-FC2A-492D-8AD9-BE20E2CC939B}" dt="2021-08-20T11:56:58.185" v="1078"/>
          <ac:picMkLst>
            <pc:docMk/>
            <pc:sldMk cId="2872964679" sldId="281"/>
            <ac:picMk id="18434" creationId="{C5F128AB-D7E1-4233-B0F7-E24956ECE0C2}"/>
          </ac:picMkLst>
        </pc:picChg>
      </pc:sldChg>
      <pc:sldChg chg="addSp delSp modSp new add del mod">
        <pc:chgData name="Devrizal Maruapey" userId="73835e99cd6025c3" providerId="LiveId" clId="{64C9BA90-FC2A-492D-8AD9-BE20E2CC939B}" dt="2021-08-20T12:06:43.392" v="1171" actId="167"/>
        <pc:sldMkLst>
          <pc:docMk/>
          <pc:sldMk cId="1476379240" sldId="282"/>
        </pc:sldMkLst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3" creationId="{DDFE730D-ABDF-4474-99CF-D885A2C47751}"/>
          </ac:spMkLst>
        </pc:spChg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4" creationId="{451F47B0-2595-4609-A850-B4E53FFC6D8D}"/>
          </ac:spMkLst>
        </pc:spChg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5" creationId="{A5188BCD-6B6A-4B03-81AB-1FF6B8462420}"/>
          </ac:spMkLst>
        </pc:spChg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6" creationId="{171F948E-5CD2-4693-B993-A3C1217235FE}"/>
          </ac:spMkLst>
        </pc:spChg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7" creationId="{A1CC5444-E0F6-4B5B-8463-0AAE634C59FE}"/>
          </ac:spMkLst>
        </pc:spChg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8" creationId="{31CC4E6B-79A4-4431-859C-827D12F77BB8}"/>
          </ac:spMkLst>
        </pc:spChg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9" creationId="{6CA7B7E9-C23F-41B5-B152-F03F012CC91C}"/>
          </ac:spMkLst>
        </pc:spChg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10" creationId="{3346AB0D-D663-4FE3-89B8-22D3EBD41008}"/>
          </ac:spMkLst>
        </pc:spChg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11" creationId="{C36D8E5C-1469-49B6-997F-0DCA3EB59F33}"/>
          </ac:spMkLst>
        </pc:spChg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12" creationId="{4C425449-2C66-4631-8521-CF8A36473479}"/>
          </ac:spMkLst>
        </pc:spChg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14" creationId="{5463420E-563E-47BE-AAB9-E31DB306E2CE}"/>
          </ac:spMkLst>
        </pc:spChg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15" creationId="{83FF0484-4A88-4BDA-8FEE-04A0127F57CA}"/>
          </ac:spMkLst>
        </pc:spChg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16" creationId="{1D20F55C-8883-4503-B165-78114966D48D}"/>
          </ac:spMkLst>
        </pc:spChg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17" creationId="{E085FCE0-D247-43BA-AA50-B69726F4709F}"/>
          </ac:spMkLst>
        </pc:spChg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18" creationId="{11674EA6-3FC5-42A1-BC30-148CC87B5596}"/>
          </ac:spMkLst>
        </pc:spChg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19" creationId="{DF18031F-F6CD-474B-9403-5225F267FEF3}"/>
          </ac:spMkLst>
        </pc:spChg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20" creationId="{67CEA546-7E18-4443-B20A-542C97FAC265}"/>
          </ac:spMkLst>
        </pc:spChg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21" creationId="{7CE69A32-07FD-493C-8E41-D6F1EC26B19C}"/>
          </ac:spMkLst>
        </pc:spChg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22" creationId="{7C87D3EC-B1FF-4BC1-B77C-5331DB94347B}"/>
          </ac:spMkLst>
        </pc:spChg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23" creationId="{8536AF5F-5A36-4B98-872A-F3F718073AD7}"/>
          </ac:spMkLst>
        </pc:spChg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24" creationId="{03F790A1-E7FE-42D1-9F9C-7D4A489EC167}"/>
          </ac:spMkLst>
        </pc:spChg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25" creationId="{5B7CA1B3-B67A-444F-843B-3DE45E39A7BD}"/>
          </ac:spMkLst>
        </pc:spChg>
        <pc:spChg chg="mod">
          <ac:chgData name="Devrizal Maruapey" userId="73835e99cd6025c3" providerId="LiveId" clId="{64C9BA90-FC2A-492D-8AD9-BE20E2CC939B}" dt="2021-08-20T12:03:46.913" v="1126" actId="12788"/>
          <ac:spMkLst>
            <pc:docMk/>
            <pc:sldMk cId="1476379240" sldId="282"/>
            <ac:spMk id="26" creationId="{715DAE83-3963-4E95-961D-45CA477068AD}"/>
          </ac:spMkLst>
        </pc:spChg>
        <pc:spChg chg="add mod ord">
          <ac:chgData name="Devrizal Maruapey" userId="73835e99cd6025c3" providerId="LiveId" clId="{64C9BA90-FC2A-492D-8AD9-BE20E2CC939B}" dt="2021-08-20T12:05:10.095" v="1146" actId="167"/>
          <ac:spMkLst>
            <pc:docMk/>
            <pc:sldMk cId="1476379240" sldId="282"/>
            <ac:spMk id="27" creationId="{A3BABDDD-2EAD-4AAA-A2AE-F21B4046B767}"/>
          </ac:spMkLst>
        </pc:spChg>
        <pc:spChg chg="mod">
          <ac:chgData name="Devrizal Maruapey" userId="73835e99cd6025c3" providerId="LiveId" clId="{64C9BA90-FC2A-492D-8AD9-BE20E2CC939B}" dt="2021-08-20T12:04:11.880" v="1130" actId="14100"/>
          <ac:spMkLst>
            <pc:docMk/>
            <pc:sldMk cId="1476379240" sldId="282"/>
            <ac:spMk id="29" creationId="{66646E17-5970-4F8A-A171-7D87F263FB59}"/>
          </ac:spMkLst>
        </pc:spChg>
        <pc:spChg chg="mod">
          <ac:chgData name="Devrizal Maruapey" userId="73835e99cd6025c3" providerId="LiveId" clId="{64C9BA90-FC2A-492D-8AD9-BE20E2CC939B}" dt="2021-08-20T12:04:01.446" v="1127"/>
          <ac:spMkLst>
            <pc:docMk/>
            <pc:sldMk cId="1476379240" sldId="282"/>
            <ac:spMk id="31" creationId="{43C86C4F-4364-4B0D-8937-5D1BBC885DA7}"/>
          </ac:spMkLst>
        </pc:spChg>
        <pc:spChg chg="mod">
          <ac:chgData name="Devrizal Maruapey" userId="73835e99cd6025c3" providerId="LiveId" clId="{64C9BA90-FC2A-492D-8AD9-BE20E2CC939B}" dt="2021-08-20T12:04:01.446" v="1127"/>
          <ac:spMkLst>
            <pc:docMk/>
            <pc:sldMk cId="1476379240" sldId="282"/>
            <ac:spMk id="32" creationId="{79555AA2-3928-432F-AFAB-A7B47259A9B3}"/>
          </ac:spMkLst>
        </pc:spChg>
        <pc:spChg chg="mod topLvl">
          <ac:chgData name="Devrizal Maruapey" userId="73835e99cd6025c3" providerId="LiveId" clId="{64C9BA90-FC2A-492D-8AD9-BE20E2CC939B}" dt="2021-08-20T12:04:25.647" v="1135" actId="164"/>
          <ac:spMkLst>
            <pc:docMk/>
            <pc:sldMk cId="1476379240" sldId="282"/>
            <ac:spMk id="34" creationId="{4F1F245E-3B5F-4D62-A0B1-DEBD78DFEDFF}"/>
          </ac:spMkLst>
        </pc:spChg>
        <pc:spChg chg="mod topLvl">
          <ac:chgData name="Devrizal Maruapey" userId="73835e99cd6025c3" providerId="LiveId" clId="{64C9BA90-FC2A-492D-8AD9-BE20E2CC939B}" dt="2021-08-20T12:04:25.647" v="1135" actId="164"/>
          <ac:spMkLst>
            <pc:docMk/>
            <pc:sldMk cId="1476379240" sldId="282"/>
            <ac:spMk id="35" creationId="{FD152EFE-678D-4FC2-9D67-BCC3317E022F}"/>
          </ac:spMkLst>
        </pc:spChg>
        <pc:spChg chg="mod topLvl">
          <ac:chgData name="Devrizal Maruapey" userId="73835e99cd6025c3" providerId="LiveId" clId="{64C9BA90-FC2A-492D-8AD9-BE20E2CC939B}" dt="2021-08-20T12:04:26.512" v="1136" actId="164"/>
          <ac:spMkLst>
            <pc:docMk/>
            <pc:sldMk cId="1476379240" sldId="282"/>
            <ac:spMk id="37" creationId="{6D3AA622-0C72-444D-8CC3-920D56962D2C}"/>
          </ac:spMkLst>
        </pc:spChg>
        <pc:spChg chg="mod topLvl">
          <ac:chgData name="Devrizal Maruapey" userId="73835e99cd6025c3" providerId="LiveId" clId="{64C9BA90-FC2A-492D-8AD9-BE20E2CC939B}" dt="2021-08-20T12:04:26.512" v="1136" actId="164"/>
          <ac:spMkLst>
            <pc:docMk/>
            <pc:sldMk cId="1476379240" sldId="282"/>
            <ac:spMk id="38" creationId="{47BCD858-15C6-47C0-9B94-D616835C6A05}"/>
          </ac:spMkLst>
        </pc:spChg>
        <pc:spChg chg="mod">
          <ac:chgData name="Devrizal Maruapey" userId="73835e99cd6025c3" providerId="LiveId" clId="{64C9BA90-FC2A-492D-8AD9-BE20E2CC939B}" dt="2021-08-20T12:04:44.823" v="1139"/>
          <ac:spMkLst>
            <pc:docMk/>
            <pc:sldMk cId="1476379240" sldId="282"/>
            <ac:spMk id="42" creationId="{269706C4-B015-408F-99DD-8C2219DAC66E}"/>
          </ac:spMkLst>
        </pc:spChg>
        <pc:spChg chg="mod">
          <ac:chgData name="Devrizal Maruapey" userId="73835e99cd6025c3" providerId="LiveId" clId="{64C9BA90-FC2A-492D-8AD9-BE20E2CC939B}" dt="2021-08-20T12:04:44.823" v="1139"/>
          <ac:spMkLst>
            <pc:docMk/>
            <pc:sldMk cId="1476379240" sldId="282"/>
            <ac:spMk id="43" creationId="{F0956B38-B31F-4704-A82A-6903A1DD138A}"/>
          </ac:spMkLst>
        </pc:spChg>
        <pc:spChg chg="mod">
          <ac:chgData name="Devrizal Maruapey" userId="73835e99cd6025c3" providerId="LiveId" clId="{64C9BA90-FC2A-492D-8AD9-BE20E2CC939B}" dt="2021-08-20T12:04:55.247" v="1141" actId="692"/>
          <ac:spMkLst>
            <pc:docMk/>
            <pc:sldMk cId="1476379240" sldId="282"/>
            <ac:spMk id="45" creationId="{3CF14FFB-99EA-40F3-915B-B683356C5856}"/>
          </ac:spMkLst>
        </pc:spChg>
        <pc:spChg chg="mod">
          <ac:chgData name="Devrizal Maruapey" userId="73835e99cd6025c3" providerId="LiveId" clId="{64C9BA90-FC2A-492D-8AD9-BE20E2CC939B}" dt="2021-08-20T12:04:55.247" v="1141" actId="692"/>
          <ac:spMkLst>
            <pc:docMk/>
            <pc:sldMk cId="1476379240" sldId="282"/>
            <ac:spMk id="46" creationId="{16E729AA-22C9-4891-963E-E6B5415A0584}"/>
          </ac:spMkLst>
        </pc:spChg>
        <pc:spChg chg="mod">
          <ac:chgData name="Devrizal Maruapey" userId="73835e99cd6025c3" providerId="LiveId" clId="{64C9BA90-FC2A-492D-8AD9-BE20E2CC939B}" dt="2021-08-20T12:04:55.247" v="1141" actId="692"/>
          <ac:spMkLst>
            <pc:docMk/>
            <pc:sldMk cId="1476379240" sldId="282"/>
            <ac:spMk id="47" creationId="{24649DE3-6C78-476C-87E5-6F3F462F56A4}"/>
          </ac:spMkLst>
        </pc:spChg>
        <pc:spChg chg="mod">
          <ac:chgData name="Devrizal Maruapey" userId="73835e99cd6025c3" providerId="LiveId" clId="{64C9BA90-FC2A-492D-8AD9-BE20E2CC939B}" dt="2021-08-20T12:06:03.695" v="1156" actId="692"/>
          <ac:spMkLst>
            <pc:docMk/>
            <pc:sldMk cId="1476379240" sldId="282"/>
            <ac:spMk id="49" creationId="{66E3A7B0-9A7B-431B-B091-6E9BE0A968A6}"/>
          </ac:spMkLst>
        </pc:spChg>
        <pc:spChg chg="mod">
          <ac:chgData name="Devrizal Maruapey" userId="73835e99cd6025c3" providerId="LiveId" clId="{64C9BA90-FC2A-492D-8AD9-BE20E2CC939B}" dt="2021-08-20T12:06:03.695" v="1156" actId="692"/>
          <ac:spMkLst>
            <pc:docMk/>
            <pc:sldMk cId="1476379240" sldId="282"/>
            <ac:spMk id="50" creationId="{4A72670A-7D30-4E42-A631-AA60ADD91851}"/>
          </ac:spMkLst>
        </pc:spChg>
        <pc:spChg chg="mod">
          <ac:chgData name="Devrizal Maruapey" userId="73835e99cd6025c3" providerId="LiveId" clId="{64C9BA90-FC2A-492D-8AD9-BE20E2CC939B}" dt="2021-08-20T12:06:03.695" v="1156" actId="692"/>
          <ac:spMkLst>
            <pc:docMk/>
            <pc:sldMk cId="1476379240" sldId="282"/>
            <ac:spMk id="51" creationId="{938BC364-5709-4135-AA79-80A45E6CAD0D}"/>
          </ac:spMkLst>
        </pc:spChg>
        <pc:spChg chg="mod">
          <ac:chgData name="Devrizal Maruapey" userId="73835e99cd6025c3" providerId="LiveId" clId="{64C9BA90-FC2A-492D-8AD9-BE20E2CC939B}" dt="2021-08-20T12:06:23.322" v="1162" actId="692"/>
          <ac:spMkLst>
            <pc:docMk/>
            <pc:sldMk cId="1476379240" sldId="282"/>
            <ac:spMk id="53" creationId="{7DB11DF7-EC4D-4E42-A2CA-D70ACD744467}"/>
          </ac:spMkLst>
        </pc:spChg>
        <pc:spChg chg="mod">
          <ac:chgData name="Devrizal Maruapey" userId="73835e99cd6025c3" providerId="LiveId" clId="{64C9BA90-FC2A-492D-8AD9-BE20E2CC939B}" dt="2021-08-20T12:06:23.322" v="1162" actId="692"/>
          <ac:spMkLst>
            <pc:docMk/>
            <pc:sldMk cId="1476379240" sldId="282"/>
            <ac:spMk id="54" creationId="{70672B61-0CAD-4D34-A396-F87E032F4A6C}"/>
          </ac:spMkLst>
        </pc:spChg>
        <pc:spChg chg="mod">
          <ac:chgData name="Devrizal Maruapey" userId="73835e99cd6025c3" providerId="LiveId" clId="{64C9BA90-FC2A-492D-8AD9-BE20E2CC939B}" dt="2021-08-20T12:06:23.322" v="1162" actId="692"/>
          <ac:spMkLst>
            <pc:docMk/>
            <pc:sldMk cId="1476379240" sldId="282"/>
            <ac:spMk id="55" creationId="{508D4DA6-D90D-41EF-B111-96A96DD32AE3}"/>
          </ac:spMkLst>
        </pc:spChg>
        <pc:spChg chg="mod">
          <ac:chgData name="Devrizal Maruapey" userId="73835e99cd6025c3" providerId="LiveId" clId="{64C9BA90-FC2A-492D-8AD9-BE20E2CC939B}" dt="2021-08-20T12:06:27.176" v="1164"/>
          <ac:spMkLst>
            <pc:docMk/>
            <pc:sldMk cId="1476379240" sldId="282"/>
            <ac:spMk id="57" creationId="{DF203C98-63B4-4971-B50F-56598FDF97E7}"/>
          </ac:spMkLst>
        </pc:spChg>
        <pc:spChg chg="mod">
          <ac:chgData name="Devrizal Maruapey" userId="73835e99cd6025c3" providerId="LiveId" clId="{64C9BA90-FC2A-492D-8AD9-BE20E2CC939B}" dt="2021-08-20T12:06:27.176" v="1164"/>
          <ac:spMkLst>
            <pc:docMk/>
            <pc:sldMk cId="1476379240" sldId="282"/>
            <ac:spMk id="58" creationId="{F30C9573-D6B5-4EAD-9FA5-18D10E23732D}"/>
          </ac:spMkLst>
        </pc:spChg>
        <pc:spChg chg="mod">
          <ac:chgData name="Devrizal Maruapey" userId="73835e99cd6025c3" providerId="LiveId" clId="{64C9BA90-FC2A-492D-8AD9-BE20E2CC939B}" dt="2021-08-20T12:06:27.176" v="1164"/>
          <ac:spMkLst>
            <pc:docMk/>
            <pc:sldMk cId="1476379240" sldId="282"/>
            <ac:spMk id="59" creationId="{32D52295-F66F-4939-AD99-1B902F2A9333}"/>
          </ac:spMkLst>
        </pc:spChg>
        <pc:grpChg chg="add mod">
          <ac:chgData name="Devrizal Maruapey" userId="73835e99cd6025c3" providerId="LiveId" clId="{64C9BA90-FC2A-492D-8AD9-BE20E2CC939B}" dt="2021-08-20T12:03:46.913" v="1126" actId="12788"/>
          <ac:grpSpMkLst>
            <pc:docMk/>
            <pc:sldMk cId="1476379240" sldId="282"/>
            <ac:grpSpMk id="2" creationId="{59D9C2C3-6D51-4533-9C2D-6EE24F23A078}"/>
          </ac:grpSpMkLst>
        </pc:grpChg>
        <pc:grpChg chg="mod">
          <ac:chgData name="Devrizal Maruapey" userId="73835e99cd6025c3" providerId="LiveId" clId="{64C9BA90-FC2A-492D-8AD9-BE20E2CC939B}" dt="2021-08-20T12:03:46.913" v="1126" actId="12788"/>
          <ac:grpSpMkLst>
            <pc:docMk/>
            <pc:sldMk cId="1476379240" sldId="282"/>
            <ac:grpSpMk id="13" creationId="{304BCB7B-436C-4A9F-B449-F3C3A43497FE}"/>
          </ac:grpSpMkLst>
        </pc:grpChg>
        <pc:grpChg chg="add mod">
          <ac:chgData name="Devrizal Maruapey" userId="73835e99cd6025c3" providerId="LiveId" clId="{64C9BA90-FC2A-492D-8AD9-BE20E2CC939B}" dt="2021-08-20T12:04:31.446" v="1138" actId="1076"/>
          <ac:grpSpMkLst>
            <pc:docMk/>
            <pc:sldMk cId="1476379240" sldId="282"/>
            <ac:grpSpMk id="28" creationId="{BCF69E78-9460-4940-BCF1-895F9928AEE0}"/>
          </ac:grpSpMkLst>
        </pc:grpChg>
        <pc:grpChg chg="mod">
          <ac:chgData name="Devrizal Maruapey" userId="73835e99cd6025c3" providerId="LiveId" clId="{64C9BA90-FC2A-492D-8AD9-BE20E2CC939B}" dt="2021-08-20T12:04:01.446" v="1127"/>
          <ac:grpSpMkLst>
            <pc:docMk/>
            <pc:sldMk cId="1476379240" sldId="282"/>
            <ac:grpSpMk id="30" creationId="{66BB648D-71A5-453F-8996-A67643E83511}"/>
          </ac:grpSpMkLst>
        </pc:grpChg>
        <pc:grpChg chg="add del mod">
          <ac:chgData name="Devrizal Maruapey" userId="73835e99cd6025c3" providerId="LiveId" clId="{64C9BA90-FC2A-492D-8AD9-BE20E2CC939B}" dt="2021-08-20T12:04:15.170" v="1131" actId="165"/>
          <ac:grpSpMkLst>
            <pc:docMk/>
            <pc:sldMk cId="1476379240" sldId="282"/>
            <ac:grpSpMk id="33" creationId="{C5E9B424-8988-490A-9A36-F2FFECA43DEF}"/>
          </ac:grpSpMkLst>
        </pc:grpChg>
        <pc:grpChg chg="add del mod">
          <ac:chgData name="Devrizal Maruapey" userId="73835e99cd6025c3" providerId="LiveId" clId="{64C9BA90-FC2A-492D-8AD9-BE20E2CC939B}" dt="2021-08-20T12:04:15.170" v="1131" actId="165"/>
          <ac:grpSpMkLst>
            <pc:docMk/>
            <pc:sldMk cId="1476379240" sldId="282"/>
            <ac:grpSpMk id="36" creationId="{5AC13A9C-B210-499F-9D8C-5DCF3063F7C1}"/>
          </ac:grpSpMkLst>
        </pc:grpChg>
        <pc:grpChg chg="add mod">
          <ac:chgData name="Devrizal Maruapey" userId="73835e99cd6025c3" providerId="LiveId" clId="{64C9BA90-FC2A-492D-8AD9-BE20E2CC939B}" dt="2021-08-20T12:04:25.647" v="1135" actId="164"/>
          <ac:grpSpMkLst>
            <pc:docMk/>
            <pc:sldMk cId="1476379240" sldId="282"/>
            <ac:grpSpMk id="39" creationId="{1429E652-F248-42EA-8D2C-73C44449F71C}"/>
          </ac:grpSpMkLst>
        </pc:grpChg>
        <pc:grpChg chg="add mod">
          <ac:chgData name="Devrizal Maruapey" userId="73835e99cd6025c3" providerId="LiveId" clId="{64C9BA90-FC2A-492D-8AD9-BE20E2CC939B}" dt="2021-08-20T12:04:27.468" v="1137" actId="1076"/>
          <ac:grpSpMkLst>
            <pc:docMk/>
            <pc:sldMk cId="1476379240" sldId="282"/>
            <ac:grpSpMk id="40" creationId="{29333761-52F2-4BA2-A72C-9EC0618EF1E2}"/>
          </ac:grpSpMkLst>
        </pc:grpChg>
        <pc:grpChg chg="add mod">
          <ac:chgData name="Devrizal Maruapey" userId="73835e99cd6025c3" providerId="LiveId" clId="{64C9BA90-FC2A-492D-8AD9-BE20E2CC939B}" dt="2021-08-20T12:04:44.823" v="1139"/>
          <ac:grpSpMkLst>
            <pc:docMk/>
            <pc:sldMk cId="1476379240" sldId="282"/>
            <ac:grpSpMk id="41" creationId="{C61C26A0-BAAA-4561-B278-0EF9A8C80035}"/>
          </ac:grpSpMkLst>
        </pc:grpChg>
        <pc:grpChg chg="add mod">
          <ac:chgData name="Devrizal Maruapey" userId="73835e99cd6025c3" providerId="LiveId" clId="{64C9BA90-FC2A-492D-8AD9-BE20E2CC939B}" dt="2021-08-20T12:04:52.806" v="1140"/>
          <ac:grpSpMkLst>
            <pc:docMk/>
            <pc:sldMk cId="1476379240" sldId="282"/>
            <ac:grpSpMk id="44" creationId="{768EB465-1F01-40C9-AA3C-ECC7C97A05F2}"/>
          </ac:grpSpMkLst>
        </pc:grpChg>
        <pc:grpChg chg="add mod">
          <ac:chgData name="Devrizal Maruapey" userId="73835e99cd6025c3" providerId="LiveId" clId="{64C9BA90-FC2A-492D-8AD9-BE20E2CC939B}" dt="2021-08-20T12:06:01.766" v="1155" actId="1076"/>
          <ac:grpSpMkLst>
            <pc:docMk/>
            <pc:sldMk cId="1476379240" sldId="282"/>
            <ac:grpSpMk id="48" creationId="{B4EE4D88-3C56-468C-9E96-135D81774783}"/>
          </ac:grpSpMkLst>
        </pc:grpChg>
        <pc:grpChg chg="add mod ord">
          <ac:chgData name="Devrizal Maruapey" userId="73835e99cd6025c3" providerId="LiveId" clId="{64C9BA90-FC2A-492D-8AD9-BE20E2CC939B}" dt="2021-08-20T12:06:24.271" v="1163" actId="167"/>
          <ac:grpSpMkLst>
            <pc:docMk/>
            <pc:sldMk cId="1476379240" sldId="282"/>
            <ac:grpSpMk id="52" creationId="{3C23711A-0556-4111-8F1F-8860C058843A}"/>
          </ac:grpSpMkLst>
        </pc:grpChg>
        <pc:grpChg chg="add mod ord">
          <ac:chgData name="Devrizal Maruapey" userId="73835e99cd6025c3" providerId="LiveId" clId="{64C9BA90-FC2A-492D-8AD9-BE20E2CC939B}" dt="2021-08-20T12:06:43.392" v="1171" actId="167"/>
          <ac:grpSpMkLst>
            <pc:docMk/>
            <pc:sldMk cId="1476379240" sldId="282"/>
            <ac:grpSpMk id="56" creationId="{EA6A89E3-40E2-4F9D-8391-ABEA7A24F427}"/>
          </ac:grpSpMkLst>
        </pc:grpChg>
        <pc:picChg chg="mod">
          <ac:chgData name="Devrizal Maruapey" userId="73835e99cd6025c3" providerId="LiveId" clId="{64C9BA90-FC2A-492D-8AD9-BE20E2CC939B}" dt="2021-08-20T12:05:37.028" v="1151" actId="18131"/>
          <ac:picMkLst>
            <pc:docMk/>
            <pc:sldMk cId="1476379240" sldId="282"/>
            <ac:picMk id="19458" creationId="{352A8AB3-5591-4F67-BE91-AEF431ADDA2C}"/>
          </ac:picMkLst>
        </pc:picChg>
      </pc:sldChg>
      <pc:sldChg chg="addSp">
        <pc:chgData name="Devrizal Maruapey" userId="73835e99cd6025c3" providerId="LiveId" clId="{64C9BA90-FC2A-492D-8AD9-BE20E2CC939B}" dt="2021-08-20T12:05:03.270" v="1142"/>
        <pc:sldMkLst>
          <pc:docMk/>
          <pc:sldMk cId="1719245608" sldId="282"/>
        </pc:sldMkLst>
        <pc:picChg chg="add">
          <ac:chgData name="Devrizal Maruapey" userId="73835e99cd6025c3" providerId="LiveId" clId="{64C9BA90-FC2A-492D-8AD9-BE20E2CC939B}" dt="2021-08-20T12:05:03.270" v="1142"/>
          <ac:picMkLst>
            <pc:docMk/>
            <pc:sldMk cId="1719245608" sldId="282"/>
            <ac:picMk id="19458" creationId="{352A8AB3-5591-4F67-BE91-AEF431ADDA2C}"/>
          </ac:picMkLst>
        </pc:picChg>
      </pc:sldChg>
      <pc:sldChg chg="addSp delSp modSp new add del mod">
        <pc:chgData name="Devrizal Maruapey" userId="73835e99cd6025c3" providerId="LiveId" clId="{64C9BA90-FC2A-492D-8AD9-BE20E2CC939B}" dt="2021-08-20T12:09:38.107" v="1236"/>
        <pc:sldMkLst>
          <pc:docMk/>
          <pc:sldMk cId="768242810" sldId="283"/>
        </pc:sldMkLst>
        <pc:spChg chg="mod">
          <ac:chgData name="Devrizal Maruapey" userId="73835e99cd6025c3" providerId="LiveId" clId="{64C9BA90-FC2A-492D-8AD9-BE20E2CC939B}" dt="2021-08-20T12:07:04.646" v="1178" actId="1076"/>
          <ac:spMkLst>
            <pc:docMk/>
            <pc:sldMk cId="768242810" sldId="283"/>
            <ac:spMk id="3" creationId="{469AE167-55CE-45E1-A0C6-3129F59A487F}"/>
          </ac:spMkLst>
        </pc:spChg>
        <pc:spChg chg="mod">
          <ac:chgData name="Devrizal Maruapey" userId="73835e99cd6025c3" providerId="LiveId" clId="{64C9BA90-FC2A-492D-8AD9-BE20E2CC939B}" dt="2021-08-20T12:07:04.646" v="1178" actId="1076"/>
          <ac:spMkLst>
            <pc:docMk/>
            <pc:sldMk cId="768242810" sldId="283"/>
            <ac:spMk id="4" creationId="{F44F1BBB-5281-4FBA-8AC5-89F31CB9D619}"/>
          </ac:spMkLst>
        </pc:spChg>
        <pc:spChg chg="mod">
          <ac:chgData name="Devrizal Maruapey" userId="73835e99cd6025c3" providerId="LiveId" clId="{64C9BA90-FC2A-492D-8AD9-BE20E2CC939B}" dt="2021-08-20T12:07:04.646" v="1178" actId="1076"/>
          <ac:spMkLst>
            <pc:docMk/>
            <pc:sldMk cId="768242810" sldId="283"/>
            <ac:spMk id="5" creationId="{C54FBEDA-02BC-46D1-AC36-E0837AEF82F8}"/>
          </ac:spMkLst>
        </pc:spChg>
        <pc:spChg chg="mod">
          <ac:chgData name="Devrizal Maruapey" userId="73835e99cd6025c3" providerId="LiveId" clId="{64C9BA90-FC2A-492D-8AD9-BE20E2CC939B}" dt="2021-08-20T12:07:04.646" v="1178" actId="1076"/>
          <ac:spMkLst>
            <pc:docMk/>
            <pc:sldMk cId="768242810" sldId="283"/>
            <ac:spMk id="6" creationId="{AE58B6E1-057E-4CDF-8350-3A3D8576A7CF}"/>
          </ac:spMkLst>
        </pc:spChg>
        <pc:spChg chg="mod">
          <ac:chgData name="Devrizal Maruapey" userId="73835e99cd6025c3" providerId="LiveId" clId="{64C9BA90-FC2A-492D-8AD9-BE20E2CC939B}" dt="2021-08-20T12:07:04.646" v="1178" actId="1076"/>
          <ac:spMkLst>
            <pc:docMk/>
            <pc:sldMk cId="768242810" sldId="283"/>
            <ac:spMk id="7" creationId="{99A12D49-B0EE-433F-A2F8-FDAB4170C21A}"/>
          </ac:spMkLst>
        </pc:spChg>
        <pc:spChg chg="mod">
          <ac:chgData name="Devrizal Maruapey" userId="73835e99cd6025c3" providerId="LiveId" clId="{64C9BA90-FC2A-492D-8AD9-BE20E2CC939B}" dt="2021-08-20T12:07:04.646" v="1178" actId="1076"/>
          <ac:spMkLst>
            <pc:docMk/>
            <pc:sldMk cId="768242810" sldId="283"/>
            <ac:spMk id="8" creationId="{31293395-0BAF-4A09-A57F-566004FC56D2}"/>
          </ac:spMkLst>
        </pc:spChg>
        <pc:spChg chg="mod">
          <ac:chgData name="Devrizal Maruapey" userId="73835e99cd6025c3" providerId="LiveId" clId="{64C9BA90-FC2A-492D-8AD9-BE20E2CC939B}" dt="2021-08-20T12:07:04.646" v="1178" actId="1076"/>
          <ac:spMkLst>
            <pc:docMk/>
            <pc:sldMk cId="768242810" sldId="283"/>
            <ac:spMk id="9" creationId="{E708F4F3-83A4-4CDD-B12D-9F4314B50326}"/>
          </ac:spMkLst>
        </pc:spChg>
        <pc:spChg chg="mod">
          <ac:chgData name="Devrizal Maruapey" userId="73835e99cd6025c3" providerId="LiveId" clId="{64C9BA90-FC2A-492D-8AD9-BE20E2CC939B}" dt="2021-08-20T12:08:09.753" v="1204" actId="165"/>
          <ac:spMkLst>
            <pc:docMk/>
            <pc:sldMk cId="768242810" sldId="283"/>
            <ac:spMk id="11" creationId="{4CC519D6-F332-46E2-A0BD-503C7FDF5F96}"/>
          </ac:spMkLst>
        </pc:spChg>
        <pc:spChg chg="mod">
          <ac:chgData name="Devrizal Maruapey" userId="73835e99cd6025c3" providerId="LiveId" clId="{64C9BA90-FC2A-492D-8AD9-BE20E2CC939B}" dt="2021-08-20T12:08:09.753" v="1204" actId="165"/>
          <ac:spMkLst>
            <pc:docMk/>
            <pc:sldMk cId="768242810" sldId="283"/>
            <ac:spMk id="13" creationId="{28B959C0-4B9B-4EFA-968D-9DBC6566491F}"/>
          </ac:spMkLst>
        </pc:spChg>
        <pc:spChg chg="mod">
          <ac:chgData name="Devrizal Maruapey" userId="73835e99cd6025c3" providerId="LiveId" clId="{64C9BA90-FC2A-492D-8AD9-BE20E2CC939B}" dt="2021-08-20T12:08:09.753" v="1204" actId="165"/>
          <ac:spMkLst>
            <pc:docMk/>
            <pc:sldMk cId="768242810" sldId="283"/>
            <ac:spMk id="14" creationId="{C18A7913-42E2-4BDF-B447-48BF8B5B8576}"/>
          </ac:spMkLst>
        </pc:spChg>
        <pc:spChg chg="add mod topLvl">
          <ac:chgData name="Devrizal Maruapey" userId="73835e99cd6025c3" providerId="LiveId" clId="{64C9BA90-FC2A-492D-8AD9-BE20E2CC939B}" dt="2021-08-20T12:08:20.806" v="1210" actId="164"/>
          <ac:spMkLst>
            <pc:docMk/>
            <pc:sldMk cId="768242810" sldId="283"/>
            <ac:spMk id="15" creationId="{B2C34B2A-6371-41A1-9EC2-942DB1DC3AC4}"/>
          </ac:spMkLst>
        </pc:spChg>
        <pc:spChg chg="add mod topLvl">
          <ac:chgData name="Devrizal Maruapey" userId="73835e99cd6025c3" providerId="LiveId" clId="{64C9BA90-FC2A-492D-8AD9-BE20E2CC939B}" dt="2021-08-20T12:08:20.806" v="1210" actId="164"/>
          <ac:spMkLst>
            <pc:docMk/>
            <pc:sldMk cId="768242810" sldId="283"/>
            <ac:spMk id="16" creationId="{65AE29CE-CDBB-4CFF-B693-56BDC616280E}"/>
          </ac:spMkLst>
        </pc:spChg>
        <pc:spChg chg="mod">
          <ac:chgData name="Devrizal Maruapey" userId="73835e99cd6025c3" providerId="LiveId" clId="{64C9BA90-FC2A-492D-8AD9-BE20E2CC939B}" dt="2021-08-20T12:08:33.006" v="1214"/>
          <ac:spMkLst>
            <pc:docMk/>
            <pc:sldMk cId="768242810" sldId="283"/>
            <ac:spMk id="23" creationId="{A09CD776-0CBD-439C-A084-6D2D97A05560}"/>
          </ac:spMkLst>
        </pc:spChg>
        <pc:spChg chg="mod">
          <ac:chgData name="Devrizal Maruapey" userId="73835e99cd6025c3" providerId="LiveId" clId="{64C9BA90-FC2A-492D-8AD9-BE20E2CC939B}" dt="2021-08-20T12:08:33.006" v="1214"/>
          <ac:spMkLst>
            <pc:docMk/>
            <pc:sldMk cId="768242810" sldId="283"/>
            <ac:spMk id="24" creationId="{2AA88FA5-7287-460E-9E06-9F70D324D29B}"/>
          </ac:spMkLst>
        </pc:spChg>
        <pc:spChg chg="mod">
          <ac:chgData name="Devrizal Maruapey" userId="73835e99cd6025c3" providerId="LiveId" clId="{64C9BA90-FC2A-492D-8AD9-BE20E2CC939B}" dt="2021-08-20T12:08:33.006" v="1214"/>
          <ac:spMkLst>
            <pc:docMk/>
            <pc:sldMk cId="768242810" sldId="283"/>
            <ac:spMk id="25" creationId="{17290E62-A0B9-4949-A989-078E20AD6120}"/>
          </ac:spMkLst>
        </pc:spChg>
        <pc:spChg chg="mod">
          <ac:chgData name="Devrizal Maruapey" userId="73835e99cd6025c3" providerId="LiveId" clId="{64C9BA90-FC2A-492D-8AD9-BE20E2CC939B}" dt="2021-08-20T12:08:51.922" v="1219"/>
          <ac:spMkLst>
            <pc:docMk/>
            <pc:sldMk cId="768242810" sldId="283"/>
            <ac:spMk id="27" creationId="{FA3BE155-4602-4636-B1C5-F2D77995AA83}"/>
          </ac:spMkLst>
        </pc:spChg>
        <pc:spChg chg="mod">
          <ac:chgData name="Devrizal Maruapey" userId="73835e99cd6025c3" providerId="LiveId" clId="{64C9BA90-FC2A-492D-8AD9-BE20E2CC939B}" dt="2021-08-20T12:08:51.922" v="1219"/>
          <ac:spMkLst>
            <pc:docMk/>
            <pc:sldMk cId="768242810" sldId="283"/>
            <ac:spMk id="28" creationId="{746C26D7-FB22-41C7-ACFB-77079380DF24}"/>
          </ac:spMkLst>
        </pc:spChg>
        <pc:spChg chg="mod">
          <ac:chgData name="Devrizal Maruapey" userId="73835e99cd6025c3" providerId="LiveId" clId="{64C9BA90-FC2A-492D-8AD9-BE20E2CC939B}" dt="2021-08-20T12:08:51.922" v="1219"/>
          <ac:spMkLst>
            <pc:docMk/>
            <pc:sldMk cId="768242810" sldId="283"/>
            <ac:spMk id="29" creationId="{214EB09C-23EF-4E3C-B915-DCA2EBD642B4}"/>
          </ac:spMkLst>
        </pc:spChg>
        <pc:spChg chg="mod">
          <ac:chgData name="Devrizal Maruapey" userId="73835e99cd6025c3" providerId="LiveId" clId="{64C9BA90-FC2A-492D-8AD9-BE20E2CC939B}" dt="2021-08-20T12:09:08.400" v="1226" actId="692"/>
          <ac:spMkLst>
            <pc:docMk/>
            <pc:sldMk cId="768242810" sldId="283"/>
            <ac:spMk id="31" creationId="{FF9BA6F6-61A2-4D7D-9EDB-1CC7B245468F}"/>
          </ac:spMkLst>
        </pc:spChg>
        <pc:spChg chg="mod">
          <ac:chgData name="Devrizal Maruapey" userId="73835e99cd6025c3" providerId="LiveId" clId="{64C9BA90-FC2A-492D-8AD9-BE20E2CC939B}" dt="2021-08-20T12:09:08.400" v="1226" actId="692"/>
          <ac:spMkLst>
            <pc:docMk/>
            <pc:sldMk cId="768242810" sldId="283"/>
            <ac:spMk id="32" creationId="{ABA38075-94A5-410D-ADB3-0D576F7ABD95}"/>
          </ac:spMkLst>
        </pc:spChg>
        <pc:spChg chg="mod">
          <ac:chgData name="Devrizal Maruapey" userId="73835e99cd6025c3" providerId="LiveId" clId="{64C9BA90-FC2A-492D-8AD9-BE20E2CC939B}" dt="2021-08-20T12:09:08.400" v="1226" actId="692"/>
          <ac:spMkLst>
            <pc:docMk/>
            <pc:sldMk cId="768242810" sldId="283"/>
            <ac:spMk id="33" creationId="{41563862-1A06-4192-954D-2855A016EBBD}"/>
          </ac:spMkLst>
        </pc:spChg>
        <pc:spChg chg="mod">
          <ac:chgData name="Devrizal Maruapey" userId="73835e99cd6025c3" providerId="LiveId" clId="{64C9BA90-FC2A-492D-8AD9-BE20E2CC939B}" dt="2021-08-20T12:09:15.110" v="1228"/>
          <ac:spMkLst>
            <pc:docMk/>
            <pc:sldMk cId="768242810" sldId="283"/>
            <ac:spMk id="35" creationId="{73C290CA-6038-47AF-A879-3E08E3D74295}"/>
          </ac:spMkLst>
        </pc:spChg>
        <pc:spChg chg="mod">
          <ac:chgData name="Devrizal Maruapey" userId="73835e99cd6025c3" providerId="LiveId" clId="{64C9BA90-FC2A-492D-8AD9-BE20E2CC939B}" dt="2021-08-20T12:09:15.110" v="1228"/>
          <ac:spMkLst>
            <pc:docMk/>
            <pc:sldMk cId="768242810" sldId="283"/>
            <ac:spMk id="36" creationId="{93ACC810-6BB2-44E9-8A3E-A69C4F647BF6}"/>
          </ac:spMkLst>
        </pc:spChg>
        <pc:spChg chg="mod">
          <ac:chgData name="Devrizal Maruapey" userId="73835e99cd6025c3" providerId="LiveId" clId="{64C9BA90-FC2A-492D-8AD9-BE20E2CC939B}" dt="2021-08-20T12:09:15.110" v="1228"/>
          <ac:spMkLst>
            <pc:docMk/>
            <pc:sldMk cId="768242810" sldId="283"/>
            <ac:spMk id="37" creationId="{635AFC97-BDA2-4814-9131-FE9B846A7C00}"/>
          </ac:spMkLst>
        </pc:spChg>
        <pc:spChg chg="mod">
          <ac:chgData name="Devrizal Maruapey" userId="73835e99cd6025c3" providerId="LiveId" clId="{64C9BA90-FC2A-492D-8AD9-BE20E2CC939B}" dt="2021-08-20T12:09:38.107" v="1236"/>
          <ac:spMkLst>
            <pc:docMk/>
            <pc:sldMk cId="768242810" sldId="283"/>
            <ac:spMk id="39" creationId="{69A7213D-B6EC-4BBE-B168-73D006D5938A}"/>
          </ac:spMkLst>
        </pc:spChg>
        <pc:spChg chg="mod">
          <ac:chgData name="Devrizal Maruapey" userId="73835e99cd6025c3" providerId="LiveId" clId="{64C9BA90-FC2A-492D-8AD9-BE20E2CC939B}" dt="2021-08-20T12:09:38.107" v="1236"/>
          <ac:spMkLst>
            <pc:docMk/>
            <pc:sldMk cId="768242810" sldId="283"/>
            <ac:spMk id="40" creationId="{6138E9D8-87B3-4F41-9526-8EFF215CC8C5}"/>
          </ac:spMkLst>
        </pc:spChg>
        <pc:grpChg chg="add mod">
          <ac:chgData name="Devrizal Maruapey" userId="73835e99cd6025c3" providerId="LiveId" clId="{64C9BA90-FC2A-492D-8AD9-BE20E2CC939B}" dt="2021-08-20T12:07:04.646" v="1178" actId="1076"/>
          <ac:grpSpMkLst>
            <pc:docMk/>
            <pc:sldMk cId="768242810" sldId="283"/>
            <ac:grpSpMk id="2" creationId="{5F08552D-482D-4DC3-AF49-940ABE056599}"/>
          </ac:grpSpMkLst>
        </pc:grpChg>
        <pc:grpChg chg="add mod topLvl">
          <ac:chgData name="Devrizal Maruapey" userId="73835e99cd6025c3" providerId="LiveId" clId="{64C9BA90-FC2A-492D-8AD9-BE20E2CC939B}" dt="2021-08-20T12:08:22.332" v="1212" actId="164"/>
          <ac:grpSpMkLst>
            <pc:docMk/>
            <pc:sldMk cId="768242810" sldId="283"/>
            <ac:grpSpMk id="10" creationId="{6B38C10D-B4AD-4BED-9737-33461CCA6EFA}"/>
          </ac:grpSpMkLst>
        </pc:grpChg>
        <pc:grpChg chg="mod">
          <ac:chgData name="Devrizal Maruapey" userId="73835e99cd6025c3" providerId="LiveId" clId="{64C9BA90-FC2A-492D-8AD9-BE20E2CC939B}" dt="2021-08-20T12:08:09.753" v="1204" actId="165"/>
          <ac:grpSpMkLst>
            <pc:docMk/>
            <pc:sldMk cId="768242810" sldId="283"/>
            <ac:grpSpMk id="12" creationId="{48D45EEA-7E19-4124-9B47-4ADDBD2F2C75}"/>
          </ac:grpSpMkLst>
        </pc:grpChg>
        <pc:grpChg chg="add del mod topLvl">
          <ac:chgData name="Devrizal Maruapey" userId="73835e99cd6025c3" providerId="LiveId" clId="{64C9BA90-FC2A-492D-8AD9-BE20E2CC939B}" dt="2021-08-20T12:08:14.587" v="1207" actId="165"/>
          <ac:grpSpMkLst>
            <pc:docMk/>
            <pc:sldMk cId="768242810" sldId="283"/>
            <ac:grpSpMk id="17" creationId="{D530E38C-3027-49F6-A122-E3A8B501D0DD}"/>
          </ac:grpSpMkLst>
        </pc:grpChg>
        <pc:grpChg chg="add del mod">
          <ac:chgData name="Devrizal Maruapey" userId="73835e99cd6025c3" providerId="LiveId" clId="{64C9BA90-FC2A-492D-8AD9-BE20E2CC939B}" dt="2021-08-20T12:07:39.631" v="1191" actId="165"/>
          <ac:grpSpMkLst>
            <pc:docMk/>
            <pc:sldMk cId="768242810" sldId="283"/>
            <ac:grpSpMk id="18" creationId="{0F5C1B97-8AE1-45DA-BE56-D04A12B848F1}"/>
          </ac:grpSpMkLst>
        </pc:grpChg>
        <pc:grpChg chg="add mod">
          <ac:chgData name="Devrizal Maruapey" userId="73835e99cd6025c3" providerId="LiveId" clId="{64C9BA90-FC2A-492D-8AD9-BE20E2CC939B}" dt="2021-08-20T12:08:22.332" v="1212" actId="164"/>
          <ac:grpSpMkLst>
            <pc:docMk/>
            <pc:sldMk cId="768242810" sldId="283"/>
            <ac:grpSpMk id="18" creationId="{EFA79620-307E-49F8-A321-6AA2A4B91FEB}"/>
          </ac:grpSpMkLst>
        </pc:grpChg>
        <pc:grpChg chg="add del mod">
          <ac:chgData name="Devrizal Maruapey" userId="73835e99cd6025c3" providerId="LiveId" clId="{64C9BA90-FC2A-492D-8AD9-BE20E2CC939B}" dt="2021-08-20T12:08:09.753" v="1204" actId="165"/>
          <ac:grpSpMkLst>
            <pc:docMk/>
            <pc:sldMk cId="768242810" sldId="283"/>
            <ac:grpSpMk id="19" creationId="{AA757529-A65E-41AF-A10E-17DF66B00E11}"/>
          </ac:grpSpMkLst>
        </pc:grpChg>
        <pc:grpChg chg="add mod">
          <ac:chgData name="Devrizal Maruapey" userId="73835e99cd6025c3" providerId="LiveId" clId="{64C9BA90-FC2A-492D-8AD9-BE20E2CC939B}" dt="2021-08-20T12:08:23.656" v="1213" actId="12788"/>
          <ac:grpSpMkLst>
            <pc:docMk/>
            <pc:sldMk cId="768242810" sldId="283"/>
            <ac:grpSpMk id="20" creationId="{A439A479-00EB-4EDD-BD6D-D2A6F0F7C474}"/>
          </ac:grpSpMkLst>
        </pc:grpChg>
        <pc:grpChg chg="add mod ord">
          <ac:chgData name="Devrizal Maruapey" userId="73835e99cd6025c3" providerId="LiveId" clId="{64C9BA90-FC2A-492D-8AD9-BE20E2CC939B}" dt="2021-08-20T12:08:42.811" v="1218" actId="167"/>
          <ac:grpSpMkLst>
            <pc:docMk/>
            <pc:sldMk cId="768242810" sldId="283"/>
            <ac:grpSpMk id="22" creationId="{1668B46E-DB5A-46BD-AFCF-9C5E9E32C1C7}"/>
          </ac:grpSpMkLst>
        </pc:grpChg>
        <pc:grpChg chg="add mod">
          <ac:chgData name="Devrizal Maruapey" userId="73835e99cd6025c3" providerId="LiveId" clId="{64C9BA90-FC2A-492D-8AD9-BE20E2CC939B}" dt="2021-08-20T12:08:56.222" v="1220" actId="1076"/>
          <ac:grpSpMkLst>
            <pc:docMk/>
            <pc:sldMk cId="768242810" sldId="283"/>
            <ac:grpSpMk id="26" creationId="{7E1DF9D4-D545-4A46-8A8E-9BD724E9DB41}"/>
          </ac:grpSpMkLst>
        </pc:grpChg>
        <pc:grpChg chg="add mod ord">
          <ac:chgData name="Devrizal Maruapey" userId="73835e99cd6025c3" providerId="LiveId" clId="{64C9BA90-FC2A-492D-8AD9-BE20E2CC939B}" dt="2021-08-20T12:09:09.354" v="1227" actId="167"/>
          <ac:grpSpMkLst>
            <pc:docMk/>
            <pc:sldMk cId="768242810" sldId="283"/>
            <ac:grpSpMk id="30" creationId="{EFB71432-FA1A-475E-832D-49895EDBB110}"/>
          </ac:grpSpMkLst>
        </pc:grpChg>
        <pc:grpChg chg="add mod ord">
          <ac:chgData name="Devrizal Maruapey" userId="73835e99cd6025c3" providerId="LiveId" clId="{64C9BA90-FC2A-492D-8AD9-BE20E2CC939B}" dt="2021-08-20T12:09:32.329" v="1235" actId="167"/>
          <ac:grpSpMkLst>
            <pc:docMk/>
            <pc:sldMk cId="768242810" sldId="283"/>
            <ac:grpSpMk id="34" creationId="{0F18341A-7437-417C-93A4-25CE6D70E806}"/>
          </ac:grpSpMkLst>
        </pc:grpChg>
        <pc:grpChg chg="add mod">
          <ac:chgData name="Devrizal Maruapey" userId="73835e99cd6025c3" providerId="LiveId" clId="{64C9BA90-FC2A-492D-8AD9-BE20E2CC939B}" dt="2021-08-20T12:09:38.107" v="1236"/>
          <ac:grpSpMkLst>
            <pc:docMk/>
            <pc:sldMk cId="768242810" sldId="283"/>
            <ac:grpSpMk id="38" creationId="{355B1D19-29BC-4E57-8FAF-F82E64D18166}"/>
          </ac:grpSpMkLst>
        </pc:grpChg>
        <pc:picChg chg="mod">
          <ac:chgData name="Devrizal Maruapey" userId="73835e99cd6025c3" providerId="LiveId" clId="{64C9BA90-FC2A-492D-8AD9-BE20E2CC939B}" dt="2021-08-20T12:08:05.061" v="1203" actId="732"/>
          <ac:picMkLst>
            <pc:docMk/>
            <pc:sldMk cId="768242810" sldId="283"/>
            <ac:picMk id="20482" creationId="{FB8C8F91-2C85-4981-8BAA-A35BA9673878}"/>
          </ac:picMkLst>
        </pc:picChg>
      </pc:sldChg>
      <pc:sldChg chg="addSp">
        <pc:chgData name="Devrizal Maruapey" userId="73835e99cd6025c3" providerId="LiveId" clId="{64C9BA90-FC2A-492D-8AD9-BE20E2CC939B}" dt="2021-08-20T12:07:55.024" v="1198"/>
        <pc:sldMkLst>
          <pc:docMk/>
          <pc:sldMk cId="2259445549" sldId="283"/>
        </pc:sldMkLst>
        <pc:picChg chg="add">
          <ac:chgData name="Devrizal Maruapey" userId="73835e99cd6025c3" providerId="LiveId" clId="{64C9BA90-FC2A-492D-8AD9-BE20E2CC939B}" dt="2021-08-20T12:07:55.024" v="1198"/>
          <ac:picMkLst>
            <pc:docMk/>
            <pc:sldMk cId="2259445549" sldId="283"/>
            <ac:picMk id="20482" creationId="{FB8C8F91-2C85-4981-8BAA-A35BA9673878}"/>
          </ac:picMkLst>
        </pc:picChg>
      </pc:sldChg>
      <pc:sldChg chg="addSp delSp modSp new mod">
        <pc:chgData name="Devrizal Maruapey" userId="73835e99cd6025c3" providerId="LiveId" clId="{64C9BA90-FC2A-492D-8AD9-BE20E2CC939B}" dt="2021-08-20T12:15:59.613" v="1381" actId="167"/>
        <pc:sldMkLst>
          <pc:docMk/>
          <pc:sldMk cId="2731165993" sldId="284"/>
        </pc:sldMkLst>
        <pc:spChg chg="mod">
          <ac:chgData name="Devrizal Maruapey" userId="73835e99cd6025c3" providerId="LiveId" clId="{64C9BA90-FC2A-492D-8AD9-BE20E2CC939B}" dt="2021-08-20T12:11:27.786" v="1262" actId="165"/>
          <ac:spMkLst>
            <pc:docMk/>
            <pc:sldMk cId="2731165993" sldId="284"/>
            <ac:spMk id="3" creationId="{608AC9C2-DAC1-4FCC-A4F8-0EC3CFED318D}"/>
          </ac:spMkLst>
        </pc:spChg>
        <pc:spChg chg="mod">
          <ac:chgData name="Devrizal Maruapey" userId="73835e99cd6025c3" providerId="LiveId" clId="{64C9BA90-FC2A-492D-8AD9-BE20E2CC939B}" dt="2021-08-20T12:11:27.786" v="1262" actId="165"/>
          <ac:spMkLst>
            <pc:docMk/>
            <pc:sldMk cId="2731165993" sldId="284"/>
            <ac:spMk id="5" creationId="{1237BD4E-6FC1-4528-8771-9E2A7DE42E92}"/>
          </ac:spMkLst>
        </pc:spChg>
        <pc:spChg chg="mod">
          <ac:chgData name="Devrizal Maruapey" userId="73835e99cd6025c3" providerId="LiveId" clId="{64C9BA90-FC2A-492D-8AD9-BE20E2CC939B}" dt="2021-08-20T12:11:27.786" v="1262" actId="165"/>
          <ac:spMkLst>
            <pc:docMk/>
            <pc:sldMk cId="2731165993" sldId="284"/>
            <ac:spMk id="6" creationId="{55A4ABA8-9404-49B3-81EA-52EE76B881F9}"/>
          </ac:spMkLst>
        </pc:spChg>
        <pc:spChg chg="add del mod">
          <ac:chgData name="Devrizal Maruapey" userId="73835e99cd6025c3" providerId="LiveId" clId="{64C9BA90-FC2A-492D-8AD9-BE20E2CC939B}" dt="2021-08-20T12:11:07.702" v="1253" actId="21"/>
          <ac:spMkLst>
            <pc:docMk/>
            <pc:sldMk cId="2731165993" sldId="284"/>
            <ac:spMk id="7" creationId="{54189701-9AC5-4020-8999-EB310CAFC941}"/>
          </ac:spMkLst>
        </pc:spChg>
        <pc:spChg chg="mod">
          <ac:chgData name="Devrizal Maruapey" userId="73835e99cd6025c3" providerId="LiveId" clId="{64C9BA90-FC2A-492D-8AD9-BE20E2CC939B}" dt="2021-08-20T12:11:27.786" v="1262" actId="165"/>
          <ac:spMkLst>
            <pc:docMk/>
            <pc:sldMk cId="2731165993" sldId="284"/>
            <ac:spMk id="13" creationId="{C135302A-938C-457C-80E4-34D0DD4576DC}"/>
          </ac:spMkLst>
        </pc:spChg>
        <pc:spChg chg="mod">
          <ac:chgData name="Devrizal Maruapey" userId="73835e99cd6025c3" providerId="LiveId" clId="{64C9BA90-FC2A-492D-8AD9-BE20E2CC939B}" dt="2021-08-20T12:11:27.786" v="1262" actId="165"/>
          <ac:spMkLst>
            <pc:docMk/>
            <pc:sldMk cId="2731165993" sldId="284"/>
            <ac:spMk id="14" creationId="{42D67A42-44CD-4B2C-88F3-0BF6509A0F43}"/>
          </ac:spMkLst>
        </pc:spChg>
        <pc:spChg chg="mod">
          <ac:chgData name="Devrizal Maruapey" userId="73835e99cd6025c3" providerId="LiveId" clId="{64C9BA90-FC2A-492D-8AD9-BE20E2CC939B}" dt="2021-08-20T12:11:33.866" v="1263"/>
          <ac:spMkLst>
            <pc:docMk/>
            <pc:sldMk cId="2731165993" sldId="284"/>
            <ac:spMk id="17" creationId="{1DD01880-B622-4231-A702-0677450FD7D3}"/>
          </ac:spMkLst>
        </pc:spChg>
        <pc:spChg chg="mod">
          <ac:chgData name="Devrizal Maruapey" userId="73835e99cd6025c3" providerId="LiveId" clId="{64C9BA90-FC2A-492D-8AD9-BE20E2CC939B}" dt="2021-08-20T12:11:33.866" v="1263"/>
          <ac:spMkLst>
            <pc:docMk/>
            <pc:sldMk cId="2731165993" sldId="284"/>
            <ac:spMk id="18" creationId="{B97F4C98-386E-43CD-BFE7-66DD79E03977}"/>
          </ac:spMkLst>
        </pc:spChg>
        <pc:spChg chg="mod">
          <ac:chgData name="Devrizal Maruapey" userId="73835e99cd6025c3" providerId="LiveId" clId="{64C9BA90-FC2A-492D-8AD9-BE20E2CC939B}" dt="2021-08-20T12:15:40.234" v="1372"/>
          <ac:spMkLst>
            <pc:docMk/>
            <pc:sldMk cId="2731165993" sldId="284"/>
            <ac:spMk id="20" creationId="{A4D0B4BF-5305-4926-B19F-08BE480F4948}"/>
          </ac:spMkLst>
        </pc:spChg>
        <pc:spChg chg="mod">
          <ac:chgData name="Devrizal Maruapey" userId="73835e99cd6025c3" providerId="LiveId" clId="{64C9BA90-FC2A-492D-8AD9-BE20E2CC939B}" dt="2021-08-20T12:15:40.234" v="1372"/>
          <ac:spMkLst>
            <pc:docMk/>
            <pc:sldMk cId="2731165993" sldId="284"/>
            <ac:spMk id="21" creationId="{63ECA136-2069-439C-B850-53ADBD1D2D61}"/>
          </ac:spMkLst>
        </pc:spChg>
        <pc:spChg chg="mod">
          <ac:chgData name="Devrizal Maruapey" userId="73835e99cd6025c3" providerId="LiveId" clId="{64C9BA90-FC2A-492D-8AD9-BE20E2CC939B}" dt="2021-08-20T12:15:40.234" v="1372"/>
          <ac:spMkLst>
            <pc:docMk/>
            <pc:sldMk cId="2731165993" sldId="284"/>
            <ac:spMk id="22" creationId="{7DB93955-5B86-40AA-9B90-768AF2FC1120}"/>
          </ac:spMkLst>
        </pc:spChg>
        <pc:spChg chg="mod">
          <ac:chgData name="Devrizal Maruapey" userId="73835e99cd6025c3" providerId="LiveId" clId="{64C9BA90-FC2A-492D-8AD9-BE20E2CC939B}" dt="2021-08-20T12:15:40.234" v="1372"/>
          <ac:spMkLst>
            <pc:docMk/>
            <pc:sldMk cId="2731165993" sldId="284"/>
            <ac:spMk id="24" creationId="{7C6140DC-A2A3-4406-8502-DF5FA1EC9AD2}"/>
          </ac:spMkLst>
        </pc:spChg>
        <pc:spChg chg="mod">
          <ac:chgData name="Devrizal Maruapey" userId="73835e99cd6025c3" providerId="LiveId" clId="{64C9BA90-FC2A-492D-8AD9-BE20E2CC939B}" dt="2021-08-20T12:15:40.234" v="1372"/>
          <ac:spMkLst>
            <pc:docMk/>
            <pc:sldMk cId="2731165993" sldId="284"/>
            <ac:spMk id="25" creationId="{C58A6385-1BAA-4EEB-84CD-06C85BE73DDC}"/>
          </ac:spMkLst>
        </pc:spChg>
        <pc:spChg chg="mod">
          <ac:chgData name="Devrizal Maruapey" userId="73835e99cd6025c3" providerId="LiveId" clId="{64C9BA90-FC2A-492D-8AD9-BE20E2CC939B}" dt="2021-08-20T12:15:40.234" v="1372"/>
          <ac:spMkLst>
            <pc:docMk/>
            <pc:sldMk cId="2731165993" sldId="284"/>
            <ac:spMk id="26" creationId="{7CD7C8C3-19A6-4691-851B-6AEC1F4804F0}"/>
          </ac:spMkLst>
        </pc:spChg>
        <pc:spChg chg="mod">
          <ac:chgData name="Devrizal Maruapey" userId="73835e99cd6025c3" providerId="LiveId" clId="{64C9BA90-FC2A-492D-8AD9-BE20E2CC939B}" dt="2021-08-20T12:15:48.970" v="1377"/>
          <ac:spMkLst>
            <pc:docMk/>
            <pc:sldMk cId="2731165993" sldId="284"/>
            <ac:spMk id="28" creationId="{F508010E-51F9-45DB-ADAD-FEC1799EAB29}"/>
          </ac:spMkLst>
        </pc:spChg>
        <pc:spChg chg="mod">
          <ac:chgData name="Devrizal Maruapey" userId="73835e99cd6025c3" providerId="LiveId" clId="{64C9BA90-FC2A-492D-8AD9-BE20E2CC939B}" dt="2021-08-20T12:15:48.970" v="1377"/>
          <ac:spMkLst>
            <pc:docMk/>
            <pc:sldMk cId="2731165993" sldId="284"/>
            <ac:spMk id="29" creationId="{4870A22D-D50F-4912-BACF-39FC48DECC2B}"/>
          </ac:spMkLst>
        </pc:spChg>
        <pc:spChg chg="mod">
          <ac:chgData name="Devrizal Maruapey" userId="73835e99cd6025c3" providerId="LiveId" clId="{64C9BA90-FC2A-492D-8AD9-BE20E2CC939B}" dt="2021-08-20T12:15:48.970" v="1377"/>
          <ac:spMkLst>
            <pc:docMk/>
            <pc:sldMk cId="2731165993" sldId="284"/>
            <ac:spMk id="30" creationId="{4371511D-8FB9-4766-8EA4-B3BB883FB453}"/>
          </ac:spMkLst>
        </pc:spChg>
        <pc:grpChg chg="add mod topLvl">
          <ac:chgData name="Devrizal Maruapey" userId="73835e99cd6025c3" providerId="LiveId" clId="{64C9BA90-FC2A-492D-8AD9-BE20E2CC939B}" dt="2021-08-20T12:11:27.786" v="1262" actId="165"/>
          <ac:grpSpMkLst>
            <pc:docMk/>
            <pc:sldMk cId="2731165993" sldId="284"/>
            <ac:grpSpMk id="2" creationId="{6DB1D1CB-544D-49D7-A90B-3167A67F48D9}"/>
          </ac:grpSpMkLst>
        </pc:grpChg>
        <pc:grpChg chg="mod">
          <ac:chgData name="Devrizal Maruapey" userId="73835e99cd6025c3" providerId="LiveId" clId="{64C9BA90-FC2A-492D-8AD9-BE20E2CC939B}" dt="2021-08-20T12:11:27.786" v="1262" actId="165"/>
          <ac:grpSpMkLst>
            <pc:docMk/>
            <pc:sldMk cId="2731165993" sldId="284"/>
            <ac:grpSpMk id="4" creationId="{1E6CB90C-28EF-4DF7-94B6-9D0E3BABA8C6}"/>
          </ac:grpSpMkLst>
        </pc:grpChg>
        <pc:grpChg chg="add mod topLvl">
          <ac:chgData name="Devrizal Maruapey" userId="73835e99cd6025c3" providerId="LiveId" clId="{64C9BA90-FC2A-492D-8AD9-BE20E2CC939B}" dt="2021-08-20T12:11:27.786" v="1262" actId="165"/>
          <ac:grpSpMkLst>
            <pc:docMk/>
            <pc:sldMk cId="2731165993" sldId="284"/>
            <ac:grpSpMk id="12" creationId="{F3065954-C888-417D-9FC7-FCE52564B87B}"/>
          </ac:grpSpMkLst>
        </pc:grpChg>
        <pc:grpChg chg="add del mod">
          <ac:chgData name="Devrizal Maruapey" userId="73835e99cd6025c3" providerId="LiveId" clId="{64C9BA90-FC2A-492D-8AD9-BE20E2CC939B}" dt="2021-08-20T12:11:27.786" v="1262" actId="165"/>
          <ac:grpSpMkLst>
            <pc:docMk/>
            <pc:sldMk cId="2731165993" sldId="284"/>
            <ac:grpSpMk id="15" creationId="{EEF92E35-B55F-48BE-A3C4-273BD91629DC}"/>
          </ac:grpSpMkLst>
        </pc:grpChg>
        <pc:grpChg chg="add mod">
          <ac:chgData name="Devrizal Maruapey" userId="73835e99cd6025c3" providerId="LiveId" clId="{64C9BA90-FC2A-492D-8AD9-BE20E2CC939B}" dt="2021-08-20T12:11:33.866" v="1263"/>
          <ac:grpSpMkLst>
            <pc:docMk/>
            <pc:sldMk cId="2731165993" sldId="284"/>
            <ac:grpSpMk id="16" creationId="{B0DFC5B2-8802-4CBC-92AA-089F0FFBDA0E}"/>
          </ac:grpSpMkLst>
        </pc:grpChg>
        <pc:grpChg chg="add mod ord">
          <ac:chgData name="Devrizal Maruapey" userId="73835e99cd6025c3" providerId="LiveId" clId="{64C9BA90-FC2A-492D-8AD9-BE20E2CC939B}" dt="2021-08-20T12:15:48.733" v="1376" actId="14100"/>
          <ac:grpSpMkLst>
            <pc:docMk/>
            <pc:sldMk cId="2731165993" sldId="284"/>
            <ac:grpSpMk id="19" creationId="{01E6146E-5D1D-41E0-8269-665290E95378}"/>
          </ac:grpSpMkLst>
        </pc:grpChg>
        <pc:grpChg chg="add mod">
          <ac:chgData name="Devrizal Maruapey" userId="73835e99cd6025c3" providerId="LiveId" clId="{64C9BA90-FC2A-492D-8AD9-BE20E2CC939B}" dt="2021-08-20T12:15:43.505" v="1373" actId="1076"/>
          <ac:grpSpMkLst>
            <pc:docMk/>
            <pc:sldMk cId="2731165993" sldId="284"/>
            <ac:grpSpMk id="23" creationId="{934328A7-6874-4952-BA80-8674830F18A4}"/>
          </ac:grpSpMkLst>
        </pc:grpChg>
        <pc:grpChg chg="add mod ord">
          <ac:chgData name="Devrizal Maruapey" userId="73835e99cd6025c3" providerId="LiveId" clId="{64C9BA90-FC2A-492D-8AD9-BE20E2CC939B}" dt="2021-08-20T12:15:59.613" v="1381" actId="167"/>
          <ac:grpSpMkLst>
            <pc:docMk/>
            <pc:sldMk cId="2731165993" sldId="284"/>
            <ac:grpSpMk id="27" creationId="{E4E5C020-BCE8-4C0A-8382-A19093AB5E52}"/>
          </ac:grpSpMkLst>
        </pc:grpChg>
        <pc:graphicFrameChg chg="add del mod">
          <ac:chgData name="Devrizal Maruapey" userId="73835e99cd6025c3" providerId="LiveId" clId="{64C9BA90-FC2A-492D-8AD9-BE20E2CC939B}" dt="2021-08-20T12:10:25.259" v="1242" actId="21"/>
          <ac:graphicFrameMkLst>
            <pc:docMk/>
            <pc:sldMk cId="2731165993" sldId="284"/>
            <ac:graphicFrameMk id="8" creationId="{20C0B493-BC61-4620-862F-1BAE750E60EB}"/>
          </ac:graphicFrameMkLst>
        </pc:graphicFrameChg>
        <pc:graphicFrameChg chg="add mod">
          <ac:chgData name="Devrizal Maruapey" userId="73835e99cd6025c3" providerId="LiveId" clId="{64C9BA90-FC2A-492D-8AD9-BE20E2CC939B}" dt="2021-08-20T12:11:50.394" v="1264" actId="14100"/>
          <ac:graphicFrameMkLst>
            <pc:docMk/>
            <pc:sldMk cId="2731165993" sldId="284"/>
            <ac:graphicFrameMk id="11" creationId="{FD3FE504-4E1C-411C-9EBC-8C8A89980228}"/>
          </ac:graphicFrameMkLst>
        </pc:graphicFrameChg>
      </pc:sldChg>
      <pc:sldChg chg="addSp delSp modSp new mod">
        <pc:chgData name="Devrizal Maruapey" userId="73835e99cd6025c3" providerId="LiveId" clId="{64C9BA90-FC2A-492D-8AD9-BE20E2CC939B}" dt="2021-08-20T12:15:35.065" v="1371"/>
        <pc:sldMkLst>
          <pc:docMk/>
          <pc:sldMk cId="252272523" sldId="285"/>
        </pc:sldMkLst>
        <pc:spChg chg="mod topLvl">
          <ac:chgData name="Devrizal Maruapey" userId="73835e99cd6025c3" providerId="LiveId" clId="{64C9BA90-FC2A-492D-8AD9-BE20E2CC939B}" dt="2021-08-20T12:13:36.633" v="1290" actId="165"/>
          <ac:spMkLst>
            <pc:docMk/>
            <pc:sldMk cId="252272523" sldId="285"/>
            <ac:spMk id="3" creationId="{A5930963-13FE-420F-9875-BA5E43ED826F}"/>
          </ac:spMkLst>
        </pc:spChg>
        <pc:spChg chg="mod">
          <ac:chgData name="Devrizal Maruapey" userId="73835e99cd6025c3" providerId="LiveId" clId="{64C9BA90-FC2A-492D-8AD9-BE20E2CC939B}" dt="2021-08-20T12:13:36.633" v="1290" actId="165"/>
          <ac:spMkLst>
            <pc:docMk/>
            <pc:sldMk cId="252272523" sldId="285"/>
            <ac:spMk id="5" creationId="{4F294EB0-2F19-463C-AB9C-35E8F1BC95B8}"/>
          </ac:spMkLst>
        </pc:spChg>
        <pc:spChg chg="mod">
          <ac:chgData name="Devrizal Maruapey" userId="73835e99cd6025c3" providerId="LiveId" clId="{64C9BA90-FC2A-492D-8AD9-BE20E2CC939B}" dt="2021-08-20T12:13:36.633" v="1290" actId="165"/>
          <ac:spMkLst>
            <pc:docMk/>
            <pc:sldMk cId="252272523" sldId="285"/>
            <ac:spMk id="6" creationId="{314BC953-9F89-401D-A102-E6692F9FF933}"/>
          </ac:spMkLst>
        </pc:spChg>
        <pc:spChg chg="add del mod topLvl">
          <ac:chgData name="Devrizal Maruapey" userId="73835e99cd6025c3" providerId="LiveId" clId="{64C9BA90-FC2A-492D-8AD9-BE20E2CC939B}" dt="2021-08-20T12:13:38.336" v="1291" actId="21"/>
          <ac:spMkLst>
            <pc:docMk/>
            <pc:sldMk cId="252272523" sldId="285"/>
            <ac:spMk id="7" creationId="{4E9714FA-DE03-48AB-9D9A-765BE7AA6E57}"/>
          </ac:spMkLst>
        </pc:spChg>
        <pc:spChg chg="mod">
          <ac:chgData name="Devrizal Maruapey" userId="73835e99cd6025c3" providerId="LiveId" clId="{64C9BA90-FC2A-492D-8AD9-BE20E2CC939B}" dt="2021-08-20T12:13:45.656" v="1292"/>
          <ac:spMkLst>
            <pc:docMk/>
            <pc:sldMk cId="252272523" sldId="285"/>
            <ac:spMk id="16" creationId="{FA92D462-72D1-47A1-A9C1-31221A2D4339}"/>
          </ac:spMkLst>
        </pc:spChg>
        <pc:spChg chg="mod">
          <ac:chgData name="Devrizal Maruapey" userId="73835e99cd6025c3" providerId="LiveId" clId="{64C9BA90-FC2A-492D-8AD9-BE20E2CC939B}" dt="2021-08-20T12:13:45.656" v="1292"/>
          <ac:spMkLst>
            <pc:docMk/>
            <pc:sldMk cId="252272523" sldId="285"/>
            <ac:spMk id="17" creationId="{483E665B-3936-46CA-A970-BC54534D792E}"/>
          </ac:spMkLst>
        </pc:spChg>
        <pc:spChg chg="mod">
          <ac:chgData name="Devrizal Maruapey" userId="73835e99cd6025c3" providerId="LiveId" clId="{64C9BA90-FC2A-492D-8AD9-BE20E2CC939B}" dt="2021-08-20T12:13:45.656" v="1292"/>
          <ac:spMkLst>
            <pc:docMk/>
            <pc:sldMk cId="252272523" sldId="285"/>
            <ac:spMk id="18" creationId="{A547972D-1039-42BD-8034-C18E0EA53D9A}"/>
          </ac:spMkLst>
        </pc:spChg>
        <pc:spChg chg="mod">
          <ac:chgData name="Devrizal Maruapey" userId="73835e99cd6025c3" providerId="LiveId" clId="{64C9BA90-FC2A-492D-8AD9-BE20E2CC939B}" dt="2021-08-20T12:13:49.025" v="1295"/>
          <ac:spMkLst>
            <pc:docMk/>
            <pc:sldMk cId="252272523" sldId="285"/>
            <ac:spMk id="21" creationId="{4F0F8BAF-D411-4A83-9561-BDD82A09DE7B}"/>
          </ac:spMkLst>
        </pc:spChg>
        <pc:spChg chg="mod">
          <ac:chgData name="Devrizal Maruapey" userId="73835e99cd6025c3" providerId="LiveId" clId="{64C9BA90-FC2A-492D-8AD9-BE20E2CC939B}" dt="2021-08-20T12:13:49.025" v="1295"/>
          <ac:spMkLst>
            <pc:docMk/>
            <pc:sldMk cId="252272523" sldId="285"/>
            <ac:spMk id="22" creationId="{24CB83AA-EA2D-43A5-91F7-60F406AFD747}"/>
          </ac:spMkLst>
        </pc:spChg>
        <pc:spChg chg="mod">
          <ac:chgData name="Devrizal Maruapey" userId="73835e99cd6025c3" providerId="LiveId" clId="{64C9BA90-FC2A-492D-8AD9-BE20E2CC939B}" dt="2021-08-20T12:13:49.025" v="1295"/>
          <ac:spMkLst>
            <pc:docMk/>
            <pc:sldMk cId="252272523" sldId="285"/>
            <ac:spMk id="23" creationId="{ADE80C50-07C5-4FAD-93AF-F7E3CAA4D1F1}"/>
          </ac:spMkLst>
        </pc:spChg>
        <pc:spChg chg="mod">
          <ac:chgData name="Devrizal Maruapey" userId="73835e99cd6025c3" providerId="LiveId" clId="{64C9BA90-FC2A-492D-8AD9-BE20E2CC939B}" dt="2021-08-20T12:13:53.001" v="1298"/>
          <ac:spMkLst>
            <pc:docMk/>
            <pc:sldMk cId="252272523" sldId="285"/>
            <ac:spMk id="26" creationId="{79777B0F-E92D-4AE9-9E07-FD0FB8CB454B}"/>
          </ac:spMkLst>
        </pc:spChg>
        <pc:spChg chg="mod">
          <ac:chgData name="Devrizal Maruapey" userId="73835e99cd6025c3" providerId="LiveId" clId="{64C9BA90-FC2A-492D-8AD9-BE20E2CC939B}" dt="2021-08-20T12:13:53.001" v="1298"/>
          <ac:spMkLst>
            <pc:docMk/>
            <pc:sldMk cId="252272523" sldId="285"/>
            <ac:spMk id="27" creationId="{F5B50EA0-B21B-4EBB-8771-593870F1B0F7}"/>
          </ac:spMkLst>
        </pc:spChg>
        <pc:spChg chg="mod">
          <ac:chgData name="Devrizal Maruapey" userId="73835e99cd6025c3" providerId="LiveId" clId="{64C9BA90-FC2A-492D-8AD9-BE20E2CC939B}" dt="2021-08-20T12:13:56.476" v="1300" actId="20577"/>
          <ac:spMkLst>
            <pc:docMk/>
            <pc:sldMk cId="252272523" sldId="285"/>
            <ac:spMk id="28" creationId="{18034AE2-76FD-41EA-9A7F-CBDCE6F05AEE}"/>
          </ac:spMkLst>
        </pc:spChg>
        <pc:spChg chg="add mod">
          <ac:chgData name="Devrizal Maruapey" userId="73835e99cd6025c3" providerId="LiveId" clId="{64C9BA90-FC2A-492D-8AD9-BE20E2CC939B}" dt="2021-08-20T12:14:58.634" v="1362" actId="12788"/>
          <ac:spMkLst>
            <pc:docMk/>
            <pc:sldMk cId="252272523" sldId="285"/>
            <ac:spMk id="30" creationId="{79EBC557-A8D1-4BEB-AB7A-94C8DFE272FD}"/>
          </ac:spMkLst>
        </pc:spChg>
        <pc:spChg chg="add del mod">
          <ac:chgData name="Devrizal Maruapey" userId="73835e99cd6025c3" providerId="LiveId" clId="{64C9BA90-FC2A-492D-8AD9-BE20E2CC939B}" dt="2021-08-20T12:14:44.321" v="1338" actId="21"/>
          <ac:spMkLst>
            <pc:docMk/>
            <pc:sldMk cId="252272523" sldId="285"/>
            <ac:spMk id="31" creationId="{FA6BD727-13EF-43E0-BD10-DAE4B4351EA6}"/>
          </ac:spMkLst>
        </pc:spChg>
        <pc:spChg chg="add mod">
          <ac:chgData name="Devrizal Maruapey" userId="73835e99cd6025c3" providerId="LiveId" clId="{64C9BA90-FC2A-492D-8AD9-BE20E2CC939B}" dt="2021-08-20T12:14:58.634" v="1362" actId="12788"/>
          <ac:spMkLst>
            <pc:docMk/>
            <pc:sldMk cId="252272523" sldId="285"/>
            <ac:spMk id="32" creationId="{AC78B206-B2C3-4DE0-97D3-3BDCB74402A2}"/>
          </ac:spMkLst>
        </pc:spChg>
        <pc:spChg chg="mod">
          <ac:chgData name="Devrizal Maruapey" userId="73835e99cd6025c3" providerId="LiveId" clId="{64C9BA90-FC2A-492D-8AD9-BE20E2CC939B}" dt="2021-08-20T12:15:09.958" v="1363"/>
          <ac:spMkLst>
            <pc:docMk/>
            <pc:sldMk cId="252272523" sldId="285"/>
            <ac:spMk id="35" creationId="{B70FE316-AF78-4B57-808F-80C8067EB992}"/>
          </ac:spMkLst>
        </pc:spChg>
        <pc:spChg chg="mod">
          <ac:chgData name="Devrizal Maruapey" userId="73835e99cd6025c3" providerId="LiveId" clId="{64C9BA90-FC2A-492D-8AD9-BE20E2CC939B}" dt="2021-08-20T12:15:09.958" v="1363"/>
          <ac:spMkLst>
            <pc:docMk/>
            <pc:sldMk cId="252272523" sldId="285"/>
            <ac:spMk id="36" creationId="{AE5D623F-904A-4BAE-AD92-D1941846A1B1}"/>
          </ac:spMkLst>
        </pc:spChg>
        <pc:spChg chg="mod">
          <ac:chgData name="Devrizal Maruapey" userId="73835e99cd6025c3" providerId="LiveId" clId="{64C9BA90-FC2A-492D-8AD9-BE20E2CC939B}" dt="2021-08-20T12:15:09.958" v="1363"/>
          <ac:spMkLst>
            <pc:docMk/>
            <pc:sldMk cId="252272523" sldId="285"/>
            <ac:spMk id="37" creationId="{142937C2-49D8-4457-BE6D-B15885E85AEE}"/>
          </ac:spMkLst>
        </pc:spChg>
        <pc:spChg chg="mod">
          <ac:chgData name="Devrizal Maruapey" userId="73835e99cd6025c3" providerId="LiveId" clId="{64C9BA90-FC2A-492D-8AD9-BE20E2CC939B}" dt="2021-08-20T12:15:25.953" v="1369" actId="692"/>
          <ac:spMkLst>
            <pc:docMk/>
            <pc:sldMk cId="252272523" sldId="285"/>
            <ac:spMk id="39" creationId="{1F3AD344-0DB2-48F1-8603-0D3B162BD156}"/>
          </ac:spMkLst>
        </pc:spChg>
        <pc:spChg chg="mod">
          <ac:chgData name="Devrizal Maruapey" userId="73835e99cd6025c3" providerId="LiveId" clId="{64C9BA90-FC2A-492D-8AD9-BE20E2CC939B}" dt="2021-08-20T12:15:25.953" v="1369" actId="692"/>
          <ac:spMkLst>
            <pc:docMk/>
            <pc:sldMk cId="252272523" sldId="285"/>
            <ac:spMk id="40" creationId="{BCD4AB57-95F3-4F90-A53F-7C8456E3DDD9}"/>
          </ac:spMkLst>
        </pc:spChg>
        <pc:spChg chg="mod">
          <ac:chgData name="Devrizal Maruapey" userId="73835e99cd6025c3" providerId="LiveId" clId="{64C9BA90-FC2A-492D-8AD9-BE20E2CC939B}" dt="2021-08-20T12:15:25.953" v="1369" actId="692"/>
          <ac:spMkLst>
            <pc:docMk/>
            <pc:sldMk cId="252272523" sldId="285"/>
            <ac:spMk id="41" creationId="{ED5AF53E-9340-48F0-9BE0-7BD314A17942}"/>
          </ac:spMkLst>
        </pc:spChg>
        <pc:spChg chg="mod">
          <ac:chgData name="Devrizal Maruapey" userId="73835e99cd6025c3" providerId="LiveId" clId="{64C9BA90-FC2A-492D-8AD9-BE20E2CC939B}" dt="2021-08-20T12:15:35.065" v="1371"/>
          <ac:spMkLst>
            <pc:docMk/>
            <pc:sldMk cId="252272523" sldId="285"/>
            <ac:spMk id="43" creationId="{CCDDC8B2-A7A4-409D-ADE3-46A5C6738EF4}"/>
          </ac:spMkLst>
        </pc:spChg>
        <pc:spChg chg="mod">
          <ac:chgData name="Devrizal Maruapey" userId="73835e99cd6025c3" providerId="LiveId" clId="{64C9BA90-FC2A-492D-8AD9-BE20E2CC939B}" dt="2021-08-20T12:15:35.065" v="1371"/>
          <ac:spMkLst>
            <pc:docMk/>
            <pc:sldMk cId="252272523" sldId="285"/>
            <ac:spMk id="44" creationId="{101C18C7-F31D-42E1-88B5-F120EDC34394}"/>
          </ac:spMkLst>
        </pc:spChg>
        <pc:grpChg chg="add del mod">
          <ac:chgData name="Devrizal Maruapey" userId="73835e99cd6025c3" providerId="LiveId" clId="{64C9BA90-FC2A-492D-8AD9-BE20E2CC939B}" dt="2021-08-20T12:12:09.197" v="1267" actId="165"/>
          <ac:grpSpMkLst>
            <pc:docMk/>
            <pc:sldMk cId="252272523" sldId="285"/>
            <ac:grpSpMk id="2" creationId="{02536935-4FA7-46F4-84A4-E9ECE32EE449}"/>
          </ac:grpSpMkLst>
        </pc:grpChg>
        <pc:grpChg chg="mod topLvl">
          <ac:chgData name="Devrizal Maruapey" userId="73835e99cd6025c3" providerId="LiveId" clId="{64C9BA90-FC2A-492D-8AD9-BE20E2CC939B}" dt="2021-08-20T12:13:36.633" v="1290" actId="165"/>
          <ac:grpSpMkLst>
            <pc:docMk/>
            <pc:sldMk cId="252272523" sldId="285"/>
            <ac:grpSpMk id="4" creationId="{11E19842-A7D8-49ED-9E29-624A228EC016}"/>
          </ac:grpSpMkLst>
        </pc:grpChg>
        <pc:grpChg chg="add mod topLvl">
          <ac:chgData name="Devrizal Maruapey" userId="73835e99cd6025c3" providerId="LiveId" clId="{64C9BA90-FC2A-492D-8AD9-BE20E2CC939B}" dt="2021-08-20T12:14:01.936" v="1304" actId="164"/>
          <ac:grpSpMkLst>
            <pc:docMk/>
            <pc:sldMk cId="252272523" sldId="285"/>
            <ac:grpSpMk id="8" creationId="{D0F6B1A1-74E2-4547-B456-C051896550D8}"/>
          </ac:grpSpMkLst>
        </pc:grpChg>
        <pc:grpChg chg="add del mod">
          <ac:chgData name="Devrizal Maruapey" userId="73835e99cd6025c3" providerId="LiveId" clId="{64C9BA90-FC2A-492D-8AD9-BE20E2CC939B}" dt="2021-08-20T12:12:37.744" v="1275" actId="165"/>
          <ac:grpSpMkLst>
            <pc:docMk/>
            <pc:sldMk cId="252272523" sldId="285"/>
            <ac:grpSpMk id="9" creationId="{942CD12E-3662-4B5A-99DB-955F9BCB35E1}"/>
          </ac:grpSpMkLst>
        </pc:grpChg>
        <pc:grpChg chg="add del mod">
          <ac:chgData name="Devrizal Maruapey" userId="73835e99cd6025c3" providerId="LiveId" clId="{64C9BA90-FC2A-492D-8AD9-BE20E2CC939B}" dt="2021-08-20T12:13:36.633" v="1290" actId="165"/>
          <ac:grpSpMkLst>
            <pc:docMk/>
            <pc:sldMk cId="252272523" sldId="285"/>
            <ac:grpSpMk id="10" creationId="{EACEC097-989D-4946-9F07-DC31F31E65BD}"/>
          </ac:grpSpMkLst>
        </pc:grpChg>
        <pc:grpChg chg="add mod">
          <ac:chgData name="Devrizal Maruapey" userId="73835e99cd6025c3" providerId="LiveId" clId="{64C9BA90-FC2A-492D-8AD9-BE20E2CC939B}" dt="2021-08-20T12:14:01.936" v="1304" actId="164"/>
          <ac:grpSpMkLst>
            <pc:docMk/>
            <pc:sldMk cId="252272523" sldId="285"/>
            <ac:grpSpMk id="14" creationId="{6863BFA7-6B33-4F10-9185-D0E03A736DCB}"/>
          </ac:grpSpMkLst>
        </pc:grpChg>
        <pc:grpChg chg="mod">
          <ac:chgData name="Devrizal Maruapey" userId="73835e99cd6025c3" providerId="LiveId" clId="{64C9BA90-FC2A-492D-8AD9-BE20E2CC939B}" dt="2021-08-20T12:13:45.656" v="1292"/>
          <ac:grpSpMkLst>
            <pc:docMk/>
            <pc:sldMk cId="252272523" sldId="285"/>
            <ac:grpSpMk id="15" creationId="{0C929266-0788-40BE-8351-30FB09F6FAA6}"/>
          </ac:grpSpMkLst>
        </pc:grpChg>
        <pc:grpChg chg="add mod">
          <ac:chgData name="Devrizal Maruapey" userId="73835e99cd6025c3" providerId="LiveId" clId="{64C9BA90-FC2A-492D-8AD9-BE20E2CC939B}" dt="2021-08-20T12:13:49.025" v="1295"/>
          <ac:grpSpMkLst>
            <pc:docMk/>
            <pc:sldMk cId="252272523" sldId="285"/>
            <ac:grpSpMk id="19" creationId="{5CE010D7-BF1F-4379-A280-B327AC8F1B0F}"/>
          </ac:grpSpMkLst>
        </pc:grpChg>
        <pc:grpChg chg="mod">
          <ac:chgData name="Devrizal Maruapey" userId="73835e99cd6025c3" providerId="LiveId" clId="{64C9BA90-FC2A-492D-8AD9-BE20E2CC939B}" dt="2021-08-20T12:13:49.025" v="1295"/>
          <ac:grpSpMkLst>
            <pc:docMk/>
            <pc:sldMk cId="252272523" sldId="285"/>
            <ac:grpSpMk id="20" creationId="{1D5FB285-4910-46DA-8591-AF6156C3326F}"/>
          </ac:grpSpMkLst>
        </pc:grpChg>
        <pc:grpChg chg="add mod">
          <ac:chgData name="Devrizal Maruapey" userId="73835e99cd6025c3" providerId="LiveId" clId="{64C9BA90-FC2A-492D-8AD9-BE20E2CC939B}" dt="2021-08-20T12:14:01.936" v="1304" actId="164"/>
          <ac:grpSpMkLst>
            <pc:docMk/>
            <pc:sldMk cId="252272523" sldId="285"/>
            <ac:grpSpMk id="24" creationId="{C6FF8ED1-BAE9-4E25-8073-B71117430132}"/>
          </ac:grpSpMkLst>
        </pc:grpChg>
        <pc:grpChg chg="mod">
          <ac:chgData name="Devrizal Maruapey" userId="73835e99cd6025c3" providerId="LiveId" clId="{64C9BA90-FC2A-492D-8AD9-BE20E2CC939B}" dt="2021-08-20T12:13:53.001" v="1298"/>
          <ac:grpSpMkLst>
            <pc:docMk/>
            <pc:sldMk cId="252272523" sldId="285"/>
            <ac:grpSpMk id="25" creationId="{58BB04C7-A5E2-48CF-8C3A-E1F5A8CD29B0}"/>
          </ac:grpSpMkLst>
        </pc:grpChg>
        <pc:grpChg chg="add mod">
          <ac:chgData name="Devrizal Maruapey" userId="73835e99cd6025c3" providerId="LiveId" clId="{64C9BA90-FC2A-492D-8AD9-BE20E2CC939B}" dt="2021-08-20T12:14:02.479" v="1305" actId="12789"/>
          <ac:grpSpMkLst>
            <pc:docMk/>
            <pc:sldMk cId="252272523" sldId="285"/>
            <ac:grpSpMk id="29" creationId="{3DD36310-6C54-43DA-9EE2-BF9B966159E1}"/>
          </ac:grpSpMkLst>
        </pc:grpChg>
        <pc:grpChg chg="add mod">
          <ac:chgData name="Devrizal Maruapey" userId="73835e99cd6025c3" providerId="LiveId" clId="{64C9BA90-FC2A-492D-8AD9-BE20E2CC939B}" dt="2021-08-20T12:14:58.634" v="1362" actId="12788"/>
          <ac:grpSpMkLst>
            <pc:docMk/>
            <pc:sldMk cId="252272523" sldId="285"/>
            <ac:grpSpMk id="33" creationId="{FB41F30E-BED3-4BC3-B4D6-2F8B71225997}"/>
          </ac:grpSpMkLst>
        </pc:grpChg>
        <pc:grpChg chg="add mod ord">
          <ac:chgData name="Devrizal Maruapey" userId="73835e99cd6025c3" providerId="LiveId" clId="{64C9BA90-FC2A-492D-8AD9-BE20E2CC939B}" dt="2021-08-20T12:15:16.850" v="1366" actId="14100"/>
          <ac:grpSpMkLst>
            <pc:docMk/>
            <pc:sldMk cId="252272523" sldId="285"/>
            <ac:grpSpMk id="34" creationId="{7C51FED0-1DA3-482D-B894-EBC01019347F}"/>
          </ac:grpSpMkLst>
        </pc:grpChg>
        <pc:grpChg chg="add mod ord">
          <ac:chgData name="Devrizal Maruapey" userId="73835e99cd6025c3" providerId="LiveId" clId="{64C9BA90-FC2A-492D-8AD9-BE20E2CC939B}" dt="2021-08-20T12:15:26.759" v="1370" actId="167"/>
          <ac:grpSpMkLst>
            <pc:docMk/>
            <pc:sldMk cId="252272523" sldId="285"/>
            <ac:grpSpMk id="38" creationId="{1F0C75CE-9FF8-4FC2-AA2A-D3B4F9A5AADA}"/>
          </ac:grpSpMkLst>
        </pc:grpChg>
        <pc:grpChg chg="add mod">
          <ac:chgData name="Devrizal Maruapey" userId="73835e99cd6025c3" providerId="LiveId" clId="{64C9BA90-FC2A-492D-8AD9-BE20E2CC939B}" dt="2021-08-20T12:15:35.065" v="1371"/>
          <ac:grpSpMkLst>
            <pc:docMk/>
            <pc:sldMk cId="252272523" sldId="285"/>
            <ac:grpSpMk id="42" creationId="{DFA6F3E3-4FE6-4222-8D7D-C58A74A0ACBF}"/>
          </ac:grpSpMkLst>
        </pc:grpChg>
        <pc:graphicFrameChg chg="add mod">
          <ac:chgData name="Devrizal Maruapey" userId="73835e99cd6025c3" providerId="LiveId" clId="{64C9BA90-FC2A-492D-8AD9-BE20E2CC939B}" dt="2021-08-20T12:14:58.634" v="1362" actId="12788"/>
          <ac:graphicFrameMkLst>
            <pc:docMk/>
            <pc:sldMk cId="252272523" sldId="285"/>
            <ac:graphicFrameMk id="13" creationId="{42C7F459-6977-4389-B9B3-EF83019D31CA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44-4B0E-AD4C-32E6E4FFF30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44-4B0E-AD4C-32E6E4FFF30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744-4B0E-AD4C-32E6E4FFF3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6"/>
        <c:overlap val="-81"/>
        <c:axId val="163204831"/>
        <c:axId val="171197535"/>
      </c:barChart>
      <c:catAx>
        <c:axId val="1632048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1197535"/>
        <c:crosses val="autoZero"/>
        <c:auto val="1"/>
        <c:lblAlgn val="ctr"/>
        <c:lblOffset val="100"/>
        <c:noMultiLvlLbl val="0"/>
      </c:catAx>
      <c:valAx>
        <c:axId val="1711975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90000"/>
                  <a:lumOff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2048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B3-463D-A834-8896923FE76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1B3-463D-A834-8896923FE76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1B3-463D-A834-8896923FE7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3"/>
        <c:overlap val="-60"/>
        <c:axId val="307489471"/>
        <c:axId val="253486847"/>
      </c:barChart>
      <c:catAx>
        <c:axId val="30748947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3486847"/>
        <c:crosses val="autoZero"/>
        <c:auto val="1"/>
        <c:lblAlgn val="ctr"/>
        <c:lblOffset val="100"/>
        <c:noMultiLvlLbl val="0"/>
      </c:catAx>
      <c:valAx>
        <c:axId val="2534868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90000"/>
                  <a:lumOff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74894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399-43D6-92B7-32048CBB874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399-43D6-92B7-32048CBB874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399-43D6-92B7-32048CBB874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399-43D6-92B7-32048CBB874E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24-4771-8147-90379375AC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2FE-4C75-A5E5-0D1A9A20BD3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2FE-4C75-A5E5-0D1A9A20BD3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2FE-4C75-A5E5-0D1A9A20BD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22460207"/>
        <c:axId val="1405018735"/>
      </c:lineChart>
      <c:catAx>
        <c:axId val="8224602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90000"/>
                <a:lumOff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5018735"/>
        <c:crosses val="autoZero"/>
        <c:auto val="1"/>
        <c:lblAlgn val="ctr"/>
        <c:lblOffset val="100"/>
        <c:noMultiLvlLbl val="0"/>
      </c:catAx>
      <c:valAx>
        <c:axId val="1405018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90000"/>
                  <a:lumOff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24602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821D8-1706-441C-A329-C3069FA59F5D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CBD9-EA76-4F21-A540-FC6942B3DD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2156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pos="7423" userDrawn="1">
          <p15:clr>
            <a:srgbClr val="FBAE40"/>
          </p15:clr>
        </p15:guide>
        <p15:guide id="4" orient="horz" pos="4042" userDrawn="1">
          <p15:clr>
            <a:srgbClr val="FBAE40"/>
          </p15:clr>
        </p15:guide>
        <p15:guide id="5" orient="horz" pos="278" userDrawn="1">
          <p15:clr>
            <a:srgbClr val="FBAE40"/>
          </p15:clr>
        </p15:guide>
        <p15:guide id="6" orient="horz" pos="648" userDrawn="1">
          <p15:clr>
            <a:srgbClr val="FBAE40"/>
          </p15:clr>
        </p15:guide>
        <p15:guide id="7" orient="horz" pos="367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7754747E-709A-4EC8-9052-A2DC2BC2A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9175" y="1456461"/>
            <a:ext cx="4974336" cy="1755648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8E0D7EB-208F-45D9-8504-4C5699CA260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06194" y="1052299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C1492A3F-6EF1-4E46-9476-3362F6335F7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180612" y="4259442"/>
            <a:ext cx="4544568" cy="1325880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0A8F9160-68E8-410A-A4C1-E9B5F7D226D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804690" y="3718731"/>
            <a:ext cx="2898648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2E613D37-66ED-4765-AE1C-15C3042A708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180612" y="3718730"/>
            <a:ext cx="438912" cy="338328"/>
          </a:xfrm>
        </p:spPr>
        <p:txBody>
          <a:bodyPr wrap="none"/>
          <a:lstStyle>
            <a:lvl1pPr algn="l">
              <a:defRPr sz="16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78939AB0-C180-4F98-A225-56C0C09BCD4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479665" y="4259442"/>
            <a:ext cx="4544568" cy="1325880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33A1472B-F19B-46A6-82FC-F6968B12510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479665" y="3718730"/>
            <a:ext cx="438912" cy="338328"/>
          </a:xfrm>
        </p:spPr>
        <p:txBody>
          <a:bodyPr wrap="none"/>
          <a:lstStyle>
            <a:lvl1pPr algn="l">
              <a:defRPr sz="16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BD11EEC5-4D11-4222-BCB3-5870F26E14E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7114112" y="3718731"/>
            <a:ext cx="2898648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1936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5A64624-602A-43D5-938D-AE5B1FA9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228" y="1932264"/>
            <a:ext cx="4700016" cy="1755648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91CFF460-9461-4D03-A96D-20F857F0738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23248" y="1521388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CD295C51-D1B3-4F2E-BEBE-882CE0335EF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798829" y="1756319"/>
            <a:ext cx="4544568" cy="557784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4075610A-6D08-46F7-94CB-E070E8CF0B0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798829" y="1411857"/>
            <a:ext cx="3785616" cy="338328"/>
          </a:xfrm>
        </p:spPr>
        <p:txBody>
          <a:bodyPr/>
          <a:lstStyle>
            <a:lvl1pPr algn="l">
              <a:defRPr sz="16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F35E0ADC-02B4-4373-A9F9-8F60B20DA9B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1036228" y="4229771"/>
            <a:ext cx="4700016" cy="1170432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169ADF2D-D101-45B2-86B8-6C0278D91E9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798829" y="3299369"/>
            <a:ext cx="4544568" cy="557784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3A17EC3F-B339-40FD-AA9C-5429D68287BF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798829" y="2954907"/>
            <a:ext cx="3785616" cy="338328"/>
          </a:xfrm>
        </p:spPr>
        <p:txBody>
          <a:bodyPr/>
          <a:lstStyle>
            <a:lvl1pPr algn="l">
              <a:defRPr sz="16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8B9A2585-FA0A-4DE1-A2F6-D8A6EE16FD9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798829" y="4842419"/>
            <a:ext cx="4544568" cy="557784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259E58E4-1E14-49FC-B38F-7E511CB3B5FC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6798829" y="4497957"/>
            <a:ext cx="3785616" cy="338328"/>
          </a:xfrm>
        </p:spPr>
        <p:txBody>
          <a:bodyPr/>
          <a:lstStyle>
            <a:lvl1pPr algn="l">
              <a:defRPr sz="16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7482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BF65665-6F52-4BC7-8B90-A5AC38B107A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200079" y="926368"/>
            <a:ext cx="2309813" cy="5000625"/>
          </a:xfrm>
          <a:custGeom>
            <a:avLst/>
            <a:gdLst>
              <a:gd name="connsiteX0" fmla="*/ 0 w 2309813"/>
              <a:gd name="connsiteY0" fmla="*/ 0 h 5000625"/>
              <a:gd name="connsiteX1" fmla="*/ 2309813 w 2309813"/>
              <a:gd name="connsiteY1" fmla="*/ 0 h 5000625"/>
              <a:gd name="connsiteX2" fmla="*/ 2309813 w 2309813"/>
              <a:gd name="connsiteY2" fmla="*/ 5000625 h 5000625"/>
              <a:gd name="connsiteX3" fmla="*/ 0 w 2309813"/>
              <a:gd name="connsiteY3" fmla="*/ 5000625 h 500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9813" h="5000625">
                <a:moveTo>
                  <a:pt x="0" y="0"/>
                </a:moveTo>
                <a:lnTo>
                  <a:pt x="2309813" y="0"/>
                </a:lnTo>
                <a:lnTo>
                  <a:pt x="2309813" y="5000625"/>
                </a:lnTo>
                <a:lnTo>
                  <a:pt x="0" y="5000625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F13AF40-5A3F-4602-BFE5-8BAB8E097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228" y="2428986"/>
            <a:ext cx="3483864" cy="2304288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C803B3C7-80FC-40CF-8960-1D6FD89D0E9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23248" y="2011166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75BA145-6F4E-4127-B9F6-79D3C53EB0E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621466" y="2089613"/>
            <a:ext cx="2359152" cy="85953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16659DD7-0FBB-4F8A-9FC9-5C1946505D3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8621466" y="4387640"/>
            <a:ext cx="2359152" cy="85953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5962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39D4C78-BE22-4053-BE79-BF87C9FE23C8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926453" y="1134081"/>
            <a:ext cx="6265547" cy="4589840"/>
          </a:xfrm>
          <a:custGeom>
            <a:avLst/>
            <a:gdLst>
              <a:gd name="connsiteX0" fmla="*/ 0 w 6265547"/>
              <a:gd name="connsiteY0" fmla="*/ 0 h 4589840"/>
              <a:gd name="connsiteX1" fmla="*/ 6265547 w 6265547"/>
              <a:gd name="connsiteY1" fmla="*/ 0 h 4589840"/>
              <a:gd name="connsiteX2" fmla="*/ 6265547 w 6265547"/>
              <a:gd name="connsiteY2" fmla="*/ 4589840 h 4589840"/>
              <a:gd name="connsiteX3" fmla="*/ 0 w 6265547"/>
              <a:gd name="connsiteY3" fmla="*/ 4589840 h 4589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65547" h="4589840">
                <a:moveTo>
                  <a:pt x="0" y="0"/>
                </a:moveTo>
                <a:lnTo>
                  <a:pt x="6265547" y="0"/>
                </a:lnTo>
                <a:lnTo>
                  <a:pt x="6265547" y="4589840"/>
                </a:lnTo>
                <a:lnTo>
                  <a:pt x="0" y="458984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289D03F-1F07-4004-8677-E164E1E4F11B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019176" y="1592825"/>
            <a:ext cx="3255264" cy="1755648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6D49FA5-BC47-42D0-ABDD-D86C4EFB1451}"/>
              </a:ext>
            </a:extLst>
          </p:cNvPr>
          <p:cNvSpPr>
            <a:spLocks noGrp="1"/>
          </p:cNvSpPr>
          <p:nvPr userDrawn="1">
            <p:ph type="body" sz="quarter" idx="22"/>
          </p:nvPr>
        </p:nvSpPr>
        <p:spPr>
          <a:xfrm>
            <a:off x="1106194" y="1180363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C1F3F463-949D-4D09-9DCD-251BF9B037FE}"/>
              </a:ext>
            </a:extLst>
          </p:cNvPr>
          <p:cNvSpPr>
            <a:spLocks noGrp="1"/>
          </p:cNvSpPr>
          <p:nvPr userDrawn="1">
            <p:ph type="body" sz="quarter" idx="25"/>
          </p:nvPr>
        </p:nvSpPr>
        <p:spPr>
          <a:xfrm>
            <a:off x="1019176" y="4627786"/>
            <a:ext cx="3419856" cy="557784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1A0C174B-242D-4DC9-9962-A81BC43CE9D5}"/>
              </a:ext>
            </a:extLst>
          </p:cNvPr>
          <p:cNvSpPr>
            <a:spLocks noGrp="1"/>
          </p:cNvSpPr>
          <p:nvPr userDrawn="1">
            <p:ph type="body" sz="quarter" idx="26"/>
          </p:nvPr>
        </p:nvSpPr>
        <p:spPr>
          <a:xfrm>
            <a:off x="1019176" y="4283324"/>
            <a:ext cx="2898648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1FA75CB6-F408-4545-BB03-C116D5B7F354}"/>
              </a:ext>
            </a:extLst>
          </p:cNvPr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1019176" y="3806834"/>
            <a:ext cx="877824" cy="466344"/>
          </a:xfrm>
        </p:spPr>
        <p:txBody>
          <a:bodyPr wrap="none"/>
          <a:lstStyle>
            <a:lvl1pPr algn="l">
              <a:defRPr sz="24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1560442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CA061F7-DBCC-499B-9BD8-D91AD0F8A44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423025" y="651261"/>
            <a:ext cx="4424559" cy="6206738"/>
          </a:xfrm>
          <a:custGeom>
            <a:avLst/>
            <a:gdLst>
              <a:gd name="connsiteX0" fmla="*/ 0 w 4424559"/>
              <a:gd name="connsiteY0" fmla="*/ 0 h 6206738"/>
              <a:gd name="connsiteX1" fmla="*/ 4424559 w 4424559"/>
              <a:gd name="connsiteY1" fmla="*/ 0 h 6206738"/>
              <a:gd name="connsiteX2" fmla="*/ 4424559 w 4424559"/>
              <a:gd name="connsiteY2" fmla="*/ 6206738 h 6206738"/>
              <a:gd name="connsiteX3" fmla="*/ 0 w 4424559"/>
              <a:gd name="connsiteY3" fmla="*/ 6206738 h 6206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24559" h="6206738">
                <a:moveTo>
                  <a:pt x="0" y="0"/>
                </a:moveTo>
                <a:lnTo>
                  <a:pt x="4424559" y="0"/>
                </a:lnTo>
                <a:lnTo>
                  <a:pt x="4424559" y="6206738"/>
                </a:lnTo>
                <a:lnTo>
                  <a:pt x="0" y="6206738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E8A53799-CA6D-4F7A-82E5-145D36CD89B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114525" y="2076487"/>
            <a:ext cx="3419856" cy="40233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1DB1D18D-5063-4BFA-B9E3-7EC785C88BA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114525" y="1730465"/>
            <a:ext cx="2898648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E675AB5-7584-439B-9586-BD55E873358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114525" y="1253975"/>
            <a:ext cx="877824" cy="466344"/>
          </a:xfrm>
        </p:spPr>
        <p:txBody>
          <a:bodyPr wrap="none"/>
          <a:lstStyle>
            <a:lvl1pPr algn="l">
              <a:defRPr sz="24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F4F1978A-CC41-4D7F-83F0-5F7721790B1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114525" y="3621360"/>
            <a:ext cx="3419856" cy="40233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7CCDAE51-FD98-42BD-BDE3-9E77053A35D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114525" y="3275338"/>
            <a:ext cx="2898648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9C7FF2C7-8069-430C-B291-127EB695A06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14525" y="2798848"/>
            <a:ext cx="877824" cy="466344"/>
          </a:xfrm>
        </p:spPr>
        <p:txBody>
          <a:bodyPr wrap="none"/>
          <a:lstStyle>
            <a:lvl1pPr algn="l">
              <a:defRPr sz="24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2AE4A3E6-3678-4049-B682-FA292C43108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1114525" y="5166233"/>
            <a:ext cx="3419856" cy="40233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6A85A9C0-338D-4CE5-BFAD-C5C547DC906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114525" y="4820211"/>
            <a:ext cx="2898648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F57B3742-2C1E-4931-A575-4A1F871A2BA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14525" y="4343721"/>
            <a:ext cx="877824" cy="466344"/>
          </a:xfrm>
        </p:spPr>
        <p:txBody>
          <a:bodyPr wrap="none"/>
          <a:lstStyle>
            <a:lvl1pPr algn="l">
              <a:defRPr sz="24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757452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6767C86-EE6F-4389-B2B7-A666AB296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227" y="2017994"/>
            <a:ext cx="4233672" cy="2304288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FA78E343-D696-4F2E-ACCF-FAF2DD2DB79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23248" y="1605514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5105CC5-5847-45FC-8264-DD8017CBA34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036227" y="4760047"/>
            <a:ext cx="4234271" cy="557784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5053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606A8E05-EA72-439C-BF24-2F017CD6A2B1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036228" y="1453182"/>
            <a:ext cx="4974336" cy="1755648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FDA87228-ADE0-4248-BAF9-CD7918184A9E}"/>
              </a:ext>
            </a:extLst>
          </p:cNvPr>
          <p:cNvSpPr>
            <a:spLocks noGrp="1"/>
          </p:cNvSpPr>
          <p:nvPr userDrawn="1">
            <p:ph type="body" sz="quarter" idx="22"/>
          </p:nvPr>
        </p:nvSpPr>
        <p:spPr>
          <a:xfrm>
            <a:off x="1123248" y="1030846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85EF0003-368F-4D30-B405-C2122170497A}"/>
              </a:ext>
            </a:extLst>
          </p:cNvPr>
          <p:cNvSpPr>
            <a:spLocks noGrp="1"/>
          </p:cNvSpPr>
          <p:nvPr userDrawn="1">
            <p:ph type="body" sz="quarter" idx="25"/>
          </p:nvPr>
        </p:nvSpPr>
        <p:spPr>
          <a:xfrm>
            <a:off x="6495638" y="1929660"/>
            <a:ext cx="4078224" cy="85953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33A7025-88C3-41EE-A2ED-48101F7DB954}"/>
              </a:ext>
            </a:extLst>
          </p:cNvPr>
          <p:cNvSpPr>
            <a:spLocks noGrp="1"/>
          </p:cNvSpPr>
          <p:nvPr userDrawn="1">
            <p:ph type="body" sz="quarter" idx="26"/>
          </p:nvPr>
        </p:nvSpPr>
        <p:spPr>
          <a:xfrm>
            <a:off x="6495638" y="1579174"/>
            <a:ext cx="4078224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90306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45796C6-57A1-4752-8749-4BAC92648C6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367528" y="0"/>
            <a:ext cx="6824472" cy="5146072"/>
          </a:xfrm>
          <a:custGeom>
            <a:avLst/>
            <a:gdLst>
              <a:gd name="connsiteX0" fmla="*/ 0 w 6824472"/>
              <a:gd name="connsiteY0" fmla="*/ 0 h 5146072"/>
              <a:gd name="connsiteX1" fmla="*/ 6824472 w 6824472"/>
              <a:gd name="connsiteY1" fmla="*/ 0 h 5146072"/>
              <a:gd name="connsiteX2" fmla="*/ 6824472 w 6824472"/>
              <a:gd name="connsiteY2" fmla="*/ 5146072 h 5146072"/>
              <a:gd name="connsiteX3" fmla="*/ 0 w 6824472"/>
              <a:gd name="connsiteY3" fmla="*/ 5146072 h 5146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24472" h="5146072">
                <a:moveTo>
                  <a:pt x="0" y="0"/>
                </a:moveTo>
                <a:lnTo>
                  <a:pt x="6824472" y="0"/>
                </a:lnTo>
                <a:lnTo>
                  <a:pt x="6824472" y="5146072"/>
                </a:lnTo>
                <a:lnTo>
                  <a:pt x="0" y="5146072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F442CED-546B-417E-AD80-8037420FB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228" y="2278874"/>
            <a:ext cx="3483864" cy="2304288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B983973E-936D-4F0E-A3FD-B13DC562162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58637" y="1858844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A904D9B-9D1F-4AED-BF44-78F44CAF005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367528" y="5770599"/>
            <a:ext cx="5193792" cy="40233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EA20B44D-6865-421A-A9D2-3644CDE8BE5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367528" y="5424577"/>
            <a:ext cx="2898648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64672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3DD41A0-DEEE-4E76-99FC-CBA716245294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096000" y="0"/>
            <a:ext cx="6096000" cy="4066032"/>
          </a:xfrm>
          <a:custGeom>
            <a:avLst/>
            <a:gdLst>
              <a:gd name="connsiteX0" fmla="*/ 0 w 6096000"/>
              <a:gd name="connsiteY0" fmla="*/ 0 h 4066032"/>
              <a:gd name="connsiteX1" fmla="*/ 6096000 w 6096000"/>
              <a:gd name="connsiteY1" fmla="*/ 0 h 4066032"/>
              <a:gd name="connsiteX2" fmla="*/ 6096000 w 6096000"/>
              <a:gd name="connsiteY2" fmla="*/ 4066032 h 4066032"/>
              <a:gd name="connsiteX3" fmla="*/ 0 w 6096000"/>
              <a:gd name="connsiteY3" fmla="*/ 4066032 h 4066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066032">
                <a:moveTo>
                  <a:pt x="0" y="0"/>
                </a:moveTo>
                <a:lnTo>
                  <a:pt x="6096000" y="0"/>
                </a:lnTo>
                <a:lnTo>
                  <a:pt x="6096000" y="4066032"/>
                </a:lnTo>
                <a:lnTo>
                  <a:pt x="0" y="4066032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94ECEAA-383F-4B63-A417-8D9F39B85B0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0" y="1"/>
            <a:ext cx="6096000" cy="4066032"/>
          </a:xfrm>
          <a:custGeom>
            <a:avLst/>
            <a:gdLst>
              <a:gd name="connsiteX0" fmla="*/ 0 w 6096000"/>
              <a:gd name="connsiteY0" fmla="*/ 0 h 4066032"/>
              <a:gd name="connsiteX1" fmla="*/ 6096000 w 6096000"/>
              <a:gd name="connsiteY1" fmla="*/ 0 h 4066032"/>
              <a:gd name="connsiteX2" fmla="*/ 6096000 w 6096000"/>
              <a:gd name="connsiteY2" fmla="*/ 4066032 h 4066032"/>
              <a:gd name="connsiteX3" fmla="*/ 0 w 6096000"/>
              <a:gd name="connsiteY3" fmla="*/ 4066032 h 4066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066032">
                <a:moveTo>
                  <a:pt x="0" y="0"/>
                </a:moveTo>
                <a:lnTo>
                  <a:pt x="6096000" y="0"/>
                </a:lnTo>
                <a:lnTo>
                  <a:pt x="6096000" y="4066032"/>
                </a:lnTo>
                <a:lnTo>
                  <a:pt x="0" y="4066032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AE01AE4-D555-40FE-B508-E3A51C85B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064" y="4905330"/>
            <a:ext cx="5065776" cy="1197864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60A767A-A0F0-4E4C-88F1-0C24D6E7F0D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20082" y="4489781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34718C6B-A0C1-4786-8A98-2FB538F2480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495638" y="5171464"/>
            <a:ext cx="4078224" cy="85953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1C9B992C-F288-4B74-9745-064C3DDD10A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495638" y="4820978"/>
            <a:ext cx="4078224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55583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48C908F-BA07-4AF9-AC2E-BBFF43B9651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0" y="0"/>
            <a:ext cx="5688012" cy="5975350"/>
          </a:xfrm>
          <a:custGeom>
            <a:avLst/>
            <a:gdLst>
              <a:gd name="connsiteX0" fmla="*/ 0 w 5688012"/>
              <a:gd name="connsiteY0" fmla="*/ 0 h 5975350"/>
              <a:gd name="connsiteX1" fmla="*/ 5688012 w 5688012"/>
              <a:gd name="connsiteY1" fmla="*/ 0 h 5975350"/>
              <a:gd name="connsiteX2" fmla="*/ 5688012 w 5688012"/>
              <a:gd name="connsiteY2" fmla="*/ 5975350 h 5975350"/>
              <a:gd name="connsiteX3" fmla="*/ 0 w 5688012"/>
              <a:gd name="connsiteY3" fmla="*/ 5975350 h 597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8012" h="5975350">
                <a:moveTo>
                  <a:pt x="0" y="0"/>
                </a:moveTo>
                <a:lnTo>
                  <a:pt x="5688012" y="0"/>
                </a:lnTo>
                <a:lnTo>
                  <a:pt x="5688012" y="5975350"/>
                </a:lnTo>
                <a:lnTo>
                  <a:pt x="0" y="597535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07985F3-E8B0-4BCD-B5BE-2BCECB331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9850" y="1823740"/>
            <a:ext cx="5074920" cy="1755648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6FFD6CBA-05AA-4018-88D8-A3CADFB90D0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542259" y="1409068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33EC289-07A7-4C5F-94D8-42564768F0F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970502" y="4191302"/>
            <a:ext cx="4270248" cy="40233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B888700E-8619-4A81-A825-AB0B435EF8A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970502" y="5072044"/>
            <a:ext cx="4270248" cy="40233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3244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970261-CB53-43B1-95D9-808BCA0228FE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144" y="0"/>
            <a:ext cx="12177712" cy="6858000"/>
          </a:xfrm>
          <a:custGeom>
            <a:avLst/>
            <a:gdLst>
              <a:gd name="connsiteX0" fmla="*/ 0 w 12177712"/>
              <a:gd name="connsiteY0" fmla="*/ 0 h 6858000"/>
              <a:gd name="connsiteX1" fmla="*/ 12177712 w 12177712"/>
              <a:gd name="connsiteY1" fmla="*/ 0 h 6858000"/>
              <a:gd name="connsiteX2" fmla="*/ 12177712 w 12177712"/>
              <a:gd name="connsiteY2" fmla="*/ 6858000 h 6858000"/>
              <a:gd name="connsiteX3" fmla="*/ 0 w 1217771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77712" h="6858000">
                <a:moveTo>
                  <a:pt x="0" y="0"/>
                </a:moveTo>
                <a:lnTo>
                  <a:pt x="12177712" y="0"/>
                </a:lnTo>
                <a:lnTo>
                  <a:pt x="12177712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0D0C9E1-8E6E-4411-A376-296257335282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862212" y="1927755"/>
            <a:ext cx="4599432" cy="2651760"/>
          </a:xfrm>
        </p:spPr>
        <p:txBody>
          <a:bodyPr anchor="t"/>
          <a:lstStyle>
            <a:lvl1pPr>
              <a:defRPr sz="16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0D6760BB-ED4E-445C-B7B8-254F2209D1EE}"/>
              </a:ext>
            </a:extLst>
          </p:cNvPr>
          <p:cNvSpPr>
            <a:spLocks noGrp="1"/>
          </p:cNvSpPr>
          <p:nvPr userDrawn="1">
            <p:ph type="body" sz="quarter" idx="22"/>
          </p:nvPr>
        </p:nvSpPr>
        <p:spPr>
          <a:xfrm>
            <a:off x="6514471" y="2951133"/>
            <a:ext cx="4005072" cy="950976"/>
          </a:xfrm>
        </p:spPr>
        <p:txBody>
          <a:bodyPr/>
          <a:lstStyle>
            <a:lvl1pPr algn="l">
              <a:defRPr sz="28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38075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EFDEDFB-0B21-4B7A-810F-9F89420EB03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439151" y="0"/>
            <a:ext cx="3344862" cy="5017292"/>
          </a:xfrm>
          <a:custGeom>
            <a:avLst/>
            <a:gdLst>
              <a:gd name="connsiteX0" fmla="*/ 0 w 3344862"/>
              <a:gd name="connsiteY0" fmla="*/ 0 h 5017292"/>
              <a:gd name="connsiteX1" fmla="*/ 3344862 w 3344862"/>
              <a:gd name="connsiteY1" fmla="*/ 0 h 5017292"/>
              <a:gd name="connsiteX2" fmla="*/ 3344862 w 3344862"/>
              <a:gd name="connsiteY2" fmla="*/ 5017292 h 5017292"/>
              <a:gd name="connsiteX3" fmla="*/ 0 w 3344862"/>
              <a:gd name="connsiteY3" fmla="*/ 5017292 h 501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4862" h="5017292">
                <a:moveTo>
                  <a:pt x="0" y="0"/>
                </a:moveTo>
                <a:lnTo>
                  <a:pt x="3344862" y="0"/>
                </a:lnTo>
                <a:lnTo>
                  <a:pt x="3344862" y="5017292"/>
                </a:lnTo>
                <a:lnTo>
                  <a:pt x="0" y="5017292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56DF094-9895-451F-BEC6-AB72468A5E7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975983" y="0"/>
            <a:ext cx="3344862" cy="5017292"/>
          </a:xfrm>
          <a:custGeom>
            <a:avLst/>
            <a:gdLst>
              <a:gd name="connsiteX0" fmla="*/ 0 w 3344862"/>
              <a:gd name="connsiteY0" fmla="*/ 0 h 5017292"/>
              <a:gd name="connsiteX1" fmla="*/ 3344862 w 3344862"/>
              <a:gd name="connsiteY1" fmla="*/ 0 h 5017292"/>
              <a:gd name="connsiteX2" fmla="*/ 3344862 w 3344862"/>
              <a:gd name="connsiteY2" fmla="*/ 5017292 h 5017292"/>
              <a:gd name="connsiteX3" fmla="*/ 0 w 3344862"/>
              <a:gd name="connsiteY3" fmla="*/ 5017292 h 501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4862" h="5017292">
                <a:moveTo>
                  <a:pt x="0" y="0"/>
                </a:moveTo>
                <a:lnTo>
                  <a:pt x="3344862" y="0"/>
                </a:lnTo>
                <a:lnTo>
                  <a:pt x="3344862" y="5017292"/>
                </a:lnTo>
                <a:lnTo>
                  <a:pt x="0" y="5017292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94BE65E-40CB-4F9F-930A-FF726973195A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890239" y="2339318"/>
            <a:ext cx="2871216" cy="1755648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343A0C29-DC51-4A61-9040-AB7409754A33}"/>
              </a:ext>
            </a:extLst>
          </p:cNvPr>
          <p:cNvSpPr>
            <a:spLocks noGrp="1"/>
          </p:cNvSpPr>
          <p:nvPr userDrawn="1">
            <p:ph type="body" sz="quarter" idx="22"/>
          </p:nvPr>
        </p:nvSpPr>
        <p:spPr>
          <a:xfrm>
            <a:off x="977257" y="1942933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2B071E36-26B4-4D6F-8D2B-C14D548370DA}"/>
              </a:ext>
            </a:extLst>
          </p:cNvPr>
          <p:cNvSpPr>
            <a:spLocks noGrp="1"/>
          </p:cNvSpPr>
          <p:nvPr userDrawn="1">
            <p:ph type="body" sz="quarter" idx="25"/>
          </p:nvPr>
        </p:nvSpPr>
        <p:spPr>
          <a:xfrm>
            <a:off x="4975983" y="5572472"/>
            <a:ext cx="2752344" cy="7040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1A5613C8-DAA0-49D3-A261-5014280EBFC9}"/>
              </a:ext>
            </a:extLst>
          </p:cNvPr>
          <p:cNvSpPr>
            <a:spLocks noGrp="1"/>
          </p:cNvSpPr>
          <p:nvPr userDrawn="1">
            <p:ph type="body" sz="quarter" idx="26"/>
          </p:nvPr>
        </p:nvSpPr>
        <p:spPr>
          <a:xfrm>
            <a:off x="4975983" y="5220426"/>
            <a:ext cx="2898648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5B12D950-4D9E-4076-BDC7-2FD9DB51208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8439151" y="5572472"/>
            <a:ext cx="2752344" cy="7040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15ABCBF2-24C4-4161-BD95-CC13BAD6E4D3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8439151" y="5220426"/>
            <a:ext cx="2898648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27506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0991B774-7D71-4E3D-BBA2-164EA49ED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0413" y="1717304"/>
            <a:ext cx="8083296" cy="3419856"/>
          </a:xfrm>
        </p:spPr>
        <p:txBody>
          <a:bodyPr anchor="t"/>
          <a:lstStyle>
            <a:lvl1pPr algn="ctr">
              <a:defRPr sz="54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398617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F693D17-4D93-4592-A13C-1506C111B9F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5283200" y="1409700"/>
            <a:ext cx="1625600" cy="1625600"/>
          </a:xfrm>
          <a:custGeom>
            <a:avLst/>
            <a:gdLst>
              <a:gd name="connsiteX0" fmla="*/ 0 w 1625600"/>
              <a:gd name="connsiteY0" fmla="*/ 0 h 1625600"/>
              <a:gd name="connsiteX1" fmla="*/ 1625600 w 1625600"/>
              <a:gd name="connsiteY1" fmla="*/ 0 h 1625600"/>
              <a:gd name="connsiteX2" fmla="*/ 1625600 w 1625600"/>
              <a:gd name="connsiteY2" fmla="*/ 1625600 h 1625600"/>
              <a:gd name="connsiteX3" fmla="*/ 0 w 1625600"/>
              <a:gd name="connsiteY3" fmla="*/ 1625600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5600" h="1625600">
                <a:moveTo>
                  <a:pt x="0" y="0"/>
                </a:moveTo>
                <a:lnTo>
                  <a:pt x="1625600" y="0"/>
                </a:lnTo>
                <a:lnTo>
                  <a:pt x="1625600" y="1625600"/>
                </a:lnTo>
                <a:lnTo>
                  <a:pt x="0" y="162560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A7E9CFA-D7A3-49AF-9DBB-01299E18D46E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5283200" y="3822699"/>
            <a:ext cx="1625600" cy="1625600"/>
          </a:xfrm>
          <a:custGeom>
            <a:avLst/>
            <a:gdLst>
              <a:gd name="connsiteX0" fmla="*/ 0 w 1625600"/>
              <a:gd name="connsiteY0" fmla="*/ 0 h 1625600"/>
              <a:gd name="connsiteX1" fmla="*/ 1625600 w 1625600"/>
              <a:gd name="connsiteY1" fmla="*/ 0 h 1625600"/>
              <a:gd name="connsiteX2" fmla="*/ 1625600 w 1625600"/>
              <a:gd name="connsiteY2" fmla="*/ 1625600 h 1625600"/>
              <a:gd name="connsiteX3" fmla="*/ 0 w 1625600"/>
              <a:gd name="connsiteY3" fmla="*/ 1625600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5600" h="1625600">
                <a:moveTo>
                  <a:pt x="0" y="0"/>
                </a:moveTo>
                <a:lnTo>
                  <a:pt x="1625600" y="0"/>
                </a:lnTo>
                <a:lnTo>
                  <a:pt x="1625600" y="1625600"/>
                </a:lnTo>
                <a:lnTo>
                  <a:pt x="0" y="162560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1687794-5BE8-418E-A4D9-33DAD91B5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239" y="1983108"/>
            <a:ext cx="3538728" cy="1197864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642FF833-892F-4EF0-91C4-5484E4A998F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77257" y="1575143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146E83DB-2497-4BA0-923F-3CBD939DD07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7110411" y="1579130"/>
            <a:ext cx="3785616" cy="338328"/>
          </a:xfrm>
        </p:spPr>
        <p:txBody>
          <a:bodyPr/>
          <a:lstStyle>
            <a:lvl1pPr algn="l">
              <a:defRPr sz="16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ACE25D28-900E-4A40-A8DD-CC5A30C24A1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110411" y="1929616"/>
            <a:ext cx="4059936" cy="85953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4A07EB9E-D1C2-439C-962B-C314AAA51A5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7110411" y="3974998"/>
            <a:ext cx="3785616" cy="338328"/>
          </a:xfrm>
        </p:spPr>
        <p:txBody>
          <a:bodyPr/>
          <a:lstStyle>
            <a:lvl1pPr algn="l">
              <a:defRPr sz="16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8E147E09-62A9-49FD-9C68-D435C0D22C6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7110411" y="4325484"/>
            <a:ext cx="4059936" cy="85953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8C17ED2A-7ACF-4967-8FFD-A02FF4749935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90239" y="3933395"/>
            <a:ext cx="3776472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C97CB0DA-EBBC-4A17-A710-10CA9A2648D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890239" y="4281643"/>
            <a:ext cx="3776472" cy="1014984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72759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9620A12-44E0-4073-BAF6-B721DCD5FEE2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096000" y="1"/>
            <a:ext cx="6096000" cy="3428999"/>
          </a:xfrm>
          <a:custGeom>
            <a:avLst/>
            <a:gdLst>
              <a:gd name="connsiteX0" fmla="*/ 0 w 6096000"/>
              <a:gd name="connsiteY0" fmla="*/ 0 h 3428999"/>
              <a:gd name="connsiteX1" fmla="*/ 6096000 w 6096000"/>
              <a:gd name="connsiteY1" fmla="*/ 0 h 3428999"/>
              <a:gd name="connsiteX2" fmla="*/ 6096000 w 6096000"/>
              <a:gd name="connsiteY2" fmla="*/ 3428999 h 3428999"/>
              <a:gd name="connsiteX3" fmla="*/ 0 w 6096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8999">
                <a:moveTo>
                  <a:pt x="0" y="0"/>
                </a:moveTo>
                <a:lnTo>
                  <a:pt x="6096000" y="0"/>
                </a:lnTo>
                <a:lnTo>
                  <a:pt x="6096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B136DF6-331E-4B9D-9397-F533535BD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125" y="1363880"/>
            <a:ext cx="4197096" cy="649224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5913F64-11DB-44AD-AB2E-F58D9AF49FD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83916" y="947503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64A2314-E9FE-42FD-A1AF-A50D91152BA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885125" y="2334984"/>
            <a:ext cx="4078224" cy="85953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60B9F757-BA2C-42C9-8050-EC2FAE8BAC67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6495669" y="4216224"/>
            <a:ext cx="4105656" cy="557784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C3F3FD39-5DEE-4E15-AD7C-6801D7E5411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495669" y="5555560"/>
            <a:ext cx="4105656" cy="557784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634CB9FA-37C5-46AD-A1B5-6C21E2D09F5D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32509" y="4216224"/>
            <a:ext cx="4105656" cy="557784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F05C92D6-A158-4D7B-A728-9216E2355DF6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832509" y="5555560"/>
            <a:ext cx="4105656" cy="557784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21156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36AD207-D481-4743-9513-217BC4B296E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104217" y="441325"/>
            <a:ext cx="3983566" cy="5975350"/>
          </a:xfrm>
          <a:custGeom>
            <a:avLst/>
            <a:gdLst>
              <a:gd name="connsiteX0" fmla="*/ 0 w 3983566"/>
              <a:gd name="connsiteY0" fmla="*/ 0 h 5975350"/>
              <a:gd name="connsiteX1" fmla="*/ 3983566 w 3983566"/>
              <a:gd name="connsiteY1" fmla="*/ 0 h 5975350"/>
              <a:gd name="connsiteX2" fmla="*/ 3983566 w 3983566"/>
              <a:gd name="connsiteY2" fmla="*/ 5975350 h 5975350"/>
              <a:gd name="connsiteX3" fmla="*/ 0 w 3983566"/>
              <a:gd name="connsiteY3" fmla="*/ 5975350 h 597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3566" h="5975350">
                <a:moveTo>
                  <a:pt x="0" y="0"/>
                </a:moveTo>
                <a:lnTo>
                  <a:pt x="3983566" y="0"/>
                </a:lnTo>
                <a:lnTo>
                  <a:pt x="3983566" y="5975350"/>
                </a:lnTo>
                <a:lnTo>
                  <a:pt x="0" y="597535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7C61D244-0443-4A9B-8D6B-5D54C9C61AC2}"/>
              </a:ext>
            </a:extLst>
          </p:cNvPr>
          <p:cNvSpPr>
            <a:spLocks noGrp="1"/>
          </p:cNvSpPr>
          <p:nvPr userDrawn="1">
            <p:ph type="body" sz="quarter" idx="31"/>
          </p:nvPr>
        </p:nvSpPr>
        <p:spPr>
          <a:xfrm>
            <a:off x="8546046" y="2179790"/>
            <a:ext cx="2898648" cy="7040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53C86E51-ACE4-44DF-9D62-E759451B7063}"/>
              </a:ext>
            </a:extLst>
          </p:cNvPr>
          <p:cNvSpPr>
            <a:spLocks noGrp="1"/>
          </p:cNvSpPr>
          <p:nvPr userDrawn="1">
            <p:ph type="body" sz="quarter" idx="32"/>
          </p:nvPr>
        </p:nvSpPr>
        <p:spPr>
          <a:xfrm>
            <a:off x="8546046" y="1827744"/>
            <a:ext cx="2898648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5C57D04A-7CEC-4796-99FB-5AB862459E17}"/>
              </a:ext>
            </a:extLst>
          </p:cNvPr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8546046" y="1351254"/>
            <a:ext cx="877824" cy="466344"/>
          </a:xfrm>
        </p:spPr>
        <p:txBody>
          <a:bodyPr wrap="none"/>
          <a:lstStyle>
            <a:lvl1pPr algn="l">
              <a:defRPr sz="24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429BAEE1-30A7-47F3-8C07-C96DC282194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546046" y="4797980"/>
            <a:ext cx="2898648" cy="7040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9EF9166-98A3-4B6D-B126-1A716E009A3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546046" y="4445934"/>
            <a:ext cx="2898648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5522458F-283D-4AF9-9C15-21D04FD9240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546046" y="3969444"/>
            <a:ext cx="877824" cy="466344"/>
          </a:xfrm>
        </p:spPr>
        <p:txBody>
          <a:bodyPr wrap="none"/>
          <a:lstStyle>
            <a:lvl1pPr algn="l">
              <a:defRPr sz="24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7D1A0128-1886-46B5-85F1-E0E5FE24952B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1019175" y="3518499"/>
            <a:ext cx="2459736" cy="2249424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46D498D-6393-4C95-90EE-BE44573F7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9175" y="1534627"/>
            <a:ext cx="2459736" cy="1572768"/>
          </a:xfrm>
        </p:spPr>
        <p:txBody>
          <a:bodyPr anchor="t"/>
          <a:lstStyle>
            <a:lvl1pPr>
              <a:defRPr sz="32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AFCA07E3-21C6-4419-86FC-4155AE4D588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06194" y="1116331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6282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70965A44-C736-421B-85FB-59195E5EA68B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694114" y="844549"/>
            <a:ext cx="2584450" cy="2584450"/>
          </a:xfrm>
          <a:custGeom>
            <a:avLst/>
            <a:gdLst>
              <a:gd name="connsiteX0" fmla="*/ 0 w 2584450"/>
              <a:gd name="connsiteY0" fmla="*/ 0 h 2584450"/>
              <a:gd name="connsiteX1" fmla="*/ 2584450 w 2584450"/>
              <a:gd name="connsiteY1" fmla="*/ 0 h 2584450"/>
              <a:gd name="connsiteX2" fmla="*/ 2584450 w 2584450"/>
              <a:gd name="connsiteY2" fmla="*/ 2584450 h 2584450"/>
              <a:gd name="connsiteX3" fmla="*/ 0 w 2584450"/>
              <a:gd name="connsiteY3" fmla="*/ 2584450 h 258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4450" h="2584450">
                <a:moveTo>
                  <a:pt x="0" y="0"/>
                </a:moveTo>
                <a:lnTo>
                  <a:pt x="2584450" y="0"/>
                </a:lnTo>
                <a:lnTo>
                  <a:pt x="2584450" y="2584450"/>
                </a:lnTo>
                <a:lnTo>
                  <a:pt x="0" y="258445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EB459258-2377-4AA1-8D3E-D2F36A879942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446839" y="844550"/>
            <a:ext cx="2584451" cy="2584451"/>
          </a:xfrm>
          <a:custGeom>
            <a:avLst/>
            <a:gdLst>
              <a:gd name="connsiteX0" fmla="*/ 0 w 2584451"/>
              <a:gd name="connsiteY0" fmla="*/ 0 h 2584451"/>
              <a:gd name="connsiteX1" fmla="*/ 2584451 w 2584451"/>
              <a:gd name="connsiteY1" fmla="*/ 0 h 2584451"/>
              <a:gd name="connsiteX2" fmla="*/ 2584451 w 2584451"/>
              <a:gd name="connsiteY2" fmla="*/ 2584451 h 2584451"/>
              <a:gd name="connsiteX3" fmla="*/ 0 w 2584451"/>
              <a:gd name="connsiteY3" fmla="*/ 2584451 h 2584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4451" h="2584451">
                <a:moveTo>
                  <a:pt x="0" y="0"/>
                </a:moveTo>
                <a:lnTo>
                  <a:pt x="2584451" y="0"/>
                </a:lnTo>
                <a:lnTo>
                  <a:pt x="2584451" y="2584451"/>
                </a:lnTo>
                <a:lnTo>
                  <a:pt x="0" y="2584451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481F744D-B539-4E70-B6EB-E56A5B18A3C1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9199563" y="844549"/>
            <a:ext cx="2584450" cy="2584450"/>
          </a:xfrm>
          <a:custGeom>
            <a:avLst/>
            <a:gdLst>
              <a:gd name="connsiteX0" fmla="*/ 0 w 2584450"/>
              <a:gd name="connsiteY0" fmla="*/ 0 h 2584450"/>
              <a:gd name="connsiteX1" fmla="*/ 2584450 w 2584450"/>
              <a:gd name="connsiteY1" fmla="*/ 0 h 2584450"/>
              <a:gd name="connsiteX2" fmla="*/ 2584450 w 2584450"/>
              <a:gd name="connsiteY2" fmla="*/ 2584450 h 2584450"/>
              <a:gd name="connsiteX3" fmla="*/ 0 w 2584450"/>
              <a:gd name="connsiteY3" fmla="*/ 2584450 h 258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4450" h="2584450">
                <a:moveTo>
                  <a:pt x="0" y="0"/>
                </a:moveTo>
                <a:lnTo>
                  <a:pt x="2584450" y="0"/>
                </a:lnTo>
                <a:lnTo>
                  <a:pt x="2584450" y="2584450"/>
                </a:lnTo>
                <a:lnTo>
                  <a:pt x="0" y="258445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7E82721A-7B1C-4D2B-9C19-187460FEF817}"/>
              </a:ext>
            </a:extLst>
          </p:cNvPr>
          <p:cNvSpPr>
            <a:spLocks noGrp="1"/>
          </p:cNvSpPr>
          <p:nvPr userDrawn="1">
            <p:ph type="body" sz="quarter" idx="34"/>
          </p:nvPr>
        </p:nvSpPr>
        <p:spPr>
          <a:xfrm>
            <a:off x="4027229" y="4558543"/>
            <a:ext cx="1920240" cy="1627632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53F014BB-78EF-43FF-BAD0-6102D90B6857}"/>
              </a:ext>
            </a:extLst>
          </p:cNvPr>
          <p:cNvSpPr>
            <a:spLocks noGrp="1"/>
          </p:cNvSpPr>
          <p:nvPr userDrawn="1">
            <p:ph type="body" sz="quarter" idx="35"/>
          </p:nvPr>
        </p:nvSpPr>
        <p:spPr>
          <a:xfrm>
            <a:off x="4027229" y="3807902"/>
            <a:ext cx="1837944" cy="338328"/>
          </a:xfrm>
        </p:spPr>
        <p:txBody>
          <a:bodyPr/>
          <a:lstStyle>
            <a:lvl1pPr algn="l">
              <a:defRPr sz="16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72F637A8-DD94-4BB4-A2AF-F87F8D9545B4}"/>
              </a:ext>
            </a:extLst>
          </p:cNvPr>
          <p:cNvSpPr>
            <a:spLocks noGrp="1"/>
          </p:cNvSpPr>
          <p:nvPr userDrawn="1">
            <p:ph type="body" sz="quarter" idx="37"/>
          </p:nvPr>
        </p:nvSpPr>
        <p:spPr>
          <a:xfrm>
            <a:off x="885126" y="4220010"/>
            <a:ext cx="2267712" cy="85953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A8884B07-0A1D-4863-AD2D-7F552BFED6D2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885125" y="2193043"/>
            <a:ext cx="2267712" cy="1755648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9121F517-9469-4675-BC81-7B6E4368754B}"/>
              </a:ext>
            </a:extLst>
          </p:cNvPr>
          <p:cNvSpPr>
            <a:spLocks noGrp="1"/>
          </p:cNvSpPr>
          <p:nvPr userDrawn="1">
            <p:ph type="body" sz="quarter" idx="22"/>
          </p:nvPr>
        </p:nvSpPr>
        <p:spPr>
          <a:xfrm>
            <a:off x="972143" y="1777184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1F8D274D-DAD9-4073-80DE-EC308186847A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4027229" y="4106165"/>
            <a:ext cx="1417320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8C7AB853-5201-4810-A172-EE5B6B15441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6779954" y="4558543"/>
            <a:ext cx="1920240" cy="1627632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9F58A305-04B4-44A1-A4B8-9A06F51C6D8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6779954" y="3807902"/>
            <a:ext cx="1837944" cy="338328"/>
          </a:xfrm>
        </p:spPr>
        <p:txBody>
          <a:bodyPr/>
          <a:lstStyle>
            <a:lvl1pPr algn="l">
              <a:defRPr sz="16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E33D4C6A-5249-45F8-ADF7-8F0194B72FE8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779954" y="4106165"/>
            <a:ext cx="1417320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5" name="Text Placeholder 9">
            <a:extLst>
              <a:ext uri="{FF2B5EF4-FFF2-40B4-BE49-F238E27FC236}">
                <a16:creationId xmlns:a16="http://schemas.microsoft.com/office/drawing/2014/main" id="{BD0B6C8D-A845-4CC1-883B-610A07D11AD8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9532679" y="4558543"/>
            <a:ext cx="1920240" cy="1627632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6" name="Text Placeholder 9">
            <a:extLst>
              <a:ext uri="{FF2B5EF4-FFF2-40B4-BE49-F238E27FC236}">
                <a16:creationId xmlns:a16="http://schemas.microsoft.com/office/drawing/2014/main" id="{F822CEAE-6168-4D1A-AA61-9F372EF06089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9532679" y="3807902"/>
            <a:ext cx="1837944" cy="338328"/>
          </a:xfrm>
        </p:spPr>
        <p:txBody>
          <a:bodyPr/>
          <a:lstStyle>
            <a:lvl1pPr algn="l">
              <a:defRPr sz="16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7" name="Text Placeholder 9">
            <a:extLst>
              <a:ext uri="{FF2B5EF4-FFF2-40B4-BE49-F238E27FC236}">
                <a16:creationId xmlns:a16="http://schemas.microsoft.com/office/drawing/2014/main" id="{53E86B18-B981-4226-B1BA-E5C404EE8C99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9532679" y="4106165"/>
            <a:ext cx="1417320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41839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58064012-C2E5-44A3-B2FD-507A93463DF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232A375A-B9D1-4A8D-9CE8-42953A324A72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73953" y="4878969"/>
            <a:ext cx="2898648" cy="1170432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2890A4B8-EFC3-4CD7-A9C4-67BC0BA50D2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73953" y="4531602"/>
            <a:ext cx="2898648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0772A5FE-42DC-41C6-8174-F01D4FB1400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73953" y="4055112"/>
            <a:ext cx="877824" cy="466344"/>
          </a:xfrm>
        </p:spPr>
        <p:txBody>
          <a:bodyPr wrap="none"/>
          <a:lstStyle>
            <a:lvl1pPr algn="l">
              <a:defRPr sz="24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13027ED5-55D6-4B35-A9CA-FCCB7FC10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9176" y="1648612"/>
            <a:ext cx="4261104" cy="1197864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62167FE0-531B-4EC3-A8BD-03B3719AEA0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06194" y="1232107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583803B2-A4F4-4333-A76C-3FB9810B7D14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4644856" y="4878969"/>
            <a:ext cx="2898648" cy="1170432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0F24717E-A198-4580-98E9-897DF61D9E46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4644856" y="4531602"/>
            <a:ext cx="2898648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EE11F288-2056-434A-BAF1-B083628E71C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644856" y="4055112"/>
            <a:ext cx="877824" cy="466344"/>
          </a:xfrm>
        </p:spPr>
        <p:txBody>
          <a:bodyPr wrap="none"/>
          <a:lstStyle>
            <a:lvl1pPr algn="l">
              <a:defRPr sz="24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7B5893FD-75D7-47AA-AEDA-D3AA4683033A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8415760" y="4878969"/>
            <a:ext cx="2898648" cy="1170432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628AEABA-3BE8-46CC-A63B-ACF16E3F376E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8415760" y="4531602"/>
            <a:ext cx="2898648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C0706A0F-EE9A-46AA-B17D-CBB40D49902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8415760" y="4055112"/>
            <a:ext cx="877824" cy="466344"/>
          </a:xfrm>
        </p:spPr>
        <p:txBody>
          <a:bodyPr wrap="none"/>
          <a:lstStyle>
            <a:lvl1pPr algn="l">
              <a:defRPr sz="24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78A041FE-3704-4284-9DDB-89BD43CB8B77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7182822" y="1841788"/>
            <a:ext cx="4078224" cy="85953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5DB183E9-2459-448D-9DC4-2A5FE80AA59A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7182822" y="1491302"/>
            <a:ext cx="4078224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17552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10F17C5-898F-4119-9B8E-BB1AE7750406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8677912" y="804863"/>
            <a:ext cx="2445532" cy="5245892"/>
          </a:xfrm>
          <a:custGeom>
            <a:avLst/>
            <a:gdLst>
              <a:gd name="connsiteX0" fmla="*/ 0 w 2445532"/>
              <a:gd name="connsiteY0" fmla="*/ 0 h 5245892"/>
              <a:gd name="connsiteX1" fmla="*/ 2445532 w 2445532"/>
              <a:gd name="connsiteY1" fmla="*/ 0 h 5245892"/>
              <a:gd name="connsiteX2" fmla="*/ 2445532 w 2445532"/>
              <a:gd name="connsiteY2" fmla="*/ 5245892 h 5245892"/>
              <a:gd name="connsiteX3" fmla="*/ 0 w 2445532"/>
              <a:gd name="connsiteY3" fmla="*/ 5245892 h 5245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5532" h="5245892">
                <a:moveTo>
                  <a:pt x="0" y="0"/>
                </a:moveTo>
                <a:lnTo>
                  <a:pt x="2445532" y="0"/>
                </a:lnTo>
                <a:lnTo>
                  <a:pt x="2445532" y="5245892"/>
                </a:lnTo>
                <a:lnTo>
                  <a:pt x="0" y="5245892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19619F5-B9EE-4E73-9C6F-EC6CD9ED51B7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610225" y="804863"/>
            <a:ext cx="2428875" cy="5245892"/>
          </a:xfrm>
          <a:custGeom>
            <a:avLst/>
            <a:gdLst>
              <a:gd name="connsiteX0" fmla="*/ 0 w 2428875"/>
              <a:gd name="connsiteY0" fmla="*/ 0 h 5245892"/>
              <a:gd name="connsiteX1" fmla="*/ 2428875 w 2428875"/>
              <a:gd name="connsiteY1" fmla="*/ 0 h 5245892"/>
              <a:gd name="connsiteX2" fmla="*/ 2428875 w 2428875"/>
              <a:gd name="connsiteY2" fmla="*/ 5245892 h 5245892"/>
              <a:gd name="connsiteX3" fmla="*/ 0 w 2428875"/>
              <a:gd name="connsiteY3" fmla="*/ 5245892 h 5245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8875" h="5245892">
                <a:moveTo>
                  <a:pt x="0" y="0"/>
                </a:moveTo>
                <a:lnTo>
                  <a:pt x="2428875" y="0"/>
                </a:lnTo>
                <a:lnTo>
                  <a:pt x="2428875" y="5245892"/>
                </a:lnTo>
                <a:lnTo>
                  <a:pt x="0" y="5245892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65B76E0-CF75-4AF2-BBC6-2F768D5A3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228" y="1798012"/>
            <a:ext cx="3547872" cy="2862072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58CBF3F-F68E-47FB-A3E9-7B9E072BE2B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23248" y="1404806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7CEFEDD8-0B43-4CFF-962C-B5D66FC4A27E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036228" y="5409383"/>
            <a:ext cx="2898648" cy="7040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1D5EE6C7-AC16-4D67-8AF4-29100EDB5F9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036228" y="5057337"/>
            <a:ext cx="2898648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28200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EB5804E-B967-4E6A-B41A-AA7BBBFDA40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746860" y="666751"/>
            <a:ext cx="3782486" cy="6191249"/>
          </a:xfrm>
          <a:custGeom>
            <a:avLst/>
            <a:gdLst>
              <a:gd name="connsiteX0" fmla="*/ 0 w 3782486"/>
              <a:gd name="connsiteY0" fmla="*/ 0 h 6191249"/>
              <a:gd name="connsiteX1" fmla="*/ 3782486 w 3782486"/>
              <a:gd name="connsiteY1" fmla="*/ 0 h 6191249"/>
              <a:gd name="connsiteX2" fmla="*/ 3782486 w 3782486"/>
              <a:gd name="connsiteY2" fmla="*/ 6191249 h 6191249"/>
              <a:gd name="connsiteX3" fmla="*/ 0 w 3782486"/>
              <a:gd name="connsiteY3" fmla="*/ 6191249 h 6191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2486" h="6191249">
                <a:moveTo>
                  <a:pt x="0" y="0"/>
                </a:moveTo>
                <a:lnTo>
                  <a:pt x="3782486" y="0"/>
                </a:lnTo>
                <a:lnTo>
                  <a:pt x="3782486" y="6191249"/>
                </a:lnTo>
                <a:lnTo>
                  <a:pt x="0" y="6191249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D073120-814B-44F7-8624-78B8DA33A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2001" y="1611243"/>
            <a:ext cx="3685032" cy="2304288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12182ADC-4E5B-4C46-8AF4-6549111CCC1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234410" y="1187777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E5D85F1-76DA-4BFF-B287-31E2FC88C9C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662654" y="4177815"/>
            <a:ext cx="2852928" cy="557784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6F7A76A0-16D1-47E8-8C28-E10126A7322D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662654" y="5212996"/>
            <a:ext cx="2852928" cy="557784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75943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53B136E-2A9A-49DD-AE03-C7CBC3945FA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515049" y="733369"/>
            <a:ext cx="5163746" cy="3229988"/>
          </a:xfrm>
          <a:custGeom>
            <a:avLst/>
            <a:gdLst>
              <a:gd name="connsiteX0" fmla="*/ 0 w 5163746"/>
              <a:gd name="connsiteY0" fmla="*/ 0 h 3229988"/>
              <a:gd name="connsiteX1" fmla="*/ 5163746 w 5163746"/>
              <a:gd name="connsiteY1" fmla="*/ 0 h 3229988"/>
              <a:gd name="connsiteX2" fmla="*/ 5163746 w 5163746"/>
              <a:gd name="connsiteY2" fmla="*/ 3229988 h 3229988"/>
              <a:gd name="connsiteX3" fmla="*/ 0 w 5163746"/>
              <a:gd name="connsiteY3" fmla="*/ 3229988 h 322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3746" h="3229988">
                <a:moveTo>
                  <a:pt x="0" y="0"/>
                </a:moveTo>
                <a:lnTo>
                  <a:pt x="5163746" y="0"/>
                </a:lnTo>
                <a:lnTo>
                  <a:pt x="5163746" y="3229988"/>
                </a:lnTo>
                <a:lnTo>
                  <a:pt x="0" y="3229988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F7E15C9-ABAB-4414-A0E5-2F283484D1D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962409" y="4932230"/>
            <a:ext cx="4498848" cy="1197864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E9505F2-FABF-4C42-B0F7-52A4802E1B4D}"/>
              </a:ext>
            </a:extLst>
          </p:cNvPr>
          <p:cNvSpPr>
            <a:spLocks noGrp="1"/>
          </p:cNvSpPr>
          <p:nvPr userDrawn="1">
            <p:ph type="body" sz="quarter" idx="22"/>
          </p:nvPr>
        </p:nvSpPr>
        <p:spPr>
          <a:xfrm>
            <a:off x="1049430" y="4517739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BC8F0E1-8461-455B-87F0-D6573FC30B38}"/>
              </a:ext>
            </a:extLst>
          </p:cNvPr>
          <p:cNvSpPr>
            <a:spLocks noGrp="1"/>
          </p:cNvSpPr>
          <p:nvPr userDrawn="1">
            <p:ph type="body" sz="quarter" idx="38"/>
          </p:nvPr>
        </p:nvSpPr>
        <p:spPr>
          <a:xfrm>
            <a:off x="6212706" y="5354021"/>
            <a:ext cx="5065776" cy="7040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3C95C15-9B6E-4A71-9C98-79CB6E405E1E}"/>
              </a:ext>
            </a:extLst>
          </p:cNvPr>
          <p:cNvSpPr>
            <a:spLocks noGrp="1"/>
          </p:cNvSpPr>
          <p:nvPr userDrawn="1">
            <p:ph type="body" sz="quarter" idx="39"/>
          </p:nvPr>
        </p:nvSpPr>
        <p:spPr>
          <a:xfrm>
            <a:off x="6212706" y="5001975"/>
            <a:ext cx="4078224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003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995E646-EF58-4F31-8D6C-590D62F0426E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994700" y="1028700"/>
            <a:ext cx="7190156" cy="4800600"/>
          </a:xfrm>
          <a:custGeom>
            <a:avLst/>
            <a:gdLst>
              <a:gd name="connsiteX0" fmla="*/ 0 w 7190156"/>
              <a:gd name="connsiteY0" fmla="*/ 0 h 4800600"/>
              <a:gd name="connsiteX1" fmla="*/ 7190156 w 7190156"/>
              <a:gd name="connsiteY1" fmla="*/ 0 h 4800600"/>
              <a:gd name="connsiteX2" fmla="*/ 7190156 w 7190156"/>
              <a:gd name="connsiteY2" fmla="*/ 4800600 h 4800600"/>
              <a:gd name="connsiteX3" fmla="*/ 0 w 7190156"/>
              <a:gd name="connsiteY3" fmla="*/ 4800600 h 480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90156" h="4800600">
                <a:moveTo>
                  <a:pt x="0" y="0"/>
                </a:moveTo>
                <a:lnTo>
                  <a:pt x="7190156" y="0"/>
                </a:lnTo>
                <a:lnTo>
                  <a:pt x="7190156" y="4800600"/>
                </a:lnTo>
                <a:lnTo>
                  <a:pt x="0" y="480060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7D9AB2C-988C-4DFF-A3E2-7443A37C0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228" y="2278874"/>
            <a:ext cx="3483864" cy="2304288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AC519888-59B0-43C9-82CC-A5595261D62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58637" y="1858844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65332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73A7B30-B71C-4971-AA70-BE86BA078211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919379" y="1870353"/>
            <a:ext cx="5257800" cy="1755648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4ECB5E2C-E123-43D4-A80D-766371E586D0}"/>
              </a:ext>
            </a:extLst>
          </p:cNvPr>
          <p:cNvSpPr>
            <a:spLocks noGrp="1"/>
          </p:cNvSpPr>
          <p:nvPr userDrawn="1">
            <p:ph type="body" sz="quarter" idx="22"/>
          </p:nvPr>
        </p:nvSpPr>
        <p:spPr>
          <a:xfrm>
            <a:off x="6006400" y="1470665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4A7FFF23-3529-4460-8642-4DC3632B9688}"/>
              </a:ext>
            </a:extLst>
          </p:cNvPr>
          <p:cNvSpPr>
            <a:spLocks noGrp="1"/>
          </p:cNvSpPr>
          <p:nvPr userDrawn="1">
            <p:ph type="body" sz="quarter" idx="38"/>
          </p:nvPr>
        </p:nvSpPr>
        <p:spPr>
          <a:xfrm>
            <a:off x="5919379" y="5032663"/>
            <a:ext cx="5065776" cy="7040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75C0954-EDF6-418E-9FBE-6EBC494E6F29}"/>
              </a:ext>
            </a:extLst>
          </p:cNvPr>
          <p:cNvSpPr>
            <a:spLocks noGrp="1"/>
          </p:cNvSpPr>
          <p:nvPr userDrawn="1">
            <p:ph type="body" sz="quarter" idx="39"/>
          </p:nvPr>
        </p:nvSpPr>
        <p:spPr>
          <a:xfrm>
            <a:off x="5919379" y="4680617"/>
            <a:ext cx="4078224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06209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64F59E9-229F-4FAC-BA70-EE682822C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7703" y="1520768"/>
            <a:ext cx="4361688" cy="1755648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38AC29D6-F551-4D72-AB4B-E241B30C615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4722" y="1134889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6C77674-E9FF-4E58-A8D0-069D4BCA252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981370" y="4594982"/>
            <a:ext cx="4187952" cy="148132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3AD05548-8D32-4B0E-A355-2E10233A773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981370" y="4250734"/>
            <a:ext cx="4078224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D727094E-2B81-452A-B1F5-8835F330CDEA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027703" y="4225237"/>
            <a:ext cx="4361688" cy="557784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7DFDD831-F2BF-47FD-AFC7-8553CC8418D5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027703" y="5518526"/>
            <a:ext cx="4361688" cy="557784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8499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7693BDD-1511-45A2-9501-D7C79ADD230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032102" y="729359"/>
            <a:ext cx="4673600" cy="3989794"/>
          </a:xfrm>
          <a:custGeom>
            <a:avLst/>
            <a:gdLst>
              <a:gd name="connsiteX0" fmla="*/ 0 w 4673600"/>
              <a:gd name="connsiteY0" fmla="*/ 0 h 3989794"/>
              <a:gd name="connsiteX1" fmla="*/ 4673600 w 4673600"/>
              <a:gd name="connsiteY1" fmla="*/ 0 h 3989794"/>
              <a:gd name="connsiteX2" fmla="*/ 4673600 w 4673600"/>
              <a:gd name="connsiteY2" fmla="*/ 3989794 h 3989794"/>
              <a:gd name="connsiteX3" fmla="*/ 0 w 4673600"/>
              <a:gd name="connsiteY3" fmla="*/ 3989794 h 398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3600" h="3989794">
                <a:moveTo>
                  <a:pt x="0" y="0"/>
                </a:moveTo>
                <a:lnTo>
                  <a:pt x="4673600" y="0"/>
                </a:lnTo>
                <a:lnTo>
                  <a:pt x="4673600" y="3989794"/>
                </a:lnTo>
                <a:lnTo>
                  <a:pt x="0" y="3989794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2747B23-DBB6-4AF9-B61A-42F571B464F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802313" y="729359"/>
            <a:ext cx="5981700" cy="3989794"/>
          </a:xfrm>
          <a:custGeom>
            <a:avLst/>
            <a:gdLst>
              <a:gd name="connsiteX0" fmla="*/ 0 w 5981700"/>
              <a:gd name="connsiteY0" fmla="*/ 0 h 3989794"/>
              <a:gd name="connsiteX1" fmla="*/ 5981700 w 5981700"/>
              <a:gd name="connsiteY1" fmla="*/ 0 h 3989794"/>
              <a:gd name="connsiteX2" fmla="*/ 5981700 w 5981700"/>
              <a:gd name="connsiteY2" fmla="*/ 3989794 h 3989794"/>
              <a:gd name="connsiteX3" fmla="*/ 0 w 5981700"/>
              <a:gd name="connsiteY3" fmla="*/ 3989794 h 398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81700" h="3989794">
                <a:moveTo>
                  <a:pt x="0" y="0"/>
                </a:moveTo>
                <a:lnTo>
                  <a:pt x="5981700" y="0"/>
                </a:lnTo>
                <a:lnTo>
                  <a:pt x="5981700" y="3989794"/>
                </a:lnTo>
                <a:lnTo>
                  <a:pt x="0" y="3989794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F2D909F-7544-4D95-BD75-BD1D52296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3249" y="5412420"/>
            <a:ext cx="7150608" cy="704088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28084A22-08EB-4FD1-91C9-4808B485DA5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210268" y="4994380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A8288258-C92F-4B55-A8AE-9B321AE1326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549640" y="5544896"/>
            <a:ext cx="3236976" cy="40233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949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CAA8914-C2D7-4CB9-9781-642B05962F8C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0" y="0"/>
            <a:ext cx="12192000" cy="5217888"/>
          </a:xfrm>
          <a:custGeom>
            <a:avLst/>
            <a:gdLst>
              <a:gd name="connsiteX0" fmla="*/ 0 w 12192000"/>
              <a:gd name="connsiteY0" fmla="*/ 0 h 5217888"/>
              <a:gd name="connsiteX1" fmla="*/ 12192000 w 12192000"/>
              <a:gd name="connsiteY1" fmla="*/ 0 h 5217888"/>
              <a:gd name="connsiteX2" fmla="*/ 12192000 w 12192000"/>
              <a:gd name="connsiteY2" fmla="*/ 5217888 h 5217888"/>
              <a:gd name="connsiteX3" fmla="*/ 0 w 12192000"/>
              <a:gd name="connsiteY3" fmla="*/ 5217888 h 521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217888">
                <a:moveTo>
                  <a:pt x="0" y="0"/>
                </a:moveTo>
                <a:lnTo>
                  <a:pt x="12192000" y="0"/>
                </a:lnTo>
                <a:lnTo>
                  <a:pt x="12192000" y="5217888"/>
                </a:lnTo>
                <a:lnTo>
                  <a:pt x="0" y="5217888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05931AC-5B20-4117-B761-0331AB0C4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227" y="2019425"/>
            <a:ext cx="9125712" cy="2304288"/>
          </a:xfrm>
        </p:spPr>
        <p:txBody>
          <a:bodyPr anchor="t"/>
          <a:lstStyle>
            <a:lvl1pPr>
              <a:defRPr sz="72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367B3C94-B963-429F-A840-DB65B65004A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23248" y="1639445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4EFB0FD8-ACCE-4054-B898-74D7A26B35C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83758" y="5734076"/>
            <a:ext cx="10826496" cy="557784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4946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893241C-F9D1-43D8-A47C-188AABD5B9A8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0" y="1028700"/>
            <a:ext cx="8124825" cy="5829300"/>
          </a:xfrm>
          <a:custGeom>
            <a:avLst/>
            <a:gdLst>
              <a:gd name="connsiteX0" fmla="*/ 0 w 8124825"/>
              <a:gd name="connsiteY0" fmla="*/ 0 h 5829300"/>
              <a:gd name="connsiteX1" fmla="*/ 8124825 w 8124825"/>
              <a:gd name="connsiteY1" fmla="*/ 0 h 5829300"/>
              <a:gd name="connsiteX2" fmla="*/ 8124825 w 8124825"/>
              <a:gd name="connsiteY2" fmla="*/ 5829300 h 5829300"/>
              <a:gd name="connsiteX3" fmla="*/ 0 w 8124825"/>
              <a:gd name="connsiteY3" fmla="*/ 5829300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24825" h="5829300">
                <a:moveTo>
                  <a:pt x="0" y="0"/>
                </a:moveTo>
                <a:lnTo>
                  <a:pt x="8124825" y="0"/>
                </a:lnTo>
                <a:lnTo>
                  <a:pt x="8124825" y="5829300"/>
                </a:lnTo>
                <a:lnTo>
                  <a:pt x="0" y="582930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8574D953-D92A-43C8-9205-1139E9F0330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818108" y="2089613"/>
            <a:ext cx="2359152" cy="85953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486A4F50-3837-428E-9A95-3390A047B21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818108" y="4387640"/>
            <a:ext cx="2359152" cy="85953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5084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983856FC-83A1-4383-A886-626B961D6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228" y="2428986"/>
            <a:ext cx="3959352" cy="2304288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6EFE5484-A4EA-4FCB-9097-AE5625E5ADE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23248" y="2010319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2247B8F9-9C56-4BDD-8CB4-570FF4A1A16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870269" y="1762191"/>
            <a:ext cx="4544568" cy="557784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E3019766-888E-43B4-ADD7-BA29C903D71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70269" y="1417729"/>
            <a:ext cx="3785616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2505C649-0E00-4DEC-8BC5-CEDA2E3CFEC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70269" y="941239"/>
            <a:ext cx="1005840" cy="466344"/>
          </a:xfrm>
        </p:spPr>
        <p:txBody>
          <a:bodyPr wrap="none"/>
          <a:lstStyle>
            <a:lvl1pPr algn="l">
              <a:defRPr sz="24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7329A3BF-C401-4020-B197-7B21DC89C53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870269" y="3535162"/>
            <a:ext cx="4544568" cy="557784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BE0865E6-05A0-45A5-BFAA-20E98878A44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870269" y="3190700"/>
            <a:ext cx="3785616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62701C2E-D8C2-4628-BE7E-0B299C6CA33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870269" y="2714210"/>
            <a:ext cx="1005840" cy="466344"/>
          </a:xfrm>
        </p:spPr>
        <p:txBody>
          <a:bodyPr wrap="none"/>
          <a:lstStyle>
            <a:lvl1pPr algn="l">
              <a:defRPr sz="24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6C579E46-210E-456A-B29E-50BFC366964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870269" y="5308133"/>
            <a:ext cx="4544568" cy="557784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337F138-A061-49C5-9276-B617E1D5957C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870269" y="4963671"/>
            <a:ext cx="3785616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22572AF0-B2F5-42E8-BD9B-0FEBAA1B5EE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870269" y="4487181"/>
            <a:ext cx="1005840" cy="466344"/>
          </a:xfrm>
        </p:spPr>
        <p:txBody>
          <a:bodyPr wrap="none"/>
          <a:lstStyle>
            <a:lvl1pPr algn="l">
              <a:defRPr sz="24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80677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3BB9285-1FA9-4209-9B82-8DD0BE748BDA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96144" y="1028701"/>
            <a:ext cx="5129212" cy="2518219"/>
          </a:xfrm>
          <a:custGeom>
            <a:avLst/>
            <a:gdLst>
              <a:gd name="connsiteX0" fmla="*/ 0 w 5129212"/>
              <a:gd name="connsiteY0" fmla="*/ 0 h 2518219"/>
              <a:gd name="connsiteX1" fmla="*/ 5129212 w 5129212"/>
              <a:gd name="connsiteY1" fmla="*/ 0 h 2518219"/>
              <a:gd name="connsiteX2" fmla="*/ 5129212 w 5129212"/>
              <a:gd name="connsiteY2" fmla="*/ 2518219 h 2518219"/>
              <a:gd name="connsiteX3" fmla="*/ 0 w 5129212"/>
              <a:gd name="connsiteY3" fmla="*/ 2518219 h 2518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9212" h="2518219">
                <a:moveTo>
                  <a:pt x="0" y="0"/>
                </a:moveTo>
                <a:lnTo>
                  <a:pt x="5129212" y="0"/>
                </a:lnTo>
                <a:lnTo>
                  <a:pt x="5129212" y="2518219"/>
                </a:lnTo>
                <a:lnTo>
                  <a:pt x="0" y="2518219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6753D37-B543-478B-87AE-496AB5A5848F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166644" y="1028700"/>
            <a:ext cx="5129212" cy="2518218"/>
          </a:xfrm>
          <a:custGeom>
            <a:avLst/>
            <a:gdLst>
              <a:gd name="connsiteX0" fmla="*/ 0 w 5129212"/>
              <a:gd name="connsiteY0" fmla="*/ 0 h 2518218"/>
              <a:gd name="connsiteX1" fmla="*/ 5129212 w 5129212"/>
              <a:gd name="connsiteY1" fmla="*/ 0 h 2518218"/>
              <a:gd name="connsiteX2" fmla="*/ 5129212 w 5129212"/>
              <a:gd name="connsiteY2" fmla="*/ 2518218 h 2518218"/>
              <a:gd name="connsiteX3" fmla="*/ 0 w 5129212"/>
              <a:gd name="connsiteY3" fmla="*/ 2518218 h 2518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9212" h="2518218">
                <a:moveTo>
                  <a:pt x="0" y="0"/>
                </a:moveTo>
                <a:lnTo>
                  <a:pt x="5129212" y="0"/>
                </a:lnTo>
                <a:lnTo>
                  <a:pt x="5129212" y="2518218"/>
                </a:lnTo>
                <a:lnTo>
                  <a:pt x="0" y="2518218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5F6932B1-1BC1-414F-8AD3-76899EC2A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2409" y="4614968"/>
            <a:ext cx="5065776" cy="1325880"/>
          </a:xfrm>
        </p:spPr>
        <p:txBody>
          <a:bodyPr anchor="t"/>
          <a:lstStyle>
            <a:lvl1pPr>
              <a:defRPr sz="40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4AD3BC16-E150-4AD5-97F2-DAED0573D55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049430" y="4226538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C8A47C7-E250-43F6-85EA-E3AD72DA7B0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495638" y="5002129"/>
            <a:ext cx="4407408" cy="85953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B15B4898-C2AB-4BEA-AE9F-952C27ED4C0A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6495638" y="4653881"/>
            <a:ext cx="4407408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7215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FAAA13B-3923-4FC0-A64A-969FDE98521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081588" y="441325"/>
            <a:ext cx="6702425" cy="2987676"/>
          </a:xfrm>
          <a:custGeom>
            <a:avLst/>
            <a:gdLst>
              <a:gd name="connsiteX0" fmla="*/ 0 w 6702425"/>
              <a:gd name="connsiteY0" fmla="*/ 0 h 2987676"/>
              <a:gd name="connsiteX1" fmla="*/ 6702425 w 6702425"/>
              <a:gd name="connsiteY1" fmla="*/ 0 h 2987676"/>
              <a:gd name="connsiteX2" fmla="*/ 6702425 w 6702425"/>
              <a:gd name="connsiteY2" fmla="*/ 2987676 h 2987676"/>
              <a:gd name="connsiteX3" fmla="*/ 0 w 6702425"/>
              <a:gd name="connsiteY3" fmla="*/ 2987676 h 2987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02425" h="2987676">
                <a:moveTo>
                  <a:pt x="0" y="0"/>
                </a:moveTo>
                <a:lnTo>
                  <a:pt x="6702425" y="0"/>
                </a:lnTo>
                <a:lnTo>
                  <a:pt x="6702425" y="2987676"/>
                </a:lnTo>
                <a:lnTo>
                  <a:pt x="0" y="2987676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06CCE2B-4DA6-4391-8C57-C6079187C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9175" y="1585105"/>
            <a:ext cx="3099816" cy="1755648"/>
          </a:xfrm>
        </p:spPr>
        <p:txBody>
          <a:bodyPr anchor="t"/>
          <a:lstStyle>
            <a:lvl1pPr>
              <a:defRPr sz="3600"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ED385217-E1E8-4F42-AC5F-E86562A7BE2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06194" y="1180363"/>
            <a:ext cx="877824" cy="2468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11EEDC09-6A7F-4357-A65B-9006342174E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417266" y="5159307"/>
            <a:ext cx="2898648" cy="7040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E31F0281-BA1F-4A6E-A15D-D912F328424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417266" y="4807261"/>
            <a:ext cx="2898648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050A627D-0AD2-49CE-AC4E-28249E6CE38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417266" y="4330771"/>
            <a:ext cx="877824" cy="466344"/>
          </a:xfrm>
        </p:spPr>
        <p:txBody>
          <a:bodyPr wrap="none"/>
          <a:lstStyle>
            <a:lvl1pPr algn="l">
              <a:defRPr sz="24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09946D1C-DCE4-4122-A7C3-043D9905F67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546046" y="5159307"/>
            <a:ext cx="2898648" cy="70408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16905D4E-1C06-456C-804F-4BADCE7D881A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8546046" y="4807261"/>
            <a:ext cx="2898648" cy="338328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CE234FE4-5BEA-4080-A99C-56754C3BDFF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46046" y="4330771"/>
            <a:ext cx="877824" cy="466344"/>
          </a:xfrm>
        </p:spPr>
        <p:txBody>
          <a:bodyPr wrap="none"/>
          <a:lstStyle>
            <a:lvl1pPr algn="l">
              <a:defRPr sz="2400" b="0">
                <a:solidFill>
                  <a:schemeClr val="accent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D31D419C-65B1-4AFF-B958-FF5C1D36815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1019175" y="4439220"/>
            <a:ext cx="3099816" cy="1481328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7736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821D8-1706-441C-A329-C3069FA59F5D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4CBD9-EA76-4F21-A540-FC6942B3DD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872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  <p:sldLayoutId id="2147483674" r:id="rId20"/>
    <p:sldLayoutId id="2147483675" r:id="rId21"/>
    <p:sldLayoutId id="2147483676" r:id="rId22"/>
    <p:sldLayoutId id="2147483677" r:id="rId23"/>
    <p:sldLayoutId id="2147483678" r:id="rId24"/>
    <p:sldLayoutId id="2147483679" r:id="rId25"/>
    <p:sldLayoutId id="2147483680" r:id="rId26"/>
    <p:sldLayoutId id="2147483681" r:id="rId27"/>
    <p:sldLayoutId id="2147483682" r:id="rId28"/>
    <p:sldLayoutId id="2147483683" r:id="rId29"/>
    <p:sldLayoutId id="2147483684" r:id="rId30"/>
    <p:sldLayoutId id="2147483685" r:id="rId3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42" userDrawn="1">
          <p15:clr>
            <a:srgbClr val="F26B43"/>
          </p15:clr>
        </p15:guide>
        <p15:guide id="2" pos="1279" userDrawn="1">
          <p15:clr>
            <a:srgbClr val="F26B43"/>
          </p15:clr>
        </p15:guide>
        <p15:guide id="3" pos="1920" userDrawn="1">
          <p15:clr>
            <a:srgbClr val="F26B43"/>
          </p15:clr>
        </p15:guide>
        <p15:guide id="4" pos="2559" userDrawn="1">
          <p15:clr>
            <a:srgbClr val="F26B43"/>
          </p15:clr>
        </p15:guide>
        <p15:guide id="5" pos="3201" userDrawn="1">
          <p15:clr>
            <a:srgbClr val="F26B43"/>
          </p15:clr>
        </p15:guide>
        <p15:guide id="6" pos="7039" userDrawn="1">
          <p15:clr>
            <a:srgbClr val="F26B43"/>
          </p15:clr>
        </p15:guide>
        <p15:guide id="7" pos="6402" userDrawn="1">
          <p15:clr>
            <a:srgbClr val="F26B43"/>
          </p15:clr>
        </p15:guide>
        <p15:guide id="8" pos="5760" userDrawn="1">
          <p15:clr>
            <a:srgbClr val="F26B43"/>
          </p15:clr>
        </p15:guide>
        <p15:guide id="9" pos="5118" userDrawn="1">
          <p15:clr>
            <a:srgbClr val="F26B43"/>
          </p15:clr>
        </p15:guide>
        <p15:guide id="10" pos="4481" userDrawn="1">
          <p15:clr>
            <a:srgbClr val="F26B43"/>
          </p15:clr>
        </p15:guide>
        <p15:guide id="11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BF9313C-555F-4174-A5D0-971C2213727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AA0676C-19FE-43F0-A368-6B40877070A7}"/>
              </a:ext>
            </a:extLst>
          </p:cNvPr>
          <p:cNvGrpSpPr/>
          <p:nvPr/>
        </p:nvGrpSpPr>
        <p:grpSpPr>
          <a:xfrm>
            <a:off x="-1798144" y="1313387"/>
            <a:ext cx="4008335" cy="4494310"/>
            <a:chOff x="3359354" y="532337"/>
            <a:chExt cx="2736646" cy="3068440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CE5077A-3176-41A0-89BC-FE2242F2D713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B201C74-7EF3-49AF-AFB1-58F918780A95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E253CED-2DDC-474E-98FF-BFC2C0F34D36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3643029-539E-403E-95D4-9CA9FA52398C}"/>
              </a:ext>
            </a:extLst>
          </p:cNvPr>
          <p:cNvGrpSpPr/>
          <p:nvPr/>
        </p:nvGrpSpPr>
        <p:grpSpPr>
          <a:xfrm>
            <a:off x="6356143" y="2284156"/>
            <a:ext cx="8158537" cy="9147687"/>
            <a:chOff x="3359354" y="532337"/>
            <a:chExt cx="2736646" cy="3068440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10D5368-82F8-4A96-878D-88E8C66CF150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DC27B86-90CE-4C5E-A32D-862312DA04F8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6B75C0C-89C0-44FD-AE3D-D42D6B6AB258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8B543F1-6438-4AAC-A9BB-2A6E5D7F7E95}"/>
              </a:ext>
            </a:extLst>
          </p:cNvPr>
          <p:cNvGrpSpPr/>
          <p:nvPr/>
        </p:nvGrpSpPr>
        <p:grpSpPr>
          <a:xfrm>
            <a:off x="10205194" y="-868909"/>
            <a:ext cx="2625270" cy="3853655"/>
            <a:chOff x="3781315" y="4812766"/>
            <a:chExt cx="1327260" cy="194829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15BE8BF-64A5-4440-8642-09595400C26B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29E0204-A0A9-4357-ADC1-B8651E805AEE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A555395-8F0E-41E0-A594-E3D4164AD3CA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2CD7BDAC-1E83-4E54-9856-E90ED47A6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600" dirty="0" err="1">
                <a:solidFill>
                  <a:schemeClr val="bg1"/>
                </a:solidFill>
                <a:latin typeface="+mj-lt"/>
              </a:rPr>
              <a:t>rico</a:t>
            </a:r>
            <a:r>
              <a:rPr lang="en-US" sz="16600" dirty="0">
                <a:solidFill>
                  <a:schemeClr val="bg1"/>
                </a:solidFill>
                <a:latin typeface="+mj-lt"/>
              </a:rPr>
              <a:t>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023242-575A-4857-A1FE-1F0E5BF7E0D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bg1"/>
                </a:solidFill>
              </a:rPr>
              <a:t>Digital Agency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20586703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20FBD79B-1637-4287-AD90-FDFF88287434}"/>
              </a:ext>
            </a:extLst>
          </p:cNvPr>
          <p:cNvGrpSpPr/>
          <p:nvPr/>
        </p:nvGrpSpPr>
        <p:grpSpPr>
          <a:xfrm>
            <a:off x="4121502" y="2813308"/>
            <a:ext cx="8553098" cy="9590085"/>
            <a:chOff x="3359354" y="532337"/>
            <a:chExt cx="2736646" cy="3068440"/>
          </a:xfrm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B9E77E7-3EBD-40DB-A069-7FE9BEE19C9D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F5D036B-984A-4083-951F-9CC316A914EA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FB4DD38-F955-4865-B847-92776696876A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8238B31-59AF-4760-B79B-E9B79972BD96}"/>
              </a:ext>
            </a:extLst>
          </p:cNvPr>
          <p:cNvGrpSpPr/>
          <p:nvPr/>
        </p:nvGrpSpPr>
        <p:grpSpPr>
          <a:xfrm>
            <a:off x="-1798144" y="1313387"/>
            <a:ext cx="4008335" cy="4494310"/>
            <a:chOff x="3359354" y="532337"/>
            <a:chExt cx="2736646" cy="3068440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A8A83A4-C5D0-451B-8FBC-270EBB68C5DD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4D8A379-E89D-47B2-AE12-3A19DCC938A1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C93439CC-B958-4A4E-A7BD-934FB9102F42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0830509-77C1-4368-993F-4F80420878C8}"/>
              </a:ext>
            </a:extLst>
          </p:cNvPr>
          <p:cNvGrpSpPr/>
          <p:nvPr/>
        </p:nvGrpSpPr>
        <p:grpSpPr>
          <a:xfrm rot="17100000">
            <a:off x="4982338" y="-2470323"/>
            <a:ext cx="3336727" cy="6504188"/>
            <a:chOff x="3781315" y="4812766"/>
            <a:chExt cx="1327260" cy="194829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FC1818D-FA61-4ADC-B600-B7917AB3BDAB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863151F0-4595-4ED0-B800-081059B56C9C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BF80EFF-8A13-45B1-BC3C-1F04E1F97A35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A9A1B2CD-13EE-43E9-B368-1D6130519B53}"/>
              </a:ext>
            </a:extLst>
          </p:cNvPr>
          <p:cNvSpPr/>
          <p:nvPr/>
        </p:nvSpPr>
        <p:spPr>
          <a:xfrm>
            <a:off x="1123248" y="1497789"/>
            <a:ext cx="1206914" cy="294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A0E3DD2-F259-42DB-9DB6-5F5373D1CE6A}"/>
              </a:ext>
            </a:extLst>
          </p:cNvPr>
          <p:cNvSpPr/>
          <p:nvPr/>
        </p:nvSpPr>
        <p:spPr>
          <a:xfrm>
            <a:off x="6457949" y="1174750"/>
            <a:ext cx="5229225" cy="14224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67EB19A-68C3-4434-B309-0F529EA9A804}"/>
              </a:ext>
            </a:extLst>
          </p:cNvPr>
          <p:cNvSpPr/>
          <p:nvPr/>
        </p:nvSpPr>
        <p:spPr>
          <a:xfrm>
            <a:off x="6457949" y="2717800"/>
            <a:ext cx="5229225" cy="14224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D26CB1B-BDA4-4857-B2E5-D19C83CFA80E}"/>
              </a:ext>
            </a:extLst>
          </p:cNvPr>
          <p:cNvSpPr/>
          <p:nvPr/>
        </p:nvSpPr>
        <p:spPr>
          <a:xfrm>
            <a:off x="6457949" y="4260850"/>
            <a:ext cx="5229225" cy="14224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AF9B864-5D8B-4543-B112-80B4A7B28B5F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8397E89-0F59-47C0-BBA4-1FDBBD986C33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3813055-9085-4A71-A255-F7DC960DEFE7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BE18536-4032-4FF8-8E0C-61DD9E739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digital agency that can make your business better.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F38E4DE-3247-4A45-ABEC-732BFDF7F32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3547D7E-D530-43B7-8E39-154489E96647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7607C62-E9C1-4BFA-A80D-1EF7BD7E60B3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accent1"/>
                </a:solidFill>
                <a:latin typeface="+mj-lt"/>
              </a:rPr>
              <a:t>Point 01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B9DF4AC-B095-456A-B3BF-3A9FE3000643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venenatis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Curabitur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rutrum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nulla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feugiat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ornare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velit</a:t>
            </a:r>
            <a:r>
              <a:rPr lang="en-US" sz="1000" dirty="0">
                <a:solidFill>
                  <a:schemeClr val="bg1"/>
                </a:solidFill>
              </a:rPr>
              <a:t>. Proin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 eros, et pharetra dui vestibulum </a:t>
            </a:r>
            <a:r>
              <a:rPr lang="en-US" sz="1000" dirty="0" err="1">
                <a:solidFill>
                  <a:schemeClr val="bg1"/>
                </a:solidFill>
              </a:rPr>
              <a:t>ut.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non </a:t>
            </a:r>
            <a:r>
              <a:rPr lang="en-US" sz="1000" dirty="0" err="1">
                <a:solidFill>
                  <a:schemeClr val="bg1"/>
                </a:solidFill>
              </a:rPr>
              <a:t>sem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consectetur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lobortis</a:t>
            </a:r>
            <a:r>
              <a:rPr lang="en-US" sz="1000" dirty="0">
                <a:solidFill>
                  <a:schemeClr val="bg1"/>
                </a:solidFill>
              </a:rPr>
              <a:t> sit </a:t>
            </a:r>
            <a:r>
              <a:rPr lang="en-US" sz="1000" dirty="0" err="1">
                <a:solidFill>
                  <a:schemeClr val="bg1"/>
                </a:solidFill>
              </a:rPr>
              <a:t>amet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dolor. In lacinia magna vitae </a:t>
            </a:r>
            <a:r>
              <a:rPr lang="en-US" sz="1000" dirty="0" err="1">
                <a:solidFill>
                  <a:schemeClr val="bg1"/>
                </a:solidFill>
              </a:rPr>
              <a:t>neque</a:t>
            </a:r>
            <a:r>
              <a:rPr lang="en-US" sz="1000" dirty="0">
                <a:solidFill>
                  <a:schemeClr val="bg1"/>
                </a:solidFill>
              </a:rPr>
              <a:t> maximus cursus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vel </a:t>
            </a:r>
            <a:r>
              <a:rPr lang="en-US" sz="1000" dirty="0" err="1">
                <a:solidFill>
                  <a:schemeClr val="bg1"/>
                </a:solidFill>
              </a:rPr>
              <a:t>velit</a:t>
            </a:r>
            <a:r>
              <a:rPr lang="en-US" sz="1000" dirty="0">
                <a:solidFill>
                  <a:schemeClr val="bg1"/>
                </a:solidFill>
              </a:rPr>
              <a:t>. Donec non convallis </a:t>
            </a:r>
            <a:r>
              <a:rPr lang="en-US" sz="1000" dirty="0" err="1">
                <a:solidFill>
                  <a:schemeClr val="bg1"/>
                </a:solidFill>
              </a:rPr>
              <a:t>quam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Curabitur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eros in magna </a:t>
            </a:r>
            <a:r>
              <a:rPr lang="en-US" sz="1000" dirty="0" err="1">
                <a:solidFill>
                  <a:schemeClr val="bg1"/>
                </a:solidFill>
              </a:rPr>
              <a:t>dapibus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dapibus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B88FE57-A0D1-4AF7-9905-ED5F057EC38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983C676-EA70-4640-96CD-D074662223E2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accent1"/>
                </a:solidFill>
                <a:latin typeface="+mj-lt"/>
              </a:rPr>
              <a:t>Point 02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A115691-1860-43C7-93EC-F7A6698EEBA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D5E71BE-45F8-4C22-B4E3-C47ED216C011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accent1"/>
                </a:solidFill>
                <a:latin typeface="+mj-lt"/>
              </a:rPr>
              <a:t>Point 03</a:t>
            </a:r>
          </a:p>
        </p:txBody>
      </p:sp>
    </p:spTree>
    <p:extLst>
      <p:ext uri="{BB962C8B-B14F-4D97-AF65-F5344CB8AC3E}">
        <p14:creationId xmlns:p14="http://schemas.microsoft.com/office/powerpoint/2010/main" val="2869690648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>
            <a:extLst>
              <a:ext uri="{FF2B5EF4-FFF2-40B4-BE49-F238E27FC236}">
                <a16:creationId xmlns:a16="http://schemas.microsoft.com/office/drawing/2014/main" id="{B394CBE0-02CA-4897-BAF4-FC9A76C20C36}"/>
              </a:ext>
            </a:extLst>
          </p:cNvPr>
          <p:cNvGrpSpPr/>
          <p:nvPr/>
        </p:nvGrpSpPr>
        <p:grpSpPr>
          <a:xfrm rot="17100000">
            <a:off x="3908084" y="-2199826"/>
            <a:ext cx="2652867" cy="5171158"/>
            <a:chOff x="3781315" y="4812766"/>
            <a:chExt cx="1327260" cy="1948296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1A7661F-5658-49DE-A43C-86CA536C6190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635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9ADA14-21B6-467F-9599-E245A97B31B5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635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15FAD2C-15A3-4144-97AC-E6EDFD1A53E3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635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3D6C7AF-1203-45DF-B61C-39C8C6FFE69D}"/>
              </a:ext>
            </a:extLst>
          </p:cNvPr>
          <p:cNvGrpSpPr/>
          <p:nvPr/>
        </p:nvGrpSpPr>
        <p:grpSpPr>
          <a:xfrm>
            <a:off x="-1798144" y="1313387"/>
            <a:ext cx="4008335" cy="4494310"/>
            <a:chOff x="3359354" y="532337"/>
            <a:chExt cx="2736646" cy="3068440"/>
          </a:xfrm>
        </p:grpSpPr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1A949AF-789B-4EA1-83AF-A919CD8238D7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DE3EC0F-B21F-487E-ACB1-E032CE601064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5D3CBB8-AC7A-4F94-9E18-1A96D0259A59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A6FE80C-AC68-4AEF-B6C1-EBA2413D0245}"/>
              </a:ext>
            </a:extLst>
          </p:cNvPr>
          <p:cNvGrpSpPr/>
          <p:nvPr/>
        </p:nvGrpSpPr>
        <p:grpSpPr>
          <a:xfrm>
            <a:off x="4121502" y="2813308"/>
            <a:ext cx="8553098" cy="9590085"/>
            <a:chOff x="3359354" y="532337"/>
            <a:chExt cx="2736646" cy="3068440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59239FBC-FFE2-410E-97FE-7B337B3FD257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B2690C-8FAD-4607-904E-37279B18907B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8087BBC-5836-46FF-9398-E50E66AB309F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4402A630-475C-45CD-8379-D164781A112E}"/>
              </a:ext>
            </a:extLst>
          </p:cNvPr>
          <p:cNvSpPr/>
          <p:nvPr/>
        </p:nvSpPr>
        <p:spPr>
          <a:xfrm>
            <a:off x="1123248" y="1987567"/>
            <a:ext cx="1206914" cy="294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0C89552-F4B4-4B9F-8C1C-FF9788EB2A69}"/>
              </a:ext>
            </a:extLst>
          </p:cNvPr>
          <p:cNvSpPr txBox="1"/>
          <p:nvPr/>
        </p:nvSpPr>
        <p:spPr>
          <a:xfrm>
            <a:off x="8657672" y="1549149"/>
            <a:ext cx="437940" cy="43891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B9955E0-B293-4035-B2E5-928EFEF75B28}"/>
              </a:ext>
            </a:extLst>
          </p:cNvPr>
          <p:cNvSpPr txBox="1"/>
          <p:nvPr/>
        </p:nvSpPr>
        <p:spPr>
          <a:xfrm>
            <a:off x="8657672" y="3847176"/>
            <a:ext cx="437940" cy="43891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119FA8E1-0F59-4637-B339-F614CA76393F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AA80F49A-ACC1-40A7-9071-1210CFB46505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75247D6B-A088-446D-8F15-A3BA04A6C922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27" name="Title 26">
            <a:extLst>
              <a:ext uri="{FF2B5EF4-FFF2-40B4-BE49-F238E27FC236}">
                <a16:creationId xmlns:a16="http://schemas.microsoft.com/office/drawing/2014/main" id="{5B607EDE-A260-4C0A-95A7-C40CCDE95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Introducing </a:t>
            </a:r>
            <a:r>
              <a:rPr lang="en-US" sz="3600" dirty="0" err="1">
                <a:solidFill>
                  <a:schemeClr val="bg1"/>
                </a:solidFill>
                <a:latin typeface="+mj-lt"/>
              </a:rPr>
              <a:t>rico</a:t>
            </a:r>
            <a:r>
              <a:rPr lang="en-US" sz="3600" dirty="0">
                <a:solidFill>
                  <a:schemeClr val="bg1"/>
                </a:solidFill>
                <a:latin typeface="+mj-lt"/>
              </a:rPr>
              <a:t>, the best digital agency in town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E23C4E7A-D525-4E04-8042-19BB3DA3FDA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fontScale="92500"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Introduction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7BBCF02F-10A6-474A-96F0-F30D8CBE86C7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457EC3DD-59A8-4E19-87C5-B6E5D766B531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22AB0B51-34FC-4DD3-BA66-CF162CCFA05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FF92043-8E3A-4746-87E0-9C1D89120C78}"/>
              </a:ext>
            </a:extLst>
          </p:cNvPr>
          <p:cNvGrpSpPr>
            <a:grpSpLocks noChangeAspect="1"/>
          </p:cNvGrpSpPr>
          <p:nvPr/>
        </p:nvGrpSpPr>
        <p:grpSpPr>
          <a:xfrm>
            <a:off x="5026876" y="779304"/>
            <a:ext cx="2656218" cy="5294751"/>
            <a:chOff x="6798446" y="546726"/>
            <a:chExt cx="2891900" cy="5764547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BFA711C2-4D5D-4492-A33E-7124C4A2AA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7697" y="546726"/>
              <a:ext cx="2850439" cy="5764547"/>
            </a:xfrm>
            <a:custGeom>
              <a:avLst/>
              <a:gdLst>
                <a:gd name="connsiteX0" fmla="*/ 429418 w 2850439"/>
                <a:gd name="connsiteY0" fmla="*/ 166583 h 5764546"/>
                <a:gd name="connsiteX1" fmla="*/ 401283 w 2850439"/>
                <a:gd name="connsiteY1" fmla="*/ 172506 h 5764546"/>
                <a:gd name="connsiteX2" fmla="*/ 374630 w 2850439"/>
                <a:gd name="connsiteY2" fmla="*/ 179910 h 5764546"/>
                <a:gd name="connsiteX3" fmla="*/ 346496 w 2850439"/>
                <a:gd name="connsiteY3" fmla="*/ 188794 h 5764546"/>
                <a:gd name="connsiteX4" fmla="*/ 321323 w 2850439"/>
                <a:gd name="connsiteY4" fmla="*/ 202121 h 5764546"/>
                <a:gd name="connsiteX5" fmla="*/ 297631 w 2850439"/>
                <a:gd name="connsiteY5" fmla="*/ 216929 h 5764546"/>
                <a:gd name="connsiteX6" fmla="*/ 275420 w 2850439"/>
                <a:gd name="connsiteY6" fmla="*/ 231736 h 5764546"/>
                <a:gd name="connsiteX7" fmla="*/ 254689 w 2850439"/>
                <a:gd name="connsiteY7" fmla="*/ 250986 h 5764546"/>
                <a:gd name="connsiteX8" fmla="*/ 235440 w 2850439"/>
                <a:gd name="connsiteY8" fmla="*/ 271716 h 5764546"/>
                <a:gd name="connsiteX9" fmla="*/ 217671 w 2850439"/>
                <a:gd name="connsiteY9" fmla="*/ 293927 h 5764546"/>
                <a:gd name="connsiteX10" fmla="*/ 204344 w 2850439"/>
                <a:gd name="connsiteY10" fmla="*/ 319100 h 5764546"/>
                <a:gd name="connsiteX11" fmla="*/ 192498 w 2850439"/>
                <a:gd name="connsiteY11" fmla="*/ 344273 h 5764546"/>
                <a:gd name="connsiteX12" fmla="*/ 182133 w 2850439"/>
                <a:gd name="connsiteY12" fmla="*/ 370926 h 5764546"/>
                <a:gd name="connsiteX13" fmla="*/ 174729 w 2850439"/>
                <a:gd name="connsiteY13" fmla="*/ 399060 h 5764546"/>
                <a:gd name="connsiteX14" fmla="*/ 170287 w 2850439"/>
                <a:gd name="connsiteY14" fmla="*/ 428675 h 5764546"/>
                <a:gd name="connsiteX15" fmla="*/ 167325 w 2850439"/>
                <a:gd name="connsiteY15" fmla="*/ 458290 h 5764546"/>
                <a:gd name="connsiteX16" fmla="*/ 167325 w 2850439"/>
                <a:gd name="connsiteY16" fmla="*/ 5306255 h 5764546"/>
                <a:gd name="connsiteX17" fmla="*/ 170287 w 2850439"/>
                <a:gd name="connsiteY17" fmla="*/ 5335870 h 5764546"/>
                <a:gd name="connsiteX18" fmla="*/ 174729 w 2850439"/>
                <a:gd name="connsiteY18" fmla="*/ 5365485 h 5764546"/>
                <a:gd name="connsiteX19" fmla="*/ 182133 w 2850439"/>
                <a:gd name="connsiteY19" fmla="*/ 5393619 h 5764546"/>
                <a:gd name="connsiteX20" fmla="*/ 192498 w 2850439"/>
                <a:gd name="connsiteY20" fmla="*/ 5420272 h 5764546"/>
                <a:gd name="connsiteX21" fmla="*/ 204344 w 2850439"/>
                <a:gd name="connsiteY21" fmla="*/ 5445445 h 5764546"/>
                <a:gd name="connsiteX22" fmla="*/ 217671 w 2850439"/>
                <a:gd name="connsiteY22" fmla="*/ 5467656 h 5764546"/>
                <a:gd name="connsiteX23" fmla="*/ 235440 w 2850439"/>
                <a:gd name="connsiteY23" fmla="*/ 5489867 h 5764546"/>
                <a:gd name="connsiteX24" fmla="*/ 254689 w 2850439"/>
                <a:gd name="connsiteY24" fmla="*/ 5512079 h 5764546"/>
                <a:gd name="connsiteX25" fmla="*/ 275420 w 2850439"/>
                <a:gd name="connsiteY25" fmla="*/ 5529848 h 5764546"/>
                <a:gd name="connsiteX26" fmla="*/ 297631 w 2850439"/>
                <a:gd name="connsiteY26" fmla="*/ 5547617 h 5764546"/>
                <a:gd name="connsiteX27" fmla="*/ 321323 w 2850439"/>
                <a:gd name="connsiteY27" fmla="*/ 5562424 h 5764546"/>
                <a:gd name="connsiteX28" fmla="*/ 346496 w 2850439"/>
                <a:gd name="connsiteY28" fmla="*/ 5574270 h 5764546"/>
                <a:gd name="connsiteX29" fmla="*/ 374630 w 2850439"/>
                <a:gd name="connsiteY29" fmla="*/ 5584635 h 5764546"/>
                <a:gd name="connsiteX30" fmla="*/ 401283 w 2850439"/>
                <a:gd name="connsiteY30" fmla="*/ 5592039 h 5764546"/>
                <a:gd name="connsiteX31" fmla="*/ 429418 w 2850439"/>
                <a:gd name="connsiteY31" fmla="*/ 5595001 h 5764546"/>
                <a:gd name="connsiteX32" fmla="*/ 459032 w 2850439"/>
                <a:gd name="connsiteY32" fmla="*/ 5596481 h 5764546"/>
                <a:gd name="connsiteX33" fmla="*/ 2391408 w 2850439"/>
                <a:gd name="connsiteY33" fmla="*/ 5596481 h 5764546"/>
                <a:gd name="connsiteX34" fmla="*/ 2422504 w 2850439"/>
                <a:gd name="connsiteY34" fmla="*/ 5595001 h 5764546"/>
                <a:gd name="connsiteX35" fmla="*/ 2449157 w 2850439"/>
                <a:gd name="connsiteY35" fmla="*/ 5592039 h 5764546"/>
                <a:gd name="connsiteX36" fmla="*/ 2478772 w 2850439"/>
                <a:gd name="connsiteY36" fmla="*/ 5584635 h 5764546"/>
                <a:gd name="connsiteX37" fmla="*/ 2503944 w 2850439"/>
                <a:gd name="connsiteY37" fmla="*/ 5574270 h 5764546"/>
                <a:gd name="connsiteX38" fmla="*/ 2532079 w 2850439"/>
                <a:gd name="connsiteY38" fmla="*/ 5562424 h 5764546"/>
                <a:gd name="connsiteX39" fmla="*/ 2554290 w 2850439"/>
                <a:gd name="connsiteY39" fmla="*/ 5547617 h 5764546"/>
                <a:gd name="connsiteX40" fmla="*/ 2576501 w 2850439"/>
                <a:gd name="connsiteY40" fmla="*/ 5529848 h 5764546"/>
                <a:gd name="connsiteX41" fmla="*/ 2598712 w 2850439"/>
                <a:gd name="connsiteY41" fmla="*/ 5512079 h 5764546"/>
                <a:gd name="connsiteX42" fmla="*/ 2616481 w 2850439"/>
                <a:gd name="connsiteY42" fmla="*/ 5489867 h 5764546"/>
                <a:gd name="connsiteX43" fmla="*/ 2634250 w 2850439"/>
                <a:gd name="connsiteY43" fmla="*/ 5467656 h 5764546"/>
                <a:gd name="connsiteX44" fmla="*/ 2649058 w 2850439"/>
                <a:gd name="connsiteY44" fmla="*/ 5445445 h 5764546"/>
                <a:gd name="connsiteX45" fmla="*/ 2660904 w 2850439"/>
                <a:gd name="connsiteY45" fmla="*/ 5420272 h 5764546"/>
                <a:gd name="connsiteX46" fmla="*/ 2671269 w 2850439"/>
                <a:gd name="connsiteY46" fmla="*/ 5393619 h 5764546"/>
                <a:gd name="connsiteX47" fmla="*/ 2675711 w 2850439"/>
                <a:gd name="connsiteY47" fmla="*/ 5365485 h 5764546"/>
                <a:gd name="connsiteX48" fmla="*/ 2680154 w 2850439"/>
                <a:gd name="connsiteY48" fmla="*/ 5335870 h 5764546"/>
                <a:gd name="connsiteX49" fmla="*/ 2683115 w 2850439"/>
                <a:gd name="connsiteY49" fmla="*/ 5306255 h 5764546"/>
                <a:gd name="connsiteX50" fmla="*/ 2683115 w 2850439"/>
                <a:gd name="connsiteY50" fmla="*/ 458290 h 5764546"/>
                <a:gd name="connsiteX51" fmla="*/ 2680154 w 2850439"/>
                <a:gd name="connsiteY51" fmla="*/ 428675 h 5764546"/>
                <a:gd name="connsiteX52" fmla="*/ 2675711 w 2850439"/>
                <a:gd name="connsiteY52" fmla="*/ 399060 h 5764546"/>
                <a:gd name="connsiteX53" fmla="*/ 2671269 w 2850439"/>
                <a:gd name="connsiteY53" fmla="*/ 370926 h 5764546"/>
                <a:gd name="connsiteX54" fmla="*/ 2660904 w 2850439"/>
                <a:gd name="connsiteY54" fmla="*/ 344273 h 5764546"/>
                <a:gd name="connsiteX55" fmla="*/ 2649058 w 2850439"/>
                <a:gd name="connsiteY55" fmla="*/ 319100 h 5764546"/>
                <a:gd name="connsiteX56" fmla="*/ 2634250 w 2850439"/>
                <a:gd name="connsiteY56" fmla="*/ 293927 h 5764546"/>
                <a:gd name="connsiteX57" fmla="*/ 2616481 w 2850439"/>
                <a:gd name="connsiteY57" fmla="*/ 271716 h 5764546"/>
                <a:gd name="connsiteX58" fmla="*/ 2598712 w 2850439"/>
                <a:gd name="connsiteY58" fmla="*/ 250986 h 5764546"/>
                <a:gd name="connsiteX59" fmla="*/ 2576501 w 2850439"/>
                <a:gd name="connsiteY59" fmla="*/ 231736 h 5764546"/>
                <a:gd name="connsiteX60" fmla="*/ 2554290 w 2850439"/>
                <a:gd name="connsiteY60" fmla="*/ 216929 h 5764546"/>
                <a:gd name="connsiteX61" fmla="*/ 2532079 w 2850439"/>
                <a:gd name="connsiteY61" fmla="*/ 202121 h 5764546"/>
                <a:gd name="connsiteX62" fmla="*/ 2503944 w 2850439"/>
                <a:gd name="connsiteY62" fmla="*/ 188794 h 5764546"/>
                <a:gd name="connsiteX63" fmla="*/ 2478772 w 2850439"/>
                <a:gd name="connsiteY63" fmla="*/ 179910 h 5764546"/>
                <a:gd name="connsiteX64" fmla="*/ 2449157 w 2850439"/>
                <a:gd name="connsiteY64" fmla="*/ 172506 h 5764546"/>
                <a:gd name="connsiteX65" fmla="*/ 2422504 w 2850439"/>
                <a:gd name="connsiteY65" fmla="*/ 166583 h 5764546"/>
                <a:gd name="connsiteX66" fmla="*/ 2391408 w 2850439"/>
                <a:gd name="connsiteY66" fmla="*/ 166583 h 5764546"/>
                <a:gd name="connsiteX67" fmla="*/ 2179661 w 2850439"/>
                <a:gd name="connsiteY67" fmla="*/ 166583 h 5764546"/>
                <a:gd name="connsiteX68" fmla="*/ 2167815 w 2850439"/>
                <a:gd name="connsiteY68" fmla="*/ 166583 h 5764546"/>
                <a:gd name="connsiteX69" fmla="*/ 2157450 w 2850439"/>
                <a:gd name="connsiteY69" fmla="*/ 169545 h 5764546"/>
                <a:gd name="connsiteX70" fmla="*/ 2147084 w 2850439"/>
                <a:gd name="connsiteY70" fmla="*/ 173987 h 5764546"/>
                <a:gd name="connsiteX71" fmla="*/ 2139681 w 2850439"/>
                <a:gd name="connsiteY71" fmla="*/ 181391 h 5764546"/>
                <a:gd name="connsiteX72" fmla="*/ 2132277 w 2850439"/>
                <a:gd name="connsiteY72" fmla="*/ 188794 h 5764546"/>
                <a:gd name="connsiteX73" fmla="*/ 2127835 w 2850439"/>
                <a:gd name="connsiteY73" fmla="*/ 199160 h 5764546"/>
                <a:gd name="connsiteX74" fmla="*/ 2124873 w 2850439"/>
                <a:gd name="connsiteY74" fmla="*/ 209525 h 5764546"/>
                <a:gd name="connsiteX75" fmla="*/ 2124873 w 2850439"/>
                <a:gd name="connsiteY75" fmla="*/ 221371 h 5764546"/>
                <a:gd name="connsiteX76" fmla="*/ 2123392 w 2850439"/>
                <a:gd name="connsiteY76" fmla="*/ 236178 h 5764546"/>
                <a:gd name="connsiteX77" fmla="*/ 2123392 w 2850439"/>
                <a:gd name="connsiteY77" fmla="*/ 250986 h 5764546"/>
                <a:gd name="connsiteX78" fmla="*/ 2113027 w 2850439"/>
                <a:gd name="connsiteY78" fmla="*/ 279120 h 5764546"/>
                <a:gd name="connsiteX79" fmla="*/ 2101181 w 2850439"/>
                <a:gd name="connsiteY79" fmla="*/ 304293 h 5764546"/>
                <a:gd name="connsiteX80" fmla="*/ 2080451 w 2850439"/>
                <a:gd name="connsiteY80" fmla="*/ 326504 h 5764546"/>
                <a:gd name="connsiteX81" fmla="*/ 2058240 w 2850439"/>
                <a:gd name="connsiteY81" fmla="*/ 344273 h 5764546"/>
                <a:gd name="connsiteX82" fmla="*/ 2033067 w 2850439"/>
                <a:gd name="connsiteY82" fmla="*/ 359080 h 5764546"/>
                <a:gd name="connsiteX83" fmla="*/ 2006413 w 2850439"/>
                <a:gd name="connsiteY83" fmla="*/ 366484 h 5764546"/>
                <a:gd name="connsiteX84" fmla="*/ 1991606 w 2850439"/>
                <a:gd name="connsiteY84" fmla="*/ 367965 h 5764546"/>
                <a:gd name="connsiteX85" fmla="*/ 1975318 w 2850439"/>
                <a:gd name="connsiteY85" fmla="*/ 367965 h 5764546"/>
                <a:gd name="connsiteX86" fmla="*/ 875123 w 2850439"/>
                <a:gd name="connsiteY86" fmla="*/ 367965 h 5764546"/>
                <a:gd name="connsiteX87" fmla="*/ 860315 w 2850439"/>
                <a:gd name="connsiteY87" fmla="*/ 367965 h 5764546"/>
                <a:gd name="connsiteX88" fmla="*/ 845508 w 2850439"/>
                <a:gd name="connsiteY88" fmla="*/ 366484 h 5764546"/>
                <a:gd name="connsiteX89" fmla="*/ 817373 w 2850439"/>
                <a:gd name="connsiteY89" fmla="*/ 359080 h 5764546"/>
                <a:gd name="connsiteX90" fmla="*/ 792201 w 2850439"/>
                <a:gd name="connsiteY90" fmla="*/ 344273 h 5764546"/>
                <a:gd name="connsiteX91" fmla="*/ 769989 w 2850439"/>
                <a:gd name="connsiteY91" fmla="*/ 326504 h 5764546"/>
                <a:gd name="connsiteX92" fmla="*/ 752220 w 2850439"/>
                <a:gd name="connsiteY92" fmla="*/ 304293 h 5764546"/>
                <a:gd name="connsiteX93" fmla="*/ 737413 w 2850439"/>
                <a:gd name="connsiteY93" fmla="*/ 279120 h 5764546"/>
                <a:gd name="connsiteX94" fmla="*/ 730009 w 2850439"/>
                <a:gd name="connsiteY94" fmla="*/ 250986 h 5764546"/>
                <a:gd name="connsiteX95" fmla="*/ 728529 w 2850439"/>
                <a:gd name="connsiteY95" fmla="*/ 236178 h 5764546"/>
                <a:gd name="connsiteX96" fmla="*/ 728529 w 2850439"/>
                <a:gd name="connsiteY96" fmla="*/ 221371 h 5764546"/>
                <a:gd name="connsiteX97" fmla="*/ 725567 w 2850439"/>
                <a:gd name="connsiteY97" fmla="*/ 209525 h 5764546"/>
                <a:gd name="connsiteX98" fmla="*/ 722606 w 2850439"/>
                <a:gd name="connsiteY98" fmla="*/ 199160 h 5764546"/>
                <a:gd name="connsiteX99" fmla="*/ 718163 w 2850439"/>
                <a:gd name="connsiteY99" fmla="*/ 188794 h 5764546"/>
                <a:gd name="connsiteX100" fmla="*/ 710760 w 2850439"/>
                <a:gd name="connsiteY100" fmla="*/ 181391 h 5764546"/>
                <a:gd name="connsiteX101" fmla="*/ 703356 w 2850439"/>
                <a:gd name="connsiteY101" fmla="*/ 173987 h 5764546"/>
                <a:gd name="connsiteX102" fmla="*/ 692991 w 2850439"/>
                <a:gd name="connsiteY102" fmla="*/ 169545 h 5764546"/>
                <a:gd name="connsiteX103" fmla="*/ 682625 w 2850439"/>
                <a:gd name="connsiteY103" fmla="*/ 166583 h 5764546"/>
                <a:gd name="connsiteX104" fmla="*/ 673741 w 2850439"/>
                <a:gd name="connsiteY104" fmla="*/ 166583 h 5764546"/>
                <a:gd name="connsiteX105" fmla="*/ 459032 w 2850439"/>
                <a:gd name="connsiteY105" fmla="*/ 166583 h 5764546"/>
                <a:gd name="connsiteX106" fmla="*/ 439782 w 2850439"/>
                <a:gd name="connsiteY106" fmla="*/ 0 h 5764546"/>
                <a:gd name="connsiteX107" fmla="*/ 2412138 w 2850439"/>
                <a:gd name="connsiteY107" fmla="*/ 0 h 5764546"/>
                <a:gd name="connsiteX108" fmla="*/ 2456560 w 2850439"/>
                <a:gd name="connsiteY108" fmla="*/ 2962 h 5764546"/>
                <a:gd name="connsiteX109" fmla="*/ 2500982 w 2850439"/>
                <a:gd name="connsiteY109" fmla="*/ 8885 h 5764546"/>
                <a:gd name="connsiteX110" fmla="*/ 2543924 w 2850439"/>
                <a:gd name="connsiteY110" fmla="*/ 20731 h 5764546"/>
                <a:gd name="connsiteX111" fmla="*/ 2583904 w 2850439"/>
                <a:gd name="connsiteY111" fmla="*/ 32577 h 5764546"/>
                <a:gd name="connsiteX112" fmla="*/ 2620923 w 2850439"/>
                <a:gd name="connsiteY112" fmla="*/ 53307 h 5764546"/>
                <a:gd name="connsiteX113" fmla="*/ 2656461 w 2850439"/>
                <a:gd name="connsiteY113" fmla="*/ 75518 h 5764546"/>
                <a:gd name="connsiteX114" fmla="*/ 2690518 w 2850439"/>
                <a:gd name="connsiteY114" fmla="*/ 100691 h 5764546"/>
                <a:gd name="connsiteX115" fmla="*/ 2720133 w 2850439"/>
                <a:gd name="connsiteY115" fmla="*/ 127344 h 5764546"/>
                <a:gd name="connsiteX116" fmla="*/ 2751229 w 2850439"/>
                <a:gd name="connsiteY116" fmla="*/ 159921 h 5764546"/>
                <a:gd name="connsiteX117" fmla="*/ 2774921 w 2850439"/>
                <a:gd name="connsiteY117" fmla="*/ 192497 h 5764546"/>
                <a:gd name="connsiteX118" fmla="*/ 2798613 w 2850439"/>
                <a:gd name="connsiteY118" fmla="*/ 229516 h 5764546"/>
                <a:gd name="connsiteX119" fmla="*/ 2814901 w 2850439"/>
                <a:gd name="connsiteY119" fmla="*/ 266535 h 5764546"/>
                <a:gd name="connsiteX120" fmla="*/ 2829708 w 2850439"/>
                <a:gd name="connsiteY120" fmla="*/ 306515 h 5764546"/>
                <a:gd name="connsiteX121" fmla="*/ 2840074 w 2850439"/>
                <a:gd name="connsiteY121" fmla="*/ 349456 h 5764546"/>
                <a:gd name="connsiteX122" fmla="*/ 2847478 w 2850439"/>
                <a:gd name="connsiteY122" fmla="*/ 392398 h 5764546"/>
                <a:gd name="connsiteX123" fmla="*/ 2850439 w 2850439"/>
                <a:gd name="connsiteY123" fmla="*/ 436820 h 5764546"/>
                <a:gd name="connsiteX124" fmla="*/ 2850439 w 2850439"/>
                <a:gd name="connsiteY124" fmla="*/ 5329207 h 5764546"/>
                <a:gd name="connsiteX125" fmla="*/ 2847478 w 2850439"/>
                <a:gd name="connsiteY125" fmla="*/ 5373629 h 5764546"/>
                <a:gd name="connsiteX126" fmla="*/ 2840074 w 2850439"/>
                <a:gd name="connsiteY126" fmla="*/ 5416571 h 5764546"/>
                <a:gd name="connsiteX127" fmla="*/ 2829708 w 2850439"/>
                <a:gd name="connsiteY127" fmla="*/ 5458032 h 5764546"/>
                <a:gd name="connsiteX128" fmla="*/ 2814901 w 2850439"/>
                <a:gd name="connsiteY128" fmla="*/ 5498012 h 5764546"/>
                <a:gd name="connsiteX129" fmla="*/ 2798613 w 2850439"/>
                <a:gd name="connsiteY129" fmla="*/ 5535031 h 5764546"/>
                <a:gd name="connsiteX130" fmla="*/ 2774921 w 2850439"/>
                <a:gd name="connsiteY130" fmla="*/ 5573530 h 5764546"/>
                <a:gd name="connsiteX131" fmla="*/ 2751229 w 2850439"/>
                <a:gd name="connsiteY131" fmla="*/ 5606106 h 5764546"/>
                <a:gd name="connsiteX132" fmla="*/ 2720133 w 2850439"/>
                <a:gd name="connsiteY132" fmla="*/ 5637202 h 5764546"/>
                <a:gd name="connsiteX133" fmla="*/ 2690518 w 2850439"/>
                <a:gd name="connsiteY133" fmla="*/ 5665336 h 5764546"/>
                <a:gd name="connsiteX134" fmla="*/ 2656461 w 2850439"/>
                <a:gd name="connsiteY134" fmla="*/ 5690509 h 5764546"/>
                <a:gd name="connsiteX135" fmla="*/ 2620923 w 2850439"/>
                <a:gd name="connsiteY135" fmla="*/ 5712720 h 5764546"/>
                <a:gd name="connsiteX136" fmla="*/ 2583904 w 2850439"/>
                <a:gd name="connsiteY136" fmla="*/ 5730489 h 5764546"/>
                <a:gd name="connsiteX137" fmla="*/ 2543924 w 2850439"/>
                <a:gd name="connsiteY137" fmla="*/ 5745297 h 5764546"/>
                <a:gd name="connsiteX138" fmla="*/ 2500982 w 2850439"/>
                <a:gd name="connsiteY138" fmla="*/ 5754181 h 5764546"/>
                <a:gd name="connsiteX139" fmla="*/ 2456560 w 2850439"/>
                <a:gd name="connsiteY139" fmla="*/ 5763066 h 5764546"/>
                <a:gd name="connsiteX140" fmla="*/ 2412138 w 2850439"/>
                <a:gd name="connsiteY140" fmla="*/ 5764546 h 5764546"/>
                <a:gd name="connsiteX141" fmla="*/ 439782 w 2850439"/>
                <a:gd name="connsiteY141" fmla="*/ 5764546 h 5764546"/>
                <a:gd name="connsiteX142" fmla="*/ 393879 w 2850439"/>
                <a:gd name="connsiteY142" fmla="*/ 5763066 h 5764546"/>
                <a:gd name="connsiteX143" fmla="*/ 352418 w 2850439"/>
                <a:gd name="connsiteY143" fmla="*/ 5754181 h 5764546"/>
                <a:gd name="connsiteX144" fmla="*/ 309476 w 2850439"/>
                <a:gd name="connsiteY144" fmla="*/ 5745297 h 5764546"/>
                <a:gd name="connsiteX145" fmla="*/ 269496 w 2850439"/>
                <a:gd name="connsiteY145" fmla="*/ 5730489 h 5764546"/>
                <a:gd name="connsiteX146" fmla="*/ 229516 w 2850439"/>
                <a:gd name="connsiteY146" fmla="*/ 5712720 h 5764546"/>
                <a:gd name="connsiteX147" fmla="*/ 195459 w 2850439"/>
                <a:gd name="connsiteY147" fmla="*/ 5690509 h 5764546"/>
                <a:gd name="connsiteX148" fmla="*/ 159921 w 2850439"/>
                <a:gd name="connsiteY148" fmla="*/ 5665336 h 5764546"/>
                <a:gd name="connsiteX149" fmla="*/ 130306 w 2850439"/>
                <a:gd name="connsiteY149" fmla="*/ 5637202 h 5764546"/>
                <a:gd name="connsiteX150" fmla="*/ 100691 w 2850439"/>
                <a:gd name="connsiteY150" fmla="*/ 5606106 h 5764546"/>
                <a:gd name="connsiteX151" fmla="*/ 75518 w 2850439"/>
                <a:gd name="connsiteY151" fmla="*/ 5573530 h 5764546"/>
                <a:gd name="connsiteX152" fmla="*/ 54788 w 2850439"/>
                <a:gd name="connsiteY152" fmla="*/ 5535031 h 5764546"/>
                <a:gd name="connsiteX153" fmla="*/ 35538 w 2850439"/>
                <a:gd name="connsiteY153" fmla="*/ 5498012 h 5764546"/>
                <a:gd name="connsiteX154" fmla="*/ 20731 w 2850439"/>
                <a:gd name="connsiteY154" fmla="*/ 5458032 h 5764546"/>
                <a:gd name="connsiteX155" fmla="*/ 10365 w 2850439"/>
                <a:gd name="connsiteY155" fmla="*/ 5416571 h 5764546"/>
                <a:gd name="connsiteX156" fmla="*/ 2962 w 2850439"/>
                <a:gd name="connsiteY156" fmla="*/ 5373629 h 5764546"/>
                <a:gd name="connsiteX157" fmla="*/ 0 w 2850439"/>
                <a:gd name="connsiteY157" fmla="*/ 5329207 h 5764546"/>
                <a:gd name="connsiteX158" fmla="*/ 0 w 2850439"/>
                <a:gd name="connsiteY158" fmla="*/ 436820 h 5764546"/>
                <a:gd name="connsiteX159" fmla="*/ 2962 w 2850439"/>
                <a:gd name="connsiteY159" fmla="*/ 392398 h 5764546"/>
                <a:gd name="connsiteX160" fmla="*/ 10365 w 2850439"/>
                <a:gd name="connsiteY160" fmla="*/ 349456 h 5764546"/>
                <a:gd name="connsiteX161" fmla="*/ 20731 w 2850439"/>
                <a:gd name="connsiteY161" fmla="*/ 306515 h 5764546"/>
                <a:gd name="connsiteX162" fmla="*/ 35538 w 2850439"/>
                <a:gd name="connsiteY162" fmla="*/ 266535 h 5764546"/>
                <a:gd name="connsiteX163" fmla="*/ 54788 w 2850439"/>
                <a:gd name="connsiteY163" fmla="*/ 229516 h 5764546"/>
                <a:gd name="connsiteX164" fmla="*/ 75518 w 2850439"/>
                <a:gd name="connsiteY164" fmla="*/ 192497 h 5764546"/>
                <a:gd name="connsiteX165" fmla="*/ 100691 w 2850439"/>
                <a:gd name="connsiteY165" fmla="*/ 159921 h 5764546"/>
                <a:gd name="connsiteX166" fmla="*/ 130306 w 2850439"/>
                <a:gd name="connsiteY166" fmla="*/ 127344 h 5764546"/>
                <a:gd name="connsiteX167" fmla="*/ 159921 w 2850439"/>
                <a:gd name="connsiteY167" fmla="*/ 100691 h 5764546"/>
                <a:gd name="connsiteX168" fmla="*/ 195459 w 2850439"/>
                <a:gd name="connsiteY168" fmla="*/ 75518 h 5764546"/>
                <a:gd name="connsiteX169" fmla="*/ 229516 w 2850439"/>
                <a:gd name="connsiteY169" fmla="*/ 53307 h 5764546"/>
                <a:gd name="connsiteX170" fmla="*/ 269496 w 2850439"/>
                <a:gd name="connsiteY170" fmla="*/ 32577 h 5764546"/>
                <a:gd name="connsiteX171" fmla="*/ 309476 w 2850439"/>
                <a:gd name="connsiteY171" fmla="*/ 20731 h 5764546"/>
                <a:gd name="connsiteX172" fmla="*/ 352418 w 2850439"/>
                <a:gd name="connsiteY172" fmla="*/ 8885 h 5764546"/>
                <a:gd name="connsiteX173" fmla="*/ 393879 w 2850439"/>
                <a:gd name="connsiteY173" fmla="*/ 2962 h 576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850439" h="5764546">
                  <a:moveTo>
                    <a:pt x="429418" y="166583"/>
                  </a:moveTo>
                  <a:lnTo>
                    <a:pt x="401283" y="172506"/>
                  </a:lnTo>
                  <a:lnTo>
                    <a:pt x="374630" y="179910"/>
                  </a:lnTo>
                  <a:lnTo>
                    <a:pt x="346496" y="188794"/>
                  </a:lnTo>
                  <a:lnTo>
                    <a:pt x="321323" y="202121"/>
                  </a:lnTo>
                  <a:lnTo>
                    <a:pt x="297631" y="216929"/>
                  </a:lnTo>
                  <a:lnTo>
                    <a:pt x="275420" y="231736"/>
                  </a:lnTo>
                  <a:lnTo>
                    <a:pt x="254689" y="250986"/>
                  </a:lnTo>
                  <a:lnTo>
                    <a:pt x="235440" y="271716"/>
                  </a:lnTo>
                  <a:lnTo>
                    <a:pt x="217671" y="293927"/>
                  </a:lnTo>
                  <a:lnTo>
                    <a:pt x="204344" y="319100"/>
                  </a:lnTo>
                  <a:lnTo>
                    <a:pt x="192498" y="344273"/>
                  </a:lnTo>
                  <a:lnTo>
                    <a:pt x="182133" y="370926"/>
                  </a:lnTo>
                  <a:lnTo>
                    <a:pt x="174729" y="399060"/>
                  </a:lnTo>
                  <a:lnTo>
                    <a:pt x="170287" y="428675"/>
                  </a:lnTo>
                  <a:lnTo>
                    <a:pt x="167325" y="458290"/>
                  </a:lnTo>
                  <a:lnTo>
                    <a:pt x="167325" y="5306255"/>
                  </a:lnTo>
                  <a:lnTo>
                    <a:pt x="170287" y="5335870"/>
                  </a:lnTo>
                  <a:lnTo>
                    <a:pt x="174729" y="5365485"/>
                  </a:lnTo>
                  <a:lnTo>
                    <a:pt x="182133" y="5393619"/>
                  </a:lnTo>
                  <a:lnTo>
                    <a:pt x="192498" y="5420272"/>
                  </a:lnTo>
                  <a:lnTo>
                    <a:pt x="204344" y="5445445"/>
                  </a:lnTo>
                  <a:lnTo>
                    <a:pt x="217671" y="5467656"/>
                  </a:lnTo>
                  <a:lnTo>
                    <a:pt x="235440" y="5489867"/>
                  </a:lnTo>
                  <a:lnTo>
                    <a:pt x="254689" y="5512079"/>
                  </a:lnTo>
                  <a:lnTo>
                    <a:pt x="275420" y="5529848"/>
                  </a:lnTo>
                  <a:lnTo>
                    <a:pt x="297631" y="5547617"/>
                  </a:lnTo>
                  <a:lnTo>
                    <a:pt x="321323" y="5562424"/>
                  </a:lnTo>
                  <a:lnTo>
                    <a:pt x="346496" y="5574270"/>
                  </a:lnTo>
                  <a:lnTo>
                    <a:pt x="374630" y="5584635"/>
                  </a:lnTo>
                  <a:lnTo>
                    <a:pt x="401283" y="5592039"/>
                  </a:lnTo>
                  <a:lnTo>
                    <a:pt x="429418" y="5595001"/>
                  </a:lnTo>
                  <a:lnTo>
                    <a:pt x="459032" y="5596481"/>
                  </a:lnTo>
                  <a:lnTo>
                    <a:pt x="2391408" y="5596481"/>
                  </a:lnTo>
                  <a:lnTo>
                    <a:pt x="2422504" y="5595001"/>
                  </a:lnTo>
                  <a:lnTo>
                    <a:pt x="2449157" y="5592039"/>
                  </a:lnTo>
                  <a:lnTo>
                    <a:pt x="2478772" y="5584635"/>
                  </a:lnTo>
                  <a:lnTo>
                    <a:pt x="2503944" y="5574270"/>
                  </a:lnTo>
                  <a:lnTo>
                    <a:pt x="2532079" y="5562424"/>
                  </a:lnTo>
                  <a:lnTo>
                    <a:pt x="2554290" y="5547617"/>
                  </a:lnTo>
                  <a:lnTo>
                    <a:pt x="2576501" y="5529848"/>
                  </a:lnTo>
                  <a:lnTo>
                    <a:pt x="2598712" y="5512079"/>
                  </a:lnTo>
                  <a:lnTo>
                    <a:pt x="2616481" y="5489867"/>
                  </a:lnTo>
                  <a:lnTo>
                    <a:pt x="2634250" y="5467656"/>
                  </a:lnTo>
                  <a:lnTo>
                    <a:pt x="2649058" y="5445445"/>
                  </a:lnTo>
                  <a:lnTo>
                    <a:pt x="2660904" y="5420272"/>
                  </a:lnTo>
                  <a:lnTo>
                    <a:pt x="2671269" y="5393619"/>
                  </a:lnTo>
                  <a:lnTo>
                    <a:pt x="2675711" y="5365485"/>
                  </a:lnTo>
                  <a:lnTo>
                    <a:pt x="2680154" y="5335870"/>
                  </a:lnTo>
                  <a:lnTo>
                    <a:pt x="2683115" y="5306255"/>
                  </a:lnTo>
                  <a:lnTo>
                    <a:pt x="2683115" y="458290"/>
                  </a:lnTo>
                  <a:lnTo>
                    <a:pt x="2680154" y="428675"/>
                  </a:lnTo>
                  <a:lnTo>
                    <a:pt x="2675711" y="399060"/>
                  </a:lnTo>
                  <a:lnTo>
                    <a:pt x="2671269" y="370926"/>
                  </a:lnTo>
                  <a:lnTo>
                    <a:pt x="2660904" y="344273"/>
                  </a:lnTo>
                  <a:lnTo>
                    <a:pt x="2649058" y="319100"/>
                  </a:lnTo>
                  <a:lnTo>
                    <a:pt x="2634250" y="293927"/>
                  </a:lnTo>
                  <a:lnTo>
                    <a:pt x="2616481" y="271716"/>
                  </a:lnTo>
                  <a:lnTo>
                    <a:pt x="2598712" y="250986"/>
                  </a:lnTo>
                  <a:lnTo>
                    <a:pt x="2576501" y="231736"/>
                  </a:lnTo>
                  <a:lnTo>
                    <a:pt x="2554290" y="216929"/>
                  </a:lnTo>
                  <a:lnTo>
                    <a:pt x="2532079" y="202121"/>
                  </a:lnTo>
                  <a:lnTo>
                    <a:pt x="2503944" y="188794"/>
                  </a:lnTo>
                  <a:lnTo>
                    <a:pt x="2478772" y="179910"/>
                  </a:lnTo>
                  <a:lnTo>
                    <a:pt x="2449157" y="172506"/>
                  </a:lnTo>
                  <a:lnTo>
                    <a:pt x="2422504" y="166583"/>
                  </a:lnTo>
                  <a:lnTo>
                    <a:pt x="2391408" y="166583"/>
                  </a:lnTo>
                  <a:lnTo>
                    <a:pt x="2179661" y="166583"/>
                  </a:lnTo>
                  <a:lnTo>
                    <a:pt x="2167815" y="166583"/>
                  </a:lnTo>
                  <a:lnTo>
                    <a:pt x="2157450" y="169545"/>
                  </a:lnTo>
                  <a:lnTo>
                    <a:pt x="2147084" y="173987"/>
                  </a:lnTo>
                  <a:lnTo>
                    <a:pt x="2139681" y="181391"/>
                  </a:lnTo>
                  <a:lnTo>
                    <a:pt x="2132277" y="188794"/>
                  </a:lnTo>
                  <a:lnTo>
                    <a:pt x="2127835" y="199160"/>
                  </a:lnTo>
                  <a:lnTo>
                    <a:pt x="2124873" y="209525"/>
                  </a:lnTo>
                  <a:lnTo>
                    <a:pt x="2124873" y="221371"/>
                  </a:lnTo>
                  <a:lnTo>
                    <a:pt x="2123392" y="236178"/>
                  </a:lnTo>
                  <a:lnTo>
                    <a:pt x="2123392" y="250986"/>
                  </a:lnTo>
                  <a:lnTo>
                    <a:pt x="2113027" y="279120"/>
                  </a:lnTo>
                  <a:lnTo>
                    <a:pt x="2101181" y="304293"/>
                  </a:lnTo>
                  <a:lnTo>
                    <a:pt x="2080451" y="326504"/>
                  </a:lnTo>
                  <a:lnTo>
                    <a:pt x="2058240" y="344273"/>
                  </a:lnTo>
                  <a:lnTo>
                    <a:pt x="2033067" y="359080"/>
                  </a:lnTo>
                  <a:lnTo>
                    <a:pt x="2006413" y="366484"/>
                  </a:lnTo>
                  <a:lnTo>
                    <a:pt x="1991606" y="367965"/>
                  </a:lnTo>
                  <a:lnTo>
                    <a:pt x="1975318" y="367965"/>
                  </a:lnTo>
                  <a:lnTo>
                    <a:pt x="875123" y="367965"/>
                  </a:lnTo>
                  <a:lnTo>
                    <a:pt x="860315" y="367965"/>
                  </a:lnTo>
                  <a:lnTo>
                    <a:pt x="845508" y="366484"/>
                  </a:lnTo>
                  <a:lnTo>
                    <a:pt x="817373" y="359080"/>
                  </a:lnTo>
                  <a:lnTo>
                    <a:pt x="792201" y="344273"/>
                  </a:lnTo>
                  <a:lnTo>
                    <a:pt x="769989" y="326504"/>
                  </a:lnTo>
                  <a:lnTo>
                    <a:pt x="752220" y="304293"/>
                  </a:lnTo>
                  <a:lnTo>
                    <a:pt x="737413" y="279120"/>
                  </a:lnTo>
                  <a:lnTo>
                    <a:pt x="730009" y="250986"/>
                  </a:lnTo>
                  <a:lnTo>
                    <a:pt x="728529" y="236178"/>
                  </a:lnTo>
                  <a:lnTo>
                    <a:pt x="728529" y="221371"/>
                  </a:lnTo>
                  <a:lnTo>
                    <a:pt x="725567" y="209525"/>
                  </a:lnTo>
                  <a:lnTo>
                    <a:pt x="722606" y="199160"/>
                  </a:lnTo>
                  <a:lnTo>
                    <a:pt x="718163" y="188794"/>
                  </a:lnTo>
                  <a:lnTo>
                    <a:pt x="710760" y="181391"/>
                  </a:lnTo>
                  <a:lnTo>
                    <a:pt x="703356" y="173987"/>
                  </a:lnTo>
                  <a:lnTo>
                    <a:pt x="692991" y="169545"/>
                  </a:lnTo>
                  <a:lnTo>
                    <a:pt x="682625" y="166583"/>
                  </a:lnTo>
                  <a:lnTo>
                    <a:pt x="673741" y="166583"/>
                  </a:lnTo>
                  <a:lnTo>
                    <a:pt x="459032" y="166583"/>
                  </a:lnTo>
                  <a:close/>
                  <a:moveTo>
                    <a:pt x="439782" y="0"/>
                  </a:moveTo>
                  <a:lnTo>
                    <a:pt x="2412138" y="0"/>
                  </a:lnTo>
                  <a:lnTo>
                    <a:pt x="2456560" y="2962"/>
                  </a:lnTo>
                  <a:lnTo>
                    <a:pt x="2500982" y="8885"/>
                  </a:lnTo>
                  <a:lnTo>
                    <a:pt x="2543924" y="20731"/>
                  </a:lnTo>
                  <a:lnTo>
                    <a:pt x="2583904" y="32577"/>
                  </a:lnTo>
                  <a:lnTo>
                    <a:pt x="2620923" y="53307"/>
                  </a:lnTo>
                  <a:lnTo>
                    <a:pt x="2656461" y="75518"/>
                  </a:lnTo>
                  <a:lnTo>
                    <a:pt x="2690518" y="100691"/>
                  </a:lnTo>
                  <a:lnTo>
                    <a:pt x="2720133" y="127344"/>
                  </a:lnTo>
                  <a:lnTo>
                    <a:pt x="2751229" y="159921"/>
                  </a:lnTo>
                  <a:lnTo>
                    <a:pt x="2774921" y="192497"/>
                  </a:lnTo>
                  <a:lnTo>
                    <a:pt x="2798613" y="229516"/>
                  </a:lnTo>
                  <a:lnTo>
                    <a:pt x="2814901" y="266535"/>
                  </a:lnTo>
                  <a:lnTo>
                    <a:pt x="2829708" y="306515"/>
                  </a:lnTo>
                  <a:lnTo>
                    <a:pt x="2840074" y="349456"/>
                  </a:lnTo>
                  <a:lnTo>
                    <a:pt x="2847478" y="392398"/>
                  </a:lnTo>
                  <a:lnTo>
                    <a:pt x="2850439" y="436820"/>
                  </a:lnTo>
                  <a:lnTo>
                    <a:pt x="2850439" y="5329207"/>
                  </a:lnTo>
                  <a:lnTo>
                    <a:pt x="2847478" y="5373629"/>
                  </a:lnTo>
                  <a:lnTo>
                    <a:pt x="2840074" y="5416571"/>
                  </a:lnTo>
                  <a:lnTo>
                    <a:pt x="2829708" y="5458032"/>
                  </a:lnTo>
                  <a:lnTo>
                    <a:pt x="2814901" y="5498012"/>
                  </a:lnTo>
                  <a:lnTo>
                    <a:pt x="2798613" y="5535031"/>
                  </a:lnTo>
                  <a:lnTo>
                    <a:pt x="2774921" y="5573530"/>
                  </a:lnTo>
                  <a:lnTo>
                    <a:pt x="2751229" y="5606106"/>
                  </a:lnTo>
                  <a:lnTo>
                    <a:pt x="2720133" y="5637202"/>
                  </a:lnTo>
                  <a:lnTo>
                    <a:pt x="2690518" y="5665336"/>
                  </a:lnTo>
                  <a:lnTo>
                    <a:pt x="2656461" y="5690509"/>
                  </a:lnTo>
                  <a:lnTo>
                    <a:pt x="2620923" y="5712720"/>
                  </a:lnTo>
                  <a:lnTo>
                    <a:pt x="2583904" y="5730489"/>
                  </a:lnTo>
                  <a:lnTo>
                    <a:pt x="2543924" y="5745297"/>
                  </a:lnTo>
                  <a:lnTo>
                    <a:pt x="2500982" y="5754181"/>
                  </a:lnTo>
                  <a:lnTo>
                    <a:pt x="2456560" y="5763066"/>
                  </a:lnTo>
                  <a:lnTo>
                    <a:pt x="2412138" y="5764546"/>
                  </a:lnTo>
                  <a:lnTo>
                    <a:pt x="439782" y="5764546"/>
                  </a:lnTo>
                  <a:lnTo>
                    <a:pt x="393879" y="5763066"/>
                  </a:lnTo>
                  <a:lnTo>
                    <a:pt x="352418" y="5754181"/>
                  </a:lnTo>
                  <a:lnTo>
                    <a:pt x="309476" y="5745297"/>
                  </a:lnTo>
                  <a:lnTo>
                    <a:pt x="269496" y="5730489"/>
                  </a:lnTo>
                  <a:lnTo>
                    <a:pt x="229516" y="5712720"/>
                  </a:lnTo>
                  <a:lnTo>
                    <a:pt x="195459" y="5690509"/>
                  </a:lnTo>
                  <a:lnTo>
                    <a:pt x="159921" y="5665336"/>
                  </a:lnTo>
                  <a:lnTo>
                    <a:pt x="130306" y="5637202"/>
                  </a:lnTo>
                  <a:lnTo>
                    <a:pt x="100691" y="5606106"/>
                  </a:lnTo>
                  <a:lnTo>
                    <a:pt x="75518" y="5573530"/>
                  </a:lnTo>
                  <a:lnTo>
                    <a:pt x="54788" y="5535031"/>
                  </a:lnTo>
                  <a:lnTo>
                    <a:pt x="35538" y="5498012"/>
                  </a:lnTo>
                  <a:lnTo>
                    <a:pt x="20731" y="5458032"/>
                  </a:lnTo>
                  <a:lnTo>
                    <a:pt x="10365" y="5416571"/>
                  </a:lnTo>
                  <a:lnTo>
                    <a:pt x="2962" y="5373629"/>
                  </a:lnTo>
                  <a:lnTo>
                    <a:pt x="0" y="5329207"/>
                  </a:lnTo>
                  <a:lnTo>
                    <a:pt x="0" y="436820"/>
                  </a:lnTo>
                  <a:lnTo>
                    <a:pt x="2962" y="392398"/>
                  </a:lnTo>
                  <a:lnTo>
                    <a:pt x="10365" y="349456"/>
                  </a:lnTo>
                  <a:lnTo>
                    <a:pt x="20731" y="306515"/>
                  </a:lnTo>
                  <a:lnTo>
                    <a:pt x="35538" y="266535"/>
                  </a:lnTo>
                  <a:lnTo>
                    <a:pt x="54788" y="229516"/>
                  </a:lnTo>
                  <a:lnTo>
                    <a:pt x="75518" y="192497"/>
                  </a:lnTo>
                  <a:lnTo>
                    <a:pt x="100691" y="159921"/>
                  </a:lnTo>
                  <a:lnTo>
                    <a:pt x="130306" y="127344"/>
                  </a:lnTo>
                  <a:lnTo>
                    <a:pt x="159921" y="100691"/>
                  </a:lnTo>
                  <a:lnTo>
                    <a:pt x="195459" y="75518"/>
                  </a:lnTo>
                  <a:lnTo>
                    <a:pt x="229516" y="53307"/>
                  </a:lnTo>
                  <a:lnTo>
                    <a:pt x="269496" y="32577"/>
                  </a:lnTo>
                  <a:lnTo>
                    <a:pt x="309476" y="20731"/>
                  </a:lnTo>
                  <a:lnTo>
                    <a:pt x="352418" y="8885"/>
                  </a:lnTo>
                  <a:lnTo>
                    <a:pt x="393879" y="29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71FDCEA8-A54F-4737-9587-D587E595A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447" y="577823"/>
              <a:ext cx="321323" cy="5703835"/>
            </a:xfrm>
            <a:custGeom>
              <a:avLst/>
              <a:gdLst>
                <a:gd name="T0" fmla="*/ 0 w 217"/>
                <a:gd name="T1" fmla="*/ 0 h 3852"/>
                <a:gd name="T2" fmla="*/ 42 w 217"/>
                <a:gd name="T3" fmla="*/ 20 h 3852"/>
                <a:gd name="T4" fmla="*/ 81 w 217"/>
                <a:gd name="T5" fmla="*/ 45 h 3852"/>
                <a:gd name="T6" fmla="*/ 115 w 217"/>
                <a:gd name="T7" fmla="*/ 77 h 3852"/>
                <a:gd name="T8" fmla="*/ 143 w 217"/>
                <a:gd name="T9" fmla="*/ 112 h 3852"/>
                <a:gd name="T10" fmla="*/ 168 w 217"/>
                <a:gd name="T11" fmla="*/ 153 h 3852"/>
                <a:gd name="T12" fmla="*/ 185 w 217"/>
                <a:gd name="T13" fmla="*/ 196 h 3852"/>
                <a:gd name="T14" fmla="*/ 197 w 217"/>
                <a:gd name="T15" fmla="*/ 244 h 3852"/>
                <a:gd name="T16" fmla="*/ 200 w 217"/>
                <a:gd name="T17" fmla="*/ 292 h 3852"/>
                <a:gd name="T18" fmla="*/ 200 w 217"/>
                <a:gd name="T19" fmla="*/ 3559 h 3852"/>
                <a:gd name="T20" fmla="*/ 197 w 217"/>
                <a:gd name="T21" fmla="*/ 3608 h 3852"/>
                <a:gd name="T22" fmla="*/ 185 w 217"/>
                <a:gd name="T23" fmla="*/ 3655 h 3852"/>
                <a:gd name="T24" fmla="*/ 168 w 217"/>
                <a:gd name="T25" fmla="*/ 3699 h 3852"/>
                <a:gd name="T26" fmla="*/ 143 w 217"/>
                <a:gd name="T27" fmla="*/ 3738 h 3852"/>
                <a:gd name="T28" fmla="*/ 115 w 217"/>
                <a:gd name="T29" fmla="*/ 3775 h 3852"/>
                <a:gd name="T30" fmla="*/ 81 w 217"/>
                <a:gd name="T31" fmla="*/ 3805 h 3852"/>
                <a:gd name="T32" fmla="*/ 42 w 217"/>
                <a:gd name="T33" fmla="*/ 3832 h 3852"/>
                <a:gd name="T34" fmla="*/ 0 w 217"/>
                <a:gd name="T35" fmla="*/ 3852 h 3852"/>
                <a:gd name="T36" fmla="*/ 22 w 217"/>
                <a:gd name="T37" fmla="*/ 3845 h 3852"/>
                <a:gd name="T38" fmla="*/ 66 w 217"/>
                <a:gd name="T39" fmla="*/ 3827 h 3852"/>
                <a:gd name="T40" fmla="*/ 104 w 217"/>
                <a:gd name="T41" fmla="*/ 3802 h 3852"/>
                <a:gd name="T42" fmla="*/ 140 w 217"/>
                <a:gd name="T43" fmla="*/ 3771 h 3852"/>
                <a:gd name="T44" fmla="*/ 168 w 217"/>
                <a:gd name="T45" fmla="*/ 3734 h 3852"/>
                <a:gd name="T46" fmla="*/ 192 w 217"/>
                <a:gd name="T47" fmla="*/ 3694 h 3852"/>
                <a:gd name="T48" fmla="*/ 207 w 217"/>
                <a:gd name="T49" fmla="*/ 3650 h 3852"/>
                <a:gd name="T50" fmla="*/ 215 w 217"/>
                <a:gd name="T51" fmla="*/ 3601 h 3852"/>
                <a:gd name="T52" fmla="*/ 217 w 217"/>
                <a:gd name="T53" fmla="*/ 274 h 3852"/>
                <a:gd name="T54" fmla="*/ 215 w 217"/>
                <a:gd name="T55" fmla="*/ 249 h 3852"/>
                <a:gd name="T56" fmla="*/ 207 w 217"/>
                <a:gd name="T57" fmla="*/ 202 h 3852"/>
                <a:gd name="T58" fmla="*/ 192 w 217"/>
                <a:gd name="T59" fmla="*/ 158 h 3852"/>
                <a:gd name="T60" fmla="*/ 168 w 217"/>
                <a:gd name="T61" fmla="*/ 117 h 3852"/>
                <a:gd name="T62" fmla="*/ 140 w 217"/>
                <a:gd name="T63" fmla="*/ 80 h 3852"/>
                <a:gd name="T64" fmla="*/ 104 w 217"/>
                <a:gd name="T65" fmla="*/ 50 h 3852"/>
                <a:gd name="T66" fmla="*/ 66 w 217"/>
                <a:gd name="T67" fmla="*/ 25 h 3852"/>
                <a:gd name="T68" fmla="*/ 22 w 217"/>
                <a:gd name="T69" fmla="*/ 6 h 3852"/>
                <a:gd name="T70" fmla="*/ 0 w 217"/>
                <a:gd name="T71" fmla="*/ 0 h 3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" h="3852">
                  <a:moveTo>
                    <a:pt x="0" y="0"/>
                  </a:moveTo>
                  <a:lnTo>
                    <a:pt x="0" y="0"/>
                  </a:lnTo>
                  <a:lnTo>
                    <a:pt x="20" y="10"/>
                  </a:lnTo>
                  <a:lnTo>
                    <a:pt x="42" y="20"/>
                  </a:lnTo>
                  <a:lnTo>
                    <a:pt x="62" y="32"/>
                  </a:lnTo>
                  <a:lnTo>
                    <a:pt x="81" y="45"/>
                  </a:lnTo>
                  <a:lnTo>
                    <a:pt x="98" y="60"/>
                  </a:lnTo>
                  <a:lnTo>
                    <a:pt x="115" y="77"/>
                  </a:lnTo>
                  <a:lnTo>
                    <a:pt x="130" y="94"/>
                  </a:lnTo>
                  <a:lnTo>
                    <a:pt x="143" y="112"/>
                  </a:lnTo>
                  <a:lnTo>
                    <a:pt x="157" y="133"/>
                  </a:lnTo>
                  <a:lnTo>
                    <a:pt x="168" y="153"/>
                  </a:lnTo>
                  <a:lnTo>
                    <a:pt x="177" y="175"/>
                  </a:lnTo>
                  <a:lnTo>
                    <a:pt x="185" y="196"/>
                  </a:lnTo>
                  <a:lnTo>
                    <a:pt x="192" y="220"/>
                  </a:lnTo>
                  <a:lnTo>
                    <a:pt x="197" y="244"/>
                  </a:lnTo>
                  <a:lnTo>
                    <a:pt x="199" y="267"/>
                  </a:lnTo>
                  <a:lnTo>
                    <a:pt x="200" y="292"/>
                  </a:lnTo>
                  <a:lnTo>
                    <a:pt x="200" y="3559"/>
                  </a:lnTo>
                  <a:lnTo>
                    <a:pt x="200" y="3559"/>
                  </a:lnTo>
                  <a:lnTo>
                    <a:pt x="199" y="3583"/>
                  </a:lnTo>
                  <a:lnTo>
                    <a:pt x="197" y="3608"/>
                  </a:lnTo>
                  <a:lnTo>
                    <a:pt x="192" y="3632"/>
                  </a:lnTo>
                  <a:lnTo>
                    <a:pt x="185" y="3655"/>
                  </a:lnTo>
                  <a:lnTo>
                    <a:pt x="177" y="3677"/>
                  </a:lnTo>
                  <a:lnTo>
                    <a:pt x="168" y="3699"/>
                  </a:lnTo>
                  <a:lnTo>
                    <a:pt x="157" y="3719"/>
                  </a:lnTo>
                  <a:lnTo>
                    <a:pt x="143" y="3738"/>
                  </a:lnTo>
                  <a:lnTo>
                    <a:pt x="130" y="3756"/>
                  </a:lnTo>
                  <a:lnTo>
                    <a:pt x="115" y="3775"/>
                  </a:lnTo>
                  <a:lnTo>
                    <a:pt x="98" y="3790"/>
                  </a:lnTo>
                  <a:lnTo>
                    <a:pt x="81" y="3805"/>
                  </a:lnTo>
                  <a:lnTo>
                    <a:pt x="62" y="3818"/>
                  </a:lnTo>
                  <a:lnTo>
                    <a:pt x="42" y="3832"/>
                  </a:lnTo>
                  <a:lnTo>
                    <a:pt x="20" y="3842"/>
                  </a:lnTo>
                  <a:lnTo>
                    <a:pt x="0" y="3852"/>
                  </a:lnTo>
                  <a:lnTo>
                    <a:pt x="0" y="3852"/>
                  </a:lnTo>
                  <a:lnTo>
                    <a:pt x="22" y="3845"/>
                  </a:lnTo>
                  <a:lnTo>
                    <a:pt x="44" y="3837"/>
                  </a:lnTo>
                  <a:lnTo>
                    <a:pt x="66" y="3827"/>
                  </a:lnTo>
                  <a:lnTo>
                    <a:pt x="86" y="3815"/>
                  </a:lnTo>
                  <a:lnTo>
                    <a:pt x="104" y="3802"/>
                  </a:lnTo>
                  <a:lnTo>
                    <a:pt x="123" y="3786"/>
                  </a:lnTo>
                  <a:lnTo>
                    <a:pt x="140" y="3771"/>
                  </a:lnTo>
                  <a:lnTo>
                    <a:pt x="155" y="3753"/>
                  </a:lnTo>
                  <a:lnTo>
                    <a:pt x="168" y="3734"/>
                  </a:lnTo>
                  <a:lnTo>
                    <a:pt x="180" y="3714"/>
                  </a:lnTo>
                  <a:lnTo>
                    <a:pt x="192" y="3694"/>
                  </a:lnTo>
                  <a:lnTo>
                    <a:pt x="200" y="3672"/>
                  </a:lnTo>
                  <a:lnTo>
                    <a:pt x="207" y="3650"/>
                  </a:lnTo>
                  <a:lnTo>
                    <a:pt x="212" y="3627"/>
                  </a:lnTo>
                  <a:lnTo>
                    <a:pt x="215" y="3601"/>
                  </a:lnTo>
                  <a:lnTo>
                    <a:pt x="217" y="3578"/>
                  </a:lnTo>
                  <a:lnTo>
                    <a:pt x="217" y="274"/>
                  </a:lnTo>
                  <a:lnTo>
                    <a:pt x="217" y="274"/>
                  </a:lnTo>
                  <a:lnTo>
                    <a:pt x="215" y="249"/>
                  </a:lnTo>
                  <a:lnTo>
                    <a:pt x="212" y="225"/>
                  </a:lnTo>
                  <a:lnTo>
                    <a:pt x="207" y="202"/>
                  </a:lnTo>
                  <a:lnTo>
                    <a:pt x="200" y="180"/>
                  </a:lnTo>
                  <a:lnTo>
                    <a:pt x="192" y="158"/>
                  </a:lnTo>
                  <a:lnTo>
                    <a:pt x="180" y="136"/>
                  </a:lnTo>
                  <a:lnTo>
                    <a:pt x="168" y="117"/>
                  </a:lnTo>
                  <a:lnTo>
                    <a:pt x="155" y="97"/>
                  </a:lnTo>
                  <a:lnTo>
                    <a:pt x="140" y="80"/>
                  </a:lnTo>
                  <a:lnTo>
                    <a:pt x="123" y="64"/>
                  </a:lnTo>
                  <a:lnTo>
                    <a:pt x="104" y="50"/>
                  </a:lnTo>
                  <a:lnTo>
                    <a:pt x="86" y="37"/>
                  </a:lnTo>
                  <a:lnTo>
                    <a:pt x="66" y="25"/>
                  </a:lnTo>
                  <a:lnTo>
                    <a:pt x="44" y="15"/>
                  </a:lnTo>
                  <a:lnTo>
                    <a:pt x="2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51D407F2-2F85-41DC-B709-6615107EE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427" y="574862"/>
              <a:ext cx="336130" cy="5709758"/>
            </a:xfrm>
            <a:custGeom>
              <a:avLst/>
              <a:gdLst>
                <a:gd name="T0" fmla="*/ 20 w 227"/>
                <a:gd name="T1" fmla="*/ 294 h 3856"/>
                <a:gd name="T2" fmla="*/ 22 w 227"/>
                <a:gd name="T3" fmla="*/ 269 h 3856"/>
                <a:gd name="T4" fmla="*/ 29 w 227"/>
                <a:gd name="T5" fmla="*/ 220 h 3856"/>
                <a:gd name="T6" fmla="*/ 44 w 227"/>
                <a:gd name="T7" fmla="*/ 175 h 3856"/>
                <a:gd name="T8" fmla="*/ 66 w 227"/>
                <a:gd name="T9" fmla="*/ 133 h 3856"/>
                <a:gd name="T10" fmla="*/ 92 w 227"/>
                <a:gd name="T11" fmla="*/ 94 h 3856"/>
                <a:gd name="T12" fmla="*/ 126 w 227"/>
                <a:gd name="T13" fmla="*/ 61 h 3856"/>
                <a:gd name="T14" fmla="*/ 163 w 227"/>
                <a:gd name="T15" fmla="*/ 32 h 3856"/>
                <a:gd name="T16" fmla="*/ 205 w 227"/>
                <a:gd name="T17" fmla="*/ 8 h 3856"/>
                <a:gd name="T18" fmla="*/ 227 w 227"/>
                <a:gd name="T19" fmla="*/ 0 h 3856"/>
                <a:gd name="T20" fmla="*/ 180 w 227"/>
                <a:gd name="T21" fmla="*/ 13 h 3856"/>
                <a:gd name="T22" fmla="*/ 136 w 227"/>
                <a:gd name="T23" fmla="*/ 35 h 3856"/>
                <a:gd name="T24" fmla="*/ 99 w 227"/>
                <a:gd name="T25" fmla="*/ 62 h 3856"/>
                <a:gd name="T26" fmla="*/ 66 w 227"/>
                <a:gd name="T27" fmla="*/ 96 h 3856"/>
                <a:gd name="T28" fmla="*/ 39 w 227"/>
                <a:gd name="T29" fmla="*/ 136 h 3856"/>
                <a:gd name="T30" fmla="*/ 18 w 227"/>
                <a:gd name="T31" fmla="*/ 178 h 3856"/>
                <a:gd name="T32" fmla="*/ 5 w 227"/>
                <a:gd name="T33" fmla="*/ 225 h 3856"/>
                <a:gd name="T34" fmla="*/ 0 w 227"/>
                <a:gd name="T35" fmla="*/ 276 h 3856"/>
                <a:gd name="T36" fmla="*/ 0 w 227"/>
                <a:gd name="T37" fmla="*/ 3580 h 3856"/>
                <a:gd name="T38" fmla="*/ 5 w 227"/>
                <a:gd name="T39" fmla="*/ 3629 h 3856"/>
                <a:gd name="T40" fmla="*/ 18 w 227"/>
                <a:gd name="T41" fmla="*/ 3676 h 3856"/>
                <a:gd name="T42" fmla="*/ 39 w 227"/>
                <a:gd name="T43" fmla="*/ 3719 h 3856"/>
                <a:gd name="T44" fmla="*/ 66 w 227"/>
                <a:gd name="T45" fmla="*/ 3758 h 3856"/>
                <a:gd name="T46" fmla="*/ 99 w 227"/>
                <a:gd name="T47" fmla="*/ 3793 h 3856"/>
                <a:gd name="T48" fmla="*/ 136 w 227"/>
                <a:gd name="T49" fmla="*/ 3820 h 3856"/>
                <a:gd name="T50" fmla="*/ 180 w 227"/>
                <a:gd name="T51" fmla="*/ 3842 h 3856"/>
                <a:gd name="T52" fmla="*/ 227 w 227"/>
                <a:gd name="T53" fmla="*/ 3856 h 3856"/>
                <a:gd name="T54" fmla="*/ 205 w 227"/>
                <a:gd name="T55" fmla="*/ 3847 h 3856"/>
                <a:gd name="T56" fmla="*/ 163 w 227"/>
                <a:gd name="T57" fmla="*/ 3824 h 3856"/>
                <a:gd name="T58" fmla="*/ 126 w 227"/>
                <a:gd name="T59" fmla="*/ 3795 h 3856"/>
                <a:gd name="T60" fmla="*/ 92 w 227"/>
                <a:gd name="T61" fmla="*/ 3761 h 3856"/>
                <a:gd name="T62" fmla="*/ 66 w 227"/>
                <a:gd name="T63" fmla="*/ 3723 h 3856"/>
                <a:gd name="T64" fmla="*/ 44 w 227"/>
                <a:gd name="T65" fmla="*/ 3681 h 3856"/>
                <a:gd name="T66" fmla="*/ 29 w 227"/>
                <a:gd name="T67" fmla="*/ 3635 h 3856"/>
                <a:gd name="T68" fmla="*/ 22 w 227"/>
                <a:gd name="T69" fmla="*/ 3587 h 3856"/>
                <a:gd name="T70" fmla="*/ 20 w 227"/>
                <a:gd name="T71" fmla="*/ 3561 h 3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7" h="3856">
                  <a:moveTo>
                    <a:pt x="20" y="3561"/>
                  </a:moveTo>
                  <a:lnTo>
                    <a:pt x="20" y="294"/>
                  </a:lnTo>
                  <a:lnTo>
                    <a:pt x="20" y="294"/>
                  </a:lnTo>
                  <a:lnTo>
                    <a:pt x="22" y="269"/>
                  </a:lnTo>
                  <a:lnTo>
                    <a:pt x="23" y="244"/>
                  </a:lnTo>
                  <a:lnTo>
                    <a:pt x="29" y="220"/>
                  </a:lnTo>
                  <a:lnTo>
                    <a:pt x="35" y="197"/>
                  </a:lnTo>
                  <a:lnTo>
                    <a:pt x="44" y="175"/>
                  </a:lnTo>
                  <a:lnTo>
                    <a:pt x="54" y="153"/>
                  </a:lnTo>
                  <a:lnTo>
                    <a:pt x="66" y="133"/>
                  </a:lnTo>
                  <a:lnTo>
                    <a:pt x="79" y="113"/>
                  </a:lnTo>
                  <a:lnTo>
                    <a:pt x="92" y="94"/>
                  </a:lnTo>
                  <a:lnTo>
                    <a:pt x="109" y="76"/>
                  </a:lnTo>
                  <a:lnTo>
                    <a:pt x="126" y="61"/>
                  </a:lnTo>
                  <a:lnTo>
                    <a:pt x="143" y="45"/>
                  </a:lnTo>
                  <a:lnTo>
                    <a:pt x="163" y="32"/>
                  </a:lnTo>
                  <a:lnTo>
                    <a:pt x="183" y="20"/>
                  </a:lnTo>
                  <a:lnTo>
                    <a:pt x="205" y="8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03" y="5"/>
                  </a:lnTo>
                  <a:lnTo>
                    <a:pt x="180" y="13"/>
                  </a:lnTo>
                  <a:lnTo>
                    <a:pt x="158" y="24"/>
                  </a:lnTo>
                  <a:lnTo>
                    <a:pt x="136" y="35"/>
                  </a:lnTo>
                  <a:lnTo>
                    <a:pt x="118" y="47"/>
                  </a:lnTo>
                  <a:lnTo>
                    <a:pt x="99" y="62"/>
                  </a:lnTo>
                  <a:lnTo>
                    <a:pt x="81" y="79"/>
                  </a:lnTo>
                  <a:lnTo>
                    <a:pt x="66" y="96"/>
                  </a:lnTo>
                  <a:lnTo>
                    <a:pt x="50" y="116"/>
                  </a:lnTo>
                  <a:lnTo>
                    <a:pt x="39" y="136"/>
                  </a:lnTo>
                  <a:lnTo>
                    <a:pt x="27" y="156"/>
                  </a:lnTo>
                  <a:lnTo>
                    <a:pt x="18" y="178"/>
                  </a:lnTo>
                  <a:lnTo>
                    <a:pt x="10" y="202"/>
                  </a:lnTo>
                  <a:lnTo>
                    <a:pt x="5" y="225"/>
                  </a:lnTo>
                  <a:lnTo>
                    <a:pt x="2" y="251"/>
                  </a:lnTo>
                  <a:lnTo>
                    <a:pt x="0" y="276"/>
                  </a:lnTo>
                  <a:lnTo>
                    <a:pt x="0" y="3580"/>
                  </a:lnTo>
                  <a:lnTo>
                    <a:pt x="0" y="3580"/>
                  </a:lnTo>
                  <a:lnTo>
                    <a:pt x="2" y="3605"/>
                  </a:lnTo>
                  <a:lnTo>
                    <a:pt x="5" y="3629"/>
                  </a:lnTo>
                  <a:lnTo>
                    <a:pt x="10" y="3654"/>
                  </a:lnTo>
                  <a:lnTo>
                    <a:pt x="18" y="3676"/>
                  </a:lnTo>
                  <a:lnTo>
                    <a:pt x="27" y="3699"/>
                  </a:lnTo>
                  <a:lnTo>
                    <a:pt x="39" y="3719"/>
                  </a:lnTo>
                  <a:lnTo>
                    <a:pt x="50" y="3740"/>
                  </a:lnTo>
                  <a:lnTo>
                    <a:pt x="66" y="3758"/>
                  </a:lnTo>
                  <a:lnTo>
                    <a:pt x="81" y="3777"/>
                  </a:lnTo>
                  <a:lnTo>
                    <a:pt x="99" y="3793"/>
                  </a:lnTo>
                  <a:lnTo>
                    <a:pt x="118" y="3807"/>
                  </a:lnTo>
                  <a:lnTo>
                    <a:pt x="136" y="3820"/>
                  </a:lnTo>
                  <a:lnTo>
                    <a:pt x="158" y="3832"/>
                  </a:lnTo>
                  <a:lnTo>
                    <a:pt x="180" y="3842"/>
                  </a:lnTo>
                  <a:lnTo>
                    <a:pt x="203" y="3849"/>
                  </a:lnTo>
                  <a:lnTo>
                    <a:pt x="227" y="3856"/>
                  </a:lnTo>
                  <a:lnTo>
                    <a:pt x="227" y="3856"/>
                  </a:lnTo>
                  <a:lnTo>
                    <a:pt x="205" y="3847"/>
                  </a:lnTo>
                  <a:lnTo>
                    <a:pt x="183" y="3836"/>
                  </a:lnTo>
                  <a:lnTo>
                    <a:pt x="163" y="3824"/>
                  </a:lnTo>
                  <a:lnTo>
                    <a:pt x="143" y="3810"/>
                  </a:lnTo>
                  <a:lnTo>
                    <a:pt x="126" y="3795"/>
                  </a:lnTo>
                  <a:lnTo>
                    <a:pt x="109" y="3778"/>
                  </a:lnTo>
                  <a:lnTo>
                    <a:pt x="92" y="3761"/>
                  </a:lnTo>
                  <a:lnTo>
                    <a:pt x="79" y="3743"/>
                  </a:lnTo>
                  <a:lnTo>
                    <a:pt x="66" y="3723"/>
                  </a:lnTo>
                  <a:lnTo>
                    <a:pt x="54" y="3703"/>
                  </a:lnTo>
                  <a:lnTo>
                    <a:pt x="44" y="3681"/>
                  </a:lnTo>
                  <a:lnTo>
                    <a:pt x="35" y="3657"/>
                  </a:lnTo>
                  <a:lnTo>
                    <a:pt x="29" y="3635"/>
                  </a:lnTo>
                  <a:lnTo>
                    <a:pt x="23" y="3610"/>
                  </a:lnTo>
                  <a:lnTo>
                    <a:pt x="22" y="3587"/>
                  </a:lnTo>
                  <a:lnTo>
                    <a:pt x="20" y="3561"/>
                  </a:lnTo>
                  <a:lnTo>
                    <a:pt x="20" y="3561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0ABD9A66-3BB1-46F6-BE2D-52A83B01B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618" y="567458"/>
              <a:ext cx="2684596" cy="214708"/>
            </a:xfrm>
            <a:custGeom>
              <a:avLst/>
              <a:gdLst>
                <a:gd name="T0" fmla="*/ 1571 w 1813"/>
                <a:gd name="T1" fmla="*/ 22 h 145"/>
                <a:gd name="T2" fmla="*/ 1590 w 1813"/>
                <a:gd name="T3" fmla="*/ 22 h 145"/>
                <a:gd name="T4" fmla="*/ 1625 w 1813"/>
                <a:gd name="T5" fmla="*/ 27 h 145"/>
                <a:gd name="T6" fmla="*/ 1660 w 1813"/>
                <a:gd name="T7" fmla="*/ 35 h 145"/>
                <a:gd name="T8" fmla="*/ 1692 w 1813"/>
                <a:gd name="T9" fmla="*/ 47 h 145"/>
                <a:gd name="T10" fmla="*/ 1739 w 1813"/>
                <a:gd name="T11" fmla="*/ 72 h 145"/>
                <a:gd name="T12" fmla="*/ 1791 w 1813"/>
                <a:gd name="T13" fmla="*/ 118 h 145"/>
                <a:gd name="T14" fmla="*/ 1813 w 1813"/>
                <a:gd name="T15" fmla="*/ 145 h 145"/>
                <a:gd name="T16" fmla="*/ 1795 w 1813"/>
                <a:gd name="T17" fmla="*/ 113 h 145"/>
                <a:gd name="T18" fmla="*/ 1773 w 1813"/>
                <a:gd name="T19" fmla="*/ 86 h 145"/>
                <a:gd name="T20" fmla="*/ 1746 w 1813"/>
                <a:gd name="T21" fmla="*/ 61 h 145"/>
                <a:gd name="T22" fmla="*/ 1717 w 1813"/>
                <a:gd name="T23" fmla="*/ 39 h 145"/>
                <a:gd name="T24" fmla="*/ 1686 w 1813"/>
                <a:gd name="T25" fmla="*/ 22 h 145"/>
                <a:gd name="T26" fmla="*/ 1652 w 1813"/>
                <a:gd name="T27" fmla="*/ 10 h 145"/>
                <a:gd name="T28" fmla="*/ 1615 w 1813"/>
                <a:gd name="T29" fmla="*/ 2 h 145"/>
                <a:gd name="T30" fmla="*/ 1578 w 1813"/>
                <a:gd name="T31" fmla="*/ 0 h 145"/>
                <a:gd name="T32" fmla="*/ 237 w 1813"/>
                <a:gd name="T33" fmla="*/ 0 h 145"/>
                <a:gd name="T34" fmla="*/ 198 w 1813"/>
                <a:gd name="T35" fmla="*/ 2 h 145"/>
                <a:gd name="T36" fmla="*/ 163 w 1813"/>
                <a:gd name="T37" fmla="*/ 10 h 145"/>
                <a:gd name="T38" fmla="*/ 128 w 1813"/>
                <a:gd name="T39" fmla="*/ 22 h 145"/>
                <a:gd name="T40" fmla="*/ 96 w 1813"/>
                <a:gd name="T41" fmla="*/ 39 h 145"/>
                <a:gd name="T42" fmla="*/ 67 w 1813"/>
                <a:gd name="T43" fmla="*/ 61 h 145"/>
                <a:gd name="T44" fmla="*/ 42 w 1813"/>
                <a:gd name="T45" fmla="*/ 86 h 145"/>
                <a:gd name="T46" fmla="*/ 18 w 1813"/>
                <a:gd name="T47" fmla="*/ 113 h 145"/>
                <a:gd name="T48" fmla="*/ 0 w 1813"/>
                <a:gd name="T49" fmla="*/ 145 h 145"/>
                <a:gd name="T50" fmla="*/ 22 w 1813"/>
                <a:gd name="T51" fmla="*/ 118 h 145"/>
                <a:gd name="T52" fmla="*/ 76 w 1813"/>
                <a:gd name="T53" fmla="*/ 72 h 145"/>
                <a:gd name="T54" fmla="*/ 121 w 1813"/>
                <a:gd name="T55" fmla="*/ 47 h 145"/>
                <a:gd name="T56" fmla="*/ 153 w 1813"/>
                <a:gd name="T57" fmla="*/ 35 h 145"/>
                <a:gd name="T58" fmla="*/ 188 w 1813"/>
                <a:gd name="T59" fmla="*/ 27 h 145"/>
                <a:gd name="T60" fmla="*/ 224 w 1813"/>
                <a:gd name="T61" fmla="*/ 22 h 145"/>
                <a:gd name="T62" fmla="*/ 242 w 1813"/>
                <a:gd name="T63" fmla="*/ 2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3" h="145">
                  <a:moveTo>
                    <a:pt x="242" y="22"/>
                  </a:moveTo>
                  <a:lnTo>
                    <a:pt x="1571" y="22"/>
                  </a:lnTo>
                  <a:lnTo>
                    <a:pt x="1571" y="22"/>
                  </a:lnTo>
                  <a:lnTo>
                    <a:pt x="1590" y="22"/>
                  </a:lnTo>
                  <a:lnTo>
                    <a:pt x="1608" y="23"/>
                  </a:lnTo>
                  <a:lnTo>
                    <a:pt x="1625" y="27"/>
                  </a:lnTo>
                  <a:lnTo>
                    <a:pt x="1643" y="30"/>
                  </a:lnTo>
                  <a:lnTo>
                    <a:pt x="1660" y="35"/>
                  </a:lnTo>
                  <a:lnTo>
                    <a:pt x="1677" y="40"/>
                  </a:lnTo>
                  <a:lnTo>
                    <a:pt x="1692" y="47"/>
                  </a:lnTo>
                  <a:lnTo>
                    <a:pt x="1709" y="55"/>
                  </a:lnTo>
                  <a:lnTo>
                    <a:pt x="1739" y="72"/>
                  </a:lnTo>
                  <a:lnTo>
                    <a:pt x="1766" y="94"/>
                  </a:lnTo>
                  <a:lnTo>
                    <a:pt x="1791" y="118"/>
                  </a:lnTo>
                  <a:lnTo>
                    <a:pt x="1813" y="145"/>
                  </a:lnTo>
                  <a:lnTo>
                    <a:pt x="1813" y="145"/>
                  </a:lnTo>
                  <a:lnTo>
                    <a:pt x="1805" y="128"/>
                  </a:lnTo>
                  <a:lnTo>
                    <a:pt x="1795" y="113"/>
                  </a:lnTo>
                  <a:lnTo>
                    <a:pt x="1785" y="99"/>
                  </a:lnTo>
                  <a:lnTo>
                    <a:pt x="1773" y="86"/>
                  </a:lnTo>
                  <a:lnTo>
                    <a:pt x="1760" y="72"/>
                  </a:lnTo>
                  <a:lnTo>
                    <a:pt x="1746" y="61"/>
                  </a:lnTo>
                  <a:lnTo>
                    <a:pt x="1733" y="49"/>
                  </a:lnTo>
                  <a:lnTo>
                    <a:pt x="1717" y="39"/>
                  </a:lnTo>
                  <a:lnTo>
                    <a:pt x="1702" y="30"/>
                  </a:lnTo>
                  <a:lnTo>
                    <a:pt x="1686" y="22"/>
                  </a:lnTo>
                  <a:lnTo>
                    <a:pt x="1669" y="15"/>
                  </a:lnTo>
                  <a:lnTo>
                    <a:pt x="1652" y="10"/>
                  </a:lnTo>
                  <a:lnTo>
                    <a:pt x="1633" y="5"/>
                  </a:lnTo>
                  <a:lnTo>
                    <a:pt x="1615" y="2"/>
                  </a:lnTo>
                  <a:lnTo>
                    <a:pt x="1596" y="0"/>
                  </a:lnTo>
                  <a:lnTo>
                    <a:pt x="1578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17" y="0"/>
                  </a:lnTo>
                  <a:lnTo>
                    <a:pt x="198" y="2"/>
                  </a:lnTo>
                  <a:lnTo>
                    <a:pt x="180" y="5"/>
                  </a:lnTo>
                  <a:lnTo>
                    <a:pt x="163" y="10"/>
                  </a:lnTo>
                  <a:lnTo>
                    <a:pt x="145" y="15"/>
                  </a:lnTo>
                  <a:lnTo>
                    <a:pt x="128" y="22"/>
                  </a:lnTo>
                  <a:lnTo>
                    <a:pt x="113" y="30"/>
                  </a:lnTo>
                  <a:lnTo>
                    <a:pt x="96" y="39"/>
                  </a:lnTo>
                  <a:lnTo>
                    <a:pt x="82" y="49"/>
                  </a:lnTo>
                  <a:lnTo>
                    <a:pt x="67" y="61"/>
                  </a:lnTo>
                  <a:lnTo>
                    <a:pt x="54" y="72"/>
                  </a:lnTo>
                  <a:lnTo>
                    <a:pt x="42" y="86"/>
                  </a:lnTo>
                  <a:lnTo>
                    <a:pt x="30" y="99"/>
                  </a:lnTo>
                  <a:lnTo>
                    <a:pt x="18" y="113"/>
                  </a:lnTo>
                  <a:lnTo>
                    <a:pt x="8" y="128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22" y="118"/>
                  </a:lnTo>
                  <a:lnTo>
                    <a:pt x="47" y="94"/>
                  </a:lnTo>
                  <a:lnTo>
                    <a:pt x="76" y="72"/>
                  </a:lnTo>
                  <a:lnTo>
                    <a:pt x="106" y="55"/>
                  </a:lnTo>
                  <a:lnTo>
                    <a:pt x="121" y="47"/>
                  </a:lnTo>
                  <a:lnTo>
                    <a:pt x="138" y="40"/>
                  </a:lnTo>
                  <a:lnTo>
                    <a:pt x="153" y="35"/>
                  </a:lnTo>
                  <a:lnTo>
                    <a:pt x="172" y="30"/>
                  </a:lnTo>
                  <a:lnTo>
                    <a:pt x="188" y="27"/>
                  </a:lnTo>
                  <a:lnTo>
                    <a:pt x="207" y="23"/>
                  </a:lnTo>
                  <a:lnTo>
                    <a:pt x="224" y="22"/>
                  </a:lnTo>
                  <a:lnTo>
                    <a:pt x="242" y="22"/>
                  </a:lnTo>
                  <a:lnTo>
                    <a:pt x="242" y="2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73907E21-AF01-4182-89DD-512247ACA0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696" y="1112372"/>
              <a:ext cx="2850439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469AE599-801D-4699-ACA8-B66AC8FBD6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696" y="5717493"/>
              <a:ext cx="2850439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30599399-BCBA-4856-9B75-436C9B316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042" y="594111"/>
              <a:ext cx="2749748" cy="5668297"/>
            </a:xfrm>
            <a:custGeom>
              <a:avLst/>
              <a:gdLst>
                <a:gd name="connsiteX0" fmla="*/ 379072 w 2749748"/>
                <a:gd name="connsiteY0" fmla="*/ 119199 h 5668297"/>
                <a:gd name="connsiteX1" fmla="*/ 350937 w 2749748"/>
                <a:gd name="connsiteY1" fmla="*/ 125122 h 5668297"/>
                <a:gd name="connsiteX2" fmla="*/ 324284 w 2749748"/>
                <a:gd name="connsiteY2" fmla="*/ 132526 h 5668297"/>
                <a:gd name="connsiteX3" fmla="*/ 296150 w 2749748"/>
                <a:gd name="connsiteY3" fmla="*/ 141410 h 5668297"/>
                <a:gd name="connsiteX4" fmla="*/ 270977 w 2749748"/>
                <a:gd name="connsiteY4" fmla="*/ 154737 h 5668297"/>
                <a:gd name="connsiteX5" fmla="*/ 247285 w 2749748"/>
                <a:gd name="connsiteY5" fmla="*/ 169544 h 5668297"/>
                <a:gd name="connsiteX6" fmla="*/ 225074 w 2749748"/>
                <a:gd name="connsiteY6" fmla="*/ 184352 h 5668297"/>
                <a:gd name="connsiteX7" fmla="*/ 204343 w 2749748"/>
                <a:gd name="connsiteY7" fmla="*/ 203602 h 5668297"/>
                <a:gd name="connsiteX8" fmla="*/ 185094 w 2749748"/>
                <a:gd name="connsiteY8" fmla="*/ 224332 h 5668297"/>
                <a:gd name="connsiteX9" fmla="*/ 167325 w 2749748"/>
                <a:gd name="connsiteY9" fmla="*/ 246543 h 5668297"/>
                <a:gd name="connsiteX10" fmla="*/ 153998 w 2749748"/>
                <a:gd name="connsiteY10" fmla="*/ 271716 h 5668297"/>
                <a:gd name="connsiteX11" fmla="*/ 142152 w 2749748"/>
                <a:gd name="connsiteY11" fmla="*/ 296889 h 5668297"/>
                <a:gd name="connsiteX12" fmla="*/ 131787 w 2749748"/>
                <a:gd name="connsiteY12" fmla="*/ 323542 h 5668297"/>
                <a:gd name="connsiteX13" fmla="*/ 124383 w 2749748"/>
                <a:gd name="connsiteY13" fmla="*/ 351676 h 5668297"/>
                <a:gd name="connsiteX14" fmla="*/ 119941 w 2749748"/>
                <a:gd name="connsiteY14" fmla="*/ 381291 h 5668297"/>
                <a:gd name="connsiteX15" fmla="*/ 116979 w 2749748"/>
                <a:gd name="connsiteY15" fmla="*/ 410906 h 5668297"/>
                <a:gd name="connsiteX16" fmla="*/ 116979 w 2749748"/>
                <a:gd name="connsiteY16" fmla="*/ 5258871 h 5668297"/>
                <a:gd name="connsiteX17" fmla="*/ 119941 w 2749748"/>
                <a:gd name="connsiteY17" fmla="*/ 5288486 h 5668297"/>
                <a:gd name="connsiteX18" fmla="*/ 124383 w 2749748"/>
                <a:gd name="connsiteY18" fmla="*/ 5318101 h 5668297"/>
                <a:gd name="connsiteX19" fmla="*/ 131787 w 2749748"/>
                <a:gd name="connsiteY19" fmla="*/ 5346235 h 5668297"/>
                <a:gd name="connsiteX20" fmla="*/ 142152 w 2749748"/>
                <a:gd name="connsiteY20" fmla="*/ 5372888 h 5668297"/>
                <a:gd name="connsiteX21" fmla="*/ 153998 w 2749748"/>
                <a:gd name="connsiteY21" fmla="*/ 5398061 h 5668297"/>
                <a:gd name="connsiteX22" fmla="*/ 167325 w 2749748"/>
                <a:gd name="connsiteY22" fmla="*/ 5420272 h 5668297"/>
                <a:gd name="connsiteX23" fmla="*/ 185094 w 2749748"/>
                <a:gd name="connsiteY23" fmla="*/ 5442483 h 5668297"/>
                <a:gd name="connsiteX24" fmla="*/ 204343 w 2749748"/>
                <a:gd name="connsiteY24" fmla="*/ 5464695 h 5668297"/>
                <a:gd name="connsiteX25" fmla="*/ 225074 w 2749748"/>
                <a:gd name="connsiteY25" fmla="*/ 5482464 h 5668297"/>
                <a:gd name="connsiteX26" fmla="*/ 247285 w 2749748"/>
                <a:gd name="connsiteY26" fmla="*/ 5500233 h 5668297"/>
                <a:gd name="connsiteX27" fmla="*/ 270977 w 2749748"/>
                <a:gd name="connsiteY27" fmla="*/ 5515040 h 5668297"/>
                <a:gd name="connsiteX28" fmla="*/ 296150 w 2749748"/>
                <a:gd name="connsiteY28" fmla="*/ 5526886 h 5668297"/>
                <a:gd name="connsiteX29" fmla="*/ 324284 w 2749748"/>
                <a:gd name="connsiteY29" fmla="*/ 5537251 h 5668297"/>
                <a:gd name="connsiteX30" fmla="*/ 350937 w 2749748"/>
                <a:gd name="connsiteY30" fmla="*/ 5544655 h 5668297"/>
                <a:gd name="connsiteX31" fmla="*/ 379072 w 2749748"/>
                <a:gd name="connsiteY31" fmla="*/ 5547617 h 5668297"/>
                <a:gd name="connsiteX32" fmla="*/ 408686 w 2749748"/>
                <a:gd name="connsiteY32" fmla="*/ 5549097 h 5668297"/>
                <a:gd name="connsiteX33" fmla="*/ 2341062 w 2749748"/>
                <a:gd name="connsiteY33" fmla="*/ 5549097 h 5668297"/>
                <a:gd name="connsiteX34" fmla="*/ 2372158 w 2749748"/>
                <a:gd name="connsiteY34" fmla="*/ 5547617 h 5668297"/>
                <a:gd name="connsiteX35" fmla="*/ 2398811 w 2749748"/>
                <a:gd name="connsiteY35" fmla="*/ 5544655 h 5668297"/>
                <a:gd name="connsiteX36" fmla="*/ 2428426 w 2749748"/>
                <a:gd name="connsiteY36" fmla="*/ 5537251 h 5668297"/>
                <a:gd name="connsiteX37" fmla="*/ 2453598 w 2749748"/>
                <a:gd name="connsiteY37" fmla="*/ 5526886 h 5668297"/>
                <a:gd name="connsiteX38" fmla="*/ 2481733 w 2749748"/>
                <a:gd name="connsiteY38" fmla="*/ 5515040 h 5668297"/>
                <a:gd name="connsiteX39" fmla="*/ 2503944 w 2749748"/>
                <a:gd name="connsiteY39" fmla="*/ 5500233 h 5668297"/>
                <a:gd name="connsiteX40" fmla="*/ 2526155 w 2749748"/>
                <a:gd name="connsiteY40" fmla="*/ 5482464 h 5668297"/>
                <a:gd name="connsiteX41" fmla="*/ 2548366 w 2749748"/>
                <a:gd name="connsiteY41" fmla="*/ 5464695 h 5668297"/>
                <a:gd name="connsiteX42" fmla="*/ 2566135 w 2749748"/>
                <a:gd name="connsiteY42" fmla="*/ 5442483 h 5668297"/>
                <a:gd name="connsiteX43" fmla="*/ 2583904 w 2749748"/>
                <a:gd name="connsiteY43" fmla="*/ 5420272 h 5668297"/>
                <a:gd name="connsiteX44" fmla="*/ 2598712 w 2749748"/>
                <a:gd name="connsiteY44" fmla="*/ 5398061 h 5668297"/>
                <a:gd name="connsiteX45" fmla="*/ 2610558 w 2749748"/>
                <a:gd name="connsiteY45" fmla="*/ 5372888 h 5668297"/>
                <a:gd name="connsiteX46" fmla="*/ 2620923 w 2749748"/>
                <a:gd name="connsiteY46" fmla="*/ 5346235 h 5668297"/>
                <a:gd name="connsiteX47" fmla="*/ 2625365 w 2749748"/>
                <a:gd name="connsiteY47" fmla="*/ 5318101 h 5668297"/>
                <a:gd name="connsiteX48" fmla="*/ 2629808 w 2749748"/>
                <a:gd name="connsiteY48" fmla="*/ 5288486 h 5668297"/>
                <a:gd name="connsiteX49" fmla="*/ 2632769 w 2749748"/>
                <a:gd name="connsiteY49" fmla="*/ 5258871 h 5668297"/>
                <a:gd name="connsiteX50" fmla="*/ 2632769 w 2749748"/>
                <a:gd name="connsiteY50" fmla="*/ 410906 h 5668297"/>
                <a:gd name="connsiteX51" fmla="*/ 2629808 w 2749748"/>
                <a:gd name="connsiteY51" fmla="*/ 381291 h 5668297"/>
                <a:gd name="connsiteX52" fmla="*/ 2625365 w 2749748"/>
                <a:gd name="connsiteY52" fmla="*/ 351676 h 5668297"/>
                <a:gd name="connsiteX53" fmla="*/ 2620923 w 2749748"/>
                <a:gd name="connsiteY53" fmla="*/ 323542 h 5668297"/>
                <a:gd name="connsiteX54" fmla="*/ 2610558 w 2749748"/>
                <a:gd name="connsiteY54" fmla="*/ 296889 h 5668297"/>
                <a:gd name="connsiteX55" fmla="*/ 2598712 w 2749748"/>
                <a:gd name="connsiteY55" fmla="*/ 271716 h 5668297"/>
                <a:gd name="connsiteX56" fmla="*/ 2583904 w 2749748"/>
                <a:gd name="connsiteY56" fmla="*/ 246543 h 5668297"/>
                <a:gd name="connsiteX57" fmla="*/ 2566135 w 2749748"/>
                <a:gd name="connsiteY57" fmla="*/ 224332 h 5668297"/>
                <a:gd name="connsiteX58" fmla="*/ 2548366 w 2749748"/>
                <a:gd name="connsiteY58" fmla="*/ 203602 h 5668297"/>
                <a:gd name="connsiteX59" fmla="*/ 2526155 w 2749748"/>
                <a:gd name="connsiteY59" fmla="*/ 184352 h 5668297"/>
                <a:gd name="connsiteX60" fmla="*/ 2503944 w 2749748"/>
                <a:gd name="connsiteY60" fmla="*/ 169544 h 5668297"/>
                <a:gd name="connsiteX61" fmla="*/ 2481733 w 2749748"/>
                <a:gd name="connsiteY61" fmla="*/ 154737 h 5668297"/>
                <a:gd name="connsiteX62" fmla="*/ 2453598 w 2749748"/>
                <a:gd name="connsiteY62" fmla="*/ 141410 h 5668297"/>
                <a:gd name="connsiteX63" fmla="*/ 2428426 w 2749748"/>
                <a:gd name="connsiteY63" fmla="*/ 132526 h 5668297"/>
                <a:gd name="connsiteX64" fmla="*/ 2398811 w 2749748"/>
                <a:gd name="connsiteY64" fmla="*/ 125122 h 5668297"/>
                <a:gd name="connsiteX65" fmla="*/ 2372158 w 2749748"/>
                <a:gd name="connsiteY65" fmla="*/ 119199 h 5668297"/>
                <a:gd name="connsiteX66" fmla="*/ 2341062 w 2749748"/>
                <a:gd name="connsiteY66" fmla="*/ 119199 h 5668297"/>
                <a:gd name="connsiteX67" fmla="*/ 2129315 w 2749748"/>
                <a:gd name="connsiteY67" fmla="*/ 119199 h 5668297"/>
                <a:gd name="connsiteX68" fmla="*/ 2117469 w 2749748"/>
                <a:gd name="connsiteY68" fmla="*/ 119199 h 5668297"/>
                <a:gd name="connsiteX69" fmla="*/ 2107104 w 2749748"/>
                <a:gd name="connsiteY69" fmla="*/ 122161 h 5668297"/>
                <a:gd name="connsiteX70" fmla="*/ 2096738 w 2749748"/>
                <a:gd name="connsiteY70" fmla="*/ 126603 h 5668297"/>
                <a:gd name="connsiteX71" fmla="*/ 2089335 w 2749748"/>
                <a:gd name="connsiteY71" fmla="*/ 134007 h 5668297"/>
                <a:gd name="connsiteX72" fmla="*/ 2081931 w 2749748"/>
                <a:gd name="connsiteY72" fmla="*/ 141410 h 5668297"/>
                <a:gd name="connsiteX73" fmla="*/ 2077489 w 2749748"/>
                <a:gd name="connsiteY73" fmla="*/ 151776 h 5668297"/>
                <a:gd name="connsiteX74" fmla="*/ 2074527 w 2749748"/>
                <a:gd name="connsiteY74" fmla="*/ 162141 h 5668297"/>
                <a:gd name="connsiteX75" fmla="*/ 2074527 w 2749748"/>
                <a:gd name="connsiteY75" fmla="*/ 173987 h 5668297"/>
                <a:gd name="connsiteX76" fmla="*/ 2073046 w 2749748"/>
                <a:gd name="connsiteY76" fmla="*/ 188794 h 5668297"/>
                <a:gd name="connsiteX77" fmla="*/ 2073046 w 2749748"/>
                <a:gd name="connsiteY77" fmla="*/ 203602 h 5668297"/>
                <a:gd name="connsiteX78" fmla="*/ 2062681 w 2749748"/>
                <a:gd name="connsiteY78" fmla="*/ 231736 h 5668297"/>
                <a:gd name="connsiteX79" fmla="*/ 2050835 w 2749748"/>
                <a:gd name="connsiteY79" fmla="*/ 256909 h 5668297"/>
                <a:gd name="connsiteX80" fmla="*/ 2030105 w 2749748"/>
                <a:gd name="connsiteY80" fmla="*/ 279120 h 5668297"/>
                <a:gd name="connsiteX81" fmla="*/ 2007894 w 2749748"/>
                <a:gd name="connsiteY81" fmla="*/ 296889 h 5668297"/>
                <a:gd name="connsiteX82" fmla="*/ 1982721 w 2749748"/>
                <a:gd name="connsiteY82" fmla="*/ 311696 h 5668297"/>
                <a:gd name="connsiteX83" fmla="*/ 1956067 w 2749748"/>
                <a:gd name="connsiteY83" fmla="*/ 319100 h 5668297"/>
                <a:gd name="connsiteX84" fmla="*/ 1941260 w 2749748"/>
                <a:gd name="connsiteY84" fmla="*/ 320581 h 5668297"/>
                <a:gd name="connsiteX85" fmla="*/ 1924972 w 2749748"/>
                <a:gd name="connsiteY85" fmla="*/ 320581 h 5668297"/>
                <a:gd name="connsiteX86" fmla="*/ 824777 w 2749748"/>
                <a:gd name="connsiteY86" fmla="*/ 320581 h 5668297"/>
                <a:gd name="connsiteX87" fmla="*/ 809969 w 2749748"/>
                <a:gd name="connsiteY87" fmla="*/ 320581 h 5668297"/>
                <a:gd name="connsiteX88" fmla="*/ 795162 w 2749748"/>
                <a:gd name="connsiteY88" fmla="*/ 319100 h 5668297"/>
                <a:gd name="connsiteX89" fmla="*/ 767027 w 2749748"/>
                <a:gd name="connsiteY89" fmla="*/ 311696 h 5668297"/>
                <a:gd name="connsiteX90" fmla="*/ 741855 w 2749748"/>
                <a:gd name="connsiteY90" fmla="*/ 296889 h 5668297"/>
                <a:gd name="connsiteX91" fmla="*/ 719643 w 2749748"/>
                <a:gd name="connsiteY91" fmla="*/ 279120 h 5668297"/>
                <a:gd name="connsiteX92" fmla="*/ 701874 w 2749748"/>
                <a:gd name="connsiteY92" fmla="*/ 256909 h 5668297"/>
                <a:gd name="connsiteX93" fmla="*/ 687067 w 2749748"/>
                <a:gd name="connsiteY93" fmla="*/ 231736 h 5668297"/>
                <a:gd name="connsiteX94" fmla="*/ 679663 w 2749748"/>
                <a:gd name="connsiteY94" fmla="*/ 203602 h 5668297"/>
                <a:gd name="connsiteX95" fmla="*/ 678183 w 2749748"/>
                <a:gd name="connsiteY95" fmla="*/ 188794 h 5668297"/>
                <a:gd name="connsiteX96" fmla="*/ 678183 w 2749748"/>
                <a:gd name="connsiteY96" fmla="*/ 173987 h 5668297"/>
                <a:gd name="connsiteX97" fmla="*/ 675221 w 2749748"/>
                <a:gd name="connsiteY97" fmla="*/ 162141 h 5668297"/>
                <a:gd name="connsiteX98" fmla="*/ 672260 w 2749748"/>
                <a:gd name="connsiteY98" fmla="*/ 151776 h 5668297"/>
                <a:gd name="connsiteX99" fmla="*/ 667817 w 2749748"/>
                <a:gd name="connsiteY99" fmla="*/ 141410 h 5668297"/>
                <a:gd name="connsiteX100" fmla="*/ 660414 w 2749748"/>
                <a:gd name="connsiteY100" fmla="*/ 134007 h 5668297"/>
                <a:gd name="connsiteX101" fmla="*/ 653010 w 2749748"/>
                <a:gd name="connsiteY101" fmla="*/ 126603 h 5668297"/>
                <a:gd name="connsiteX102" fmla="*/ 642645 w 2749748"/>
                <a:gd name="connsiteY102" fmla="*/ 122161 h 5668297"/>
                <a:gd name="connsiteX103" fmla="*/ 632279 w 2749748"/>
                <a:gd name="connsiteY103" fmla="*/ 119199 h 5668297"/>
                <a:gd name="connsiteX104" fmla="*/ 623395 w 2749748"/>
                <a:gd name="connsiteY104" fmla="*/ 119199 h 5668297"/>
                <a:gd name="connsiteX105" fmla="*/ 408686 w 2749748"/>
                <a:gd name="connsiteY105" fmla="*/ 119199 h 5668297"/>
                <a:gd name="connsiteX106" fmla="*/ 389437 w 2749748"/>
                <a:gd name="connsiteY106" fmla="*/ 0 h 5668297"/>
                <a:gd name="connsiteX107" fmla="*/ 2361792 w 2749748"/>
                <a:gd name="connsiteY107" fmla="*/ 0 h 5668297"/>
                <a:gd name="connsiteX108" fmla="*/ 2401772 w 2749748"/>
                <a:gd name="connsiteY108" fmla="*/ 2962 h 5668297"/>
                <a:gd name="connsiteX109" fmla="*/ 2441752 w 2749748"/>
                <a:gd name="connsiteY109" fmla="*/ 10365 h 5668297"/>
                <a:gd name="connsiteX110" fmla="*/ 2478771 w 2749748"/>
                <a:gd name="connsiteY110" fmla="*/ 17769 h 5668297"/>
                <a:gd name="connsiteX111" fmla="*/ 2512828 w 2749748"/>
                <a:gd name="connsiteY111" fmla="*/ 32577 h 5668297"/>
                <a:gd name="connsiteX112" fmla="*/ 2548366 w 2749748"/>
                <a:gd name="connsiteY112" fmla="*/ 47384 h 5668297"/>
                <a:gd name="connsiteX113" fmla="*/ 2577981 w 2749748"/>
                <a:gd name="connsiteY113" fmla="*/ 68114 h 5668297"/>
                <a:gd name="connsiteX114" fmla="*/ 2607596 w 2749748"/>
                <a:gd name="connsiteY114" fmla="*/ 90326 h 5668297"/>
                <a:gd name="connsiteX115" fmla="*/ 2635730 w 2749748"/>
                <a:gd name="connsiteY115" fmla="*/ 115498 h 5668297"/>
                <a:gd name="connsiteX116" fmla="*/ 2660903 w 2749748"/>
                <a:gd name="connsiteY116" fmla="*/ 142152 h 5668297"/>
                <a:gd name="connsiteX117" fmla="*/ 2683114 w 2749748"/>
                <a:gd name="connsiteY117" fmla="*/ 173247 h 5668297"/>
                <a:gd name="connsiteX118" fmla="*/ 2702364 w 2749748"/>
                <a:gd name="connsiteY118" fmla="*/ 204343 h 5668297"/>
                <a:gd name="connsiteX119" fmla="*/ 2720133 w 2749748"/>
                <a:gd name="connsiteY119" fmla="*/ 239881 h 5668297"/>
                <a:gd name="connsiteX120" fmla="*/ 2731979 w 2749748"/>
                <a:gd name="connsiteY120" fmla="*/ 273938 h 5668297"/>
                <a:gd name="connsiteX121" fmla="*/ 2742344 w 2749748"/>
                <a:gd name="connsiteY121" fmla="*/ 312438 h 5668297"/>
                <a:gd name="connsiteX122" fmla="*/ 2748267 w 2749748"/>
                <a:gd name="connsiteY122" fmla="*/ 349456 h 5668297"/>
                <a:gd name="connsiteX123" fmla="*/ 2749748 w 2749748"/>
                <a:gd name="connsiteY123" fmla="*/ 389436 h 5668297"/>
                <a:gd name="connsiteX124" fmla="*/ 2749748 w 2749748"/>
                <a:gd name="connsiteY124" fmla="*/ 5281822 h 5668297"/>
                <a:gd name="connsiteX125" fmla="*/ 2748267 w 2749748"/>
                <a:gd name="connsiteY125" fmla="*/ 5321803 h 5668297"/>
                <a:gd name="connsiteX126" fmla="*/ 2742344 w 2749748"/>
                <a:gd name="connsiteY126" fmla="*/ 5358821 h 5668297"/>
                <a:gd name="connsiteX127" fmla="*/ 2731979 w 2749748"/>
                <a:gd name="connsiteY127" fmla="*/ 5395840 h 5668297"/>
                <a:gd name="connsiteX128" fmla="*/ 2720133 w 2749748"/>
                <a:gd name="connsiteY128" fmla="*/ 5431378 h 5668297"/>
                <a:gd name="connsiteX129" fmla="*/ 2702364 w 2749748"/>
                <a:gd name="connsiteY129" fmla="*/ 5465435 h 5668297"/>
                <a:gd name="connsiteX130" fmla="*/ 2683114 w 2749748"/>
                <a:gd name="connsiteY130" fmla="*/ 5498011 h 5668297"/>
                <a:gd name="connsiteX131" fmla="*/ 2660903 w 2749748"/>
                <a:gd name="connsiteY131" fmla="*/ 5527626 h 5668297"/>
                <a:gd name="connsiteX132" fmla="*/ 2635730 w 2749748"/>
                <a:gd name="connsiteY132" fmla="*/ 5555761 h 5668297"/>
                <a:gd name="connsiteX133" fmla="*/ 2607596 w 2749748"/>
                <a:gd name="connsiteY133" fmla="*/ 5580933 h 5668297"/>
                <a:gd name="connsiteX134" fmla="*/ 2577981 w 2749748"/>
                <a:gd name="connsiteY134" fmla="*/ 5603144 h 5668297"/>
                <a:gd name="connsiteX135" fmla="*/ 2548366 w 2749748"/>
                <a:gd name="connsiteY135" fmla="*/ 5622394 h 5668297"/>
                <a:gd name="connsiteX136" fmla="*/ 2512828 w 2749748"/>
                <a:gd name="connsiteY136" fmla="*/ 5637202 h 5668297"/>
                <a:gd name="connsiteX137" fmla="*/ 2478771 w 2749748"/>
                <a:gd name="connsiteY137" fmla="*/ 5650528 h 5668297"/>
                <a:gd name="connsiteX138" fmla="*/ 2441752 w 2749748"/>
                <a:gd name="connsiteY138" fmla="*/ 5660894 h 5668297"/>
                <a:gd name="connsiteX139" fmla="*/ 2401772 w 2749748"/>
                <a:gd name="connsiteY139" fmla="*/ 5668297 h 5668297"/>
                <a:gd name="connsiteX140" fmla="*/ 2361792 w 2749748"/>
                <a:gd name="connsiteY140" fmla="*/ 5668297 h 5668297"/>
                <a:gd name="connsiteX141" fmla="*/ 389437 w 2749748"/>
                <a:gd name="connsiteY141" fmla="*/ 5668297 h 5668297"/>
                <a:gd name="connsiteX142" fmla="*/ 349457 w 2749748"/>
                <a:gd name="connsiteY142" fmla="*/ 5668297 h 5668297"/>
                <a:gd name="connsiteX143" fmla="*/ 310957 w 2749748"/>
                <a:gd name="connsiteY143" fmla="*/ 5660894 h 5668297"/>
                <a:gd name="connsiteX144" fmla="*/ 273939 w 2749748"/>
                <a:gd name="connsiteY144" fmla="*/ 5650528 h 5668297"/>
                <a:gd name="connsiteX145" fmla="*/ 236920 w 2749748"/>
                <a:gd name="connsiteY145" fmla="*/ 5637202 h 5668297"/>
                <a:gd name="connsiteX146" fmla="*/ 204343 w 2749748"/>
                <a:gd name="connsiteY146" fmla="*/ 5622394 h 5668297"/>
                <a:gd name="connsiteX147" fmla="*/ 171767 w 2749748"/>
                <a:gd name="connsiteY147" fmla="*/ 5603144 h 5668297"/>
                <a:gd name="connsiteX148" fmla="*/ 142152 w 2749748"/>
                <a:gd name="connsiteY148" fmla="*/ 5580933 h 5668297"/>
                <a:gd name="connsiteX149" fmla="*/ 115499 w 2749748"/>
                <a:gd name="connsiteY149" fmla="*/ 5555761 h 5668297"/>
                <a:gd name="connsiteX150" fmla="*/ 90326 w 2749748"/>
                <a:gd name="connsiteY150" fmla="*/ 5527626 h 5668297"/>
                <a:gd name="connsiteX151" fmla="*/ 68115 w 2749748"/>
                <a:gd name="connsiteY151" fmla="*/ 5498011 h 5668297"/>
                <a:gd name="connsiteX152" fmla="*/ 47384 w 2749748"/>
                <a:gd name="connsiteY152" fmla="*/ 5465435 h 5668297"/>
                <a:gd name="connsiteX153" fmla="*/ 29615 w 2749748"/>
                <a:gd name="connsiteY153" fmla="*/ 5431378 h 5668297"/>
                <a:gd name="connsiteX154" fmla="*/ 17769 w 2749748"/>
                <a:gd name="connsiteY154" fmla="*/ 5395840 h 5668297"/>
                <a:gd name="connsiteX155" fmla="*/ 7404 w 2749748"/>
                <a:gd name="connsiteY155" fmla="*/ 5358821 h 5668297"/>
                <a:gd name="connsiteX156" fmla="*/ 2962 w 2749748"/>
                <a:gd name="connsiteY156" fmla="*/ 5321803 h 5668297"/>
                <a:gd name="connsiteX157" fmla="*/ 0 w 2749748"/>
                <a:gd name="connsiteY157" fmla="*/ 5281822 h 5668297"/>
                <a:gd name="connsiteX158" fmla="*/ 0 w 2749748"/>
                <a:gd name="connsiteY158" fmla="*/ 389436 h 5668297"/>
                <a:gd name="connsiteX159" fmla="*/ 2962 w 2749748"/>
                <a:gd name="connsiteY159" fmla="*/ 349456 h 5668297"/>
                <a:gd name="connsiteX160" fmla="*/ 7404 w 2749748"/>
                <a:gd name="connsiteY160" fmla="*/ 312438 h 5668297"/>
                <a:gd name="connsiteX161" fmla="*/ 17769 w 2749748"/>
                <a:gd name="connsiteY161" fmla="*/ 273938 h 5668297"/>
                <a:gd name="connsiteX162" fmla="*/ 29615 w 2749748"/>
                <a:gd name="connsiteY162" fmla="*/ 239881 h 5668297"/>
                <a:gd name="connsiteX163" fmla="*/ 47384 w 2749748"/>
                <a:gd name="connsiteY163" fmla="*/ 204343 h 5668297"/>
                <a:gd name="connsiteX164" fmla="*/ 68115 w 2749748"/>
                <a:gd name="connsiteY164" fmla="*/ 173247 h 5668297"/>
                <a:gd name="connsiteX165" fmla="*/ 90326 w 2749748"/>
                <a:gd name="connsiteY165" fmla="*/ 142152 h 5668297"/>
                <a:gd name="connsiteX166" fmla="*/ 115499 w 2749748"/>
                <a:gd name="connsiteY166" fmla="*/ 115498 h 5668297"/>
                <a:gd name="connsiteX167" fmla="*/ 142152 w 2749748"/>
                <a:gd name="connsiteY167" fmla="*/ 90326 h 5668297"/>
                <a:gd name="connsiteX168" fmla="*/ 171767 w 2749748"/>
                <a:gd name="connsiteY168" fmla="*/ 68114 h 5668297"/>
                <a:gd name="connsiteX169" fmla="*/ 204343 w 2749748"/>
                <a:gd name="connsiteY169" fmla="*/ 47384 h 5668297"/>
                <a:gd name="connsiteX170" fmla="*/ 236920 w 2749748"/>
                <a:gd name="connsiteY170" fmla="*/ 32577 h 5668297"/>
                <a:gd name="connsiteX171" fmla="*/ 273939 w 2749748"/>
                <a:gd name="connsiteY171" fmla="*/ 17769 h 5668297"/>
                <a:gd name="connsiteX172" fmla="*/ 310957 w 2749748"/>
                <a:gd name="connsiteY172" fmla="*/ 10365 h 5668297"/>
                <a:gd name="connsiteX173" fmla="*/ 349457 w 2749748"/>
                <a:gd name="connsiteY173" fmla="*/ 2962 h 566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749748" h="5668297">
                  <a:moveTo>
                    <a:pt x="379072" y="119199"/>
                  </a:moveTo>
                  <a:lnTo>
                    <a:pt x="350937" y="125122"/>
                  </a:lnTo>
                  <a:lnTo>
                    <a:pt x="324284" y="132526"/>
                  </a:lnTo>
                  <a:lnTo>
                    <a:pt x="296150" y="141410"/>
                  </a:lnTo>
                  <a:lnTo>
                    <a:pt x="270977" y="154737"/>
                  </a:lnTo>
                  <a:lnTo>
                    <a:pt x="247285" y="169544"/>
                  </a:lnTo>
                  <a:lnTo>
                    <a:pt x="225074" y="184352"/>
                  </a:lnTo>
                  <a:lnTo>
                    <a:pt x="204343" y="203602"/>
                  </a:lnTo>
                  <a:lnTo>
                    <a:pt x="185094" y="224332"/>
                  </a:lnTo>
                  <a:lnTo>
                    <a:pt x="167325" y="246543"/>
                  </a:lnTo>
                  <a:lnTo>
                    <a:pt x="153998" y="271716"/>
                  </a:lnTo>
                  <a:lnTo>
                    <a:pt x="142152" y="296889"/>
                  </a:lnTo>
                  <a:lnTo>
                    <a:pt x="131787" y="323542"/>
                  </a:lnTo>
                  <a:lnTo>
                    <a:pt x="124383" y="351676"/>
                  </a:lnTo>
                  <a:lnTo>
                    <a:pt x="119941" y="381291"/>
                  </a:lnTo>
                  <a:lnTo>
                    <a:pt x="116979" y="410906"/>
                  </a:lnTo>
                  <a:lnTo>
                    <a:pt x="116979" y="5258871"/>
                  </a:lnTo>
                  <a:lnTo>
                    <a:pt x="119941" y="5288486"/>
                  </a:lnTo>
                  <a:lnTo>
                    <a:pt x="124383" y="5318101"/>
                  </a:lnTo>
                  <a:lnTo>
                    <a:pt x="131787" y="5346235"/>
                  </a:lnTo>
                  <a:lnTo>
                    <a:pt x="142152" y="5372888"/>
                  </a:lnTo>
                  <a:lnTo>
                    <a:pt x="153998" y="5398061"/>
                  </a:lnTo>
                  <a:lnTo>
                    <a:pt x="167325" y="5420272"/>
                  </a:lnTo>
                  <a:lnTo>
                    <a:pt x="185094" y="5442483"/>
                  </a:lnTo>
                  <a:lnTo>
                    <a:pt x="204343" y="5464695"/>
                  </a:lnTo>
                  <a:lnTo>
                    <a:pt x="225074" y="5482464"/>
                  </a:lnTo>
                  <a:lnTo>
                    <a:pt x="247285" y="5500233"/>
                  </a:lnTo>
                  <a:lnTo>
                    <a:pt x="270977" y="5515040"/>
                  </a:lnTo>
                  <a:lnTo>
                    <a:pt x="296150" y="5526886"/>
                  </a:lnTo>
                  <a:lnTo>
                    <a:pt x="324284" y="5537251"/>
                  </a:lnTo>
                  <a:lnTo>
                    <a:pt x="350937" y="5544655"/>
                  </a:lnTo>
                  <a:lnTo>
                    <a:pt x="379072" y="5547617"/>
                  </a:lnTo>
                  <a:lnTo>
                    <a:pt x="408686" y="5549097"/>
                  </a:lnTo>
                  <a:lnTo>
                    <a:pt x="2341062" y="5549097"/>
                  </a:lnTo>
                  <a:lnTo>
                    <a:pt x="2372158" y="5547617"/>
                  </a:lnTo>
                  <a:lnTo>
                    <a:pt x="2398811" y="5544655"/>
                  </a:lnTo>
                  <a:lnTo>
                    <a:pt x="2428426" y="5537251"/>
                  </a:lnTo>
                  <a:lnTo>
                    <a:pt x="2453598" y="5526886"/>
                  </a:lnTo>
                  <a:lnTo>
                    <a:pt x="2481733" y="5515040"/>
                  </a:lnTo>
                  <a:lnTo>
                    <a:pt x="2503944" y="5500233"/>
                  </a:lnTo>
                  <a:lnTo>
                    <a:pt x="2526155" y="5482464"/>
                  </a:lnTo>
                  <a:lnTo>
                    <a:pt x="2548366" y="5464695"/>
                  </a:lnTo>
                  <a:lnTo>
                    <a:pt x="2566135" y="5442483"/>
                  </a:lnTo>
                  <a:lnTo>
                    <a:pt x="2583904" y="5420272"/>
                  </a:lnTo>
                  <a:lnTo>
                    <a:pt x="2598712" y="5398061"/>
                  </a:lnTo>
                  <a:lnTo>
                    <a:pt x="2610558" y="5372888"/>
                  </a:lnTo>
                  <a:lnTo>
                    <a:pt x="2620923" y="5346235"/>
                  </a:lnTo>
                  <a:lnTo>
                    <a:pt x="2625365" y="5318101"/>
                  </a:lnTo>
                  <a:lnTo>
                    <a:pt x="2629808" y="5288486"/>
                  </a:lnTo>
                  <a:lnTo>
                    <a:pt x="2632769" y="5258871"/>
                  </a:lnTo>
                  <a:lnTo>
                    <a:pt x="2632769" y="410906"/>
                  </a:lnTo>
                  <a:lnTo>
                    <a:pt x="2629808" y="381291"/>
                  </a:lnTo>
                  <a:lnTo>
                    <a:pt x="2625365" y="351676"/>
                  </a:lnTo>
                  <a:lnTo>
                    <a:pt x="2620923" y="323542"/>
                  </a:lnTo>
                  <a:lnTo>
                    <a:pt x="2610558" y="296889"/>
                  </a:lnTo>
                  <a:lnTo>
                    <a:pt x="2598712" y="271716"/>
                  </a:lnTo>
                  <a:lnTo>
                    <a:pt x="2583904" y="246543"/>
                  </a:lnTo>
                  <a:lnTo>
                    <a:pt x="2566135" y="224332"/>
                  </a:lnTo>
                  <a:lnTo>
                    <a:pt x="2548366" y="203602"/>
                  </a:lnTo>
                  <a:lnTo>
                    <a:pt x="2526155" y="184352"/>
                  </a:lnTo>
                  <a:lnTo>
                    <a:pt x="2503944" y="169544"/>
                  </a:lnTo>
                  <a:lnTo>
                    <a:pt x="2481733" y="154737"/>
                  </a:lnTo>
                  <a:lnTo>
                    <a:pt x="2453598" y="141410"/>
                  </a:lnTo>
                  <a:lnTo>
                    <a:pt x="2428426" y="132526"/>
                  </a:lnTo>
                  <a:lnTo>
                    <a:pt x="2398811" y="125122"/>
                  </a:lnTo>
                  <a:lnTo>
                    <a:pt x="2372158" y="119199"/>
                  </a:lnTo>
                  <a:lnTo>
                    <a:pt x="2341062" y="119199"/>
                  </a:lnTo>
                  <a:lnTo>
                    <a:pt x="2129315" y="119199"/>
                  </a:lnTo>
                  <a:lnTo>
                    <a:pt x="2117469" y="119199"/>
                  </a:lnTo>
                  <a:lnTo>
                    <a:pt x="2107104" y="122161"/>
                  </a:lnTo>
                  <a:lnTo>
                    <a:pt x="2096738" y="126603"/>
                  </a:lnTo>
                  <a:lnTo>
                    <a:pt x="2089335" y="134007"/>
                  </a:lnTo>
                  <a:lnTo>
                    <a:pt x="2081931" y="141410"/>
                  </a:lnTo>
                  <a:lnTo>
                    <a:pt x="2077489" y="151776"/>
                  </a:lnTo>
                  <a:lnTo>
                    <a:pt x="2074527" y="162141"/>
                  </a:lnTo>
                  <a:lnTo>
                    <a:pt x="2074527" y="173987"/>
                  </a:lnTo>
                  <a:lnTo>
                    <a:pt x="2073046" y="188794"/>
                  </a:lnTo>
                  <a:lnTo>
                    <a:pt x="2073046" y="203602"/>
                  </a:lnTo>
                  <a:lnTo>
                    <a:pt x="2062681" y="231736"/>
                  </a:lnTo>
                  <a:lnTo>
                    <a:pt x="2050835" y="256909"/>
                  </a:lnTo>
                  <a:lnTo>
                    <a:pt x="2030105" y="279120"/>
                  </a:lnTo>
                  <a:lnTo>
                    <a:pt x="2007894" y="296889"/>
                  </a:lnTo>
                  <a:lnTo>
                    <a:pt x="1982721" y="311696"/>
                  </a:lnTo>
                  <a:lnTo>
                    <a:pt x="1956067" y="319100"/>
                  </a:lnTo>
                  <a:lnTo>
                    <a:pt x="1941260" y="320581"/>
                  </a:lnTo>
                  <a:lnTo>
                    <a:pt x="1924972" y="320581"/>
                  </a:lnTo>
                  <a:lnTo>
                    <a:pt x="824777" y="320581"/>
                  </a:lnTo>
                  <a:lnTo>
                    <a:pt x="809969" y="320581"/>
                  </a:lnTo>
                  <a:lnTo>
                    <a:pt x="795162" y="319100"/>
                  </a:lnTo>
                  <a:lnTo>
                    <a:pt x="767027" y="311696"/>
                  </a:lnTo>
                  <a:lnTo>
                    <a:pt x="741855" y="296889"/>
                  </a:lnTo>
                  <a:lnTo>
                    <a:pt x="719643" y="279120"/>
                  </a:lnTo>
                  <a:lnTo>
                    <a:pt x="701874" y="256909"/>
                  </a:lnTo>
                  <a:lnTo>
                    <a:pt x="687067" y="231736"/>
                  </a:lnTo>
                  <a:lnTo>
                    <a:pt x="679663" y="203602"/>
                  </a:lnTo>
                  <a:lnTo>
                    <a:pt x="678183" y="188794"/>
                  </a:lnTo>
                  <a:lnTo>
                    <a:pt x="678183" y="173987"/>
                  </a:lnTo>
                  <a:lnTo>
                    <a:pt x="675221" y="162141"/>
                  </a:lnTo>
                  <a:lnTo>
                    <a:pt x="672260" y="151776"/>
                  </a:lnTo>
                  <a:lnTo>
                    <a:pt x="667817" y="141410"/>
                  </a:lnTo>
                  <a:lnTo>
                    <a:pt x="660414" y="134007"/>
                  </a:lnTo>
                  <a:lnTo>
                    <a:pt x="653010" y="126603"/>
                  </a:lnTo>
                  <a:lnTo>
                    <a:pt x="642645" y="122161"/>
                  </a:lnTo>
                  <a:lnTo>
                    <a:pt x="632279" y="119199"/>
                  </a:lnTo>
                  <a:lnTo>
                    <a:pt x="623395" y="119199"/>
                  </a:lnTo>
                  <a:lnTo>
                    <a:pt x="408686" y="119199"/>
                  </a:lnTo>
                  <a:close/>
                  <a:moveTo>
                    <a:pt x="389437" y="0"/>
                  </a:moveTo>
                  <a:lnTo>
                    <a:pt x="2361792" y="0"/>
                  </a:lnTo>
                  <a:lnTo>
                    <a:pt x="2401772" y="2962"/>
                  </a:lnTo>
                  <a:lnTo>
                    <a:pt x="2441752" y="10365"/>
                  </a:lnTo>
                  <a:lnTo>
                    <a:pt x="2478771" y="17769"/>
                  </a:lnTo>
                  <a:lnTo>
                    <a:pt x="2512828" y="32577"/>
                  </a:lnTo>
                  <a:lnTo>
                    <a:pt x="2548366" y="47384"/>
                  </a:lnTo>
                  <a:lnTo>
                    <a:pt x="2577981" y="68114"/>
                  </a:lnTo>
                  <a:lnTo>
                    <a:pt x="2607596" y="90326"/>
                  </a:lnTo>
                  <a:lnTo>
                    <a:pt x="2635730" y="115498"/>
                  </a:lnTo>
                  <a:lnTo>
                    <a:pt x="2660903" y="142152"/>
                  </a:lnTo>
                  <a:lnTo>
                    <a:pt x="2683114" y="173247"/>
                  </a:lnTo>
                  <a:lnTo>
                    <a:pt x="2702364" y="204343"/>
                  </a:lnTo>
                  <a:lnTo>
                    <a:pt x="2720133" y="239881"/>
                  </a:lnTo>
                  <a:lnTo>
                    <a:pt x="2731979" y="273938"/>
                  </a:lnTo>
                  <a:lnTo>
                    <a:pt x="2742344" y="312438"/>
                  </a:lnTo>
                  <a:lnTo>
                    <a:pt x="2748267" y="349456"/>
                  </a:lnTo>
                  <a:lnTo>
                    <a:pt x="2749748" y="389436"/>
                  </a:lnTo>
                  <a:lnTo>
                    <a:pt x="2749748" y="5281822"/>
                  </a:lnTo>
                  <a:lnTo>
                    <a:pt x="2748267" y="5321803"/>
                  </a:lnTo>
                  <a:lnTo>
                    <a:pt x="2742344" y="5358821"/>
                  </a:lnTo>
                  <a:lnTo>
                    <a:pt x="2731979" y="5395840"/>
                  </a:lnTo>
                  <a:lnTo>
                    <a:pt x="2720133" y="5431378"/>
                  </a:lnTo>
                  <a:lnTo>
                    <a:pt x="2702364" y="5465435"/>
                  </a:lnTo>
                  <a:lnTo>
                    <a:pt x="2683114" y="5498011"/>
                  </a:lnTo>
                  <a:lnTo>
                    <a:pt x="2660903" y="5527626"/>
                  </a:lnTo>
                  <a:lnTo>
                    <a:pt x="2635730" y="5555761"/>
                  </a:lnTo>
                  <a:lnTo>
                    <a:pt x="2607596" y="5580933"/>
                  </a:lnTo>
                  <a:lnTo>
                    <a:pt x="2577981" y="5603144"/>
                  </a:lnTo>
                  <a:lnTo>
                    <a:pt x="2548366" y="5622394"/>
                  </a:lnTo>
                  <a:lnTo>
                    <a:pt x="2512828" y="5637202"/>
                  </a:lnTo>
                  <a:lnTo>
                    <a:pt x="2478771" y="5650528"/>
                  </a:lnTo>
                  <a:lnTo>
                    <a:pt x="2441752" y="5660894"/>
                  </a:lnTo>
                  <a:lnTo>
                    <a:pt x="2401772" y="5668297"/>
                  </a:lnTo>
                  <a:lnTo>
                    <a:pt x="2361792" y="5668297"/>
                  </a:lnTo>
                  <a:lnTo>
                    <a:pt x="389437" y="5668297"/>
                  </a:lnTo>
                  <a:lnTo>
                    <a:pt x="349457" y="5668297"/>
                  </a:lnTo>
                  <a:lnTo>
                    <a:pt x="310957" y="5660894"/>
                  </a:lnTo>
                  <a:lnTo>
                    <a:pt x="273939" y="5650528"/>
                  </a:lnTo>
                  <a:lnTo>
                    <a:pt x="236920" y="5637202"/>
                  </a:lnTo>
                  <a:lnTo>
                    <a:pt x="204343" y="5622394"/>
                  </a:lnTo>
                  <a:lnTo>
                    <a:pt x="171767" y="5603144"/>
                  </a:lnTo>
                  <a:lnTo>
                    <a:pt x="142152" y="5580933"/>
                  </a:lnTo>
                  <a:lnTo>
                    <a:pt x="115499" y="5555761"/>
                  </a:lnTo>
                  <a:lnTo>
                    <a:pt x="90326" y="5527626"/>
                  </a:lnTo>
                  <a:lnTo>
                    <a:pt x="68115" y="5498011"/>
                  </a:lnTo>
                  <a:lnTo>
                    <a:pt x="47384" y="5465435"/>
                  </a:lnTo>
                  <a:lnTo>
                    <a:pt x="29615" y="5431378"/>
                  </a:lnTo>
                  <a:lnTo>
                    <a:pt x="17769" y="5395840"/>
                  </a:lnTo>
                  <a:lnTo>
                    <a:pt x="7404" y="5358821"/>
                  </a:lnTo>
                  <a:lnTo>
                    <a:pt x="2962" y="5321803"/>
                  </a:lnTo>
                  <a:lnTo>
                    <a:pt x="0" y="5281822"/>
                  </a:lnTo>
                  <a:lnTo>
                    <a:pt x="0" y="389436"/>
                  </a:lnTo>
                  <a:lnTo>
                    <a:pt x="2962" y="349456"/>
                  </a:lnTo>
                  <a:lnTo>
                    <a:pt x="7404" y="312438"/>
                  </a:lnTo>
                  <a:lnTo>
                    <a:pt x="17769" y="273938"/>
                  </a:lnTo>
                  <a:lnTo>
                    <a:pt x="29615" y="239881"/>
                  </a:lnTo>
                  <a:lnTo>
                    <a:pt x="47384" y="204343"/>
                  </a:lnTo>
                  <a:lnTo>
                    <a:pt x="68115" y="173247"/>
                  </a:lnTo>
                  <a:lnTo>
                    <a:pt x="90326" y="142152"/>
                  </a:lnTo>
                  <a:lnTo>
                    <a:pt x="115499" y="115498"/>
                  </a:lnTo>
                  <a:lnTo>
                    <a:pt x="142152" y="90326"/>
                  </a:lnTo>
                  <a:lnTo>
                    <a:pt x="171767" y="68114"/>
                  </a:lnTo>
                  <a:lnTo>
                    <a:pt x="204343" y="47384"/>
                  </a:lnTo>
                  <a:lnTo>
                    <a:pt x="236920" y="32577"/>
                  </a:lnTo>
                  <a:lnTo>
                    <a:pt x="273939" y="17769"/>
                  </a:lnTo>
                  <a:lnTo>
                    <a:pt x="310957" y="10365"/>
                  </a:lnTo>
                  <a:lnTo>
                    <a:pt x="349457" y="2962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000000"/>
                </a:gs>
                <a:gs pos="50000">
                  <a:srgbClr val="333333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C2A7829E-E1FD-4562-AE30-8411F7C39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216" y="647418"/>
              <a:ext cx="233958" cy="5564645"/>
            </a:xfrm>
            <a:custGeom>
              <a:avLst/>
              <a:gdLst>
                <a:gd name="T0" fmla="*/ 0 w 158"/>
                <a:gd name="T1" fmla="*/ 0 h 3758"/>
                <a:gd name="T2" fmla="*/ 29 w 158"/>
                <a:gd name="T3" fmla="*/ 25 h 3758"/>
                <a:gd name="T4" fmla="*/ 54 w 158"/>
                <a:gd name="T5" fmla="*/ 52 h 3758"/>
                <a:gd name="T6" fmla="*/ 77 w 158"/>
                <a:gd name="T7" fmla="*/ 82 h 3758"/>
                <a:gd name="T8" fmla="*/ 96 w 158"/>
                <a:gd name="T9" fmla="*/ 116 h 3758"/>
                <a:gd name="T10" fmla="*/ 111 w 158"/>
                <a:gd name="T11" fmla="*/ 151 h 3758"/>
                <a:gd name="T12" fmla="*/ 123 w 158"/>
                <a:gd name="T13" fmla="*/ 188 h 3758"/>
                <a:gd name="T14" fmla="*/ 129 w 158"/>
                <a:gd name="T15" fmla="*/ 227 h 3758"/>
                <a:gd name="T16" fmla="*/ 133 w 158"/>
                <a:gd name="T17" fmla="*/ 267 h 3758"/>
                <a:gd name="T18" fmla="*/ 133 w 158"/>
                <a:gd name="T19" fmla="*/ 3490 h 3758"/>
                <a:gd name="T20" fmla="*/ 129 w 158"/>
                <a:gd name="T21" fmla="*/ 3531 h 3758"/>
                <a:gd name="T22" fmla="*/ 123 w 158"/>
                <a:gd name="T23" fmla="*/ 3569 h 3758"/>
                <a:gd name="T24" fmla="*/ 111 w 158"/>
                <a:gd name="T25" fmla="*/ 3607 h 3758"/>
                <a:gd name="T26" fmla="*/ 96 w 158"/>
                <a:gd name="T27" fmla="*/ 3642 h 3758"/>
                <a:gd name="T28" fmla="*/ 77 w 158"/>
                <a:gd name="T29" fmla="*/ 3675 h 3758"/>
                <a:gd name="T30" fmla="*/ 54 w 158"/>
                <a:gd name="T31" fmla="*/ 3706 h 3758"/>
                <a:gd name="T32" fmla="*/ 29 w 158"/>
                <a:gd name="T33" fmla="*/ 3733 h 3758"/>
                <a:gd name="T34" fmla="*/ 0 w 158"/>
                <a:gd name="T35" fmla="*/ 3758 h 3758"/>
                <a:gd name="T36" fmla="*/ 17 w 158"/>
                <a:gd name="T37" fmla="*/ 3751 h 3758"/>
                <a:gd name="T38" fmla="*/ 49 w 158"/>
                <a:gd name="T39" fmla="*/ 3733 h 3758"/>
                <a:gd name="T40" fmla="*/ 77 w 158"/>
                <a:gd name="T41" fmla="*/ 3711 h 3758"/>
                <a:gd name="T42" fmla="*/ 103 w 158"/>
                <a:gd name="T43" fmla="*/ 3684 h 3758"/>
                <a:gd name="T44" fmla="*/ 124 w 158"/>
                <a:gd name="T45" fmla="*/ 3655 h 3758"/>
                <a:gd name="T46" fmla="*/ 140 w 158"/>
                <a:gd name="T47" fmla="*/ 3622 h 3758"/>
                <a:gd name="T48" fmla="*/ 151 w 158"/>
                <a:gd name="T49" fmla="*/ 3586 h 3758"/>
                <a:gd name="T50" fmla="*/ 158 w 158"/>
                <a:gd name="T51" fmla="*/ 3549 h 3758"/>
                <a:gd name="T52" fmla="*/ 158 w 158"/>
                <a:gd name="T53" fmla="*/ 227 h 3758"/>
                <a:gd name="T54" fmla="*/ 158 w 158"/>
                <a:gd name="T55" fmla="*/ 208 h 3758"/>
                <a:gd name="T56" fmla="*/ 151 w 158"/>
                <a:gd name="T57" fmla="*/ 170 h 3758"/>
                <a:gd name="T58" fmla="*/ 140 w 158"/>
                <a:gd name="T59" fmla="*/ 134 h 3758"/>
                <a:gd name="T60" fmla="*/ 124 w 158"/>
                <a:gd name="T61" fmla="*/ 102 h 3758"/>
                <a:gd name="T62" fmla="*/ 103 w 158"/>
                <a:gd name="T63" fmla="*/ 72 h 3758"/>
                <a:gd name="T64" fmla="*/ 77 w 158"/>
                <a:gd name="T65" fmla="*/ 47 h 3758"/>
                <a:gd name="T66" fmla="*/ 49 w 158"/>
                <a:gd name="T67" fmla="*/ 25 h 3758"/>
                <a:gd name="T68" fmla="*/ 17 w 158"/>
                <a:gd name="T69" fmla="*/ 7 h 3758"/>
                <a:gd name="T70" fmla="*/ 0 w 158"/>
                <a:gd name="T71" fmla="*/ 0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8" h="3758">
                  <a:moveTo>
                    <a:pt x="0" y="0"/>
                  </a:moveTo>
                  <a:lnTo>
                    <a:pt x="0" y="0"/>
                  </a:lnTo>
                  <a:lnTo>
                    <a:pt x="13" y="12"/>
                  </a:lnTo>
                  <a:lnTo>
                    <a:pt x="29" y="25"/>
                  </a:lnTo>
                  <a:lnTo>
                    <a:pt x="42" y="38"/>
                  </a:lnTo>
                  <a:lnTo>
                    <a:pt x="54" y="52"/>
                  </a:lnTo>
                  <a:lnTo>
                    <a:pt x="66" y="67"/>
                  </a:lnTo>
                  <a:lnTo>
                    <a:pt x="77" y="82"/>
                  </a:lnTo>
                  <a:lnTo>
                    <a:pt x="87" y="99"/>
                  </a:lnTo>
                  <a:lnTo>
                    <a:pt x="96" y="116"/>
                  </a:lnTo>
                  <a:lnTo>
                    <a:pt x="104" y="133"/>
                  </a:lnTo>
                  <a:lnTo>
                    <a:pt x="111" y="151"/>
                  </a:lnTo>
                  <a:lnTo>
                    <a:pt x="118" y="170"/>
                  </a:lnTo>
                  <a:lnTo>
                    <a:pt x="123" y="188"/>
                  </a:lnTo>
                  <a:lnTo>
                    <a:pt x="128" y="207"/>
                  </a:lnTo>
                  <a:lnTo>
                    <a:pt x="129" y="227"/>
                  </a:lnTo>
                  <a:lnTo>
                    <a:pt x="131" y="247"/>
                  </a:lnTo>
                  <a:lnTo>
                    <a:pt x="133" y="267"/>
                  </a:lnTo>
                  <a:lnTo>
                    <a:pt x="133" y="3490"/>
                  </a:lnTo>
                  <a:lnTo>
                    <a:pt x="133" y="3490"/>
                  </a:lnTo>
                  <a:lnTo>
                    <a:pt x="131" y="3511"/>
                  </a:lnTo>
                  <a:lnTo>
                    <a:pt x="129" y="3531"/>
                  </a:lnTo>
                  <a:lnTo>
                    <a:pt x="128" y="3549"/>
                  </a:lnTo>
                  <a:lnTo>
                    <a:pt x="123" y="3569"/>
                  </a:lnTo>
                  <a:lnTo>
                    <a:pt x="118" y="3588"/>
                  </a:lnTo>
                  <a:lnTo>
                    <a:pt x="111" y="3607"/>
                  </a:lnTo>
                  <a:lnTo>
                    <a:pt x="104" y="3625"/>
                  </a:lnTo>
                  <a:lnTo>
                    <a:pt x="96" y="3642"/>
                  </a:lnTo>
                  <a:lnTo>
                    <a:pt x="87" y="3659"/>
                  </a:lnTo>
                  <a:lnTo>
                    <a:pt x="77" y="3675"/>
                  </a:lnTo>
                  <a:lnTo>
                    <a:pt x="66" y="3691"/>
                  </a:lnTo>
                  <a:lnTo>
                    <a:pt x="54" y="3706"/>
                  </a:lnTo>
                  <a:lnTo>
                    <a:pt x="42" y="3719"/>
                  </a:lnTo>
                  <a:lnTo>
                    <a:pt x="29" y="3733"/>
                  </a:lnTo>
                  <a:lnTo>
                    <a:pt x="13" y="3746"/>
                  </a:lnTo>
                  <a:lnTo>
                    <a:pt x="0" y="3758"/>
                  </a:lnTo>
                  <a:lnTo>
                    <a:pt x="0" y="3758"/>
                  </a:lnTo>
                  <a:lnTo>
                    <a:pt x="17" y="3751"/>
                  </a:lnTo>
                  <a:lnTo>
                    <a:pt x="34" y="3743"/>
                  </a:lnTo>
                  <a:lnTo>
                    <a:pt x="49" y="3733"/>
                  </a:lnTo>
                  <a:lnTo>
                    <a:pt x="64" y="3723"/>
                  </a:lnTo>
                  <a:lnTo>
                    <a:pt x="77" y="3711"/>
                  </a:lnTo>
                  <a:lnTo>
                    <a:pt x="91" y="3699"/>
                  </a:lnTo>
                  <a:lnTo>
                    <a:pt x="103" y="3684"/>
                  </a:lnTo>
                  <a:lnTo>
                    <a:pt x="114" y="3670"/>
                  </a:lnTo>
                  <a:lnTo>
                    <a:pt x="124" y="3655"/>
                  </a:lnTo>
                  <a:lnTo>
                    <a:pt x="133" y="3638"/>
                  </a:lnTo>
                  <a:lnTo>
                    <a:pt x="140" y="3622"/>
                  </a:lnTo>
                  <a:lnTo>
                    <a:pt x="146" y="3605"/>
                  </a:lnTo>
                  <a:lnTo>
                    <a:pt x="151" y="3586"/>
                  </a:lnTo>
                  <a:lnTo>
                    <a:pt x="155" y="3568"/>
                  </a:lnTo>
                  <a:lnTo>
                    <a:pt x="158" y="3549"/>
                  </a:lnTo>
                  <a:lnTo>
                    <a:pt x="158" y="3531"/>
                  </a:lnTo>
                  <a:lnTo>
                    <a:pt x="158" y="227"/>
                  </a:lnTo>
                  <a:lnTo>
                    <a:pt x="158" y="227"/>
                  </a:lnTo>
                  <a:lnTo>
                    <a:pt x="158" y="208"/>
                  </a:lnTo>
                  <a:lnTo>
                    <a:pt x="155" y="188"/>
                  </a:lnTo>
                  <a:lnTo>
                    <a:pt x="151" y="170"/>
                  </a:lnTo>
                  <a:lnTo>
                    <a:pt x="146" y="153"/>
                  </a:lnTo>
                  <a:lnTo>
                    <a:pt x="140" y="134"/>
                  </a:lnTo>
                  <a:lnTo>
                    <a:pt x="133" y="118"/>
                  </a:lnTo>
                  <a:lnTo>
                    <a:pt x="124" y="102"/>
                  </a:lnTo>
                  <a:lnTo>
                    <a:pt x="114" y="87"/>
                  </a:lnTo>
                  <a:lnTo>
                    <a:pt x="103" y="72"/>
                  </a:lnTo>
                  <a:lnTo>
                    <a:pt x="91" y="59"/>
                  </a:lnTo>
                  <a:lnTo>
                    <a:pt x="77" y="47"/>
                  </a:lnTo>
                  <a:lnTo>
                    <a:pt x="64" y="35"/>
                  </a:lnTo>
                  <a:lnTo>
                    <a:pt x="49" y="25"/>
                  </a:lnTo>
                  <a:lnTo>
                    <a:pt x="34" y="15"/>
                  </a:lnTo>
                  <a:lnTo>
                    <a:pt x="17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9CB78158-944A-42A8-BF85-95DC09966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7657" y="647418"/>
              <a:ext cx="236919" cy="5564645"/>
            </a:xfrm>
            <a:custGeom>
              <a:avLst/>
              <a:gdLst>
                <a:gd name="T0" fmla="*/ 160 w 160"/>
                <a:gd name="T1" fmla="*/ 3758 h 3758"/>
                <a:gd name="T2" fmla="*/ 130 w 160"/>
                <a:gd name="T3" fmla="*/ 3733 h 3758"/>
                <a:gd name="T4" fmla="*/ 105 w 160"/>
                <a:gd name="T5" fmla="*/ 3706 h 3758"/>
                <a:gd name="T6" fmla="*/ 81 w 160"/>
                <a:gd name="T7" fmla="*/ 3675 h 3758"/>
                <a:gd name="T8" fmla="*/ 63 w 160"/>
                <a:gd name="T9" fmla="*/ 3642 h 3758"/>
                <a:gd name="T10" fmla="*/ 47 w 160"/>
                <a:gd name="T11" fmla="*/ 3607 h 3758"/>
                <a:gd name="T12" fmla="*/ 36 w 160"/>
                <a:gd name="T13" fmla="*/ 3569 h 3758"/>
                <a:gd name="T14" fmla="*/ 29 w 160"/>
                <a:gd name="T15" fmla="*/ 3531 h 3758"/>
                <a:gd name="T16" fmla="*/ 26 w 160"/>
                <a:gd name="T17" fmla="*/ 3490 h 3758"/>
                <a:gd name="T18" fmla="*/ 26 w 160"/>
                <a:gd name="T19" fmla="*/ 267 h 3758"/>
                <a:gd name="T20" fmla="*/ 29 w 160"/>
                <a:gd name="T21" fmla="*/ 227 h 3758"/>
                <a:gd name="T22" fmla="*/ 36 w 160"/>
                <a:gd name="T23" fmla="*/ 188 h 3758"/>
                <a:gd name="T24" fmla="*/ 47 w 160"/>
                <a:gd name="T25" fmla="*/ 151 h 3758"/>
                <a:gd name="T26" fmla="*/ 63 w 160"/>
                <a:gd name="T27" fmla="*/ 116 h 3758"/>
                <a:gd name="T28" fmla="*/ 81 w 160"/>
                <a:gd name="T29" fmla="*/ 82 h 3758"/>
                <a:gd name="T30" fmla="*/ 105 w 160"/>
                <a:gd name="T31" fmla="*/ 52 h 3758"/>
                <a:gd name="T32" fmla="*/ 130 w 160"/>
                <a:gd name="T33" fmla="*/ 25 h 3758"/>
                <a:gd name="T34" fmla="*/ 160 w 160"/>
                <a:gd name="T35" fmla="*/ 0 h 3758"/>
                <a:gd name="T36" fmla="*/ 142 w 160"/>
                <a:gd name="T37" fmla="*/ 7 h 3758"/>
                <a:gd name="T38" fmla="*/ 110 w 160"/>
                <a:gd name="T39" fmla="*/ 25 h 3758"/>
                <a:gd name="T40" fmla="*/ 81 w 160"/>
                <a:gd name="T41" fmla="*/ 47 h 3758"/>
                <a:gd name="T42" fmla="*/ 56 w 160"/>
                <a:gd name="T43" fmla="*/ 72 h 3758"/>
                <a:gd name="T44" fmla="*/ 36 w 160"/>
                <a:gd name="T45" fmla="*/ 102 h 3758"/>
                <a:gd name="T46" fmla="*/ 19 w 160"/>
                <a:gd name="T47" fmla="*/ 134 h 3758"/>
                <a:gd name="T48" fmla="*/ 7 w 160"/>
                <a:gd name="T49" fmla="*/ 170 h 3758"/>
                <a:gd name="T50" fmla="*/ 0 w 160"/>
                <a:gd name="T51" fmla="*/ 208 h 3758"/>
                <a:gd name="T52" fmla="*/ 0 w 160"/>
                <a:gd name="T53" fmla="*/ 3531 h 3758"/>
                <a:gd name="T54" fmla="*/ 0 w 160"/>
                <a:gd name="T55" fmla="*/ 3549 h 3758"/>
                <a:gd name="T56" fmla="*/ 7 w 160"/>
                <a:gd name="T57" fmla="*/ 3586 h 3758"/>
                <a:gd name="T58" fmla="*/ 19 w 160"/>
                <a:gd name="T59" fmla="*/ 3622 h 3758"/>
                <a:gd name="T60" fmla="*/ 36 w 160"/>
                <a:gd name="T61" fmla="*/ 3655 h 3758"/>
                <a:gd name="T62" fmla="*/ 56 w 160"/>
                <a:gd name="T63" fmla="*/ 3684 h 3758"/>
                <a:gd name="T64" fmla="*/ 81 w 160"/>
                <a:gd name="T65" fmla="*/ 3711 h 3758"/>
                <a:gd name="T66" fmla="*/ 110 w 160"/>
                <a:gd name="T67" fmla="*/ 3733 h 3758"/>
                <a:gd name="T68" fmla="*/ 142 w 160"/>
                <a:gd name="T69" fmla="*/ 3751 h 3758"/>
                <a:gd name="T70" fmla="*/ 160 w 160"/>
                <a:gd name="T71" fmla="*/ 3758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0" h="3758">
                  <a:moveTo>
                    <a:pt x="160" y="3758"/>
                  </a:moveTo>
                  <a:lnTo>
                    <a:pt x="160" y="3758"/>
                  </a:lnTo>
                  <a:lnTo>
                    <a:pt x="145" y="3746"/>
                  </a:lnTo>
                  <a:lnTo>
                    <a:pt x="130" y="3733"/>
                  </a:lnTo>
                  <a:lnTo>
                    <a:pt x="116" y="3719"/>
                  </a:lnTo>
                  <a:lnTo>
                    <a:pt x="105" y="3706"/>
                  </a:lnTo>
                  <a:lnTo>
                    <a:pt x="93" y="3691"/>
                  </a:lnTo>
                  <a:lnTo>
                    <a:pt x="81" y="3675"/>
                  </a:lnTo>
                  <a:lnTo>
                    <a:pt x="71" y="3659"/>
                  </a:lnTo>
                  <a:lnTo>
                    <a:pt x="63" y="3642"/>
                  </a:lnTo>
                  <a:lnTo>
                    <a:pt x="54" y="3625"/>
                  </a:lnTo>
                  <a:lnTo>
                    <a:pt x="47" y="3607"/>
                  </a:lnTo>
                  <a:lnTo>
                    <a:pt x="41" y="3588"/>
                  </a:lnTo>
                  <a:lnTo>
                    <a:pt x="36" y="3569"/>
                  </a:lnTo>
                  <a:lnTo>
                    <a:pt x="32" y="3549"/>
                  </a:lnTo>
                  <a:lnTo>
                    <a:pt x="29" y="3531"/>
                  </a:lnTo>
                  <a:lnTo>
                    <a:pt x="27" y="3511"/>
                  </a:lnTo>
                  <a:lnTo>
                    <a:pt x="26" y="3490"/>
                  </a:lnTo>
                  <a:lnTo>
                    <a:pt x="26" y="267"/>
                  </a:lnTo>
                  <a:lnTo>
                    <a:pt x="26" y="267"/>
                  </a:lnTo>
                  <a:lnTo>
                    <a:pt x="27" y="247"/>
                  </a:lnTo>
                  <a:lnTo>
                    <a:pt x="29" y="227"/>
                  </a:lnTo>
                  <a:lnTo>
                    <a:pt x="32" y="207"/>
                  </a:lnTo>
                  <a:lnTo>
                    <a:pt x="36" y="188"/>
                  </a:lnTo>
                  <a:lnTo>
                    <a:pt x="41" y="170"/>
                  </a:lnTo>
                  <a:lnTo>
                    <a:pt x="47" y="151"/>
                  </a:lnTo>
                  <a:lnTo>
                    <a:pt x="54" y="133"/>
                  </a:lnTo>
                  <a:lnTo>
                    <a:pt x="63" y="116"/>
                  </a:lnTo>
                  <a:lnTo>
                    <a:pt x="71" y="99"/>
                  </a:lnTo>
                  <a:lnTo>
                    <a:pt x="81" y="82"/>
                  </a:lnTo>
                  <a:lnTo>
                    <a:pt x="93" y="67"/>
                  </a:lnTo>
                  <a:lnTo>
                    <a:pt x="105" y="52"/>
                  </a:lnTo>
                  <a:lnTo>
                    <a:pt x="116" y="38"/>
                  </a:lnTo>
                  <a:lnTo>
                    <a:pt x="130" y="25"/>
                  </a:lnTo>
                  <a:lnTo>
                    <a:pt x="145" y="12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42" y="7"/>
                  </a:lnTo>
                  <a:lnTo>
                    <a:pt x="126" y="15"/>
                  </a:lnTo>
                  <a:lnTo>
                    <a:pt x="110" y="25"/>
                  </a:lnTo>
                  <a:lnTo>
                    <a:pt x="96" y="35"/>
                  </a:lnTo>
                  <a:lnTo>
                    <a:pt x="81" y="47"/>
                  </a:lnTo>
                  <a:lnTo>
                    <a:pt x="68" y="59"/>
                  </a:lnTo>
                  <a:lnTo>
                    <a:pt x="56" y="72"/>
                  </a:lnTo>
                  <a:lnTo>
                    <a:pt x="46" y="87"/>
                  </a:lnTo>
                  <a:lnTo>
                    <a:pt x="36" y="102"/>
                  </a:lnTo>
                  <a:lnTo>
                    <a:pt x="26" y="118"/>
                  </a:lnTo>
                  <a:lnTo>
                    <a:pt x="19" y="134"/>
                  </a:lnTo>
                  <a:lnTo>
                    <a:pt x="12" y="153"/>
                  </a:lnTo>
                  <a:lnTo>
                    <a:pt x="7" y="170"/>
                  </a:lnTo>
                  <a:lnTo>
                    <a:pt x="4" y="188"/>
                  </a:lnTo>
                  <a:lnTo>
                    <a:pt x="0" y="208"/>
                  </a:lnTo>
                  <a:lnTo>
                    <a:pt x="0" y="227"/>
                  </a:lnTo>
                  <a:lnTo>
                    <a:pt x="0" y="3531"/>
                  </a:lnTo>
                  <a:lnTo>
                    <a:pt x="0" y="3531"/>
                  </a:lnTo>
                  <a:lnTo>
                    <a:pt x="0" y="3549"/>
                  </a:lnTo>
                  <a:lnTo>
                    <a:pt x="4" y="3568"/>
                  </a:lnTo>
                  <a:lnTo>
                    <a:pt x="7" y="3586"/>
                  </a:lnTo>
                  <a:lnTo>
                    <a:pt x="12" y="3605"/>
                  </a:lnTo>
                  <a:lnTo>
                    <a:pt x="19" y="3622"/>
                  </a:lnTo>
                  <a:lnTo>
                    <a:pt x="26" y="3638"/>
                  </a:lnTo>
                  <a:lnTo>
                    <a:pt x="36" y="3655"/>
                  </a:lnTo>
                  <a:lnTo>
                    <a:pt x="46" y="3670"/>
                  </a:lnTo>
                  <a:lnTo>
                    <a:pt x="56" y="3684"/>
                  </a:lnTo>
                  <a:lnTo>
                    <a:pt x="68" y="3699"/>
                  </a:lnTo>
                  <a:lnTo>
                    <a:pt x="81" y="3711"/>
                  </a:lnTo>
                  <a:lnTo>
                    <a:pt x="96" y="3723"/>
                  </a:lnTo>
                  <a:lnTo>
                    <a:pt x="110" y="3733"/>
                  </a:lnTo>
                  <a:lnTo>
                    <a:pt x="126" y="3743"/>
                  </a:lnTo>
                  <a:lnTo>
                    <a:pt x="142" y="3751"/>
                  </a:lnTo>
                  <a:lnTo>
                    <a:pt x="160" y="3758"/>
                  </a:lnTo>
                  <a:lnTo>
                    <a:pt x="160" y="3758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AEA05027-CFB6-4E45-8C83-1E42B1841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459" y="6077314"/>
              <a:ext cx="2690518" cy="214708"/>
            </a:xfrm>
            <a:custGeom>
              <a:avLst/>
              <a:gdLst>
                <a:gd name="T0" fmla="*/ 244 w 1817"/>
                <a:gd name="T1" fmla="*/ 123 h 145"/>
                <a:gd name="T2" fmla="*/ 226 w 1817"/>
                <a:gd name="T3" fmla="*/ 123 h 145"/>
                <a:gd name="T4" fmla="*/ 189 w 1817"/>
                <a:gd name="T5" fmla="*/ 118 h 145"/>
                <a:gd name="T6" fmla="*/ 155 w 1817"/>
                <a:gd name="T7" fmla="*/ 109 h 145"/>
                <a:gd name="T8" fmla="*/ 122 w 1817"/>
                <a:gd name="T9" fmla="*/ 98 h 145"/>
                <a:gd name="T10" fmla="*/ 76 w 1817"/>
                <a:gd name="T11" fmla="*/ 72 h 145"/>
                <a:gd name="T12" fmla="*/ 24 w 1817"/>
                <a:gd name="T13" fmla="*/ 27 h 145"/>
                <a:gd name="T14" fmla="*/ 0 w 1817"/>
                <a:gd name="T15" fmla="*/ 0 h 145"/>
                <a:gd name="T16" fmla="*/ 21 w 1817"/>
                <a:gd name="T17" fmla="*/ 30 h 145"/>
                <a:gd name="T18" fmla="*/ 42 w 1817"/>
                <a:gd name="T19" fmla="*/ 59 h 145"/>
                <a:gd name="T20" fmla="*/ 68 w 1817"/>
                <a:gd name="T21" fmla="*/ 84 h 145"/>
                <a:gd name="T22" fmla="*/ 98 w 1817"/>
                <a:gd name="T23" fmla="*/ 104 h 145"/>
                <a:gd name="T24" fmla="*/ 130 w 1817"/>
                <a:gd name="T25" fmla="*/ 121 h 145"/>
                <a:gd name="T26" fmla="*/ 164 w 1817"/>
                <a:gd name="T27" fmla="*/ 135 h 145"/>
                <a:gd name="T28" fmla="*/ 199 w 1817"/>
                <a:gd name="T29" fmla="*/ 143 h 145"/>
                <a:gd name="T30" fmla="*/ 238 w 1817"/>
                <a:gd name="T31" fmla="*/ 145 h 145"/>
                <a:gd name="T32" fmla="*/ 1580 w 1817"/>
                <a:gd name="T33" fmla="*/ 145 h 145"/>
                <a:gd name="T34" fmla="*/ 1619 w 1817"/>
                <a:gd name="T35" fmla="*/ 143 h 145"/>
                <a:gd name="T36" fmla="*/ 1654 w 1817"/>
                <a:gd name="T37" fmla="*/ 135 h 145"/>
                <a:gd name="T38" fmla="*/ 1688 w 1817"/>
                <a:gd name="T39" fmla="*/ 121 h 145"/>
                <a:gd name="T40" fmla="*/ 1720 w 1817"/>
                <a:gd name="T41" fmla="*/ 104 h 145"/>
                <a:gd name="T42" fmla="*/ 1750 w 1817"/>
                <a:gd name="T43" fmla="*/ 84 h 145"/>
                <a:gd name="T44" fmla="*/ 1775 w 1817"/>
                <a:gd name="T45" fmla="*/ 59 h 145"/>
                <a:gd name="T46" fmla="*/ 1799 w 1817"/>
                <a:gd name="T47" fmla="*/ 30 h 145"/>
                <a:gd name="T48" fmla="*/ 1817 w 1817"/>
                <a:gd name="T49" fmla="*/ 0 h 145"/>
                <a:gd name="T50" fmla="*/ 1794 w 1817"/>
                <a:gd name="T51" fmla="*/ 27 h 145"/>
                <a:gd name="T52" fmla="*/ 1741 w 1817"/>
                <a:gd name="T53" fmla="*/ 72 h 145"/>
                <a:gd name="T54" fmla="*/ 1696 w 1817"/>
                <a:gd name="T55" fmla="*/ 98 h 145"/>
                <a:gd name="T56" fmla="*/ 1662 w 1817"/>
                <a:gd name="T57" fmla="*/ 109 h 145"/>
                <a:gd name="T58" fmla="*/ 1629 w 1817"/>
                <a:gd name="T59" fmla="*/ 118 h 145"/>
                <a:gd name="T60" fmla="*/ 1592 w 1817"/>
                <a:gd name="T61" fmla="*/ 123 h 145"/>
                <a:gd name="T62" fmla="*/ 1573 w 1817"/>
                <a:gd name="T63" fmla="*/ 1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7" h="145">
                  <a:moveTo>
                    <a:pt x="1573" y="123"/>
                  </a:moveTo>
                  <a:lnTo>
                    <a:pt x="244" y="123"/>
                  </a:lnTo>
                  <a:lnTo>
                    <a:pt x="244" y="123"/>
                  </a:lnTo>
                  <a:lnTo>
                    <a:pt x="226" y="123"/>
                  </a:lnTo>
                  <a:lnTo>
                    <a:pt x="207" y="121"/>
                  </a:lnTo>
                  <a:lnTo>
                    <a:pt x="189" y="118"/>
                  </a:lnTo>
                  <a:lnTo>
                    <a:pt x="172" y="114"/>
                  </a:lnTo>
                  <a:lnTo>
                    <a:pt x="155" y="109"/>
                  </a:lnTo>
                  <a:lnTo>
                    <a:pt x="138" y="104"/>
                  </a:lnTo>
                  <a:lnTo>
                    <a:pt x="122" y="98"/>
                  </a:lnTo>
                  <a:lnTo>
                    <a:pt x="106" y="89"/>
                  </a:lnTo>
                  <a:lnTo>
                    <a:pt x="76" y="72"/>
                  </a:lnTo>
                  <a:lnTo>
                    <a:pt x="49" y="51"/>
                  </a:lnTo>
                  <a:lnTo>
                    <a:pt x="24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15"/>
                  </a:lnTo>
                  <a:lnTo>
                    <a:pt x="21" y="30"/>
                  </a:lnTo>
                  <a:lnTo>
                    <a:pt x="31" y="45"/>
                  </a:lnTo>
                  <a:lnTo>
                    <a:pt x="42" y="59"/>
                  </a:lnTo>
                  <a:lnTo>
                    <a:pt x="54" y="72"/>
                  </a:lnTo>
                  <a:lnTo>
                    <a:pt x="68" y="84"/>
                  </a:lnTo>
                  <a:lnTo>
                    <a:pt x="83" y="94"/>
                  </a:lnTo>
                  <a:lnTo>
                    <a:pt x="98" y="104"/>
                  </a:lnTo>
                  <a:lnTo>
                    <a:pt x="113" y="114"/>
                  </a:lnTo>
                  <a:lnTo>
                    <a:pt x="130" y="121"/>
                  </a:lnTo>
                  <a:lnTo>
                    <a:pt x="147" y="130"/>
                  </a:lnTo>
                  <a:lnTo>
                    <a:pt x="164" y="135"/>
                  </a:lnTo>
                  <a:lnTo>
                    <a:pt x="182" y="140"/>
                  </a:lnTo>
                  <a:lnTo>
                    <a:pt x="199" y="143"/>
                  </a:lnTo>
                  <a:lnTo>
                    <a:pt x="219" y="145"/>
                  </a:lnTo>
                  <a:lnTo>
                    <a:pt x="238" y="145"/>
                  </a:lnTo>
                  <a:lnTo>
                    <a:pt x="1580" y="145"/>
                  </a:lnTo>
                  <a:lnTo>
                    <a:pt x="1580" y="145"/>
                  </a:lnTo>
                  <a:lnTo>
                    <a:pt x="1598" y="145"/>
                  </a:lnTo>
                  <a:lnTo>
                    <a:pt x="1619" y="143"/>
                  </a:lnTo>
                  <a:lnTo>
                    <a:pt x="1637" y="140"/>
                  </a:lnTo>
                  <a:lnTo>
                    <a:pt x="1654" y="135"/>
                  </a:lnTo>
                  <a:lnTo>
                    <a:pt x="1671" y="130"/>
                  </a:lnTo>
                  <a:lnTo>
                    <a:pt x="1688" y="121"/>
                  </a:lnTo>
                  <a:lnTo>
                    <a:pt x="1704" y="114"/>
                  </a:lnTo>
                  <a:lnTo>
                    <a:pt x="1720" y="104"/>
                  </a:lnTo>
                  <a:lnTo>
                    <a:pt x="1735" y="94"/>
                  </a:lnTo>
                  <a:lnTo>
                    <a:pt x="1750" y="84"/>
                  </a:lnTo>
                  <a:lnTo>
                    <a:pt x="1763" y="72"/>
                  </a:lnTo>
                  <a:lnTo>
                    <a:pt x="1775" y="59"/>
                  </a:lnTo>
                  <a:lnTo>
                    <a:pt x="1787" y="45"/>
                  </a:lnTo>
                  <a:lnTo>
                    <a:pt x="1799" y="30"/>
                  </a:lnTo>
                  <a:lnTo>
                    <a:pt x="1807" y="15"/>
                  </a:lnTo>
                  <a:lnTo>
                    <a:pt x="1817" y="0"/>
                  </a:lnTo>
                  <a:lnTo>
                    <a:pt x="1817" y="0"/>
                  </a:lnTo>
                  <a:lnTo>
                    <a:pt x="1794" y="27"/>
                  </a:lnTo>
                  <a:lnTo>
                    <a:pt x="1770" y="51"/>
                  </a:lnTo>
                  <a:lnTo>
                    <a:pt x="1741" y="72"/>
                  </a:lnTo>
                  <a:lnTo>
                    <a:pt x="1711" y="89"/>
                  </a:lnTo>
                  <a:lnTo>
                    <a:pt x="1696" y="98"/>
                  </a:lnTo>
                  <a:lnTo>
                    <a:pt x="1679" y="104"/>
                  </a:lnTo>
                  <a:lnTo>
                    <a:pt x="1662" y="109"/>
                  </a:lnTo>
                  <a:lnTo>
                    <a:pt x="1646" y="114"/>
                  </a:lnTo>
                  <a:lnTo>
                    <a:pt x="1629" y="118"/>
                  </a:lnTo>
                  <a:lnTo>
                    <a:pt x="1610" y="121"/>
                  </a:lnTo>
                  <a:lnTo>
                    <a:pt x="1592" y="123"/>
                  </a:lnTo>
                  <a:lnTo>
                    <a:pt x="1573" y="123"/>
                  </a:lnTo>
                  <a:lnTo>
                    <a:pt x="1573" y="12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77F7E8D5-601A-415C-B329-38711A362674}"/>
                </a:ext>
              </a:extLst>
            </p:cNvPr>
            <p:cNvGrpSpPr/>
            <p:nvPr/>
          </p:nvGrpSpPr>
          <p:grpSpPr>
            <a:xfrm>
              <a:off x="6936156" y="674071"/>
              <a:ext cx="2615000" cy="5509858"/>
              <a:chOff x="6936156" y="674071"/>
              <a:chExt cx="2615000" cy="5509858"/>
            </a:xfrm>
          </p:grpSpPr>
          <p:sp>
            <p:nvSpPr>
              <p:cNvPr id="18" name="Freeform 18">
                <a:extLst>
                  <a:ext uri="{FF2B5EF4-FFF2-40B4-BE49-F238E27FC236}">
                    <a16:creationId xmlns:a16="http://schemas.microsoft.com/office/drawing/2014/main" id="{BAE31591-2319-43BB-9570-C3E37108AD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6156" y="674071"/>
                <a:ext cx="2615000" cy="5509858"/>
              </a:xfrm>
              <a:custGeom>
                <a:avLst/>
                <a:gdLst>
                  <a:gd name="connsiteX0" fmla="*/ 310957 w 2615000"/>
                  <a:gd name="connsiteY0" fmla="*/ 39981 h 5509858"/>
                  <a:gd name="connsiteX1" fmla="*/ 282822 w 2615000"/>
                  <a:gd name="connsiteY1" fmla="*/ 45904 h 5509858"/>
                  <a:gd name="connsiteX2" fmla="*/ 256169 w 2615000"/>
                  <a:gd name="connsiteY2" fmla="*/ 53308 h 5509858"/>
                  <a:gd name="connsiteX3" fmla="*/ 228035 w 2615000"/>
                  <a:gd name="connsiteY3" fmla="*/ 62192 h 5509858"/>
                  <a:gd name="connsiteX4" fmla="*/ 202862 w 2615000"/>
                  <a:gd name="connsiteY4" fmla="*/ 75519 h 5509858"/>
                  <a:gd name="connsiteX5" fmla="*/ 179170 w 2615000"/>
                  <a:gd name="connsiteY5" fmla="*/ 90327 h 5509858"/>
                  <a:gd name="connsiteX6" fmla="*/ 156959 w 2615000"/>
                  <a:gd name="connsiteY6" fmla="*/ 105134 h 5509858"/>
                  <a:gd name="connsiteX7" fmla="*/ 136228 w 2615000"/>
                  <a:gd name="connsiteY7" fmla="*/ 124384 h 5509858"/>
                  <a:gd name="connsiteX8" fmla="*/ 116979 w 2615000"/>
                  <a:gd name="connsiteY8" fmla="*/ 145114 h 5509858"/>
                  <a:gd name="connsiteX9" fmla="*/ 99210 w 2615000"/>
                  <a:gd name="connsiteY9" fmla="*/ 167325 h 5509858"/>
                  <a:gd name="connsiteX10" fmla="*/ 85883 w 2615000"/>
                  <a:gd name="connsiteY10" fmla="*/ 192498 h 5509858"/>
                  <a:gd name="connsiteX11" fmla="*/ 74037 w 2615000"/>
                  <a:gd name="connsiteY11" fmla="*/ 217671 h 5509858"/>
                  <a:gd name="connsiteX12" fmla="*/ 63672 w 2615000"/>
                  <a:gd name="connsiteY12" fmla="*/ 244324 h 5509858"/>
                  <a:gd name="connsiteX13" fmla="*/ 56268 w 2615000"/>
                  <a:gd name="connsiteY13" fmla="*/ 272458 h 5509858"/>
                  <a:gd name="connsiteX14" fmla="*/ 51826 w 2615000"/>
                  <a:gd name="connsiteY14" fmla="*/ 302073 h 5509858"/>
                  <a:gd name="connsiteX15" fmla="*/ 48864 w 2615000"/>
                  <a:gd name="connsiteY15" fmla="*/ 331688 h 5509858"/>
                  <a:gd name="connsiteX16" fmla="*/ 48864 w 2615000"/>
                  <a:gd name="connsiteY16" fmla="*/ 5179653 h 5509858"/>
                  <a:gd name="connsiteX17" fmla="*/ 51826 w 2615000"/>
                  <a:gd name="connsiteY17" fmla="*/ 5209268 h 5509858"/>
                  <a:gd name="connsiteX18" fmla="*/ 56268 w 2615000"/>
                  <a:gd name="connsiteY18" fmla="*/ 5238883 h 5509858"/>
                  <a:gd name="connsiteX19" fmla="*/ 63672 w 2615000"/>
                  <a:gd name="connsiteY19" fmla="*/ 5267017 h 5509858"/>
                  <a:gd name="connsiteX20" fmla="*/ 74037 w 2615000"/>
                  <a:gd name="connsiteY20" fmla="*/ 5293670 h 5509858"/>
                  <a:gd name="connsiteX21" fmla="*/ 85883 w 2615000"/>
                  <a:gd name="connsiteY21" fmla="*/ 5318843 h 5509858"/>
                  <a:gd name="connsiteX22" fmla="*/ 99210 w 2615000"/>
                  <a:gd name="connsiteY22" fmla="*/ 5341054 h 5509858"/>
                  <a:gd name="connsiteX23" fmla="*/ 116979 w 2615000"/>
                  <a:gd name="connsiteY23" fmla="*/ 5363265 h 5509858"/>
                  <a:gd name="connsiteX24" fmla="*/ 136228 w 2615000"/>
                  <a:gd name="connsiteY24" fmla="*/ 5385477 h 5509858"/>
                  <a:gd name="connsiteX25" fmla="*/ 156959 w 2615000"/>
                  <a:gd name="connsiteY25" fmla="*/ 5403246 h 5509858"/>
                  <a:gd name="connsiteX26" fmla="*/ 179170 w 2615000"/>
                  <a:gd name="connsiteY26" fmla="*/ 5421015 h 5509858"/>
                  <a:gd name="connsiteX27" fmla="*/ 202862 w 2615000"/>
                  <a:gd name="connsiteY27" fmla="*/ 5435822 h 5509858"/>
                  <a:gd name="connsiteX28" fmla="*/ 228035 w 2615000"/>
                  <a:gd name="connsiteY28" fmla="*/ 5447668 h 5509858"/>
                  <a:gd name="connsiteX29" fmla="*/ 256169 w 2615000"/>
                  <a:gd name="connsiteY29" fmla="*/ 5458033 h 5509858"/>
                  <a:gd name="connsiteX30" fmla="*/ 282822 w 2615000"/>
                  <a:gd name="connsiteY30" fmla="*/ 5465437 h 5509858"/>
                  <a:gd name="connsiteX31" fmla="*/ 310957 w 2615000"/>
                  <a:gd name="connsiteY31" fmla="*/ 5468399 h 5509858"/>
                  <a:gd name="connsiteX32" fmla="*/ 340571 w 2615000"/>
                  <a:gd name="connsiteY32" fmla="*/ 5469879 h 5509858"/>
                  <a:gd name="connsiteX33" fmla="*/ 2272947 w 2615000"/>
                  <a:gd name="connsiteY33" fmla="*/ 5469879 h 5509858"/>
                  <a:gd name="connsiteX34" fmla="*/ 2304042 w 2615000"/>
                  <a:gd name="connsiteY34" fmla="*/ 5468399 h 5509858"/>
                  <a:gd name="connsiteX35" fmla="*/ 2330696 w 2615000"/>
                  <a:gd name="connsiteY35" fmla="*/ 5465437 h 5509858"/>
                  <a:gd name="connsiteX36" fmla="*/ 2360311 w 2615000"/>
                  <a:gd name="connsiteY36" fmla="*/ 5458033 h 5509858"/>
                  <a:gd name="connsiteX37" fmla="*/ 2385484 w 2615000"/>
                  <a:gd name="connsiteY37" fmla="*/ 5447668 h 5509858"/>
                  <a:gd name="connsiteX38" fmla="*/ 2413618 w 2615000"/>
                  <a:gd name="connsiteY38" fmla="*/ 5435822 h 5509858"/>
                  <a:gd name="connsiteX39" fmla="*/ 2435829 w 2615000"/>
                  <a:gd name="connsiteY39" fmla="*/ 5421015 h 5509858"/>
                  <a:gd name="connsiteX40" fmla="*/ 2458040 w 2615000"/>
                  <a:gd name="connsiteY40" fmla="*/ 5403246 h 5509858"/>
                  <a:gd name="connsiteX41" fmla="*/ 2480252 w 2615000"/>
                  <a:gd name="connsiteY41" fmla="*/ 5385477 h 5509858"/>
                  <a:gd name="connsiteX42" fmla="*/ 2498020 w 2615000"/>
                  <a:gd name="connsiteY42" fmla="*/ 5363265 h 5509858"/>
                  <a:gd name="connsiteX43" fmla="*/ 2515789 w 2615000"/>
                  <a:gd name="connsiteY43" fmla="*/ 5341054 h 5509858"/>
                  <a:gd name="connsiteX44" fmla="*/ 2530597 w 2615000"/>
                  <a:gd name="connsiteY44" fmla="*/ 5318843 h 5509858"/>
                  <a:gd name="connsiteX45" fmla="*/ 2542443 w 2615000"/>
                  <a:gd name="connsiteY45" fmla="*/ 5293670 h 5509858"/>
                  <a:gd name="connsiteX46" fmla="*/ 2552808 w 2615000"/>
                  <a:gd name="connsiteY46" fmla="*/ 5267017 h 5509858"/>
                  <a:gd name="connsiteX47" fmla="*/ 2557250 w 2615000"/>
                  <a:gd name="connsiteY47" fmla="*/ 5238883 h 5509858"/>
                  <a:gd name="connsiteX48" fmla="*/ 2561692 w 2615000"/>
                  <a:gd name="connsiteY48" fmla="*/ 5209268 h 5509858"/>
                  <a:gd name="connsiteX49" fmla="*/ 2564654 w 2615000"/>
                  <a:gd name="connsiteY49" fmla="*/ 5179653 h 5509858"/>
                  <a:gd name="connsiteX50" fmla="*/ 2564654 w 2615000"/>
                  <a:gd name="connsiteY50" fmla="*/ 331688 h 5509858"/>
                  <a:gd name="connsiteX51" fmla="*/ 2561692 w 2615000"/>
                  <a:gd name="connsiteY51" fmla="*/ 302073 h 5509858"/>
                  <a:gd name="connsiteX52" fmla="*/ 2557250 w 2615000"/>
                  <a:gd name="connsiteY52" fmla="*/ 272458 h 5509858"/>
                  <a:gd name="connsiteX53" fmla="*/ 2552808 w 2615000"/>
                  <a:gd name="connsiteY53" fmla="*/ 244324 h 5509858"/>
                  <a:gd name="connsiteX54" fmla="*/ 2542443 w 2615000"/>
                  <a:gd name="connsiteY54" fmla="*/ 217671 h 5509858"/>
                  <a:gd name="connsiteX55" fmla="*/ 2530597 w 2615000"/>
                  <a:gd name="connsiteY55" fmla="*/ 192498 h 5509858"/>
                  <a:gd name="connsiteX56" fmla="*/ 2515789 w 2615000"/>
                  <a:gd name="connsiteY56" fmla="*/ 167325 h 5509858"/>
                  <a:gd name="connsiteX57" fmla="*/ 2498020 w 2615000"/>
                  <a:gd name="connsiteY57" fmla="*/ 145114 h 5509858"/>
                  <a:gd name="connsiteX58" fmla="*/ 2480252 w 2615000"/>
                  <a:gd name="connsiteY58" fmla="*/ 124384 h 5509858"/>
                  <a:gd name="connsiteX59" fmla="*/ 2458040 w 2615000"/>
                  <a:gd name="connsiteY59" fmla="*/ 105134 h 5509858"/>
                  <a:gd name="connsiteX60" fmla="*/ 2435829 w 2615000"/>
                  <a:gd name="connsiteY60" fmla="*/ 90327 h 5509858"/>
                  <a:gd name="connsiteX61" fmla="*/ 2413618 w 2615000"/>
                  <a:gd name="connsiteY61" fmla="*/ 75519 h 5509858"/>
                  <a:gd name="connsiteX62" fmla="*/ 2385484 w 2615000"/>
                  <a:gd name="connsiteY62" fmla="*/ 62192 h 5509858"/>
                  <a:gd name="connsiteX63" fmla="*/ 2360311 w 2615000"/>
                  <a:gd name="connsiteY63" fmla="*/ 53308 h 5509858"/>
                  <a:gd name="connsiteX64" fmla="*/ 2330696 w 2615000"/>
                  <a:gd name="connsiteY64" fmla="*/ 45904 h 5509858"/>
                  <a:gd name="connsiteX65" fmla="*/ 2304042 w 2615000"/>
                  <a:gd name="connsiteY65" fmla="*/ 39981 h 5509858"/>
                  <a:gd name="connsiteX66" fmla="*/ 2272947 w 2615000"/>
                  <a:gd name="connsiteY66" fmla="*/ 39981 h 5509858"/>
                  <a:gd name="connsiteX67" fmla="*/ 2061200 w 2615000"/>
                  <a:gd name="connsiteY67" fmla="*/ 39981 h 5509858"/>
                  <a:gd name="connsiteX68" fmla="*/ 2049354 w 2615000"/>
                  <a:gd name="connsiteY68" fmla="*/ 39981 h 5509858"/>
                  <a:gd name="connsiteX69" fmla="*/ 2038989 w 2615000"/>
                  <a:gd name="connsiteY69" fmla="*/ 42943 h 5509858"/>
                  <a:gd name="connsiteX70" fmla="*/ 2028623 w 2615000"/>
                  <a:gd name="connsiteY70" fmla="*/ 47385 h 5509858"/>
                  <a:gd name="connsiteX71" fmla="*/ 2021220 w 2615000"/>
                  <a:gd name="connsiteY71" fmla="*/ 54789 h 5509858"/>
                  <a:gd name="connsiteX72" fmla="*/ 2013816 w 2615000"/>
                  <a:gd name="connsiteY72" fmla="*/ 62192 h 5509858"/>
                  <a:gd name="connsiteX73" fmla="*/ 2009374 w 2615000"/>
                  <a:gd name="connsiteY73" fmla="*/ 72558 h 5509858"/>
                  <a:gd name="connsiteX74" fmla="*/ 2006412 w 2615000"/>
                  <a:gd name="connsiteY74" fmla="*/ 82923 h 5509858"/>
                  <a:gd name="connsiteX75" fmla="*/ 2006412 w 2615000"/>
                  <a:gd name="connsiteY75" fmla="*/ 94769 h 5509858"/>
                  <a:gd name="connsiteX76" fmla="*/ 2004932 w 2615000"/>
                  <a:gd name="connsiteY76" fmla="*/ 109576 h 5509858"/>
                  <a:gd name="connsiteX77" fmla="*/ 2004932 w 2615000"/>
                  <a:gd name="connsiteY77" fmla="*/ 124384 h 5509858"/>
                  <a:gd name="connsiteX78" fmla="*/ 1994566 w 2615000"/>
                  <a:gd name="connsiteY78" fmla="*/ 152518 h 5509858"/>
                  <a:gd name="connsiteX79" fmla="*/ 1982720 w 2615000"/>
                  <a:gd name="connsiteY79" fmla="*/ 177691 h 5509858"/>
                  <a:gd name="connsiteX80" fmla="*/ 1961990 w 2615000"/>
                  <a:gd name="connsiteY80" fmla="*/ 199902 h 5509858"/>
                  <a:gd name="connsiteX81" fmla="*/ 1939778 w 2615000"/>
                  <a:gd name="connsiteY81" fmla="*/ 217671 h 5509858"/>
                  <a:gd name="connsiteX82" fmla="*/ 1914606 w 2615000"/>
                  <a:gd name="connsiteY82" fmla="*/ 232478 h 5509858"/>
                  <a:gd name="connsiteX83" fmla="*/ 1887952 w 2615000"/>
                  <a:gd name="connsiteY83" fmla="*/ 239882 h 5509858"/>
                  <a:gd name="connsiteX84" fmla="*/ 1873145 w 2615000"/>
                  <a:gd name="connsiteY84" fmla="*/ 241363 h 5509858"/>
                  <a:gd name="connsiteX85" fmla="*/ 1856857 w 2615000"/>
                  <a:gd name="connsiteY85" fmla="*/ 241363 h 5509858"/>
                  <a:gd name="connsiteX86" fmla="*/ 756662 w 2615000"/>
                  <a:gd name="connsiteY86" fmla="*/ 241363 h 5509858"/>
                  <a:gd name="connsiteX87" fmla="*/ 741854 w 2615000"/>
                  <a:gd name="connsiteY87" fmla="*/ 241363 h 5509858"/>
                  <a:gd name="connsiteX88" fmla="*/ 727047 w 2615000"/>
                  <a:gd name="connsiteY88" fmla="*/ 239882 h 5509858"/>
                  <a:gd name="connsiteX89" fmla="*/ 698912 w 2615000"/>
                  <a:gd name="connsiteY89" fmla="*/ 232478 h 5509858"/>
                  <a:gd name="connsiteX90" fmla="*/ 673740 w 2615000"/>
                  <a:gd name="connsiteY90" fmla="*/ 217671 h 5509858"/>
                  <a:gd name="connsiteX91" fmla="*/ 651528 w 2615000"/>
                  <a:gd name="connsiteY91" fmla="*/ 199902 h 5509858"/>
                  <a:gd name="connsiteX92" fmla="*/ 633759 w 2615000"/>
                  <a:gd name="connsiteY92" fmla="*/ 177691 h 5509858"/>
                  <a:gd name="connsiteX93" fmla="*/ 618952 w 2615000"/>
                  <a:gd name="connsiteY93" fmla="*/ 152518 h 5509858"/>
                  <a:gd name="connsiteX94" fmla="*/ 611548 w 2615000"/>
                  <a:gd name="connsiteY94" fmla="*/ 124384 h 5509858"/>
                  <a:gd name="connsiteX95" fmla="*/ 610068 w 2615000"/>
                  <a:gd name="connsiteY95" fmla="*/ 109576 h 5509858"/>
                  <a:gd name="connsiteX96" fmla="*/ 610068 w 2615000"/>
                  <a:gd name="connsiteY96" fmla="*/ 94769 h 5509858"/>
                  <a:gd name="connsiteX97" fmla="*/ 607106 w 2615000"/>
                  <a:gd name="connsiteY97" fmla="*/ 82923 h 5509858"/>
                  <a:gd name="connsiteX98" fmla="*/ 604145 w 2615000"/>
                  <a:gd name="connsiteY98" fmla="*/ 72558 h 5509858"/>
                  <a:gd name="connsiteX99" fmla="*/ 599702 w 2615000"/>
                  <a:gd name="connsiteY99" fmla="*/ 62192 h 5509858"/>
                  <a:gd name="connsiteX100" fmla="*/ 592299 w 2615000"/>
                  <a:gd name="connsiteY100" fmla="*/ 54789 h 5509858"/>
                  <a:gd name="connsiteX101" fmla="*/ 584895 w 2615000"/>
                  <a:gd name="connsiteY101" fmla="*/ 47385 h 5509858"/>
                  <a:gd name="connsiteX102" fmla="*/ 574530 w 2615000"/>
                  <a:gd name="connsiteY102" fmla="*/ 42943 h 5509858"/>
                  <a:gd name="connsiteX103" fmla="*/ 564164 w 2615000"/>
                  <a:gd name="connsiteY103" fmla="*/ 39981 h 5509858"/>
                  <a:gd name="connsiteX104" fmla="*/ 555280 w 2615000"/>
                  <a:gd name="connsiteY104" fmla="*/ 39981 h 5509858"/>
                  <a:gd name="connsiteX105" fmla="*/ 340571 w 2615000"/>
                  <a:gd name="connsiteY105" fmla="*/ 39981 h 5509858"/>
                  <a:gd name="connsiteX106" fmla="*/ 315399 w 2615000"/>
                  <a:gd name="connsiteY106" fmla="*/ 0 h 5509858"/>
                  <a:gd name="connsiteX107" fmla="*/ 350937 w 2615000"/>
                  <a:gd name="connsiteY107" fmla="*/ 0 h 5509858"/>
                  <a:gd name="connsiteX108" fmla="*/ 2264063 w 2615000"/>
                  <a:gd name="connsiteY108" fmla="*/ 0 h 5509858"/>
                  <a:gd name="connsiteX109" fmla="*/ 2301082 w 2615000"/>
                  <a:gd name="connsiteY109" fmla="*/ 0 h 5509858"/>
                  <a:gd name="connsiteX110" fmla="*/ 2335139 w 2615000"/>
                  <a:gd name="connsiteY110" fmla="*/ 5923 h 5509858"/>
                  <a:gd name="connsiteX111" fmla="*/ 2367715 w 2615000"/>
                  <a:gd name="connsiteY111" fmla="*/ 14808 h 5509858"/>
                  <a:gd name="connsiteX112" fmla="*/ 2400292 w 2615000"/>
                  <a:gd name="connsiteY112" fmla="*/ 28134 h 5509858"/>
                  <a:gd name="connsiteX113" fmla="*/ 2429906 w 2615000"/>
                  <a:gd name="connsiteY113" fmla="*/ 42942 h 5509858"/>
                  <a:gd name="connsiteX114" fmla="*/ 2461002 w 2615000"/>
                  <a:gd name="connsiteY114" fmla="*/ 60711 h 5509858"/>
                  <a:gd name="connsiteX115" fmla="*/ 2487656 w 2615000"/>
                  <a:gd name="connsiteY115" fmla="*/ 79960 h 5509858"/>
                  <a:gd name="connsiteX116" fmla="*/ 2512828 w 2615000"/>
                  <a:gd name="connsiteY116" fmla="*/ 102172 h 5509858"/>
                  <a:gd name="connsiteX117" fmla="*/ 2535040 w 2615000"/>
                  <a:gd name="connsiteY117" fmla="*/ 127344 h 5509858"/>
                  <a:gd name="connsiteX118" fmla="*/ 2554289 w 2615000"/>
                  <a:gd name="connsiteY118" fmla="*/ 155479 h 5509858"/>
                  <a:gd name="connsiteX119" fmla="*/ 2572058 w 2615000"/>
                  <a:gd name="connsiteY119" fmla="*/ 182132 h 5509858"/>
                  <a:gd name="connsiteX120" fmla="*/ 2586866 w 2615000"/>
                  <a:gd name="connsiteY120" fmla="*/ 214708 h 5509858"/>
                  <a:gd name="connsiteX121" fmla="*/ 2600192 w 2615000"/>
                  <a:gd name="connsiteY121" fmla="*/ 244323 h 5509858"/>
                  <a:gd name="connsiteX122" fmla="*/ 2607596 w 2615000"/>
                  <a:gd name="connsiteY122" fmla="*/ 279861 h 5509858"/>
                  <a:gd name="connsiteX123" fmla="*/ 2612038 w 2615000"/>
                  <a:gd name="connsiteY123" fmla="*/ 313918 h 5509858"/>
                  <a:gd name="connsiteX124" fmla="*/ 2615000 w 2615000"/>
                  <a:gd name="connsiteY124" fmla="*/ 349456 h 5509858"/>
                  <a:gd name="connsiteX125" fmla="*/ 2615000 w 2615000"/>
                  <a:gd name="connsiteY125" fmla="*/ 5161883 h 5509858"/>
                  <a:gd name="connsiteX126" fmla="*/ 2612038 w 2615000"/>
                  <a:gd name="connsiteY126" fmla="*/ 5195940 h 5509858"/>
                  <a:gd name="connsiteX127" fmla="*/ 2607596 w 2615000"/>
                  <a:gd name="connsiteY127" fmla="*/ 5231478 h 5509858"/>
                  <a:gd name="connsiteX128" fmla="*/ 2600192 w 2615000"/>
                  <a:gd name="connsiteY128" fmla="*/ 5264054 h 5509858"/>
                  <a:gd name="connsiteX129" fmla="*/ 2586866 w 2615000"/>
                  <a:gd name="connsiteY129" fmla="*/ 5296631 h 5509858"/>
                  <a:gd name="connsiteX130" fmla="*/ 2572058 w 2615000"/>
                  <a:gd name="connsiteY130" fmla="*/ 5329207 h 5509858"/>
                  <a:gd name="connsiteX131" fmla="*/ 2554289 w 2615000"/>
                  <a:gd name="connsiteY131" fmla="*/ 5355861 h 5509858"/>
                  <a:gd name="connsiteX132" fmla="*/ 2535040 w 2615000"/>
                  <a:gd name="connsiteY132" fmla="*/ 5383995 h 5509858"/>
                  <a:gd name="connsiteX133" fmla="*/ 2512828 w 2615000"/>
                  <a:gd name="connsiteY133" fmla="*/ 5407687 h 5509858"/>
                  <a:gd name="connsiteX134" fmla="*/ 2487656 w 2615000"/>
                  <a:gd name="connsiteY134" fmla="*/ 5431379 h 5509858"/>
                  <a:gd name="connsiteX135" fmla="*/ 2461002 w 2615000"/>
                  <a:gd name="connsiteY135" fmla="*/ 5450628 h 5509858"/>
                  <a:gd name="connsiteX136" fmla="*/ 2429906 w 2615000"/>
                  <a:gd name="connsiteY136" fmla="*/ 5468397 h 5509858"/>
                  <a:gd name="connsiteX137" fmla="*/ 2400292 w 2615000"/>
                  <a:gd name="connsiteY137" fmla="*/ 5483205 h 5509858"/>
                  <a:gd name="connsiteX138" fmla="*/ 2367715 w 2615000"/>
                  <a:gd name="connsiteY138" fmla="*/ 5495051 h 5509858"/>
                  <a:gd name="connsiteX139" fmla="*/ 2335139 w 2615000"/>
                  <a:gd name="connsiteY139" fmla="*/ 5502455 h 5509858"/>
                  <a:gd name="connsiteX140" fmla="*/ 2301082 w 2615000"/>
                  <a:gd name="connsiteY140" fmla="*/ 5508378 h 5509858"/>
                  <a:gd name="connsiteX141" fmla="*/ 2264063 w 2615000"/>
                  <a:gd name="connsiteY141" fmla="*/ 5509858 h 5509858"/>
                  <a:gd name="connsiteX142" fmla="*/ 350937 w 2615000"/>
                  <a:gd name="connsiteY142" fmla="*/ 5509858 h 5509858"/>
                  <a:gd name="connsiteX143" fmla="*/ 315399 w 2615000"/>
                  <a:gd name="connsiteY143" fmla="*/ 5508378 h 5509858"/>
                  <a:gd name="connsiteX144" fmla="*/ 281342 w 2615000"/>
                  <a:gd name="connsiteY144" fmla="*/ 5502455 h 5509858"/>
                  <a:gd name="connsiteX145" fmla="*/ 245804 w 2615000"/>
                  <a:gd name="connsiteY145" fmla="*/ 5495051 h 5509858"/>
                  <a:gd name="connsiteX146" fmla="*/ 213228 w 2615000"/>
                  <a:gd name="connsiteY146" fmla="*/ 5483205 h 5509858"/>
                  <a:gd name="connsiteX147" fmla="*/ 183613 w 2615000"/>
                  <a:gd name="connsiteY147" fmla="*/ 5468397 h 5509858"/>
                  <a:gd name="connsiteX148" fmla="*/ 153998 w 2615000"/>
                  <a:gd name="connsiteY148" fmla="*/ 5450628 h 5509858"/>
                  <a:gd name="connsiteX149" fmla="*/ 128825 w 2615000"/>
                  <a:gd name="connsiteY149" fmla="*/ 5431379 h 5509858"/>
                  <a:gd name="connsiteX150" fmla="*/ 103653 w 2615000"/>
                  <a:gd name="connsiteY150" fmla="*/ 5407687 h 5509858"/>
                  <a:gd name="connsiteX151" fmla="*/ 78480 w 2615000"/>
                  <a:gd name="connsiteY151" fmla="*/ 5383995 h 5509858"/>
                  <a:gd name="connsiteX152" fmla="*/ 59230 w 2615000"/>
                  <a:gd name="connsiteY152" fmla="*/ 5355861 h 5509858"/>
                  <a:gd name="connsiteX153" fmla="*/ 41461 w 2615000"/>
                  <a:gd name="connsiteY153" fmla="*/ 5329207 h 5509858"/>
                  <a:gd name="connsiteX154" fmla="*/ 26654 w 2615000"/>
                  <a:gd name="connsiteY154" fmla="*/ 5296631 h 5509858"/>
                  <a:gd name="connsiteX155" fmla="*/ 16288 w 2615000"/>
                  <a:gd name="connsiteY155" fmla="*/ 5264054 h 5509858"/>
                  <a:gd name="connsiteX156" fmla="*/ 7404 w 2615000"/>
                  <a:gd name="connsiteY156" fmla="*/ 5231478 h 5509858"/>
                  <a:gd name="connsiteX157" fmla="*/ 1481 w 2615000"/>
                  <a:gd name="connsiteY157" fmla="*/ 5195940 h 5509858"/>
                  <a:gd name="connsiteX158" fmla="*/ 0 w 2615000"/>
                  <a:gd name="connsiteY158" fmla="*/ 5161883 h 5509858"/>
                  <a:gd name="connsiteX159" fmla="*/ 0 w 2615000"/>
                  <a:gd name="connsiteY159" fmla="*/ 349456 h 5509858"/>
                  <a:gd name="connsiteX160" fmla="*/ 1481 w 2615000"/>
                  <a:gd name="connsiteY160" fmla="*/ 313918 h 5509858"/>
                  <a:gd name="connsiteX161" fmla="*/ 7404 w 2615000"/>
                  <a:gd name="connsiteY161" fmla="*/ 279861 h 5509858"/>
                  <a:gd name="connsiteX162" fmla="*/ 16288 w 2615000"/>
                  <a:gd name="connsiteY162" fmla="*/ 244323 h 5509858"/>
                  <a:gd name="connsiteX163" fmla="*/ 26654 w 2615000"/>
                  <a:gd name="connsiteY163" fmla="*/ 214708 h 5509858"/>
                  <a:gd name="connsiteX164" fmla="*/ 41461 w 2615000"/>
                  <a:gd name="connsiteY164" fmla="*/ 182132 h 5509858"/>
                  <a:gd name="connsiteX165" fmla="*/ 59230 w 2615000"/>
                  <a:gd name="connsiteY165" fmla="*/ 155479 h 5509858"/>
                  <a:gd name="connsiteX166" fmla="*/ 78480 w 2615000"/>
                  <a:gd name="connsiteY166" fmla="*/ 127344 h 5509858"/>
                  <a:gd name="connsiteX167" fmla="*/ 103653 w 2615000"/>
                  <a:gd name="connsiteY167" fmla="*/ 102172 h 5509858"/>
                  <a:gd name="connsiteX168" fmla="*/ 128825 w 2615000"/>
                  <a:gd name="connsiteY168" fmla="*/ 79960 h 5509858"/>
                  <a:gd name="connsiteX169" fmla="*/ 153998 w 2615000"/>
                  <a:gd name="connsiteY169" fmla="*/ 60711 h 5509858"/>
                  <a:gd name="connsiteX170" fmla="*/ 183613 w 2615000"/>
                  <a:gd name="connsiteY170" fmla="*/ 42942 h 5509858"/>
                  <a:gd name="connsiteX171" fmla="*/ 213228 w 2615000"/>
                  <a:gd name="connsiteY171" fmla="*/ 28134 h 5509858"/>
                  <a:gd name="connsiteX172" fmla="*/ 245804 w 2615000"/>
                  <a:gd name="connsiteY172" fmla="*/ 14808 h 5509858"/>
                  <a:gd name="connsiteX173" fmla="*/ 281342 w 2615000"/>
                  <a:gd name="connsiteY173" fmla="*/ 5923 h 5509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2615000" h="5509858">
                    <a:moveTo>
                      <a:pt x="310957" y="39981"/>
                    </a:moveTo>
                    <a:lnTo>
                      <a:pt x="282822" y="45904"/>
                    </a:lnTo>
                    <a:lnTo>
                      <a:pt x="256169" y="53308"/>
                    </a:lnTo>
                    <a:lnTo>
                      <a:pt x="228035" y="62192"/>
                    </a:lnTo>
                    <a:lnTo>
                      <a:pt x="202862" y="75519"/>
                    </a:lnTo>
                    <a:lnTo>
                      <a:pt x="179170" y="90327"/>
                    </a:lnTo>
                    <a:lnTo>
                      <a:pt x="156959" y="105134"/>
                    </a:lnTo>
                    <a:lnTo>
                      <a:pt x="136228" y="124384"/>
                    </a:lnTo>
                    <a:lnTo>
                      <a:pt x="116979" y="145114"/>
                    </a:lnTo>
                    <a:lnTo>
                      <a:pt x="99210" y="167325"/>
                    </a:lnTo>
                    <a:lnTo>
                      <a:pt x="85883" y="192498"/>
                    </a:lnTo>
                    <a:lnTo>
                      <a:pt x="74037" y="217671"/>
                    </a:lnTo>
                    <a:lnTo>
                      <a:pt x="63672" y="244324"/>
                    </a:lnTo>
                    <a:lnTo>
                      <a:pt x="56268" y="272458"/>
                    </a:lnTo>
                    <a:lnTo>
                      <a:pt x="51826" y="302073"/>
                    </a:lnTo>
                    <a:lnTo>
                      <a:pt x="48864" y="331688"/>
                    </a:lnTo>
                    <a:lnTo>
                      <a:pt x="48864" y="5179653"/>
                    </a:lnTo>
                    <a:lnTo>
                      <a:pt x="51826" y="5209268"/>
                    </a:lnTo>
                    <a:lnTo>
                      <a:pt x="56268" y="5238883"/>
                    </a:lnTo>
                    <a:lnTo>
                      <a:pt x="63672" y="5267017"/>
                    </a:lnTo>
                    <a:lnTo>
                      <a:pt x="74037" y="5293670"/>
                    </a:lnTo>
                    <a:lnTo>
                      <a:pt x="85883" y="5318843"/>
                    </a:lnTo>
                    <a:lnTo>
                      <a:pt x="99210" y="5341054"/>
                    </a:lnTo>
                    <a:lnTo>
                      <a:pt x="116979" y="5363265"/>
                    </a:lnTo>
                    <a:lnTo>
                      <a:pt x="136228" y="5385477"/>
                    </a:lnTo>
                    <a:lnTo>
                      <a:pt x="156959" y="5403246"/>
                    </a:lnTo>
                    <a:lnTo>
                      <a:pt x="179170" y="5421015"/>
                    </a:lnTo>
                    <a:lnTo>
                      <a:pt x="202862" y="5435822"/>
                    </a:lnTo>
                    <a:lnTo>
                      <a:pt x="228035" y="5447668"/>
                    </a:lnTo>
                    <a:lnTo>
                      <a:pt x="256169" y="5458033"/>
                    </a:lnTo>
                    <a:lnTo>
                      <a:pt x="282822" y="5465437"/>
                    </a:lnTo>
                    <a:lnTo>
                      <a:pt x="310957" y="5468399"/>
                    </a:lnTo>
                    <a:lnTo>
                      <a:pt x="340571" y="5469879"/>
                    </a:lnTo>
                    <a:lnTo>
                      <a:pt x="2272947" y="5469879"/>
                    </a:lnTo>
                    <a:lnTo>
                      <a:pt x="2304042" y="5468399"/>
                    </a:lnTo>
                    <a:lnTo>
                      <a:pt x="2330696" y="5465437"/>
                    </a:lnTo>
                    <a:lnTo>
                      <a:pt x="2360311" y="5458033"/>
                    </a:lnTo>
                    <a:lnTo>
                      <a:pt x="2385484" y="5447668"/>
                    </a:lnTo>
                    <a:lnTo>
                      <a:pt x="2413618" y="5435822"/>
                    </a:lnTo>
                    <a:lnTo>
                      <a:pt x="2435829" y="5421015"/>
                    </a:lnTo>
                    <a:lnTo>
                      <a:pt x="2458040" y="5403246"/>
                    </a:lnTo>
                    <a:lnTo>
                      <a:pt x="2480252" y="5385477"/>
                    </a:lnTo>
                    <a:lnTo>
                      <a:pt x="2498020" y="5363265"/>
                    </a:lnTo>
                    <a:lnTo>
                      <a:pt x="2515789" y="5341054"/>
                    </a:lnTo>
                    <a:lnTo>
                      <a:pt x="2530597" y="5318843"/>
                    </a:lnTo>
                    <a:lnTo>
                      <a:pt x="2542443" y="5293670"/>
                    </a:lnTo>
                    <a:lnTo>
                      <a:pt x="2552808" y="5267017"/>
                    </a:lnTo>
                    <a:lnTo>
                      <a:pt x="2557250" y="5238883"/>
                    </a:lnTo>
                    <a:lnTo>
                      <a:pt x="2561692" y="5209268"/>
                    </a:lnTo>
                    <a:lnTo>
                      <a:pt x="2564654" y="5179653"/>
                    </a:lnTo>
                    <a:lnTo>
                      <a:pt x="2564654" y="331688"/>
                    </a:lnTo>
                    <a:lnTo>
                      <a:pt x="2561692" y="302073"/>
                    </a:lnTo>
                    <a:lnTo>
                      <a:pt x="2557250" y="272458"/>
                    </a:lnTo>
                    <a:lnTo>
                      <a:pt x="2552808" y="244324"/>
                    </a:lnTo>
                    <a:lnTo>
                      <a:pt x="2542443" y="217671"/>
                    </a:lnTo>
                    <a:lnTo>
                      <a:pt x="2530597" y="192498"/>
                    </a:lnTo>
                    <a:lnTo>
                      <a:pt x="2515789" y="167325"/>
                    </a:lnTo>
                    <a:lnTo>
                      <a:pt x="2498020" y="145114"/>
                    </a:lnTo>
                    <a:lnTo>
                      <a:pt x="2480252" y="124384"/>
                    </a:lnTo>
                    <a:lnTo>
                      <a:pt x="2458040" y="105134"/>
                    </a:lnTo>
                    <a:lnTo>
                      <a:pt x="2435829" y="90327"/>
                    </a:lnTo>
                    <a:lnTo>
                      <a:pt x="2413618" y="75519"/>
                    </a:lnTo>
                    <a:lnTo>
                      <a:pt x="2385484" y="62192"/>
                    </a:lnTo>
                    <a:lnTo>
                      <a:pt x="2360311" y="53308"/>
                    </a:lnTo>
                    <a:lnTo>
                      <a:pt x="2330696" y="45904"/>
                    </a:lnTo>
                    <a:lnTo>
                      <a:pt x="2304042" y="39981"/>
                    </a:lnTo>
                    <a:lnTo>
                      <a:pt x="2272947" y="39981"/>
                    </a:lnTo>
                    <a:lnTo>
                      <a:pt x="2061200" y="39981"/>
                    </a:lnTo>
                    <a:lnTo>
                      <a:pt x="2049354" y="39981"/>
                    </a:lnTo>
                    <a:lnTo>
                      <a:pt x="2038989" y="42943"/>
                    </a:lnTo>
                    <a:lnTo>
                      <a:pt x="2028623" y="47385"/>
                    </a:lnTo>
                    <a:lnTo>
                      <a:pt x="2021220" y="54789"/>
                    </a:lnTo>
                    <a:lnTo>
                      <a:pt x="2013816" y="62192"/>
                    </a:lnTo>
                    <a:lnTo>
                      <a:pt x="2009374" y="72558"/>
                    </a:lnTo>
                    <a:lnTo>
                      <a:pt x="2006412" y="82923"/>
                    </a:lnTo>
                    <a:lnTo>
                      <a:pt x="2006412" y="94769"/>
                    </a:lnTo>
                    <a:lnTo>
                      <a:pt x="2004932" y="109576"/>
                    </a:lnTo>
                    <a:lnTo>
                      <a:pt x="2004932" y="124384"/>
                    </a:lnTo>
                    <a:lnTo>
                      <a:pt x="1994566" y="152518"/>
                    </a:lnTo>
                    <a:lnTo>
                      <a:pt x="1982720" y="177691"/>
                    </a:lnTo>
                    <a:lnTo>
                      <a:pt x="1961990" y="199902"/>
                    </a:lnTo>
                    <a:lnTo>
                      <a:pt x="1939778" y="217671"/>
                    </a:lnTo>
                    <a:lnTo>
                      <a:pt x="1914606" y="232478"/>
                    </a:lnTo>
                    <a:lnTo>
                      <a:pt x="1887952" y="239882"/>
                    </a:lnTo>
                    <a:lnTo>
                      <a:pt x="1873145" y="241363"/>
                    </a:lnTo>
                    <a:lnTo>
                      <a:pt x="1856857" y="241363"/>
                    </a:lnTo>
                    <a:lnTo>
                      <a:pt x="756662" y="241363"/>
                    </a:lnTo>
                    <a:lnTo>
                      <a:pt x="741854" y="241363"/>
                    </a:lnTo>
                    <a:lnTo>
                      <a:pt x="727047" y="239882"/>
                    </a:lnTo>
                    <a:lnTo>
                      <a:pt x="698912" y="232478"/>
                    </a:lnTo>
                    <a:lnTo>
                      <a:pt x="673740" y="217671"/>
                    </a:lnTo>
                    <a:lnTo>
                      <a:pt x="651528" y="199902"/>
                    </a:lnTo>
                    <a:lnTo>
                      <a:pt x="633759" y="177691"/>
                    </a:lnTo>
                    <a:lnTo>
                      <a:pt x="618952" y="152518"/>
                    </a:lnTo>
                    <a:lnTo>
                      <a:pt x="611548" y="124384"/>
                    </a:lnTo>
                    <a:lnTo>
                      <a:pt x="610068" y="109576"/>
                    </a:lnTo>
                    <a:lnTo>
                      <a:pt x="610068" y="94769"/>
                    </a:lnTo>
                    <a:lnTo>
                      <a:pt x="607106" y="82923"/>
                    </a:lnTo>
                    <a:lnTo>
                      <a:pt x="604145" y="72558"/>
                    </a:lnTo>
                    <a:lnTo>
                      <a:pt x="599702" y="62192"/>
                    </a:lnTo>
                    <a:lnTo>
                      <a:pt x="592299" y="54789"/>
                    </a:lnTo>
                    <a:lnTo>
                      <a:pt x="584895" y="47385"/>
                    </a:lnTo>
                    <a:lnTo>
                      <a:pt x="574530" y="42943"/>
                    </a:lnTo>
                    <a:lnTo>
                      <a:pt x="564164" y="39981"/>
                    </a:lnTo>
                    <a:lnTo>
                      <a:pt x="555280" y="39981"/>
                    </a:lnTo>
                    <a:lnTo>
                      <a:pt x="340571" y="39981"/>
                    </a:lnTo>
                    <a:close/>
                    <a:moveTo>
                      <a:pt x="315399" y="0"/>
                    </a:moveTo>
                    <a:lnTo>
                      <a:pt x="350937" y="0"/>
                    </a:lnTo>
                    <a:lnTo>
                      <a:pt x="2264063" y="0"/>
                    </a:lnTo>
                    <a:lnTo>
                      <a:pt x="2301082" y="0"/>
                    </a:lnTo>
                    <a:lnTo>
                      <a:pt x="2335139" y="5923"/>
                    </a:lnTo>
                    <a:lnTo>
                      <a:pt x="2367715" y="14808"/>
                    </a:lnTo>
                    <a:lnTo>
                      <a:pt x="2400292" y="28134"/>
                    </a:lnTo>
                    <a:lnTo>
                      <a:pt x="2429906" y="42942"/>
                    </a:lnTo>
                    <a:lnTo>
                      <a:pt x="2461002" y="60711"/>
                    </a:lnTo>
                    <a:lnTo>
                      <a:pt x="2487656" y="79960"/>
                    </a:lnTo>
                    <a:lnTo>
                      <a:pt x="2512828" y="102172"/>
                    </a:lnTo>
                    <a:lnTo>
                      <a:pt x="2535040" y="127344"/>
                    </a:lnTo>
                    <a:lnTo>
                      <a:pt x="2554289" y="155479"/>
                    </a:lnTo>
                    <a:lnTo>
                      <a:pt x="2572058" y="182132"/>
                    </a:lnTo>
                    <a:lnTo>
                      <a:pt x="2586866" y="214708"/>
                    </a:lnTo>
                    <a:lnTo>
                      <a:pt x="2600192" y="244323"/>
                    </a:lnTo>
                    <a:lnTo>
                      <a:pt x="2607596" y="279861"/>
                    </a:lnTo>
                    <a:lnTo>
                      <a:pt x="2612038" y="313918"/>
                    </a:lnTo>
                    <a:lnTo>
                      <a:pt x="2615000" y="349456"/>
                    </a:lnTo>
                    <a:lnTo>
                      <a:pt x="2615000" y="5161883"/>
                    </a:lnTo>
                    <a:lnTo>
                      <a:pt x="2612038" y="5195940"/>
                    </a:lnTo>
                    <a:lnTo>
                      <a:pt x="2607596" y="5231478"/>
                    </a:lnTo>
                    <a:lnTo>
                      <a:pt x="2600192" y="5264054"/>
                    </a:lnTo>
                    <a:lnTo>
                      <a:pt x="2586866" y="5296631"/>
                    </a:lnTo>
                    <a:lnTo>
                      <a:pt x="2572058" y="5329207"/>
                    </a:lnTo>
                    <a:lnTo>
                      <a:pt x="2554289" y="5355861"/>
                    </a:lnTo>
                    <a:lnTo>
                      <a:pt x="2535040" y="5383995"/>
                    </a:lnTo>
                    <a:lnTo>
                      <a:pt x="2512828" y="5407687"/>
                    </a:lnTo>
                    <a:lnTo>
                      <a:pt x="2487656" y="5431379"/>
                    </a:lnTo>
                    <a:lnTo>
                      <a:pt x="2461002" y="5450628"/>
                    </a:lnTo>
                    <a:lnTo>
                      <a:pt x="2429906" y="5468397"/>
                    </a:lnTo>
                    <a:lnTo>
                      <a:pt x="2400292" y="5483205"/>
                    </a:lnTo>
                    <a:lnTo>
                      <a:pt x="2367715" y="5495051"/>
                    </a:lnTo>
                    <a:lnTo>
                      <a:pt x="2335139" y="5502455"/>
                    </a:lnTo>
                    <a:lnTo>
                      <a:pt x="2301082" y="5508378"/>
                    </a:lnTo>
                    <a:lnTo>
                      <a:pt x="2264063" y="5509858"/>
                    </a:lnTo>
                    <a:lnTo>
                      <a:pt x="350937" y="5509858"/>
                    </a:lnTo>
                    <a:lnTo>
                      <a:pt x="315399" y="5508378"/>
                    </a:lnTo>
                    <a:lnTo>
                      <a:pt x="281342" y="5502455"/>
                    </a:lnTo>
                    <a:lnTo>
                      <a:pt x="245804" y="5495051"/>
                    </a:lnTo>
                    <a:lnTo>
                      <a:pt x="213228" y="5483205"/>
                    </a:lnTo>
                    <a:lnTo>
                      <a:pt x="183613" y="5468397"/>
                    </a:lnTo>
                    <a:lnTo>
                      <a:pt x="153998" y="5450628"/>
                    </a:lnTo>
                    <a:lnTo>
                      <a:pt x="128825" y="5431379"/>
                    </a:lnTo>
                    <a:lnTo>
                      <a:pt x="103653" y="5407687"/>
                    </a:lnTo>
                    <a:lnTo>
                      <a:pt x="78480" y="5383995"/>
                    </a:lnTo>
                    <a:lnTo>
                      <a:pt x="59230" y="5355861"/>
                    </a:lnTo>
                    <a:lnTo>
                      <a:pt x="41461" y="5329207"/>
                    </a:lnTo>
                    <a:lnTo>
                      <a:pt x="26654" y="5296631"/>
                    </a:lnTo>
                    <a:lnTo>
                      <a:pt x="16288" y="5264054"/>
                    </a:lnTo>
                    <a:lnTo>
                      <a:pt x="7404" y="5231478"/>
                    </a:lnTo>
                    <a:lnTo>
                      <a:pt x="1481" y="5195940"/>
                    </a:lnTo>
                    <a:lnTo>
                      <a:pt x="0" y="5161883"/>
                    </a:lnTo>
                    <a:lnTo>
                      <a:pt x="0" y="349456"/>
                    </a:lnTo>
                    <a:lnTo>
                      <a:pt x="1481" y="313918"/>
                    </a:lnTo>
                    <a:lnTo>
                      <a:pt x="7404" y="279861"/>
                    </a:lnTo>
                    <a:lnTo>
                      <a:pt x="16288" y="244323"/>
                    </a:lnTo>
                    <a:lnTo>
                      <a:pt x="26654" y="214708"/>
                    </a:lnTo>
                    <a:lnTo>
                      <a:pt x="41461" y="182132"/>
                    </a:lnTo>
                    <a:lnTo>
                      <a:pt x="59230" y="155479"/>
                    </a:lnTo>
                    <a:lnTo>
                      <a:pt x="78480" y="127344"/>
                    </a:lnTo>
                    <a:lnTo>
                      <a:pt x="103653" y="102172"/>
                    </a:lnTo>
                    <a:lnTo>
                      <a:pt x="128825" y="79960"/>
                    </a:lnTo>
                    <a:lnTo>
                      <a:pt x="153998" y="60711"/>
                    </a:lnTo>
                    <a:lnTo>
                      <a:pt x="183613" y="42942"/>
                    </a:lnTo>
                    <a:lnTo>
                      <a:pt x="213228" y="28134"/>
                    </a:lnTo>
                    <a:lnTo>
                      <a:pt x="245804" y="14808"/>
                    </a:lnTo>
                    <a:lnTo>
                      <a:pt x="281342" y="592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9" name="Freeform 19">
                <a:extLst>
                  <a:ext uri="{FF2B5EF4-FFF2-40B4-BE49-F238E27FC236}">
                    <a16:creationId xmlns:a16="http://schemas.microsoft.com/office/drawing/2014/main" id="{3490D67F-AEC7-433D-9029-B6D2401BD9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6696" y="764397"/>
                <a:ext cx="347976" cy="37019"/>
              </a:xfrm>
              <a:custGeom>
                <a:avLst/>
                <a:gdLst>
                  <a:gd name="T0" fmla="*/ 222 w 235"/>
                  <a:gd name="T1" fmla="*/ 25 h 25"/>
                  <a:gd name="T2" fmla="*/ 11 w 235"/>
                  <a:gd name="T3" fmla="*/ 25 h 25"/>
                  <a:gd name="T4" fmla="*/ 11 w 235"/>
                  <a:gd name="T5" fmla="*/ 25 h 25"/>
                  <a:gd name="T6" fmla="*/ 8 w 235"/>
                  <a:gd name="T7" fmla="*/ 23 h 25"/>
                  <a:gd name="T8" fmla="*/ 3 w 235"/>
                  <a:gd name="T9" fmla="*/ 22 h 25"/>
                  <a:gd name="T10" fmla="*/ 1 w 235"/>
                  <a:gd name="T11" fmla="*/ 17 h 25"/>
                  <a:gd name="T12" fmla="*/ 0 w 235"/>
                  <a:gd name="T13" fmla="*/ 12 h 25"/>
                  <a:gd name="T14" fmla="*/ 0 w 235"/>
                  <a:gd name="T15" fmla="*/ 12 h 25"/>
                  <a:gd name="T16" fmla="*/ 0 w 235"/>
                  <a:gd name="T17" fmla="*/ 12 h 25"/>
                  <a:gd name="T18" fmla="*/ 1 w 235"/>
                  <a:gd name="T19" fmla="*/ 8 h 25"/>
                  <a:gd name="T20" fmla="*/ 3 w 235"/>
                  <a:gd name="T21" fmla="*/ 3 h 25"/>
                  <a:gd name="T22" fmla="*/ 8 w 235"/>
                  <a:gd name="T23" fmla="*/ 2 h 25"/>
                  <a:gd name="T24" fmla="*/ 11 w 235"/>
                  <a:gd name="T25" fmla="*/ 0 h 25"/>
                  <a:gd name="T26" fmla="*/ 222 w 235"/>
                  <a:gd name="T27" fmla="*/ 0 h 25"/>
                  <a:gd name="T28" fmla="*/ 222 w 235"/>
                  <a:gd name="T29" fmla="*/ 0 h 25"/>
                  <a:gd name="T30" fmla="*/ 227 w 235"/>
                  <a:gd name="T31" fmla="*/ 2 h 25"/>
                  <a:gd name="T32" fmla="*/ 232 w 235"/>
                  <a:gd name="T33" fmla="*/ 3 h 25"/>
                  <a:gd name="T34" fmla="*/ 234 w 235"/>
                  <a:gd name="T35" fmla="*/ 8 h 25"/>
                  <a:gd name="T36" fmla="*/ 235 w 235"/>
                  <a:gd name="T37" fmla="*/ 12 h 25"/>
                  <a:gd name="T38" fmla="*/ 235 w 235"/>
                  <a:gd name="T39" fmla="*/ 12 h 25"/>
                  <a:gd name="T40" fmla="*/ 235 w 235"/>
                  <a:gd name="T41" fmla="*/ 12 h 25"/>
                  <a:gd name="T42" fmla="*/ 234 w 235"/>
                  <a:gd name="T43" fmla="*/ 17 h 25"/>
                  <a:gd name="T44" fmla="*/ 232 w 235"/>
                  <a:gd name="T45" fmla="*/ 22 h 25"/>
                  <a:gd name="T46" fmla="*/ 227 w 235"/>
                  <a:gd name="T47" fmla="*/ 23 h 25"/>
                  <a:gd name="T48" fmla="*/ 222 w 235"/>
                  <a:gd name="T49" fmla="*/ 25 h 25"/>
                  <a:gd name="T50" fmla="*/ 222 w 235"/>
                  <a:gd name="T5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5" h="25">
                    <a:moveTo>
                      <a:pt x="222" y="25"/>
                    </a:moveTo>
                    <a:lnTo>
                      <a:pt x="11" y="25"/>
                    </a:lnTo>
                    <a:lnTo>
                      <a:pt x="11" y="25"/>
                    </a:lnTo>
                    <a:lnTo>
                      <a:pt x="8" y="23"/>
                    </a:lnTo>
                    <a:lnTo>
                      <a:pt x="3" y="22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8" y="2"/>
                    </a:lnTo>
                    <a:lnTo>
                      <a:pt x="11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27" y="2"/>
                    </a:lnTo>
                    <a:lnTo>
                      <a:pt x="232" y="3"/>
                    </a:lnTo>
                    <a:lnTo>
                      <a:pt x="234" y="8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4" y="17"/>
                    </a:lnTo>
                    <a:lnTo>
                      <a:pt x="232" y="22"/>
                    </a:lnTo>
                    <a:lnTo>
                      <a:pt x="227" y="23"/>
                    </a:lnTo>
                    <a:lnTo>
                      <a:pt x="222" y="25"/>
                    </a:lnTo>
                    <a:lnTo>
                      <a:pt x="222" y="25"/>
                    </a:lnTo>
                    <a:close/>
                  </a:path>
                </a:pathLst>
              </a:custGeom>
              <a:solidFill>
                <a:srgbClr val="171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0">
                <a:extLst>
                  <a:ext uri="{FF2B5EF4-FFF2-40B4-BE49-F238E27FC236}">
                    <a16:creationId xmlns:a16="http://schemas.microsoft.com/office/drawing/2014/main" id="{1F2F27A2-84A8-410B-B1AA-384D2B152A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17594" y="742185"/>
                <a:ext cx="81442" cy="81442"/>
              </a:xfrm>
              <a:custGeom>
                <a:avLst/>
                <a:gdLst>
                  <a:gd name="T0" fmla="*/ 55 w 55"/>
                  <a:gd name="T1" fmla="*/ 27 h 55"/>
                  <a:gd name="T2" fmla="*/ 55 w 55"/>
                  <a:gd name="T3" fmla="*/ 27 h 55"/>
                  <a:gd name="T4" fmla="*/ 54 w 55"/>
                  <a:gd name="T5" fmla="*/ 33 h 55"/>
                  <a:gd name="T6" fmla="*/ 52 w 55"/>
                  <a:gd name="T7" fmla="*/ 38 h 55"/>
                  <a:gd name="T8" fmla="*/ 50 w 55"/>
                  <a:gd name="T9" fmla="*/ 42 h 55"/>
                  <a:gd name="T10" fmla="*/ 47 w 55"/>
                  <a:gd name="T11" fmla="*/ 47 h 55"/>
                  <a:gd name="T12" fmla="*/ 42 w 55"/>
                  <a:gd name="T13" fmla="*/ 50 h 55"/>
                  <a:gd name="T14" fmla="*/ 38 w 55"/>
                  <a:gd name="T15" fmla="*/ 52 h 55"/>
                  <a:gd name="T16" fmla="*/ 33 w 55"/>
                  <a:gd name="T17" fmla="*/ 54 h 55"/>
                  <a:gd name="T18" fmla="*/ 27 w 55"/>
                  <a:gd name="T19" fmla="*/ 55 h 55"/>
                  <a:gd name="T20" fmla="*/ 27 w 55"/>
                  <a:gd name="T21" fmla="*/ 55 h 55"/>
                  <a:gd name="T22" fmla="*/ 22 w 55"/>
                  <a:gd name="T23" fmla="*/ 54 h 55"/>
                  <a:gd name="T24" fmla="*/ 17 w 55"/>
                  <a:gd name="T25" fmla="*/ 52 h 55"/>
                  <a:gd name="T26" fmla="*/ 11 w 55"/>
                  <a:gd name="T27" fmla="*/ 50 h 55"/>
                  <a:gd name="T28" fmla="*/ 8 w 55"/>
                  <a:gd name="T29" fmla="*/ 47 h 55"/>
                  <a:gd name="T30" fmla="*/ 5 w 55"/>
                  <a:gd name="T31" fmla="*/ 42 h 55"/>
                  <a:gd name="T32" fmla="*/ 3 w 55"/>
                  <a:gd name="T33" fmla="*/ 38 h 55"/>
                  <a:gd name="T34" fmla="*/ 1 w 55"/>
                  <a:gd name="T35" fmla="*/ 33 h 55"/>
                  <a:gd name="T36" fmla="*/ 0 w 55"/>
                  <a:gd name="T37" fmla="*/ 27 h 55"/>
                  <a:gd name="T38" fmla="*/ 0 w 55"/>
                  <a:gd name="T39" fmla="*/ 27 h 55"/>
                  <a:gd name="T40" fmla="*/ 1 w 55"/>
                  <a:gd name="T41" fmla="*/ 22 h 55"/>
                  <a:gd name="T42" fmla="*/ 3 w 55"/>
                  <a:gd name="T43" fmla="*/ 17 h 55"/>
                  <a:gd name="T44" fmla="*/ 5 w 55"/>
                  <a:gd name="T45" fmla="*/ 11 h 55"/>
                  <a:gd name="T46" fmla="*/ 8 w 55"/>
                  <a:gd name="T47" fmla="*/ 8 h 55"/>
                  <a:gd name="T48" fmla="*/ 11 w 55"/>
                  <a:gd name="T49" fmla="*/ 5 h 55"/>
                  <a:gd name="T50" fmla="*/ 17 w 55"/>
                  <a:gd name="T51" fmla="*/ 3 h 55"/>
                  <a:gd name="T52" fmla="*/ 22 w 55"/>
                  <a:gd name="T53" fmla="*/ 1 h 55"/>
                  <a:gd name="T54" fmla="*/ 27 w 55"/>
                  <a:gd name="T55" fmla="*/ 0 h 55"/>
                  <a:gd name="T56" fmla="*/ 27 w 55"/>
                  <a:gd name="T57" fmla="*/ 0 h 55"/>
                  <a:gd name="T58" fmla="*/ 33 w 55"/>
                  <a:gd name="T59" fmla="*/ 1 h 55"/>
                  <a:gd name="T60" fmla="*/ 38 w 55"/>
                  <a:gd name="T61" fmla="*/ 3 h 55"/>
                  <a:gd name="T62" fmla="*/ 42 w 55"/>
                  <a:gd name="T63" fmla="*/ 5 h 55"/>
                  <a:gd name="T64" fmla="*/ 47 w 55"/>
                  <a:gd name="T65" fmla="*/ 8 h 55"/>
                  <a:gd name="T66" fmla="*/ 50 w 55"/>
                  <a:gd name="T67" fmla="*/ 11 h 55"/>
                  <a:gd name="T68" fmla="*/ 52 w 55"/>
                  <a:gd name="T69" fmla="*/ 17 h 55"/>
                  <a:gd name="T70" fmla="*/ 54 w 55"/>
                  <a:gd name="T71" fmla="*/ 22 h 55"/>
                  <a:gd name="T72" fmla="*/ 55 w 55"/>
                  <a:gd name="T73" fmla="*/ 27 h 55"/>
                  <a:gd name="T74" fmla="*/ 55 w 55"/>
                  <a:gd name="T75" fmla="*/ 2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5" h="55">
                    <a:moveTo>
                      <a:pt x="55" y="27"/>
                    </a:moveTo>
                    <a:lnTo>
                      <a:pt x="55" y="27"/>
                    </a:lnTo>
                    <a:lnTo>
                      <a:pt x="54" y="33"/>
                    </a:lnTo>
                    <a:lnTo>
                      <a:pt x="52" y="38"/>
                    </a:lnTo>
                    <a:lnTo>
                      <a:pt x="50" y="42"/>
                    </a:lnTo>
                    <a:lnTo>
                      <a:pt x="47" y="47"/>
                    </a:lnTo>
                    <a:lnTo>
                      <a:pt x="42" y="50"/>
                    </a:lnTo>
                    <a:lnTo>
                      <a:pt x="38" y="52"/>
                    </a:lnTo>
                    <a:lnTo>
                      <a:pt x="33" y="54"/>
                    </a:lnTo>
                    <a:lnTo>
                      <a:pt x="27" y="55"/>
                    </a:lnTo>
                    <a:lnTo>
                      <a:pt x="27" y="55"/>
                    </a:lnTo>
                    <a:lnTo>
                      <a:pt x="22" y="54"/>
                    </a:lnTo>
                    <a:lnTo>
                      <a:pt x="17" y="52"/>
                    </a:lnTo>
                    <a:lnTo>
                      <a:pt x="11" y="50"/>
                    </a:lnTo>
                    <a:lnTo>
                      <a:pt x="8" y="47"/>
                    </a:lnTo>
                    <a:lnTo>
                      <a:pt x="5" y="42"/>
                    </a:lnTo>
                    <a:lnTo>
                      <a:pt x="3" y="38"/>
                    </a:lnTo>
                    <a:lnTo>
                      <a:pt x="1" y="33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" y="22"/>
                    </a:lnTo>
                    <a:lnTo>
                      <a:pt x="3" y="17"/>
                    </a:lnTo>
                    <a:lnTo>
                      <a:pt x="5" y="11"/>
                    </a:lnTo>
                    <a:lnTo>
                      <a:pt x="8" y="8"/>
                    </a:lnTo>
                    <a:lnTo>
                      <a:pt x="11" y="5"/>
                    </a:lnTo>
                    <a:lnTo>
                      <a:pt x="17" y="3"/>
                    </a:lnTo>
                    <a:lnTo>
                      <a:pt x="22" y="1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33" y="1"/>
                    </a:lnTo>
                    <a:lnTo>
                      <a:pt x="38" y="3"/>
                    </a:lnTo>
                    <a:lnTo>
                      <a:pt x="42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2" y="17"/>
                    </a:lnTo>
                    <a:lnTo>
                      <a:pt x="54" y="22"/>
                    </a:lnTo>
                    <a:lnTo>
                      <a:pt x="55" y="27"/>
                    </a:lnTo>
                    <a:lnTo>
                      <a:pt x="55" y="27"/>
                    </a:lnTo>
                    <a:close/>
                  </a:path>
                </a:pathLst>
              </a:custGeom>
              <a:solidFill>
                <a:srgbClr val="1214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1">
                <a:extLst>
                  <a:ext uri="{FF2B5EF4-FFF2-40B4-BE49-F238E27FC236}">
                    <a16:creationId xmlns:a16="http://schemas.microsoft.com/office/drawing/2014/main" id="{B9096178-302B-445B-9BFE-8FB36B84EE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4978" y="761435"/>
                <a:ext cx="26653" cy="29615"/>
              </a:xfrm>
              <a:custGeom>
                <a:avLst/>
                <a:gdLst>
                  <a:gd name="T0" fmla="*/ 18 w 18"/>
                  <a:gd name="T1" fmla="*/ 10 h 20"/>
                  <a:gd name="T2" fmla="*/ 18 w 18"/>
                  <a:gd name="T3" fmla="*/ 10 h 20"/>
                  <a:gd name="T4" fmla="*/ 18 w 18"/>
                  <a:gd name="T5" fmla="*/ 14 h 20"/>
                  <a:gd name="T6" fmla="*/ 16 w 18"/>
                  <a:gd name="T7" fmla="*/ 17 h 20"/>
                  <a:gd name="T8" fmla="*/ 13 w 18"/>
                  <a:gd name="T9" fmla="*/ 19 h 20"/>
                  <a:gd name="T10" fmla="*/ 10 w 18"/>
                  <a:gd name="T11" fmla="*/ 20 h 20"/>
                  <a:gd name="T12" fmla="*/ 10 w 18"/>
                  <a:gd name="T13" fmla="*/ 20 h 20"/>
                  <a:gd name="T14" fmla="*/ 5 w 18"/>
                  <a:gd name="T15" fmla="*/ 19 h 20"/>
                  <a:gd name="T16" fmla="*/ 3 w 18"/>
                  <a:gd name="T17" fmla="*/ 17 h 20"/>
                  <a:gd name="T18" fmla="*/ 0 w 18"/>
                  <a:gd name="T19" fmla="*/ 14 h 20"/>
                  <a:gd name="T20" fmla="*/ 0 w 18"/>
                  <a:gd name="T21" fmla="*/ 10 h 20"/>
                  <a:gd name="T22" fmla="*/ 0 w 18"/>
                  <a:gd name="T23" fmla="*/ 10 h 20"/>
                  <a:gd name="T24" fmla="*/ 0 w 18"/>
                  <a:gd name="T25" fmla="*/ 7 h 20"/>
                  <a:gd name="T26" fmla="*/ 3 w 18"/>
                  <a:gd name="T27" fmla="*/ 4 h 20"/>
                  <a:gd name="T28" fmla="*/ 5 w 18"/>
                  <a:gd name="T29" fmla="*/ 2 h 20"/>
                  <a:gd name="T30" fmla="*/ 10 w 18"/>
                  <a:gd name="T31" fmla="*/ 0 h 20"/>
                  <a:gd name="T32" fmla="*/ 10 w 18"/>
                  <a:gd name="T33" fmla="*/ 0 h 20"/>
                  <a:gd name="T34" fmla="*/ 13 w 18"/>
                  <a:gd name="T35" fmla="*/ 2 h 20"/>
                  <a:gd name="T36" fmla="*/ 16 w 18"/>
                  <a:gd name="T37" fmla="*/ 4 h 20"/>
                  <a:gd name="T38" fmla="*/ 18 w 18"/>
                  <a:gd name="T39" fmla="*/ 7 h 20"/>
                  <a:gd name="T40" fmla="*/ 18 w 18"/>
                  <a:gd name="T41" fmla="*/ 10 h 20"/>
                  <a:gd name="T42" fmla="*/ 18 w 18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20">
                    <a:moveTo>
                      <a:pt x="18" y="10"/>
                    </a:moveTo>
                    <a:lnTo>
                      <a:pt x="18" y="10"/>
                    </a:lnTo>
                    <a:lnTo>
                      <a:pt x="18" y="14"/>
                    </a:lnTo>
                    <a:lnTo>
                      <a:pt x="16" y="17"/>
                    </a:lnTo>
                    <a:lnTo>
                      <a:pt x="13" y="19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3" y="2"/>
                    </a:lnTo>
                    <a:lnTo>
                      <a:pt x="16" y="4"/>
                    </a:lnTo>
                    <a:lnTo>
                      <a:pt x="18" y="7"/>
                    </a:lnTo>
                    <a:lnTo>
                      <a:pt x="18" y="10"/>
                    </a:lnTo>
                    <a:lnTo>
                      <a:pt x="18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2">
                <a:extLst>
                  <a:ext uri="{FF2B5EF4-FFF2-40B4-BE49-F238E27FC236}">
                    <a16:creationId xmlns:a16="http://schemas.microsoft.com/office/drawing/2014/main" id="{F9952F10-8E5F-4406-A938-BACE1B16D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2017" y="764397"/>
                <a:ext cx="25173" cy="22212"/>
              </a:xfrm>
              <a:custGeom>
                <a:avLst/>
                <a:gdLst>
                  <a:gd name="T0" fmla="*/ 17 w 17"/>
                  <a:gd name="T1" fmla="*/ 8 h 15"/>
                  <a:gd name="T2" fmla="*/ 17 w 17"/>
                  <a:gd name="T3" fmla="*/ 8 h 15"/>
                  <a:gd name="T4" fmla="*/ 17 w 17"/>
                  <a:gd name="T5" fmla="*/ 10 h 15"/>
                  <a:gd name="T6" fmla="*/ 15 w 17"/>
                  <a:gd name="T7" fmla="*/ 13 h 15"/>
                  <a:gd name="T8" fmla="*/ 12 w 17"/>
                  <a:gd name="T9" fmla="*/ 15 h 15"/>
                  <a:gd name="T10" fmla="*/ 8 w 17"/>
                  <a:gd name="T11" fmla="*/ 15 h 15"/>
                  <a:gd name="T12" fmla="*/ 8 w 17"/>
                  <a:gd name="T13" fmla="*/ 15 h 15"/>
                  <a:gd name="T14" fmla="*/ 5 w 17"/>
                  <a:gd name="T15" fmla="*/ 15 h 15"/>
                  <a:gd name="T16" fmla="*/ 3 w 17"/>
                  <a:gd name="T17" fmla="*/ 13 h 15"/>
                  <a:gd name="T18" fmla="*/ 2 w 17"/>
                  <a:gd name="T19" fmla="*/ 10 h 15"/>
                  <a:gd name="T20" fmla="*/ 0 w 17"/>
                  <a:gd name="T21" fmla="*/ 8 h 15"/>
                  <a:gd name="T22" fmla="*/ 0 w 17"/>
                  <a:gd name="T23" fmla="*/ 8 h 15"/>
                  <a:gd name="T24" fmla="*/ 2 w 17"/>
                  <a:gd name="T25" fmla="*/ 5 h 15"/>
                  <a:gd name="T26" fmla="*/ 3 w 17"/>
                  <a:gd name="T27" fmla="*/ 2 h 15"/>
                  <a:gd name="T28" fmla="*/ 5 w 17"/>
                  <a:gd name="T29" fmla="*/ 0 h 15"/>
                  <a:gd name="T30" fmla="*/ 8 w 17"/>
                  <a:gd name="T31" fmla="*/ 0 h 15"/>
                  <a:gd name="T32" fmla="*/ 8 w 17"/>
                  <a:gd name="T33" fmla="*/ 0 h 15"/>
                  <a:gd name="T34" fmla="*/ 12 w 17"/>
                  <a:gd name="T35" fmla="*/ 0 h 15"/>
                  <a:gd name="T36" fmla="*/ 15 w 17"/>
                  <a:gd name="T37" fmla="*/ 2 h 15"/>
                  <a:gd name="T38" fmla="*/ 17 w 17"/>
                  <a:gd name="T39" fmla="*/ 5 h 15"/>
                  <a:gd name="T40" fmla="*/ 17 w 17"/>
                  <a:gd name="T41" fmla="*/ 8 h 15"/>
                  <a:gd name="T42" fmla="*/ 17 w 17"/>
                  <a:gd name="T4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" h="15">
                    <a:moveTo>
                      <a:pt x="17" y="8"/>
                    </a:moveTo>
                    <a:lnTo>
                      <a:pt x="17" y="8"/>
                    </a:lnTo>
                    <a:lnTo>
                      <a:pt x="17" y="10"/>
                    </a:lnTo>
                    <a:lnTo>
                      <a:pt x="15" y="13"/>
                    </a:lnTo>
                    <a:lnTo>
                      <a:pt x="12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5" y="15"/>
                    </a:lnTo>
                    <a:lnTo>
                      <a:pt x="3" y="13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5" y="2"/>
                    </a:lnTo>
                    <a:lnTo>
                      <a:pt x="17" y="5"/>
                    </a:lnTo>
                    <a:lnTo>
                      <a:pt x="17" y="8"/>
                    </a:lnTo>
                    <a:lnTo>
                      <a:pt x="17" y="8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3">
                <a:extLst>
                  <a:ext uri="{FF2B5EF4-FFF2-40B4-BE49-F238E27FC236}">
                    <a16:creationId xmlns:a16="http://schemas.microsoft.com/office/drawing/2014/main" id="{1F9AC8A5-8349-4266-B2CF-1818590577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6458" y="768839"/>
                <a:ext cx="10366" cy="13327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5 h 9"/>
                  <a:gd name="T4" fmla="*/ 7 w 7"/>
                  <a:gd name="T5" fmla="*/ 7 h 9"/>
                  <a:gd name="T6" fmla="*/ 4 w 7"/>
                  <a:gd name="T7" fmla="*/ 9 h 9"/>
                  <a:gd name="T8" fmla="*/ 4 w 7"/>
                  <a:gd name="T9" fmla="*/ 9 h 9"/>
                  <a:gd name="T10" fmla="*/ 0 w 7"/>
                  <a:gd name="T11" fmla="*/ 7 h 9"/>
                  <a:gd name="T12" fmla="*/ 0 w 7"/>
                  <a:gd name="T13" fmla="*/ 5 h 9"/>
                  <a:gd name="T14" fmla="*/ 0 w 7"/>
                  <a:gd name="T15" fmla="*/ 5 h 9"/>
                  <a:gd name="T16" fmla="*/ 0 w 7"/>
                  <a:gd name="T17" fmla="*/ 2 h 9"/>
                  <a:gd name="T18" fmla="*/ 4 w 7"/>
                  <a:gd name="T19" fmla="*/ 0 h 9"/>
                  <a:gd name="T20" fmla="*/ 4 w 7"/>
                  <a:gd name="T21" fmla="*/ 0 h 9"/>
                  <a:gd name="T22" fmla="*/ 7 w 7"/>
                  <a:gd name="T23" fmla="*/ 2 h 9"/>
                  <a:gd name="T24" fmla="*/ 7 w 7"/>
                  <a:gd name="T25" fmla="*/ 5 h 9"/>
                  <a:gd name="T26" fmla="*/ 7 w 7"/>
                  <a:gd name="T2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5"/>
                    </a:lnTo>
                    <a:lnTo>
                      <a:pt x="7" y="7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2F4C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4">
                <a:extLst>
                  <a:ext uri="{FF2B5EF4-FFF2-40B4-BE49-F238E27FC236}">
                    <a16:creationId xmlns:a16="http://schemas.microsoft.com/office/drawing/2014/main" id="{EE3717DA-402E-4610-BEC4-328ED3231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9440" y="767359"/>
                <a:ext cx="22212" cy="29615"/>
              </a:xfrm>
              <a:custGeom>
                <a:avLst/>
                <a:gdLst>
                  <a:gd name="T0" fmla="*/ 15 w 15"/>
                  <a:gd name="T1" fmla="*/ 10 h 20"/>
                  <a:gd name="T2" fmla="*/ 15 w 15"/>
                  <a:gd name="T3" fmla="*/ 10 h 20"/>
                  <a:gd name="T4" fmla="*/ 14 w 15"/>
                  <a:gd name="T5" fmla="*/ 13 h 20"/>
                  <a:gd name="T6" fmla="*/ 12 w 15"/>
                  <a:gd name="T7" fmla="*/ 16 h 20"/>
                  <a:gd name="T8" fmla="*/ 10 w 15"/>
                  <a:gd name="T9" fmla="*/ 18 h 20"/>
                  <a:gd name="T10" fmla="*/ 9 w 15"/>
                  <a:gd name="T11" fmla="*/ 20 h 20"/>
                  <a:gd name="T12" fmla="*/ 9 w 15"/>
                  <a:gd name="T13" fmla="*/ 20 h 20"/>
                  <a:gd name="T14" fmla="*/ 5 w 15"/>
                  <a:gd name="T15" fmla="*/ 18 h 20"/>
                  <a:gd name="T16" fmla="*/ 3 w 15"/>
                  <a:gd name="T17" fmla="*/ 16 h 20"/>
                  <a:gd name="T18" fmla="*/ 2 w 15"/>
                  <a:gd name="T19" fmla="*/ 13 h 20"/>
                  <a:gd name="T20" fmla="*/ 0 w 15"/>
                  <a:gd name="T21" fmla="*/ 10 h 20"/>
                  <a:gd name="T22" fmla="*/ 0 w 15"/>
                  <a:gd name="T23" fmla="*/ 10 h 20"/>
                  <a:gd name="T24" fmla="*/ 2 w 15"/>
                  <a:gd name="T25" fmla="*/ 6 h 20"/>
                  <a:gd name="T26" fmla="*/ 3 w 15"/>
                  <a:gd name="T27" fmla="*/ 3 h 20"/>
                  <a:gd name="T28" fmla="*/ 5 w 15"/>
                  <a:gd name="T29" fmla="*/ 1 h 20"/>
                  <a:gd name="T30" fmla="*/ 9 w 15"/>
                  <a:gd name="T31" fmla="*/ 0 h 20"/>
                  <a:gd name="T32" fmla="*/ 9 w 15"/>
                  <a:gd name="T33" fmla="*/ 0 h 20"/>
                  <a:gd name="T34" fmla="*/ 10 w 15"/>
                  <a:gd name="T35" fmla="*/ 1 h 20"/>
                  <a:gd name="T36" fmla="*/ 12 w 15"/>
                  <a:gd name="T37" fmla="*/ 3 h 20"/>
                  <a:gd name="T38" fmla="*/ 14 w 15"/>
                  <a:gd name="T39" fmla="*/ 6 h 20"/>
                  <a:gd name="T40" fmla="*/ 15 w 15"/>
                  <a:gd name="T41" fmla="*/ 10 h 20"/>
                  <a:gd name="T42" fmla="*/ 15 w 15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lnTo>
                      <a:pt x="15" y="10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0" y="18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5" y="18"/>
                    </a:lnTo>
                    <a:lnTo>
                      <a:pt x="3" y="16"/>
                    </a:lnTo>
                    <a:lnTo>
                      <a:pt x="2" y="13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4" y="6"/>
                    </a:lnTo>
                    <a:lnTo>
                      <a:pt x="15" y="10"/>
                    </a:lnTo>
                    <a:lnTo>
                      <a:pt x="15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5">
                <a:extLst>
                  <a:ext uri="{FF2B5EF4-FFF2-40B4-BE49-F238E27FC236}">
                    <a16:creationId xmlns:a16="http://schemas.microsoft.com/office/drawing/2014/main" id="{CF01DF72-5EE4-46A3-B5D5-4C1FCED53F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3882" y="771800"/>
                <a:ext cx="16288" cy="19250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7 h 13"/>
                  <a:gd name="T4" fmla="*/ 9 w 11"/>
                  <a:gd name="T5" fmla="*/ 12 h 13"/>
                  <a:gd name="T6" fmla="*/ 6 w 11"/>
                  <a:gd name="T7" fmla="*/ 13 h 13"/>
                  <a:gd name="T8" fmla="*/ 6 w 11"/>
                  <a:gd name="T9" fmla="*/ 13 h 13"/>
                  <a:gd name="T10" fmla="*/ 2 w 11"/>
                  <a:gd name="T11" fmla="*/ 12 h 13"/>
                  <a:gd name="T12" fmla="*/ 0 w 11"/>
                  <a:gd name="T13" fmla="*/ 7 h 13"/>
                  <a:gd name="T14" fmla="*/ 0 w 11"/>
                  <a:gd name="T15" fmla="*/ 7 h 13"/>
                  <a:gd name="T16" fmla="*/ 2 w 11"/>
                  <a:gd name="T17" fmla="*/ 2 h 13"/>
                  <a:gd name="T18" fmla="*/ 6 w 11"/>
                  <a:gd name="T19" fmla="*/ 0 h 13"/>
                  <a:gd name="T20" fmla="*/ 6 w 11"/>
                  <a:gd name="T21" fmla="*/ 0 h 13"/>
                  <a:gd name="T22" fmla="*/ 9 w 11"/>
                  <a:gd name="T23" fmla="*/ 2 h 13"/>
                  <a:gd name="T24" fmla="*/ 11 w 11"/>
                  <a:gd name="T25" fmla="*/ 7 h 13"/>
                  <a:gd name="T26" fmla="*/ 11 w 11"/>
                  <a:gd name="T2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lnTo>
                      <a:pt x="11" y="7"/>
                    </a:lnTo>
                    <a:lnTo>
                      <a:pt x="9" y="12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2" y="12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11" y="7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6">
                <a:extLst>
                  <a:ext uri="{FF2B5EF4-FFF2-40B4-BE49-F238E27FC236}">
                    <a16:creationId xmlns:a16="http://schemas.microsoft.com/office/drawing/2014/main" id="{4A4A9BA9-4730-49A2-A5E0-3FB2F1EDB5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9805" y="774762"/>
                <a:ext cx="7404" cy="11846"/>
              </a:xfrm>
              <a:custGeom>
                <a:avLst/>
                <a:gdLst>
                  <a:gd name="T0" fmla="*/ 5 w 5"/>
                  <a:gd name="T1" fmla="*/ 5 h 8"/>
                  <a:gd name="T2" fmla="*/ 5 w 5"/>
                  <a:gd name="T3" fmla="*/ 5 h 8"/>
                  <a:gd name="T4" fmla="*/ 5 w 5"/>
                  <a:gd name="T5" fmla="*/ 8 h 8"/>
                  <a:gd name="T6" fmla="*/ 2 w 5"/>
                  <a:gd name="T7" fmla="*/ 8 h 8"/>
                  <a:gd name="T8" fmla="*/ 2 w 5"/>
                  <a:gd name="T9" fmla="*/ 8 h 8"/>
                  <a:gd name="T10" fmla="*/ 0 w 5"/>
                  <a:gd name="T11" fmla="*/ 8 h 8"/>
                  <a:gd name="T12" fmla="*/ 0 w 5"/>
                  <a:gd name="T13" fmla="*/ 5 h 8"/>
                  <a:gd name="T14" fmla="*/ 0 w 5"/>
                  <a:gd name="T15" fmla="*/ 5 h 8"/>
                  <a:gd name="T16" fmla="*/ 0 w 5"/>
                  <a:gd name="T17" fmla="*/ 1 h 8"/>
                  <a:gd name="T18" fmla="*/ 2 w 5"/>
                  <a:gd name="T19" fmla="*/ 0 h 8"/>
                  <a:gd name="T20" fmla="*/ 2 w 5"/>
                  <a:gd name="T21" fmla="*/ 0 h 8"/>
                  <a:gd name="T22" fmla="*/ 5 w 5"/>
                  <a:gd name="T23" fmla="*/ 1 h 8"/>
                  <a:gd name="T24" fmla="*/ 5 w 5"/>
                  <a:gd name="T25" fmla="*/ 5 h 8"/>
                  <a:gd name="T26" fmla="*/ 5 w 5"/>
                  <a:gd name="T2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8">
                    <a:moveTo>
                      <a:pt x="5" y="5"/>
                    </a:moveTo>
                    <a:lnTo>
                      <a:pt x="5" y="5"/>
                    </a:lnTo>
                    <a:lnTo>
                      <a:pt x="5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243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A1DA31C6-BBCA-4750-B778-F053A4BF0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1324120"/>
              <a:ext cx="28135" cy="217670"/>
            </a:xfrm>
            <a:custGeom>
              <a:avLst/>
              <a:gdLst>
                <a:gd name="T0" fmla="*/ 8 w 19"/>
                <a:gd name="T1" fmla="*/ 147 h 147"/>
                <a:gd name="T2" fmla="*/ 12 w 19"/>
                <a:gd name="T3" fmla="*/ 147 h 147"/>
                <a:gd name="T4" fmla="*/ 12 w 19"/>
                <a:gd name="T5" fmla="*/ 147 h 147"/>
                <a:gd name="T6" fmla="*/ 13 w 19"/>
                <a:gd name="T7" fmla="*/ 147 h 147"/>
                <a:gd name="T8" fmla="*/ 15 w 19"/>
                <a:gd name="T9" fmla="*/ 145 h 147"/>
                <a:gd name="T10" fmla="*/ 17 w 19"/>
                <a:gd name="T11" fmla="*/ 143 h 147"/>
                <a:gd name="T12" fmla="*/ 19 w 19"/>
                <a:gd name="T13" fmla="*/ 140 h 147"/>
                <a:gd name="T14" fmla="*/ 19 w 19"/>
                <a:gd name="T15" fmla="*/ 7 h 147"/>
                <a:gd name="T16" fmla="*/ 19 w 19"/>
                <a:gd name="T17" fmla="*/ 7 h 147"/>
                <a:gd name="T18" fmla="*/ 17 w 19"/>
                <a:gd name="T19" fmla="*/ 5 h 147"/>
                <a:gd name="T20" fmla="*/ 15 w 19"/>
                <a:gd name="T21" fmla="*/ 4 h 147"/>
                <a:gd name="T22" fmla="*/ 13 w 19"/>
                <a:gd name="T23" fmla="*/ 2 h 147"/>
                <a:gd name="T24" fmla="*/ 12 w 19"/>
                <a:gd name="T25" fmla="*/ 0 h 147"/>
                <a:gd name="T26" fmla="*/ 8 w 19"/>
                <a:gd name="T27" fmla="*/ 0 h 147"/>
                <a:gd name="T28" fmla="*/ 8 w 19"/>
                <a:gd name="T29" fmla="*/ 0 h 147"/>
                <a:gd name="T30" fmla="*/ 5 w 19"/>
                <a:gd name="T31" fmla="*/ 2 h 147"/>
                <a:gd name="T32" fmla="*/ 2 w 19"/>
                <a:gd name="T33" fmla="*/ 4 h 147"/>
                <a:gd name="T34" fmla="*/ 0 w 19"/>
                <a:gd name="T35" fmla="*/ 7 h 147"/>
                <a:gd name="T36" fmla="*/ 0 w 19"/>
                <a:gd name="T37" fmla="*/ 10 h 147"/>
                <a:gd name="T38" fmla="*/ 0 w 19"/>
                <a:gd name="T39" fmla="*/ 138 h 147"/>
                <a:gd name="T40" fmla="*/ 0 w 19"/>
                <a:gd name="T41" fmla="*/ 138 h 147"/>
                <a:gd name="T42" fmla="*/ 0 w 19"/>
                <a:gd name="T43" fmla="*/ 142 h 147"/>
                <a:gd name="T44" fmla="*/ 2 w 19"/>
                <a:gd name="T45" fmla="*/ 145 h 147"/>
                <a:gd name="T46" fmla="*/ 5 w 19"/>
                <a:gd name="T47" fmla="*/ 147 h 147"/>
                <a:gd name="T48" fmla="*/ 8 w 19"/>
                <a:gd name="T49" fmla="*/ 147 h 147"/>
                <a:gd name="T50" fmla="*/ 8 w 19"/>
                <a:gd name="T5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147">
                  <a:moveTo>
                    <a:pt x="8" y="147"/>
                  </a:moveTo>
                  <a:lnTo>
                    <a:pt x="12" y="147"/>
                  </a:lnTo>
                  <a:lnTo>
                    <a:pt x="12" y="147"/>
                  </a:lnTo>
                  <a:lnTo>
                    <a:pt x="13" y="147"/>
                  </a:lnTo>
                  <a:lnTo>
                    <a:pt x="15" y="145"/>
                  </a:lnTo>
                  <a:lnTo>
                    <a:pt x="17" y="143"/>
                  </a:lnTo>
                  <a:lnTo>
                    <a:pt x="19" y="140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5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2" y="145"/>
                  </a:lnTo>
                  <a:lnTo>
                    <a:pt x="5" y="147"/>
                  </a:lnTo>
                  <a:lnTo>
                    <a:pt x="8" y="147"/>
                  </a:lnTo>
                  <a:lnTo>
                    <a:pt x="8" y="147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19F42DF1-4E9F-4425-AA09-9DBF7CDFF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1746132"/>
              <a:ext cx="28135" cy="402763"/>
            </a:xfrm>
            <a:custGeom>
              <a:avLst/>
              <a:gdLst>
                <a:gd name="T0" fmla="*/ 8 w 19"/>
                <a:gd name="T1" fmla="*/ 272 h 272"/>
                <a:gd name="T2" fmla="*/ 12 w 19"/>
                <a:gd name="T3" fmla="*/ 272 h 272"/>
                <a:gd name="T4" fmla="*/ 12 w 19"/>
                <a:gd name="T5" fmla="*/ 272 h 272"/>
                <a:gd name="T6" fmla="*/ 13 w 19"/>
                <a:gd name="T7" fmla="*/ 270 h 272"/>
                <a:gd name="T8" fmla="*/ 15 w 19"/>
                <a:gd name="T9" fmla="*/ 270 h 272"/>
                <a:gd name="T10" fmla="*/ 17 w 19"/>
                <a:gd name="T11" fmla="*/ 267 h 272"/>
                <a:gd name="T12" fmla="*/ 19 w 19"/>
                <a:gd name="T13" fmla="*/ 265 h 272"/>
                <a:gd name="T14" fmla="*/ 19 w 19"/>
                <a:gd name="T15" fmla="*/ 6 h 272"/>
                <a:gd name="T16" fmla="*/ 19 w 19"/>
                <a:gd name="T17" fmla="*/ 6 h 272"/>
                <a:gd name="T18" fmla="*/ 17 w 19"/>
                <a:gd name="T19" fmla="*/ 3 h 272"/>
                <a:gd name="T20" fmla="*/ 15 w 19"/>
                <a:gd name="T21" fmla="*/ 1 h 272"/>
                <a:gd name="T22" fmla="*/ 13 w 19"/>
                <a:gd name="T23" fmla="*/ 0 h 272"/>
                <a:gd name="T24" fmla="*/ 12 w 19"/>
                <a:gd name="T25" fmla="*/ 0 h 272"/>
                <a:gd name="T26" fmla="*/ 8 w 19"/>
                <a:gd name="T27" fmla="*/ 0 h 272"/>
                <a:gd name="T28" fmla="*/ 8 w 19"/>
                <a:gd name="T29" fmla="*/ 0 h 272"/>
                <a:gd name="T30" fmla="*/ 5 w 19"/>
                <a:gd name="T31" fmla="*/ 0 h 272"/>
                <a:gd name="T32" fmla="*/ 2 w 19"/>
                <a:gd name="T33" fmla="*/ 1 h 272"/>
                <a:gd name="T34" fmla="*/ 0 w 19"/>
                <a:gd name="T35" fmla="*/ 5 h 272"/>
                <a:gd name="T36" fmla="*/ 0 w 19"/>
                <a:gd name="T37" fmla="*/ 8 h 272"/>
                <a:gd name="T38" fmla="*/ 0 w 19"/>
                <a:gd name="T39" fmla="*/ 262 h 272"/>
                <a:gd name="T40" fmla="*/ 0 w 19"/>
                <a:gd name="T41" fmla="*/ 262 h 272"/>
                <a:gd name="T42" fmla="*/ 0 w 19"/>
                <a:gd name="T43" fmla="*/ 265 h 272"/>
                <a:gd name="T44" fmla="*/ 2 w 19"/>
                <a:gd name="T45" fmla="*/ 269 h 272"/>
                <a:gd name="T46" fmla="*/ 5 w 19"/>
                <a:gd name="T47" fmla="*/ 270 h 272"/>
                <a:gd name="T48" fmla="*/ 8 w 19"/>
                <a:gd name="T49" fmla="*/ 272 h 272"/>
                <a:gd name="T50" fmla="*/ 8 w 19"/>
                <a:gd name="T5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2">
                  <a:moveTo>
                    <a:pt x="8" y="272"/>
                  </a:moveTo>
                  <a:lnTo>
                    <a:pt x="12" y="272"/>
                  </a:lnTo>
                  <a:lnTo>
                    <a:pt x="12" y="272"/>
                  </a:lnTo>
                  <a:lnTo>
                    <a:pt x="13" y="270"/>
                  </a:lnTo>
                  <a:lnTo>
                    <a:pt x="15" y="270"/>
                  </a:lnTo>
                  <a:lnTo>
                    <a:pt x="17" y="267"/>
                  </a:lnTo>
                  <a:lnTo>
                    <a:pt x="19" y="26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7" y="3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5" y="270"/>
                  </a:lnTo>
                  <a:lnTo>
                    <a:pt x="8" y="272"/>
                  </a:lnTo>
                  <a:lnTo>
                    <a:pt x="8" y="272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E592A70C-D897-4F14-9225-AC88CC2C6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8134" y="1877918"/>
              <a:ext cx="22212" cy="667817"/>
            </a:xfrm>
            <a:custGeom>
              <a:avLst/>
              <a:gdLst>
                <a:gd name="T0" fmla="*/ 7 w 15"/>
                <a:gd name="T1" fmla="*/ 0 h 451"/>
                <a:gd name="T2" fmla="*/ 7 w 15"/>
                <a:gd name="T3" fmla="*/ 0 h 451"/>
                <a:gd name="T4" fmla="*/ 7 w 15"/>
                <a:gd name="T5" fmla="*/ 0 h 451"/>
                <a:gd name="T6" fmla="*/ 3 w 15"/>
                <a:gd name="T7" fmla="*/ 1 h 451"/>
                <a:gd name="T8" fmla="*/ 2 w 15"/>
                <a:gd name="T9" fmla="*/ 1 h 451"/>
                <a:gd name="T10" fmla="*/ 0 w 15"/>
                <a:gd name="T11" fmla="*/ 5 h 451"/>
                <a:gd name="T12" fmla="*/ 0 w 15"/>
                <a:gd name="T13" fmla="*/ 7 h 451"/>
                <a:gd name="T14" fmla="*/ 0 w 15"/>
                <a:gd name="T15" fmla="*/ 444 h 451"/>
                <a:gd name="T16" fmla="*/ 0 w 15"/>
                <a:gd name="T17" fmla="*/ 444 h 451"/>
                <a:gd name="T18" fmla="*/ 0 w 15"/>
                <a:gd name="T19" fmla="*/ 446 h 451"/>
                <a:gd name="T20" fmla="*/ 2 w 15"/>
                <a:gd name="T21" fmla="*/ 449 h 451"/>
                <a:gd name="T22" fmla="*/ 3 w 15"/>
                <a:gd name="T23" fmla="*/ 449 h 451"/>
                <a:gd name="T24" fmla="*/ 7 w 15"/>
                <a:gd name="T25" fmla="*/ 451 h 451"/>
                <a:gd name="T26" fmla="*/ 7 w 15"/>
                <a:gd name="T27" fmla="*/ 451 h 451"/>
                <a:gd name="T28" fmla="*/ 7 w 15"/>
                <a:gd name="T29" fmla="*/ 451 h 451"/>
                <a:gd name="T30" fmla="*/ 10 w 15"/>
                <a:gd name="T31" fmla="*/ 449 h 451"/>
                <a:gd name="T32" fmla="*/ 13 w 15"/>
                <a:gd name="T33" fmla="*/ 447 h 451"/>
                <a:gd name="T34" fmla="*/ 15 w 15"/>
                <a:gd name="T35" fmla="*/ 444 h 451"/>
                <a:gd name="T36" fmla="*/ 15 w 15"/>
                <a:gd name="T37" fmla="*/ 441 h 451"/>
                <a:gd name="T38" fmla="*/ 15 w 15"/>
                <a:gd name="T39" fmla="*/ 10 h 451"/>
                <a:gd name="T40" fmla="*/ 15 w 15"/>
                <a:gd name="T41" fmla="*/ 10 h 451"/>
                <a:gd name="T42" fmla="*/ 15 w 15"/>
                <a:gd name="T43" fmla="*/ 7 h 451"/>
                <a:gd name="T44" fmla="*/ 13 w 15"/>
                <a:gd name="T45" fmla="*/ 3 h 451"/>
                <a:gd name="T46" fmla="*/ 10 w 15"/>
                <a:gd name="T47" fmla="*/ 1 h 451"/>
                <a:gd name="T48" fmla="*/ 7 w 15"/>
                <a:gd name="T49" fmla="*/ 0 h 451"/>
                <a:gd name="T50" fmla="*/ 7 w 15"/>
                <a:gd name="T51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451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444"/>
                  </a:lnTo>
                  <a:lnTo>
                    <a:pt x="0" y="444"/>
                  </a:lnTo>
                  <a:lnTo>
                    <a:pt x="0" y="446"/>
                  </a:lnTo>
                  <a:lnTo>
                    <a:pt x="2" y="449"/>
                  </a:lnTo>
                  <a:lnTo>
                    <a:pt x="3" y="449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10" y="449"/>
                  </a:lnTo>
                  <a:lnTo>
                    <a:pt x="13" y="447"/>
                  </a:lnTo>
                  <a:lnTo>
                    <a:pt x="15" y="444"/>
                  </a:lnTo>
                  <a:lnTo>
                    <a:pt x="15" y="441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6F231D4B-5035-4FEE-A72B-C636F85AA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2265874"/>
              <a:ext cx="28135" cy="413128"/>
            </a:xfrm>
            <a:custGeom>
              <a:avLst/>
              <a:gdLst>
                <a:gd name="T0" fmla="*/ 8 w 19"/>
                <a:gd name="T1" fmla="*/ 279 h 279"/>
                <a:gd name="T2" fmla="*/ 12 w 19"/>
                <a:gd name="T3" fmla="*/ 279 h 279"/>
                <a:gd name="T4" fmla="*/ 12 w 19"/>
                <a:gd name="T5" fmla="*/ 279 h 279"/>
                <a:gd name="T6" fmla="*/ 13 w 19"/>
                <a:gd name="T7" fmla="*/ 279 h 279"/>
                <a:gd name="T8" fmla="*/ 15 w 19"/>
                <a:gd name="T9" fmla="*/ 278 h 279"/>
                <a:gd name="T10" fmla="*/ 17 w 19"/>
                <a:gd name="T11" fmla="*/ 276 h 279"/>
                <a:gd name="T12" fmla="*/ 19 w 19"/>
                <a:gd name="T13" fmla="*/ 273 h 279"/>
                <a:gd name="T14" fmla="*/ 19 w 19"/>
                <a:gd name="T15" fmla="*/ 7 h 279"/>
                <a:gd name="T16" fmla="*/ 19 w 19"/>
                <a:gd name="T17" fmla="*/ 7 h 279"/>
                <a:gd name="T18" fmla="*/ 17 w 19"/>
                <a:gd name="T19" fmla="*/ 4 h 279"/>
                <a:gd name="T20" fmla="*/ 15 w 19"/>
                <a:gd name="T21" fmla="*/ 2 h 279"/>
                <a:gd name="T22" fmla="*/ 13 w 19"/>
                <a:gd name="T23" fmla="*/ 0 h 279"/>
                <a:gd name="T24" fmla="*/ 12 w 19"/>
                <a:gd name="T25" fmla="*/ 0 h 279"/>
                <a:gd name="T26" fmla="*/ 8 w 19"/>
                <a:gd name="T27" fmla="*/ 0 h 279"/>
                <a:gd name="T28" fmla="*/ 8 w 19"/>
                <a:gd name="T29" fmla="*/ 0 h 279"/>
                <a:gd name="T30" fmla="*/ 5 w 19"/>
                <a:gd name="T31" fmla="*/ 0 h 279"/>
                <a:gd name="T32" fmla="*/ 2 w 19"/>
                <a:gd name="T33" fmla="*/ 2 h 279"/>
                <a:gd name="T34" fmla="*/ 0 w 19"/>
                <a:gd name="T35" fmla="*/ 5 h 279"/>
                <a:gd name="T36" fmla="*/ 0 w 19"/>
                <a:gd name="T37" fmla="*/ 9 h 279"/>
                <a:gd name="T38" fmla="*/ 0 w 19"/>
                <a:gd name="T39" fmla="*/ 271 h 279"/>
                <a:gd name="T40" fmla="*/ 0 w 19"/>
                <a:gd name="T41" fmla="*/ 271 h 279"/>
                <a:gd name="T42" fmla="*/ 0 w 19"/>
                <a:gd name="T43" fmla="*/ 274 h 279"/>
                <a:gd name="T44" fmla="*/ 2 w 19"/>
                <a:gd name="T45" fmla="*/ 278 h 279"/>
                <a:gd name="T46" fmla="*/ 5 w 19"/>
                <a:gd name="T47" fmla="*/ 279 h 279"/>
                <a:gd name="T48" fmla="*/ 8 w 19"/>
                <a:gd name="T49" fmla="*/ 279 h 279"/>
                <a:gd name="T50" fmla="*/ 8 w 19"/>
                <a:gd name="T51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9">
                  <a:moveTo>
                    <a:pt x="8" y="279"/>
                  </a:moveTo>
                  <a:lnTo>
                    <a:pt x="12" y="279"/>
                  </a:lnTo>
                  <a:lnTo>
                    <a:pt x="12" y="279"/>
                  </a:lnTo>
                  <a:lnTo>
                    <a:pt x="13" y="279"/>
                  </a:lnTo>
                  <a:lnTo>
                    <a:pt x="15" y="278"/>
                  </a:lnTo>
                  <a:lnTo>
                    <a:pt x="17" y="276"/>
                  </a:lnTo>
                  <a:lnTo>
                    <a:pt x="19" y="273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271"/>
                  </a:lnTo>
                  <a:lnTo>
                    <a:pt x="0" y="271"/>
                  </a:lnTo>
                  <a:lnTo>
                    <a:pt x="0" y="274"/>
                  </a:lnTo>
                  <a:lnTo>
                    <a:pt x="2" y="278"/>
                  </a:lnTo>
                  <a:lnTo>
                    <a:pt x="5" y="279"/>
                  </a:lnTo>
                  <a:lnTo>
                    <a:pt x="8" y="279"/>
                  </a:lnTo>
                  <a:lnTo>
                    <a:pt x="8" y="279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8261745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8F1268E2-4693-4246-BEE7-C3FC5A150C03}"/>
              </a:ext>
            </a:extLst>
          </p:cNvPr>
          <p:cNvGrpSpPr/>
          <p:nvPr/>
        </p:nvGrpSpPr>
        <p:grpSpPr>
          <a:xfrm>
            <a:off x="4121502" y="2813308"/>
            <a:ext cx="8553098" cy="9590085"/>
            <a:chOff x="3359354" y="532337"/>
            <a:chExt cx="2736646" cy="3068440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7EC88E5-42E3-47B3-87FA-4187DA0E6469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B4DAA64-82D0-41A4-AC97-12CE2732DAA4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E534470-A21A-4B9B-8658-2C5A8D4CA418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45D5797-4C7C-4F2A-BB20-BE26E4400FB3}"/>
              </a:ext>
            </a:extLst>
          </p:cNvPr>
          <p:cNvGrpSpPr/>
          <p:nvPr/>
        </p:nvGrpSpPr>
        <p:grpSpPr>
          <a:xfrm>
            <a:off x="-1798144" y="717038"/>
            <a:ext cx="7126411" cy="7990425"/>
            <a:chOff x="3359354" y="532337"/>
            <a:chExt cx="2736646" cy="3068440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56F6710-39DF-49BA-AC63-CB6D3EC091D2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234F3A5-4535-4BA1-BD70-490B7E97EFC4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51A8512-BBB6-496B-BB3B-08157E517EB7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A82AB9D-0E18-40F4-AAC7-63DACB71FF5C}"/>
              </a:ext>
            </a:extLst>
          </p:cNvPr>
          <p:cNvGrpSpPr/>
          <p:nvPr/>
        </p:nvGrpSpPr>
        <p:grpSpPr>
          <a:xfrm rot="14017011">
            <a:off x="9603827" y="-2712822"/>
            <a:ext cx="3336727" cy="6504188"/>
            <a:chOff x="3781315" y="4812766"/>
            <a:chExt cx="1327260" cy="1948296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97CACEE-B185-4CCF-96C9-D2FED5F0116D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2F1C1E8-018D-4DD2-8A51-2EF2B98C1795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0185B9C-EAE4-4534-ABF3-3493FBA97281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4C245D2-A183-4BBA-9AC2-44C3939354E0}"/>
              </a:ext>
            </a:extLst>
          </p:cNvPr>
          <p:cNvGrpSpPr/>
          <p:nvPr/>
        </p:nvGrpSpPr>
        <p:grpSpPr>
          <a:xfrm>
            <a:off x="4710845" y="717038"/>
            <a:ext cx="9802481" cy="5658360"/>
            <a:chOff x="2738439" y="30164"/>
            <a:chExt cx="11828465" cy="6827829"/>
          </a:xfrm>
        </p:grpSpPr>
        <p:sp>
          <p:nvSpPr>
            <p:cNvPr id="3" name="Freeform 11">
              <a:extLst>
                <a:ext uri="{FF2B5EF4-FFF2-40B4-BE49-F238E27FC236}">
                  <a16:creationId xmlns:a16="http://schemas.microsoft.com/office/drawing/2014/main" id="{65ADEFBC-19EF-41DA-B186-5ABC17B5E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114" y="30164"/>
              <a:ext cx="9663115" cy="6823069"/>
            </a:xfrm>
            <a:custGeom>
              <a:avLst/>
              <a:gdLst>
                <a:gd name="T0" fmla="*/ 201 w 6087"/>
                <a:gd name="T1" fmla="*/ 4298 h 4298"/>
                <a:gd name="T2" fmla="*/ 181 w 6087"/>
                <a:gd name="T3" fmla="*/ 4298 h 4298"/>
                <a:gd name="T4" fmla="*/ 141 w 6087"/>
                <a:gd name="T5" fmla="*/ 4289 h 4298"/>
                <a:gd name="T6" fmla="*/ 106 w 6087"/>
                <a:gd name="T7" fmla="*/ 4274 h 4298"/>
                <a:gd name="T8" fmla="*/ 74 w 6087"/>
                <a:gd name="T9" fmla="*/ 4252 h 4298"/>
                <a:gd name="T10" fmla="*/ 47 w 6087"/>
                <a:gd name="T11" fmla="*/ 4225 h 4298"/>
                <a:gd name="T12" fmla="*/ 25 w 6087"/>
                <a:gd name="T13" fmla="*/ 4193 h 4298"/>
                <a:gd name="T14" fmla="*/ 10 w 6087"/>
                <a:gd name="T15" fmla="*/ 4158 h 4298"/>
                <a:gd name="T16" fmla="*/ 1 w 6087"/>
                <a:gd name="T17" fmla="*/ 4118 h 4298"/>
                <a:gd name="T18" fmla="*/ 0 w 6087"/>
                <a:gd name="T19" fmla="*/ 201 h 4298"/>
                <a:gd name="T20" fmla="*/ 1 w 6087"/>
                <a:gd name="T21" fmla="*/ 181 h 4298"/>
                <a:gd name="T22" fmla="*/ 10 w 6087"/>
                <a:gd name="T23" fmla="*/ 141 h 4298"/>
                <a:gd name="T24" fmla="*/ 25 w 6087"/>
                <a:gd name="T25" fmla="*/ 105 h 4298"/>
                <a:gd name="T26" fmla="*/ 47 w 6087"/>
                <a:gd name="T27" fmla="*/ 74 h 4298"/>
                <a:gd name="T28" fmla="*/ 74 w 6087"/>
                <a:gd name="T29" fmla="*/ 47 h 4298"/>
                <a:gd name="T30" fmla="*/ 106 w 6087"/>
                <a:gd name="T31" fmla="*/ 25 h 4298"/>
                <a:gd name="T32" fmla="*/ 141 w 6087"/>
                <a:gd name="T33" fmla="*/ 10 h 4298"/>
                <a:gd name="T34" fmla="*/ 181 w 6087"/>
                <a:gd name="T35" fmla="*/ 1 h 4298"/>
                <a:gd name="T36" fmla="*/ 5887 w 6087"/>
                <a:gd name="T37" fmla="*/ 0 h 4298"/>
                <a:gd name="T38" fmla="*/ 5907 w 6087"/>
                <a:gd name="T39" fmla="*/ 1 h 4298"/>
                <a:gd name="T40" fmla="*/ 5946 w 6087"/>
                <a:gd name="T41" fmla="*/ 10 h 4298"/>
                <a:gd name="T42" fmla="*/ 5983 w 6087"/>
                <a:gd name="T43" fmla="*/ 25 h 4298"/>
                <a:gd name="T44" fmla="*/ 6015 w 6087"/>
                <a:gd name="T45" fmla="*/ 47 h 4298"/>
                <a:gd name="T46" fmla="*/ 6042 w 6087"/>
                <a:gd name="T47" fmla="*/ 74 h 4298"/>
                <a:gd name="T48" fmla="*/ 6064 w 6087"/>
                <a:gd name="T49" fmla="*/ 105 h 4298"/>
                <a:gd name="T50" fmla="*/ 6079 w 6087"/>
                <a:gd name="T51" fmla="*/ 141 h 4298"/>
                <a:gd name="T52" fmla="*/ 6087 w 6087"/>
                <a:gd name="T53" fmla="*/ 181 h 4298"/>
                <a:gd name="T54" fmla="*/ 6087 w 6087"/>
                <a:gd name="T55" fmla="*/ 4097 h 4298"/>
                <a:gd name="T56" fmla="*/ 6087 w 6087"/>
                <a:gd name="T57" fmla="*/ 4118 h 4298"/>
                <a:gd name="T58" fmla="*/ 6079 w 6087"/>
                <a:gd name="T59" fmla="*/ 4158 h 4298"/>
                <a:gd name="T60" fmla="*/ 6064 w 6087"/>
                <a:gd name="T61" fmla="*/ 4193 h 4298"/>
                <a:gd name="T62" fmla="*/ 6042 w 6087"/>
                <a:gd name="T63" fmla="*/ 4225 h 4298"/>
                <a:gd name="T64" fmla="*/ 6015 w 6087"/>
                <a:gd name="T65" fmla="*/ 4252 h 4298"/>
                <a:gd name="T66" fmla="*/ 5983 w 6087"/>
                <a:gd name="T67" fmla="*/ 4274 h 4298"/>
                <a:gd name="T68" fmla="*/ 5946 w 6087"/>
                <a:gd name="T69" fmla="*/ 4289 h 4298"/>
                <a:gd name="T70" fmla="*/ 5907 w 6087"/>
                <a:gd name="T71" fmla="*/ 4298 h 4298"/>
                <a:gd name="T72" fmla="*/ 5887 w 6087"/>
                <a:gd name="T73" fmla="*/ 4298 h 4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87" h="4298">
                  <a:moveTo>
                    <a:pt x="5887" y="4298"/>
                  </a:moveTo>
                  <a:lnTo>
                    <a:pt x="201" y="4298"/>
                  </a:lnTo>
                  <a:lnTo>
                    <a:pt x="201" y="4298"/>
                  </a:lnTo>
                  <a:lnTo>
                    <a:pt x="181" y="4298"/>
                  </a:lnTo>
                  <a:lnTo>
                    <a:pt x="161" y="4294"/>
                  </a:lnTo>
                  <a:lnTo>
                    <a:pt x="141" y="4289"/>
                  </a:lnTo>
                  <a:lnTo>
                    <a:pt x="122" y="4282"/>
                  </a:lnTo>
                  <a:lnTo>
                    <a:pt x="106" y="4274"/>
                  </a:lnTo>
                  <a:lnTo>
                    <a:pt x="89" y="4264"/>
                  </a:lnTo>
                  <a:lnTo>
                    <a:pt x="74" y="4252"/>
                  </a:lnTo>
                  <a:lnTo>
                    <a:pt x="58" y="4239"/>
                  </a:lnTo>
                  <a:lnTo>
                    <a:pt x="47" y="4225"/>
                  </a:lnTo>
                  <a:lnTo>
                    <a:pt x="35" y="4210"/>
                  </a:lnTo>
                  <a:lnTo>
                    <a:pt x="25" y="4193"/>
                  </a:lnTo>
                  <a:lnTo>
                    <a:pt x="16" y="4177"/>
                  </a:lnTo>
                  <a:lnTo>
                    <a:pt x="10" y="4158"/>
                  </a:lnTo>
                  <a:lnTo>
                    <a:pt x="5" y="4138"/>
                  </a:lnTo>
                  <a:lnTo>
                    <a:pt x="1" y="4118"/>
                  </a:lnTo>
                  <a:lnTo>
                    <a:pt x="0" y="409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1" y="181"/>
                  </a:lnTo>
                  <a:lnTo>
                    <a:pt x="5" y="161"/>
                  </a:lnTo>
                  <a:lnTo>
                    <a:pt x="10" y="141"/>
                  </a:lnTo>
                  <a:lnTo>
                    <a:pt x="16" y="122"/>
                  </a:lnTo>
                  <a:lnTo>
                    <a:pt x="25" y="105"/>
                  </a:lnTo>
                  <a:lnTo>
                    <a:pt x="35" y="89"/>
                  </a:lnTo>
                  <a:lnTo>
                    <a:pt x="47" y="74"/>
                  </a:lnTo>
                  <a:lnTo>
                    <a:pt x="58" y="58"/>
                  </a:lnTo>
                  <a:lnTo>
                    <a:pt x="74" y="47"/>
                  </a:lnTo>
                  <a:lnTo>
                    <a:pt x="89" y="35"/>
                  </a:lnTo>
                  <a:lnTo>
                    <a:pt x="106" y="25"/>
                  </a:lnTo>
                  <a:lnTo>
                    <a:pt x="122" y="16"/>
                  </a:lnTo>
                  <a:lnTo>
                    <a:pt x="141" y="10"/>
                  </a:lnTo>
                  <a:lnTo>
                    <a:pt x="161" y="5"/>
                  </a:lnTo>
                  <a:lnTo>
                    <a:pt x="181" y="1"/>
                  </a:lnTo>
                  <a:lnTo>
                    <a:pt x="201" y="0"/>
                  </a:lnTo>
                  <a:lnTo>
                    <a:pt x="5887" y="0"/>
                  </a:lnTo>
                  <a:lnTo>
                    <a:pt x="5887" y="0"/>
                  </a:lnTo>
                  <a:lnTo>
                    <a:pt x="5907" y="1"/>
                  </a:lnTo>
                  <a:lnTo>
                    <a:pt x="5927" y="5"/>
                  </a:lnTo>
                  <a:lnTo>
                    <a:pt x="5946" y="10"/>
                  </a:lnTo>
                  <a:lnTo>
                    <a:pt x="5964" y="16"/>
                  </a:lnTo>
                  <a:lnTo>
                    <a:pt x="5983" y="25"/>
                  </a:lnTo>
                  <a:lnTo>
                    <a:pt x="6000" y="35"/>
                  </a:lnTo>
                  <a:lnTo>
                    <a:pt x="6015" y="47"/>
                  </a:lnTo>
                  <a:lnTo>
                    <a:pt x="6028" y="58"/>
                  </a:lnTo>
                  <a:lnTo>
                    <a:pt x="6042" y="74"/>
                  </a:lnTo>
                  <a:lnTo>
                    <a:pt x="6054" y="89"/>
                  </a:lnTo>
                  <a:lnTo>
                    <a:pt x="6064" y="105"/>
                  </a:lnTo>
                  <a:lnTo>
                    <a:pt x="6072" y="122"/>
                  </a:lnTo>
                  <a:lnTo>
                    <a:pt x="6079" y="141"/>
                  </a:lnTo>
                  <a:lnTo>
                    <a:pt x="6084" y="161"/>
                  </a:lnTo>
                  <a:lnTo>
                    <a:pt x="6087" y="181"/>
                  </a:lnTo>
                  <a:lnTo>
                    <a:pt x="6087" y="201"/>
                  </a:lnTo>
                  <a:lnTo>
                    <a:pt x="6087" y="4097"/>
                  </a:lnTo>
                  <a:lnTo>
                    <a:pt x="6087" y="4097"/>
                  </a:lnTo>
                  <a:lnTo>
                    <a:pt x="6087" y="4118"/>
                  </a:lnTo>
                  <a:lnTo>
                    <a:pt x="6084" y="4138"/>
                  </a:lnTo>
                  <a:lnTo>
                    <a:pt x="6079" y="4158"/>
                  </a:lnTo>
                  <a:lnTo>
                    <a:pt x="6072" y="4177"/>
                  </a:lnTo>
                  <a:lnTo>
                    <a:pt x="6064" y="4193"/>
                  </a:lnTo>
                  <a:lnTo>
                    <a:pt x="6054" y="4210"/>
                  </a:lnTo>
                  <a:lnTo>
                    <a:pt x="6042" y="4225"/>
                  </a:lnTo>
                  <a:lnTo>
                    <a:pt x="6028" y="4239"/>
                  </a:lnTo>
                  <a:lnTo>
                    <a:pt x="6015" y="4252"/>
                  </a:lnTo>
                  <a:lnTo>
                    <a:pt x="6000" y="4264"/>
                  </a:lnTo>
                  <a:lnTo>
                    <a:pt x="5983" y="4274"/>
                  </a:lnTo>
                  <a:lnTo>
                    <a:pt x="5964" y="4282"/>
                  </a:lnTo>
                  <a:lnTo>
                    <a:pt x="5946" y="4289"/>
                  </a:lnTo>
                  <a:lnTo>
                    <a:pt x="5927" y="4294"/>
                  </a:lnTo>
                  <a:lnTo>
                    <a:pt x="5907" y="4298"/>
                  </a:lnTo>
                  <a:lnTo>
                    <a:pt x="5887" y="4298"/>
                  </a:lnTo>
                  <a:lnTo>
                    <a:pt x="5887" y="429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0B2B4"/>
                </a:gs>
                <a:gs pos="100000">
                  <a:srgbClr val="DFE0E1"/>
                </a:gs>
              </a:gsLst>
              <a:lin ang="0" scaled="1"/>
              <a:tileRect/>
            </a:gradFill>
            <a:ln>
              <a:noFill/>
            </a:ln>
            <a:effectLst>
              <a:innerShdw blurRad="63500">
                <a:prstClr val="black">
                  <a:alpha val="4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12">
              <a:extLst>
                <a:ext uri="{FF2B5EF4-FFF2-40B4-BE49-F238E27FC236}">
                  <a16:creationId xmlns:a16="http://schemas.microsoft.com/office/drawing/2014/main" id="{3CB4745B-52BD-460C-9289-BB485AB71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564" y="74614"/>
              <a:ext cx="9574214" cy="6735757"/>
            </a:xfrm>
            <a:custGeom>
              <a:avLst/>
              <a:gdLst>
                <a:gd name="T0" fmla="*/ 173 w 6031"/>
                <a:gd name="T1" fmla="*/ 0 h 4243"/>
                <a:gd name="T2" fmla="*/ 155 w 6031"/>
                <a:gd name="T3" fmla="*/ 2 h 4243"/>
                <a:gd name="T4" fmla="*/ 121 w 6031"/>
                <a:gd name="T5" fmla="*/ 9 h 4243"/>
                <a:gd name="T6" fmla="*/ 91 w 6031"/>
                <a:gd name="T7" fmla="*/ 22 h 4243"/>
                <a:gd name="T8" fmla="*/ 64 w 6031"/>
                <a:gd name="T9" fmla="*/ 40 h 4243"/>
                <a:gd name="T10" fmla="*/ 41 w 6031"/>
                <a:gd name="T11" fmla="*/ 64 h 4243"/>
                <a:gd name="T12" fmla="*/ 22 w 6031"/>
                <a:gd name="T13" fmla="*/ 91 h 4243"/>
                <a:gd name="T14" fmla="*/ 9 w 6031"/>
                <a:gd name="T15" fmla="*/ 121 h 4243"/>
                <a:gd name="T16" fmla="*/ 2 w 6031"/>
                <a:gd name="T17" fmla="*/ 157 h 4243"/>
                <a:gd name="T18" fmla="*/ 0 w 6031"/>
                <a:gd name="T19" fmla="*/ 4069 h 4243"/>
                <a:gd name="T20" fmla="*/ 2 w 6031"/>
                <a:gd name="T21" fmla="*/ 4086 h 4243"/>
                <a:gd name="T22" fmla="*/ 9 w 6031"/>
                <a:gd name="T23" fmla="*/ 4120 h 4243"/>
                <a:gd name="T24" fmla="*/ 22 w 6031"/>
                <a:gd name="T25" fmla="*/ 4152 h 4243"/>
                <a:gd name="T26" fmla="*/ 41 w 6031"/>
                <a:gd name="T27" fmla="*/ 4179 h 4243"/>
                <a:gd name="T28" fmla="*/ 64 w 6031"/>
                <a:gd name="T29" fmla="*/ 4202 h 4243"/>
                <a:gd name="T30" fmla="*/ 91 w 6031"/>
                <a:gd name="T31" fmla="*/ 4221 h 4243"/>
                <a:gd name="T32" fmla="*/ 121 w 6031"/>
                <a:gd name="T33" fmla="*/ 4234 h 4243"/>
                <a:gd name="T34" fmla="*/ 155 w 6031"/>
                <a:gd name="T35" fmla="*/ 4241 h 4243"/>
                <a:gd name="T36" fmla="*/ 5859 w 6031"/>
                <a:gd name="T37" fmla="*/ 4243 h 4243"/>
                <a:gd name="T38" fmla="*/ 5876 w 6031"/>
                <a:gd name="T39" fmla="*/ 4241 h 4243"/>
                <a:gd name="T40" fmla="*/ 5910 w 6031"/>
                <a:gd name="T41" fmla="*/ 4234 h 4243"/>
                <a:gd name="T42" fmla="*/ 5941 w 6031"/>
                <a:gd name="T43" fmla="*/ 4221 h 4243"/>
                <a:gd name="T44" fmla="*/ 5968 w 6031"/>
                <a:gd name="T45" fmla="*/ 4202 h 4243"/>
                <a:gd name="T46" fmla="*/ 5992 w 6031"/>
                <a:gd name="T47" fmla="*/ 4179 h 4243"/>
                <a:gd name="T48" fmla="*/ 6010 w 6031"/>
                <a:gd name="T49" fmla="*/ 4152 h 4243"/>
                <a:gd name="T50" fmla="*/ 6024 w 6031"/>
                <a:gd name="T51" fmla="*/ 4120 h 4243"/>
                <a:gd name="T52" fmla="*/ 6031 w 6031"/>
                <a:gd name="T53" fmla="*/ 4086 h 4243"/>
                <a:gd name="T54" fmla="*/ 6031 w 6031"/>
                <a:gd name="T55" fmla="*/ 173 h 4243"/>
                <a:gd name="T56" fmla="*/ 6031 w 6031"/>
                <a:gd name="T57" fmla="*/ 157 h 4243"/>
                <a:gd name="T58" fmla="*/ 6024 w 6031"/>
                <a:gd name="T59" fmla="*/ 121 h 4243"/>
                <a:gd name="T60" fmla="*/ 6010 w 6031"/>
                <a:gd name="T61" fmla="*/ 91 h 4243"/>
                <a:gd name="T62" fmla="*/ 5992 w 6031"/>
                <a:gd name="T63" fmla="*/ 64 h 4243"/>
                <a:gd name="T64" fmla="*/ 5968 w 6031"/>
                <a:gd name="T65" fmla="*/ 40 h 4243"/>
                <a:gd name="T66" fmla="*/ 5941 w 6031"/>
                <a:gd name="T67" fmla="*/ 22 h 4243"/>
                <a:gd name="T68" fmla="*/ 5910 w 6031"/>
                <a:gd name="T69" fmla="*/ 9 h 4243"/>
                <a:gd name="T70" fmla="*/ 5876 w 6031"/>
                <a:gd name="T71" fmla="*/ 2 h 4243"/>
                <a:gd name="T72" fmla="*/ 5859 w 6031"/>
                <a:gd name="T73" fmla="*/ 0 h 4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31" h="4243">
                  <a:moveTo>
                    <a:pt x="5859" y="0"/>
                  </a:moveTo>
                  <a:lnTo>
                    <a:pt x="173" y="0"/>
                  </a:lnTo>
                  <a:lnTo>
                    <a:pt x="173" y="0"/>
                  </a:lnTo>
                  <a:lnTo>
                    <a:pt x="155" y="2"/>
                  </a:lnTo>
                  <a:lnTo>
                    <a:pt x="138" y="3"/>
                  </a:lnTo>
                  <a:lnTo>
                    <a:pt x="121" y="9"/>
                  </a:lnTo>
                  <a:lnTo>
                    <a:pt x="106" y="14"/>
                  </a:lnTo>
                  <a:lnTo>
                    <a:pt x="91" y="22"/>
                  </a:lnTo>
                  <a:lnTo>
                    <a:pt x="78" y="30"/>
                  </a:lnTo>
                  <a:lnTo>
                    <a:pt x="64" y="40"/>
                  </a:lnTo>
                  <a:lnTo>
                    <a:pt x="51" y="51"/>
                  </a:lnTo>
                  <a:lnTo>
                    <a:pt x="41" y="64"/>
                  </a:lnTo>
                  <a:lnTo>
                    <a:pt x="30" y="77"/>
                  </a:lnTo>
                  <a:lnTo>
                    <a:pt x="22" y="91"/>
                  </a:lnTo>
                  <a:lnTo>
                    <a:pt x="14" y="106"/>
                  </a:lnTo>
                  <a:lnTo>
                    <a:pt x="9" y="121"/>
                  </a:lnTo>
                  <a:lnTo>
                    <a:pt x="3" y="138"/>
                  </a:lnTo>
                  <a:lnTo>
                    <a:pt x="2" y="157"/>
                  </a:lnTo>
                  <a:lnTo>
                    <a:pt x="0" y="173"/>
                  </a:lnTo>
                  <a:lnTo>
                    <a:pt x="0" y="4069"/>
                  </a:lnTo>
                  <a:lnTo>
                    <a:pt x="0" y="4069"/>
                  </a:lnTo>
                  <a:lnTo>
                    <a:pt x="2" y="4086"/>
                  </a:lnTo>
                  <a:lnTo>
                    <a:pt x="3" y="4105"/>
                  </a:lnTo>
                  <a:lnTo>
                    <a:pt x="9" y="4120"/>
                  </a:lnTo>
                  <a:lnTo>
                    <a:pt x="14" y="4137"/>
                  </a:lnTo>
                  <a:lnTo>
                    <a:pt x="22" y="4152"/>
                  </a:lnTo>
                  <a:lnTo>
                    <a:pt x="30" y="4165"/>
                  </a:lnTo>
                  <a:lnTo>
                    <a:pt x="41" y="4179"/>
                  </a:lnTo>
                  <a:lnTo>
                    <a:pt x="51" y="4192"/>
                  </a:lnTo>
                  <a:lnTo>
                    <a:pt x="64" y="4202"/>
                  </a:lnTo>
                  <a:lnTo>
                    <a:pt x="78" y="4212"/>
                  </a:lnTo>
                  <a:lnTo>
                    <a:pt x="91" y="4221"/>
                  </a:lnTo>
                  <a:lnTo>
                    <a:pt x="106" y="4229"/>
                  </a:lnTo>
                  <a:lnTo>
                    <a:pt x="121" y="4234"/>
                  </a:lnTo>
                  <a:lnTo>
                    <a:pt x="138" y="4239"/>
                  </a:lnTo>
                  <a:lnTo>
                    <a:pt x="155" y="4241"/>
                  </a:lnTo>
                  <a:lnTo>
                    <a:pt x="173" y="4243"/>
                  </a:lnTo>
                  <a:lnTo>
                    <a:pt x="5859" y="4243"/>
                  </a:lnTo>
                  <a:lnTo>
                    <a:pt x="5859" y="4243"/>
                  </a:lnTo>
                  <a:lnTo>
                    <a:pt x="5876" y="4241"/>
                  </a:lnTo>
                  <a:lnTo>
                    <a:pt x="5893" y="4239"/>
                  </a:lnTo>
                  <a:lnTo>
                    <a:pt x="5910" y="4234"/>
                  </a:lnTo>
                  <a:lnTo>
                    <a:pt x="5926" y="4229"/>
                  </a:lnTo>
                  <a:lnTo>
                    <a:pt x="5941" y="4221"/>
                  </a:lnTo>
                  <a:lnTo>
                    <a:pt x="5955" y="4212"/>
                  </a:lnTo>
                  <a:lnTo>
                    <a:pt x="5968" y="4202"/>
                  </a:lnTo>
                  <a:lnTo>
                    <a:pt x="5980" y="4192"/>
                  </a:lnTo>
                  <a:lnTo>
                    <a:pt x="5992" y="4179"/>
                  </a:lnTo>
                  <a:lnTo>
                    <a:pt x="6002" y="4165"/>
                  </a:lnTo>
                  <a:lnTo>
                    <a:pt x="6010" y="4152"/>
                  </a:lnTo>
                  <a:lnTo>
                    <a:pt x="6017" y="4137"/>
                  </a:lnTo>
                  <a:lnTo>
                    <a:pt x="6024" y="4120"/>
                  </a:lnTo>
                  <a:lnTo>
                    <a:pt x="6027" y="4105"/>
                  </a:lnTo>
                  <a:lnTo>
                    <a:pt x="6031" y="4086"/>
                  </a:lnTo>
                  <a:lnTo>
                    <a:pt x="6031" y="4069"/>
                  </a:lnTo>
                  <a:lnTo>
                    <a:pt x="6031" y="173"/>
                  </a:lnTo>
                  <a:lnTo>
                    <a:pt x="6031" y="173"/>
                  </a:lnTo>
                  <a:lnTo>
                    <a:pt x="6031" y="157"/>
                  </a:lnTo>
                  <a:lnTo>
                    <a:pt x="6027" y="138"/>
                  </a:lnTo>
                  <a:lnTo>
                    <a:pt x="6024" y="121"/>
                  </a:lnTo>
                  <a:lnTo>
                    <a:pt x="6017" y="106"/>
                  </a:lnTo>
                  <a:lnTo>
                    <a:pt x="6010" y="91"/>
                  </a:lnTo>
                  <a:lnTo>
                    <a:pt x="6002" y="77"/>
                  </a:lnTo>
                  <a:lnTo>
                    <a:pt x="5992" y="64"/>
                  </a:lnTo>
                  <a:lnTo>
                    <a:pt x="5980" y="51"/>
                  </a:lnTo>
                  <a:lnTo>
                    <a:pt x="5968" y="40"/>
                  </a:lnTo>
                  <a:lnTo>
                    <a:pt x="5955" y="30"/>
                  </a:lnTo>
                  <a:lnTo>
                    <a:pt x="5941" y="22"/>
                  </a:lnTo>
                  <a:lnTo>
                    <a:pt x="5926" y="14"/>
                  </a:lnTo>
                  <a:lnTo>
                    <a:pt x="5910" y="9"/>
                  </a:lnTo>
                  <a:lnTo>
                    <a:pt x="5893" y="3"/>
                  </a:lnTo>
                  <a:lnTo>
                    <a:pt x="5876" y="2"/>
                  </a:lnTo>
                  <a:lnTo>
                    <a:pt x="5859" y="0"/>
                  </a:lnTo>
                  <a:lnTo>
                    <a:pt x="58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25400" algn="ctr" rotWithShape="0">
                <a:prstClr val="black">
                  <a:alpha val="6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3">
              <a:extLst>
                <a:ext uri="{FF2B5EF4-FFF2-40B4-BE49-F238E27FC236}">
                  <a16:creationId xmlns:a16="http://schemas.microsoft.com/office/drawing/2014/main" id="{AFF22DC1-865E-4D81-A840-4FD6C9B6E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551" y="6342058"/>
              <a:ext cx="9520239" cy="441325"/>
            </a:xfrm>
            <a:custGeom>
              <a:avLst/>
              <a:gdLst>
                <a:gd name="T0" fmla="*/ 156 w 5997"/>
                <a:gd name="T1" fmla="*/ 278 h 278"/>
                <a:gd name="T2" fmla="*/ 5842 w 5997"/>
                <a:gd name="T3" fmla="*/ 278 h 278"/>
                <a:gd name="T4" fmla="*/ 5842 w 5997"/>
                <a:gd name="T5" fmla="*/ 278 h 278"/>
                <a:gd name="T6" fmla="*/ 5857 w 5997"/>
                <a:gd name="T7" fmla="*/ 276 h 278"/>
                <a:gd name="T8" fmla="*/ 5872 w 5997"/>
                <a:gd name="T9" fmla="*/ 275 h 278"/>
                <a:gd name="T10" fmla="*/ 5887 w 5997"/>
                <a:gd name="T11" fmla="*/ 269 h 278"/>
                <a:gd name="T12" fmla="*/ 5903 w 5997"/>
                <a:gd name="T13" fmla="*/ 264 h 278"/>
                <a:gd name="T14" fmla="*/ 5916 w 5997"/>
                <a:gd name="T15" fmla="*/ 258 h 278"/>
                <a:gd name="T16" fmla="*/ 5928 w 5997"/>
                <a:gd name="T17" fmla="*/ 251 h 278"/>
                <a:gd name="T18" fmla="*/ 5941 w 5997"/>
                <a:gd name="T19" fmla="*/ 241 h 278"/>
                <a:gd name="T20" fmla="*/ 5951 w 5997"/>
                <a:gd name="T21" fmla="*/ 231 h 278"/>
                <a:gd name="T22" fmla="*/ 5962 w 5997"/>
                <a:gd name="T23" fmla="*/ 221 h 278"/>
                <a:gd name="T24" fmla="*/ 5970 w 5997"/>
                <a:gd name="T25" fmla="*/ 209 h 278"/>
                <a:gd name="T26" fmla="*/ 5978 w 5997"/>
                <a:gd name="T27" fmla="*/ 195 h 278"/>
                <a:gd name="T28" fmla="*/ 5985 w 5997"/>
                <a:gd name="T29" fmla="*/ 182 h 278"/>
                <a:gd name="T30" fmla="*/ 5990 w 5997"/>
                <a:gd name="T31" fmla="*/ 167 h 278"/>
                <a:gd name="T32" fmla="*/ 5993 w 5997"/>
                <a:gd name="T33" fmla="*/ 153 h 278"/>
                <a:gd name="T34" fmla="*/ 5997 w 5997"/>
                <a:gd name="T35" fmla="*/ 137 h 278"/>
                <a:gd name="T36" fmla="*/ 5997 w 5997"/>
                <a:gd name="T37" fmla="*/ 121 h 278"/>
                <a:gd name="T38" fmla="*/ 5997 w 5997"/>
                <a:gd name="T39" fmla="*/ 0 h 278"/>
                <a:gd name="T40" fmla="*/ 0 w 5997"/>
                <a:gd name="T41" fmla="*/ 0 h 278"/>
                <a:gd name="T42" fmla="*/ 0 w 5997"/>
                <a:gd name="T43" fmla="*/ 121 h 278"/>
                <a:gd name="T44" fmla="*/ 0 w 5997"/>
                <a:gd name="T45" fmla="*/ 121 h 278"/>
                <a:gd name="T46" fmla="*/ 2 w 5997"/>
                <a:gd name="T47" fmla="*/ 137 h 278"/>
                <a:gd name="T48" fmla="*/ 3 w 5997"/>
                <a:gd name="T49" fmla="*/ 153 h 278"/>
                <a:gd name="T50" fmla="*/ 8 w 5997"/>
                <a:gd name="T51" fmla="*/ 167 h 278"/>
                <a:gd name="T52" fmla="*/ 13 w 5997"/>
                <a:gd name="T53" fmla="*/ 182 h 278"/>
                <a:gd name="T54" fmla="*/ 20 w 5997"/>
                <a:gd name="T55" fmla="*/ 195 h 278"/>
                <a:gd name="T56" fmla="*/ 27 w 5997"/>
                <a:gd name="T57" fmla="*/ 209 h 278"/>
                <a:gd name="T58" fmla="*/ 37 w 5997"/>
                <a:gd name="T59" fmla="*/ 221 h 278"/>
                <a:gd name="T60" fmla="*/ 47 w 5997"/>
                <a:gd name="T61" fmla="*/ 231 h 278"/>
                <a:gd name="T62" fmla="*/ 57 w 5997"/>
                <a:gd name="T63" fmla="*/ 241 h 278"/>
                <a:gd name="T64" fmla="*/ 69 w 5997"/>
                <a:gd name="T65" fmla="*/ 251 h 278"/>
                <a:gd name="T66" fmla="*/ 82 w 5997"/>
                <a:gd name="T67" fmla="*/ 258 h 278"/>
                <a:gd name="T68" fmla="*/ 96 w 5997"/>
                <a:gd name="T69" fmla="*/ 264 h 278"/>
                <a:gd name="T70" fmla="*/ 109 w 5997"/>
                <a:gd name="T71" fmla="*/ 269 h 278"/>
                <a:gd name="T72" fmla="*/ 124 w 5997"/>
                <a:gd name="T73" fmla="*/ 275 h 278"/>
                <a:gd name="T74" fmla="*/ 141 w 5997"/>
                <a:gd name="T75" fmla="*/ 276 h 278"/>
                <a:gd name="T76" fmla="*/ 156 w 5997"/>
                <a:gd name="T77" fmla="*/ 278 h 278"/>
                <a:gd name="T78" fmla="*/ 156 w 5997"/>
                <a:gd name="T79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97" h="278">
                  <a:moveTo>
                    <a:pt x="156" y="278"/>
                  </a:moveTo>
                  <a:lnTo>
                    <a:pt x="5842" y="278"/>
                  </a:lnTo>
                  <a:lnTo>
                    <a:pt x="5842" y="278"/>
                  </a:lnTo>
                  <a:lnTo>
                    <a:pt x="5857" y="276"/>
                  </a:lnTo>
                  <a:lnTo>
                    <a:pt x="5872" y="275"/>
                  </a:lnTo>
                  <a:lnTo>
                    <a:pt x="5887" y="269"/>
                  </a:lnTo>
                  <a:lnTo>
                    <a:pt x="5903" y="264"/>
                  </a:lnTo>
                  <a:lnTo>
                    <a:pt x="5916" y="258"/>
                  </a:lnTo>
                  <a:lnTo>
                    <a:pt x="5928" y="251"/>
                  </a:lnTo>
                  <a:lnTo>
                    <a:pt x="5941" y="241"/>
                  </a:lnTo>
                  <a:lnTo>
                    <a:pt x="5951" y="231"/>
                  </a:lnTo>
                  <a:lnTo>
                    <a:pt x="5962" y="221"/>
                  </a:lnTo>
                  <a:lnTo>
                    <a:pt x="5970" y="209"/>
                  </a:lnTo>
                  <a:lnTo>
                    <a:pt x="5978" y="195"/>
                  </a:lnTo>
                  <a:lnTo>
                    <a:pt x="5985" y="182"/>
                  </a:lnTo>
                  <a:lnTo>
                    <a:pt x="5990" y="167"/>
                  </a:lnTo>
                  <a:lnTo>
                    <a:pt x="5993" y="153"/>
                  </a:lnTo>
                  <a:lnTo>
                    <a:pt x="5997" y="137"/>
                  </a:lnTo>
                  <a:lnTo>
                    <a:pt x="5997" y="121"/>
                  </a:lnTo>
                  <a:lnTo>
                    <a:pt x="5997" y="0"/>
                  </a:lnTo>
                  <a:lnTo>
                    <a:pt x="0" y="0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2" y="137"/>
                  </a:lnTo>
                  <a:lnTo>
                    <a:pt x="3" y="153"/>
                  </a:lnTo>
                  <a:lnTo>
                    <a:pt x="8" y="167"/>
                  </a:lnTo>
                  <a:lnTo>
                    <a:pt x="13" y="182"/>
                  </a:lnTo>
                  <a:lnTo>
                    <a:pt x="20" y="195"/>
                  </a:lnTo>
                  <a:lnTo>
                    <a:pt x="27" y="209"/>
                  </a:lnTo>
                  <a:lnTo>
                    <a:pt x="37" y="221"/>
                  </a:lnTo>
                  <a:lnTo>
                    <a:pt x="47" y="231"/>
                  </a:lnTo>
                  <a:lnTo>
                    <a:pt x="57" y="241"/>
                  </a:lnTo>
                  <a:lnTo>
                    <a:pt x="69" y="251"/>
                  </a:lnTo>
                  <a:lnTo>
                    <a:pt x="82" y="258"/>
                  </a:lnTo>
                  <a:lnTo>
                    <a:pt x="96" y="264"/>
                  </a:lnTo>
                  <a:lnTo>
                    <a:pt x="109" y="269"/>
                  </a:lnTo>
                  <a:lnTo>
                    <a:pt x="124" y="275"/>
                  </a:lnTo>
                  <a:lnTo>
                    <a:pt x="141" y="276"/>
                  </a:lnTo>
                  <a:lnTo>
                    <a:pt x="156" y="278"/>
                  </a:lnTo>
                  <a:lnTo>
                    <a:pt x="156" y="278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110FF97C-F05C-4F5D-94D8-B68D10EC05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5290" y="533400"/>
              <a:ext cx="8897939" cy="5565770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5">
              <a:extLst>
                <a:ext uri="{FF2B5EF4-FFF2-40B4-BE49-F238E27FC236}">
                  <a16:creationId xmlns:a16="http://schemas.microsoft.com/office/drawing/2014/main" id="{332C7730-161E-40B0-8603-C3365AE9ED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439" y="6618280"/>
              <a:ext cx="11828465" cy="239713"/>
            </a:xfrm>
            <a:custGeom>
              <a:avLst/>
              <a:gdLst>
                <a:gd name="T0" fmla="*/ 7451 w 7451"/>
                <a:gd name="T1" fmla="*/ 0 h 151"/>
                <a:gd name="T2" fmla="*/ 4441 w 7451"/>
                <a:gd name="T3" fmla="*/ 1 h 151"/>
                <a:gd name="T4" fmla="*/ 4381 w 7451"/>
                <a:gd name="T5" fmla="*/ 35 h 151"/>
                <a:gd name="T6" fmla="*/ 3097 w 7451"/>
                <a:gd name="T7" fmla="*/ 35 h 151"/>
                <a:gd name="T8" fmla="*/ 3020 w 7451"/>
                <a:gd name="T9" fmla="*/ 1 h 151"/>
                <a:gd name="T10" fmla="*/ 0 w 7451"/>
                <a:gd name="T11" fmla="*/ 0 h 151"/>
                <a:gd name="T12" fmla="*/ 0 w 7451"/>
                <a:gd name="T13" fmla="*/ 35 h 151"/>
                <a:gd name="T14" fmla="*/ 0 w 7451"/>
                <a:gd name="T15" fmla="*/ 35 h 151"/>
                <a:gd name="T16" fmla="*/ 61 w 7451"/>
                <a:gd name="T17" fmla="*/ 53 h 151"/>
                <a:gd name="T18" fmla="*/ 98 w 7451"/>
                <a:gd name="T19" fmla="*/ 65 h 151"/>
                <a:gd name="T20" fmla="*/ 140 w 7451"/>
                <a:gd name="T21" fmla="*/ 75 h 151"/>
                <a:gd name="T22" fmla="*/ 140 w 7451"/>
                <a:gd name="T23" fmla="*/ 75 h 151"/>
                <a:gd name="T24" fmla="*/ 168 w 7451"/>
                <a:gd name="T25" fmla="*/ 82 h 151"/>
                <a:gd name="T26" fmla="*/ 216 w 7451"/>
                <a:gd name="T27" fmla="*/ 90 h 151"/>
                <a:gd name="T28" fmla="*/ 286 w 7451"/>
                <a:gd name="T29" fmla="*/ 102 h 151"/>
                <a:gd name="T30" fmla="*/ 384 w 7451"/>
                <a:gd name="T31" fmla="*/ 114 h 151"/>
                <a:gd name="T32" fmla="*/ 384 w 7451"/>
                <a:gd name="T33" fmla="*/ 114 h 151"/>
                <a:gd name="T34" fmla="*/ 438 w 7451"/>
                <a:gd name="T35" fmla="*/ 121 h 151"/>
                <a:gd name="T36" fmla="*/ 510 w 7451"/>
                <a:gd name="T37" fmla="*/ 127 h 151"/>
                <a:gd name="T38" fmla="*/ 601 w 7451"/>
                <a:gd name="T39" fmla="*/ 134 h 151"/>
                <a:gd name="T40" fmla="*/ 707 w 7451"/>
                <a:gd name="T41" fmla="*/ 141 h 151"/>
                <a:gd name="T42" fmla="*/ 707 w 7451"/>
                <a:gd name="T43" fmla="*/ 141 h 151"/>
                <a:gd name="T44" fmla="*/ 838 w 7451"/>
                <a:gd name="T45" fmla="*/ 146 h 151"/>
                <a:gd name="T46" fmla="*/ 924 w 7451"/>
                <a:gd name="T47" fmla="*/ 148 h 151"/>
                <a:gd name="T48" fmla="*/ 924 w 7451"/>
                <a:gd name="T49" fmla="*/ 148 h 151"/>
                <a:gd name="T50" fmla="*/ 1195 w 7451"/>
                <a:gd name="T51" fmla="*/ 149 h 151"/>
                <a:gd name="T52" fmla="*/ 1718 w 7451"/>
                <a:gd name="T53" fmla="*/ 151 h 151"/>
                <a:gd name="T54" fmla="*/ 3188 w 7451"/>
                <a:gd name="T55" fmla="*/ 151 h 151"/>
                <a:gd name="T56" fmla="*/ 5479 w 7451"/>
                <a:gd name="T57" fmla="*/ 149 h 151"/>
                <a:gd name="T58" fmla="*/ 5479 w 7451"/>
                <a:gd name="T59" fmla="*/ 149 h 151"/>
                <a:gd name="T60" fmla="*/ 5921 w 7451"/>
                <a:gd name="T61" fmla="*/ 151 h 151"/>
                <a:gd name="T62" fmla="*/ 6244 w 7451"/>
                <a:gd name="T63" fmla="*/ 151 h 151"/>
                <a:gd name="T64" fmla="*/ 6529 w 7451"/>
                <a:gd name="T65" fmla="*/ 148 h 151"/>
                <a:gd name="T66" fmla="*/ 6529 w 7451"/>
                <a:gd name="T67" fmla="*/ 148 h 151"/>
                <a:gd name="T68" fmla="*/ 6613 w 7451"/>
                <a:gd name="T69" fmla="*/ 146 h 151"/>
                <a:gd name="T70" fmla="*/ 6744 w 7451"/>
                <a:gd name="T71" fmla="*/ 141 h 151"/>
                <a:gd name="T72" fmla="*/ 6744 w 7451"/>
                <a:gd name="T73" fmla="*/ 141 h 151"/>
                <a:gd name="T74" fmla="*/ 6852 w 7451"/>
                <a:gd name="T75" fmla="*/ 134 h 151"/>
                <a:gd name="T76" fmla="*/ 6941 w 7451"/>
                <a:gd name="T77" fmla="*/ 127 h 151"/>
                <a:gd name="T78" fmla="*/ 7015 w 7451"/>
                <a:gd name="T79" fmla="*/ 121 h 151"/>
                <a:gd name="T80" fmla="*/ 7069 w 7451"/>
                <a:gd name="T81" fmla="*/ 114 h 151"/>
                <a:gd name="T82" fmla="*/ 7069 w 7451"/>
                <a:gd name="T83" fmla="*/ 114 h 151"/>
                <a:gd name="T84" fmla="*/ 7166 w 7451"/>
                <a:gd name="T85" fmla="*/ 102 h 151"/>
                <a:gd name="T86" fmla="*/ 7237 w 7451"/>
                <a:gd name="T87" fmla="*/ 90 h 151"/>
                <a:gd name="T88" fmla="*/ 7284 w 7451"/>
                <a:gd name="T89" fmla="*/ 82 h 151"/>
                <a:gd name="T90" fmla="*/ 7313 w 7451"/>
                <a:gd name="T91" fmla="*/ 75 h 151"/>
                <a:gd name="T92" fmla="*/ 7313 w 7451"/>
                <a:gd name="T93" fmla="*/ 75 h 151"/>
                <a:gd name="T94" fmla="*/ 7353 w 7451"/>
                <a:gd name="T95" fmla="*/ 65 h 151"/>
                <a:gd name="T96" fmla="*/ 7390 w 7451"/>
                <a:gd name="T97" fmla="*/ 53 h 151"/>
                <a:gd name="T98" fmla="*/ 7451 w 7451"/>
                <a:gd name="T99" fmla="*/ 35 h 151"/>
                <a:gd name="T100" fmla="*/ 7451 w 7451"/>
                <a:gd name="T10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451" h="151">
                  <a:moveTo>
                    <a:pt x="7451" y="0"/>
                  </a:moveTo>
                  <a:lnTo>
                    <a:pt x="4441" y="1"/>
                  </a:lnTo>
                  <a:lnTo>
                    <a:pt x="4381" y="35"/>
                  </a:lnTo>
                  <a:lnTo>
                    <a:pt x="3097" y="35"/>
                  </a:lnTo>
                  <a:lnTo>
                    <a:pt x="3020" y="1"/>
                  </a:ln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61" y="53"/>
                  </a:lnTo>
                  <a:lnTo>
                    <a:pt x="98" y="65"/>
                  </a:lnTo>
                  <a:lnTo>
                    <a:pt x="140" y="75"/>
                  </a:lnTo>
                  <a:lnTo>
                    <a:pt x="140" y="75"/>
                  </a:lnTo>
                  <a:lnTo>
                    <a:pt x="168" y="82"/>
                  </a:lnTo>
                  <a:lnTo>
                    <a:pt x="216" y="90"/>
                  </a:lnTo>
                  <a:lnTo>
                    <a:pt x="286" y="102"/>
                  </a:lnTo>
                  <a:lnTo>
                    <a:pt x="384" y="114"/>
                  </a:lnTo>
                  <a:lnTo>
                    <a:pt x="384" y="114"/>
                  </a:lnTo>
                  <a:lnTo>
                    <a:pt x="438" y="121"/>
                  </a:lnTo>
                  <a:lnTo>
                    <a:pt x="510" y="127"/>
                  </a:lnTo>
                  <a:lnTo>
                    <a:pt x="601" y="134"/>
                  </a:lnTo>
                  <a:lnTo>
                    <a:pt x="707" y="141"/>
                  </a:lnTo>
                  <a:lnTo>
                    <a:pt x="707" y="141"/>
                  </a:lnTo>
                  <a:lnTo>
                    <a:pt x="838" y="146"/>
                  </a:lnTo>
                  <a:lnTo>
                    <a:pt x="924" y="148"/>
                  </a:lnTo>
                  <a:lnTo>
                    <a:pt x="924" y="148"/>
                  </a:lnTo>
                  <a:lnTo>
                    <a:pt x="1195" y="149"/>
                  </a:lnTo>
                  <a:lnTo>
                    <a:pt x="1718" y="151"/>
                  </a:lnTo>
                  <a:lnTo>
                    <a:pt x="3188" y="151"/>
                  </a:lnTo>
                  <a:lnTo>
                    <a:pt x="5479" y="149"/>
                  </a:lnTo>
                  <a:lnTo>
                    <a:pt x="5479" y="149"/>
                  </a:lnTo>
                  <a:lnTo>
                    <a:pt x="5921" y="151"/>
                  </a:lnTo>
                  <a:lnTo>
                    <a:pt x="6244" y="151"/>
                  </a:lnTo>
                  <a:lnTo>
                    <a:pt x="6529" y="148"/>
                  </a:lnTo>
                  <a:lnTo>
                    <a:pt x="6529" y="148"/>
                  </a:lnTo>
                  <a:lnTo>
                    <a:pt x="6613" y="146"/>
                  </a:lnTo>
                  <a:lnTo>
                    <a:pt x="6744" y="141"/>
                  </a:lnTo>
                  <a:lnTo>
                    <a:pt x="6744" y="141"/>
                  </a:lnTo>
                  <a:lnTo>
                    <a:pt x="6852" y="134"/>
                  </a:lnTo>
                  <a:lnTo>
                    <a:pt x="6941" y="127"/>
                  </a:lnTo>
                  <a:lnTo>
                    <a:pt x="7015" y="121"/>
                  </a:lnTo>
                  <a:lnTo>
                    <a:pt x="7069" y="114"/>
                  </a:lnTo>
                  <a:lnTo>
                    <a:pt x="7069" y="114"/>
                  </a:lnTo>
                  <a:lnTo>
                    <a:pt x="7166" y="102"/>
                  </a:lnTo>
                  <a:lnTo>
                    <a:pt x="7237" y="90"/>
                  </a:lnTo>
                  <a:lnTo>
                    <a:pt x="7284" y="82"/>
                  </a:lnTo>
                  <a:lnTo>
                    <a:pt x="7313" y="75"/>
                  </a:lnTo>
                  <a:lnTo>
                    <a:pt x="7313" y="75"/>
                  </a:lnTo>
                  <a:lnTo>
                    <a:pt x="7353" y="65"/>
                  </a:lnTo>
                  <a:lnTo>
                    <a:pt x="7390" y="53"/>
                  </a:lnTo>
                  <a:lnTo>
                    <a:pt x="7451" y="35"/>
                  </a:lnTo>
                  <a:lnTo>
                    <a:pt x="7451" y="0"/>
                  </a:lnTo>
                  <a:close/>
                </a:path>
              </a:pathLst>
            </a:custGeom>
            <a:solidFill>
              <a:srgbClr val="A5A6A8"/>
            </a:solidFill>
            <a:ln>
              <a:noFill/>
            </a:ln>
            <a:effectLst>
              <a:innerShdw blurRad="114300">
                <a:prstClr val="black">
                  <a:alpha val="7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6">
              <a:extLst>
                <a:ext uri="{FF2B5EF4-FFF2-40B4-BE49-F238E27FC236}">
                  <a16:creationId xmlns:a16="http://schemas.microsoft.com/office/drawing/2014/main" id="{48A5928A-2ACC-4B1F-A9B3-2307B52FE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439" y="6618303"/>
              <a:ext cx="11828465" cy="55563"/>
            </a:xfrm>
            <a:custGeom>
              <a:avLst/>
              <a:gdLst>
                <a:gd name="T0" fmla="*/ 7451 w 7451"/>
                <a:gd name="T1" fmla="*/ 35 h 35"/>
                <a:gd name="T2" fmla="*/ 0 w 7451"/>
                <a:gd name="T3" fmla="*/ 35 h 35"/>
                <a:gd name="T4" fmla="*/ 0 w 7451"/>
                <a:gd name="T5" fmla="*/ 0 h 35"/>
                <a:gd name="T6" fmla="*/ 3020 w 7451"/>
                <a:gd name="T7" fmla="*/ 0 h 35"/>
                <a:gd name="T8" fmla="*/ 3047 w 7451"/>
                <a:gd name="T9" fmla="*/ 18 h 35"/>
                <a:gd name="T10" fmla="*/ 4413 w 7451"/>
                <a:gd name="T11" fmla="*/ 18 h 35"/>
                <a:gd name="T12" fmla="*/ 4441 w 7451"/>
                <a:gd name="T13" fmla="*/ 0 h 35"/>
                <a:gd name="T14" fmla="*/ 7451 w 7451"/>
                <a:gd name="T15" fmla="*/ 0 h 35"/>
                <a:gd name="T16" fmla="*/ 7451 w 7451"/>
                <a:gd name="T1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51" h="35">
                  <a:moveTo>
                    <a:pt x="7451" y="35"/>
                  </a:moveTo>
                  <a:lnTo>
                    <a:pt x="0" y="35"/>
                  </a:lnTo>
                  <a:lnTo>
                    <a:pt x="0" y="0"/>
                  </a:lnTo>
                  <a:lnTo>
                    <a:pt x="3020" y="0"/>
                  </a:lnTo>
                  <a:lnTo>
                    <a:pt x="3047" y="18"/>
                  </a:lnTo>
                  <a:lnTo>
                    <a:pt x="4413" y="18"/>
                  </a:lnTo>
                  <a:lnTo>
                    <a:pt x="4441" y="0"/>
                  </a:lnTo>
                  <a:lnTo>
                    <a:pt x="7451" y="0"/>
                  </a:lnTo>
                  <a:lnTo>
                    <a:pt x="7451" y="35"/>
                  </a:lnTo>
                  <a:close/>
                </a:path>
              </a:pathLst>
            </a:custGeom>
            <a:gradFill>
              <a:gsLst>
                <a:gs pos="0">
                  <a:srgbClr val="96999A">
                    <a:lumMod val="70000"/>
                  </a:srgbClr>
                </a:gs>
                <a:gs pos="3000">
                  <a:srgbClr val="96999A"/>
                </a:gs>
                <a:gs pos="100000">
                  <a:srgbClr val="96999A">
                    <a:lumMod val="70000"/>
                  </a:srgbClr>
                </a:gs>
                <a:gs pos="97000">
                  <a:srgbClr val="96999A"/>
                </a:gs>
                <a:gs pos="91000">
                  <a:srgbClr val="DFE0E1"/>
                </a:gs>
                <a:gs pos="9000">
                  <a:srgbClr val="DFE0E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7">
              <a:extLst>
                <a:ext uri="{FF2B5EF4-FFF2-40B4-BE49-F238E27FC236}">
                  <a16:creationId xmlns:a16="http://schemas.microsoft.com/office/drawing/2014/main" id="{0D9B6660-4515-479D-AF8C-428B791D8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750" y="6619875"/>
              <a:ext cx="2255839" cy="90488"/>
            </a:xfrm>
            <a:custGeom>
              <a:avLst/>
              <a:gdLst>
                <a:gd name="T0" fmla="*/ 1389 w 1421"/>
                <a:gd name="T1" fmla="*/ 2 h 57"/>
                <a:gd name="T2" fmla="*/ 32 w 1421"/>
                <a:gd name="T3" fmla="*/ 2 h 57"/>
                <a:gd name="T4" fmla="*/ 32 w 1421"/>
                <a:gd name="T5" fmla="*/ 2 h 57"/>
                <a:gd name="T6" fmla="*/ 17 w 1421"/>
                <a:gd name="T7" fmla="*/ 2 h 57"/>
                <a:gd name="T8" fmla="*/ 0 w 1421"/>
                <a:gd name="T9" fmla="*/ 0 h 57"/>
                <a:gd name="T10" fmla="*/ 0 w 1421"/>
                <a:gd name="T11" fmla="*/ 34 h 57"/>
                <a:gd name="T12" fmla="*/ 0 w 1421"/>
                <a:gd name="T13" fmla="*/ 34 h 57"/>
                <a:gd name="T14" fmla="*/ 20 w 1421"/>
                <a:gd name="T15" fmla="*/ 44 h 57"/>
                <a:gd name="T16" fmla="*/ 42 w 1421"/>
                <a:gd name="T17" fmla="*/ 51 h 57"/>
                <a:gd name="T18" fmla="*/ 64 w 1421"/>
                <a:gd name="T19" fmla="*/ 56 h 57"/>
                <a:gd name="T20" fmla="*/ 85 w 1421"/>
                <a:gd name="T21" fmla="*/ 57 h 57"/>
                <a:gd name="T22" fmla="*/ 1337 w 1421"/>
                <a:gd name="T23" fmla="*/ 57 h 57"/>
                <a:gd name="T24" fmla="*/ 1337 w 1421"/>
                <a:gd name="T25" fmla="*/ 57 h 57"/>
                <a:gd name="T26" fmla="*/ 1359 w 1421"/>
                <a:gd name="T27" fmla="*/ 56 h 57"/>
                <a:gd name="T28" fmla="*/ 1381 w 1421"/>
                <a:gd name="T29" fmla="*/ 51 h 57"/>
                <a:gd name="T30" fmla="*/ 1401 w 1421"/>
                <a:gd name="T31" fmla="*/ 44 h 57"/>
                <a:gd name="T32" fmla="*/ 1421 w 1421"/>
                <a:gd name="T33" fmla="*/ 34 h 57"/>
                <a:gd name="T34" fmla="*/ 1421 w 1421"/>
                <a:gd name="T35" fmla="*/ 0 h 57"/>
                <a:gd name="T36" fmla="*/ 1421 w 1421"/>
                <a:gd name="T37" fmla="*/ 0 h 57"/>
                <a:gd name="T38" fmla="*/ 1406 w 1421"/>
                <a:gd name="T39" fmla="*/ 2 h 57"/>
                <a:gd name="T40" fmla="*/ 1389 w 1421"/>
                <a:gd name="T41" fmla="*/ 2 h 57"/>
                <a:gd name="T42" fmla="*/ 1389 w 1421"/>
                <a:gd name="T43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21" h="57">
                  <a:moveTo>
                    <a:pt x="1389" y="2"/>
                  </a:moveTo>
                  <a:lnTo>
                    <a:pt x="32" y="2"/>
                  </a:lnTo>
                  <a:lnTo>
                    <a:pt x="32" y="2"/>
                  </a:lnTo>
                  <a:lnTo>
                    <a:pt x="17" y="2"/>
                  </a:lnTo>
                  <a:lnTo>
                    <a:pt x="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0" y="44"/>
                  </a:lnTo>
                  <a:lnTo>
                    <a:pt x="42" y="51"/>
                  </a:lnTo>
                  <a:lnTo>
                    <a:pt x="64" y="56"/>
                  </a:lnTo>
                  <a:lnTo>
                    <a:pt x="85" y="57"/>
                  </a:lnTo>
                  <a:lnTo>
                    <a:pt x="1337" y="57"/>
                  </a:lnTo>
                  <a:lnTo>
                    <a:pt x="1337" y="57"/>
                  </a:lnTo>
                  <a:lnTo>
                    <a:pt x="1359" y="56"/>
                  </a:lnTo>
                  <a:lnTo>
                    <a:pt x="1381" y="51"/>
                  </a:lnTo>
                  <a:lnTo>
                    <a:pt x="1401" y="44"/>
                  </a:lnTo>
                  <a:lnTo>
                    <a:pt x="1421" y="34"/>
                  </a:lnTo>
                  <a:lnTo>
                    <a:pt x="1421" y="0"/>
                  </a:lnTo>
                  <a:lnTo>
                    <a:pt x="1421" y="0"/>
                  </a:lnTo>
                  <a:lnTo>
                    <a:pt x="1406" y="2"/>
                  </a:lnTo>
                  <a:lnTo>
                    <a:pt x="1389" y="2"/>
                  </a:lnTo>
                  <a:lnTo>
                    <a:pt x="1389" y="2"/>
                  </a:lnTo>
                  <a:close/>
                </a:path>
              </a:pathLst>
            </a:custGeom>
            <a:gradFill>
              <a:gsLst>
                <a:gs pos="0">
                  <a:srgbClr val="96999A">
                    <a:lumMod val="70000"/>
                  </a:srgbClr>
                </a:gs>
                <a:gs pos="3000">
                  <a:srgbClr val="96999A"/>
                </a:gs>
                <a:gs pos="100000">
                  <a:srgbClr val="96999A">
                    <a:lumMod val="70000"/>
                  </a:srgbClr>
                </a:gs>
                <a:gs pos="97000">
                  <a:srgbClr val="96999A"/>
                </a:gs>
                <a:gs pos="91000">
                  <a:srgbClr val="DFE0E1">
                    <a:lumMod val="95000"/>
                  </a:srgbClr>
                </a:gs>
                <a:gs pos="9000">
                  <a:srgbClr val="DFE0E1">
                    <a:lumMod val="95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84CE60E2-6B3F-49C5-8CD5-A54BB68A371C}"/>
              </a:ext>
            </a:extLst>
          </p:cNvPr>
          <p:cNvSpPr/>
          <p:nvPr/>
        </p:nvSpPr>
        <p:spPr>
          <a:xfrm>
            <a:off x="1106194" y="1156764"/>
            <a:ext cx="1206914" cy="294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3181CF6-6F97-4C16-A98C-03468F94FCE2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1198854-C25D-4759-99DD-F6F2E7CBE6D5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185DA8C-E871-4B1C-BA98-5D2DA49D34E8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10" name="Title 9">
            <a:extLst>
              <a:ext uri="{FF2B5EF4-FFF2-40B4-BE49-F238E27FC236}">
                <a16:creationId xmlns:a16="http://schemas.microsoft.com/office/drawing/2014/main" id="{2CA3E9CE-6356-47FD-B744-49D996F7E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Trust your business with us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2139756-6093-4E4D-9071-2A4A9B4BF72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Services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9E7DE1A-D797-46F4-8EB1-36CDAF05B884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E0C9F6E-3FCF-4195-8CC2-246639A20E0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7D37CE5-AA9A-4ADA-9665-273FC654D54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Years of Experiences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93B9CE3A-3E26-4D59-8954-D0175823B22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1"/>
                </a:solidFill>
                <a:latin typeface="+mj-lt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022344625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072CC3EA-239A-47FB-9023-178544698BC4}"/>
              </a:ext>
            </a:extLst>
          </p:cNvPr>
          <p:cNvGrpSpPr/>
          <p:nvPr/>
        </p:nvGrpSpPr>
        <p:grpSpPr>
          <a:xfrm>
            <a:off x="3564078" y="-93662"/>
            <a:ext cx="8553098" cy="9590085"/>
            <a:chOff x="3359354" y="532337"/>
            <a:chExt cx="2736646" cy="3068440"/>
          </a:xfrm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F326B0-6F6A-40AE-88E6-091ABC596ACC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FA7532F-3B5C-4D85-A732-F91B3CB343A8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6D27191-E655-4C48-9435-E72818E13FF5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D73F32F-964E-45F7-B13D-2602A1BF1826}"/>
              </a:ext>
            </a:extLst>
          </p:cNvPr>
          <p:cNvGrpSpPr/>
          <p:nvPr/>
        </p:nvGrpSpPr>
        <p:grpSpPr>
          <a:xfrm>
            <a:off x="-1889137" y="-1239447"/>
            <a:ext cx="4008335" cy="4494310"/>
            <a:chOff x="3359354" y="532337"/>
            <a:chExt cx="2736646" cy="3068440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5C79700-B05D-4658-996E-A301F2502794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A5905E1-8FBA-4FCE-B6A6-8D552782C800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BF7417E-6D1E-4583-9EED-29A7E5B505EE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95C8F95-F289-49F1-969E-57DE72041D75}"/>
              </a:ext>
            </a:extLst>
          </p:cNvPr>
          <p:cNvGrpSpPr>
            <a:grpSpLocks noChangeAspect="1"/>
          </p:cNvGrpSpPr>
          <p:nvPr/>
        </p:nvGrpSpPr>
        <p:grpSpPr>
          <a:xfrm>
            <a:off x="6095911" y="441325"/>
            <a:ext cx="5078500" cy="10123013"/>
            <a:chOff x="6798446" y="546727"/>
            <a:chExt cx="2891971" cy="5764549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20B4D266-BDBE-494A-889D-4BE48923F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7746" y="546727"/>
              <a:ext cx="2850460" cy="5764549"/>
            </a:xfrm>
            <a:custGeom>
              <a:avLst/>
              <a:gdLst>
                <a:gd name="connsiteX0" fmla="*/ 429418 w 2850439"/>
                <a:gd name="connsiteY0" fmla="*/ 166583 h 5764546"/>
                <a:gd name="connsiteX1" fmla="*/ 401283 w 2850439"/>
                <a:gd name="connsiteY1" fmla="*/ 172506 h 5764546"/>
                <a:gd name="connsiteX2" fmla="*/ 374630 w 2850439"/>
                <a:gd name="connsiteY2" fmla="*/ 179910 h 5764546"/>
                <a:gd name="connsiteX3" fmla="*/ 346496 w 2850439"/>
                <a:gd name="connsiteY3" fmla="*/ 188794 h 5764546"/>
                <a:gd name="connsiteX4" fmla="*/ 321323 w 2850439"/>
                <a:gd name="connsiteY4" fmla="*/ 202121 h 5764546"/>
                <a:gd name="connsiteX5" fmla="*/ 297631 w 2850439"/>
                <a:gd name="connsiteY5" fmla="*/ 216929 h 5764546"/>
                <a:gd name="connsiteX6" fmla="*/ 275420 w 2850439"/>
                <a:gd name="connsiteY6" fmla="*/ 231736 h 5764546"/>
                <a:gd name="connsiteX7" fmla="*/ 254689 w 2850439"/>
                <a:gd name="connsiteY7" fmla="*/ 250986 h 5764546"/>
                <a:gd name="connsiteX8" fmla="*/ 235440 w 2850439"/>
                <a:gd name="connsiteY8" fmla="*/ 271716 h 5764546"/>
                <a:gd name="connsiteX9" fmla="*/ 217671 w 2850439"/>
                <a:gd name="connsiteY9" fmla="*/ 293927 h 5764546"/>
                <a:gd name="connsiteX10" fmla="*/ 204344 w 2850439"/>
                <a:gd name="connsiteY10" fmla="*/ 319100 h 5764546"/>
                <a:gd name="connsiteX11" fmla="*/ 192498 w 2850439"/>
                <a:gd name="connsiteY11" fmla="*/ 344273 h 5764546"/>
                <a:gd name="connsiteX12" fmla="*/ 182133 w 2850439"/>
                <a:gd name="connsiteY12" fmla="*/ 370926 h 5764546"/>
                <a:gd name="connsiteX13" fmla="*/ 174729 w 2850439"/>
                <a:gd name="connsiteY13" fmla="*/ 399060 h 5764546"/>
                <a:gd name="connsiteX14" fmla="*/ 170287 w 2850439"/>
                <a:gd name="connsiteY14" fmla="*/ 428675 h 5764546"/>
                <a:gd name="connsiteX15" fmla="*/ 167325 w 2850439"/>
                <a:gd name="connsiteY15" fmla="*/ 458290 h 5764546"/>
                <a:gd name="connsiteX16" fmla="*/ 167325 w 2850439"/>
                <a:gd name="connsiteY16" fmla="*/ 5306255 h 5764546"/>
                <a:gd name="connsiteX17" fmla="*/ 170287 w 2850439"/>
                <a:gd name="connsiteY17" fmla="*/ 5335870 h 5764546"/>
                <a:gd name="connsiteX18" fmla="*/ 174729 w 2850439"/>
                <a:gd name="connsiteY18" fmla="*/ 5365485 h 5764546"/>
                <a:gd name="connsiteX19" fmla="*/ 182133 w 2850439"/>
                <a:gd name="connsiteY19" fmla="*/ 5393619 h 5764546"/>
                <a:gd name="connsiteX20" fmla="*/ 192498 w 2850439"/>
                <a:gd name="connsiteY20" fmla="*/ 5420272 h 5764546"/>
                <a:gd name="connsiteX21" fmla="*/ 204344 w 2850439"/>
                <a:gd name="connsiteY21" fmla="*/ 5445445 h 5764546"/>
                <a:gd name="connsiteX22" fmla="*/ 217671 w 2850439"/>
                <a:gd name="connsiteY22" fmla="*/ 5467656 h 5764546"/>
                <a:gd name="connsiteX23" fmla="*/ 235440 w 2850439"/>
                <a:gd name="connsiteY23" fmla="*/ 5489867 h 5764546"/>
                <a:gd name="connsiteX24" fmla="*/ 254689 w 2850439"/>
                <a:gd name="connsiteY24" fmla="*/ 5512079 h 5764546"/>
                <a:gd name="connsiteX25" fmla="*/ 275420 w 2850439"/>
                <a:gd name="connsiteY25" fmla="*/ 5529848 h 5764546"/>
                <a:gd name="connsiteX26" fmla="*/ 297631 w 2850439"/>
                <a:gd name="connsiteY26" fmla="*/ 5547617 h 5764546"/>
                <a:gd name="connsiteX27" fmla="*/ 321323 w 2850439"/>
                <a:gd name="connsiteY27" fmla="*/ 5562424 h 5764546"/>
                <a:gd name="connsiteX28" fmla="*/ 346496 w 2850439"/>
                <a:gd name="connsiteY28" fmla="*/ 5574270 h 5764546"/>
                <a:gd name="connsiteX29" fmla="*/ 374630 w 2850439"/>
                <a:gd name="connsiteY29" fmla="*/ 5584635 h 5764546"/>
                <a:gd name="connsiteX30" fmla="*/ 401283 w 2850439"/>
                <a:gd name="connsiteY30" fmla="*/ 5592039 h 5764546"/>
                <a:gd name="connsiteX31" fmla="*/ 429418 w 2850439"/>
                <a:gd name="connsiteY31" fmla="*/ 5595001 h 5764546"/>
                <a:gd name="connsiteX32" fmla="*/ 459032 w 2850439"/>
                <a:gd name="connsiteY32" fmla="*/ 5596481 h 5764546"/>
                <a:gd name="connsiteX33" fmla="*/ 2391408 w 2850439"/>
                <a:gd name="connsiteY33" fmla="*/ 5596481 h 5764546"/>
                <a:gd name="connsiteX34" fmla="*/ 2422504 w 2850439"/>
                <a:gd name="connsiteY34" fmla="*/ 5595001 h 5764546"/>
                <a:gd name="connsiteX35" fmla="*/ 2449157 w 2850439"/>
                <a:gd name="connsiteY35" fmla="*/ 5592039 h 5764546"/>
                <a:gd name="connsiteX36" fmla="*/ 2478772 w 2850439"/>
                <a:gd name="connsiteY36" fmla="*/ 5584635 h 5764546"/>
                <a:gd name="connsiteX37" fmla="*/ 2503944 w 2850439"/>
                <a:gd name="connsiteY37" fmla="*/ 5574270 h 5764546"/>
                <a:gd name="connsiteX38" fmla="*/ 2532079 w 2850439"/>
                <a:gd name="connsiteY38" fmla="*/ 5562424 h 5764546"/>
                <a:gd name="connsiteX39" fmla="*/ 2554290 w 2850439"/>
                <a:gd name="connsiteY39" fmla="*/ 5547617 h 5764546"/>
                <a:gd name="connsiteX40" fmla="*/ 2576501 w 2850439"/>
                <a:gd name="connsiteY40" fmla="*/ 5529848 h 5764546"/>
                <a:gd name="connsiteX41" fmla="*/ 2598712 w 2850439"/>
                <a:gd name="connsiteY41" fmla="*/ 5512079 h 5764546"/>
                <a:gd name="connsiteX42" fmla="*/ 2616481 w 2850439"/>
                <a:gd name="connsiteY42" fmla="*/ 5489867 h 5764546"/>
                <a:gd name="connsiteX43" fmla="*/ 2634250 w 2850439"/>
                <a:gd name="connsiteY43" fmla="*/ 5467656 h 5764546"/>
                <a:gd name="connsiteX44" fmla="*/ 2649058 w 2850439"/>
                <a:gd name="connsiteY44" fmla="*/ 5445445 h 5764546"/>
                <a:gd name="connsiteX45" fmla="*/ 2660904 w 2850439"/>
                <a:gd name="connsiteY45" fmla="*/ 5420272 h 5764546"/>
                <a:gd name="connsiteX46" fmla="*/ 2671269 w 2850439"/>
                <a:gd name="connsiteY46" fmla="*/ 5393619 h 5764546"/>
                <a:gd name="connsiteX47" fmla="*/ 2675711 w 2850439"/>
                <a:gd name="connsiteY47" fmla="*/ 5365485 h 5764546"/>
                <a:gd name="connsiteX48" fmla="*/ 2680154 w 2850439"/>
                <a:gd name="connsiteY48" fmla="*/ 5335870 h 5764546"/>
                <a:gd name="connsiteX49" fmla="*/ 2683115 w 2850439"/>
                <a:gd name="connsiteY49" fmla="*/ 5306255 h 5764546"/>
                <a:gd name="connsiteX50" fmla="*/ 2683115 w 2850439"/>
                <a:gd name="connsiteY50" fmla="*/ 458290 h 5764546"/>
                <a:gd name="connsiteX51" fmla="*/ 2680154 w 2850439"/>
                <a:gd name="connsiteY51" fmla="*/ 428675 h 5764546"/>
                <a:gd name="connsiteX52" fmla="*/ 2675711 w 2850439"/>
                <a:gd name="connsiteY52" fmla="*/ 399060 h 5764546"/>
                <a:gd name="connsiteX53" fmla="*/ 2671269 w 2850439"/>
                <a:gd name="connsiteY53" fmla="*/ 370926 h 5764546"/>
                <a:gd name="connsiteX54" fmla="*/ 2660904 w 2850439"/>
                <a:gd name="connsiteY54" fmla="*/ 344273 h 5764546"/>
                <a:gd name="connsiteX55" fmla="*/ 2649058 w 2850439"/>
                <a:gd name="connsiteY55" fmla="*/ 319100 h 5764546"/>
                <a:gd name="connsiteX56" fmla="*/ 2634250 w 2850439"/>
                <a:gd name="connsiteY56" fmla="*/ 293927 h 5764546"/>
                <a:gd name="connsiteX57" fmla="*/ 2616481 w 2850439"/>
                <a:gd name="connsiteY57" fmla="*/ 271716 h 5764546"/>
                <a:gd name="connsiteX58" fmla="*/ 2598712 w 2850439"/>
                <a:gd name="connsiteY58" fmla="*/ 250986 h 5764546"/>
                <a:gd name="connsiteX59" fmla="*/ 2576501 w 2850439"/>
                <a:gd name="connsiteY59" fmla="*/ 231736 h 5764546"/>
                <a:gd name="connsiteX60" fmla="*/ 2554290 w 2850439"/>
                <a:gd name="connsiteY60" fmla="*/ 216929 h 5764546"/>
                <a:gd name="connsiteX61" fmla="*/ 2532079 w 2850439"/>
                <a:gd name="connsiteY61" fmla="*/ 202121 h 5764546"/>
                <a:gd name="connsiteX62" fmla="*/ 2503944 w 2850439"/>
                <a:gd name="connsiteY62" fmla="*/ 188794 h 5764546"/>
                <a:gd name="connsiteX63" fmla="*/ 2478772 w 2850439"/>
                <a:gd name="connsiteY63" fmla="*/ 179910 h 5764546"/>
                <a:gd name="connsiteX64" fmla="*/ 2449157 w 2850439"/>
                <a:gd name="connsiteY64" fmla="*/ 172506 h 5764546"/>
                <a:gd name="connsiteX65" fmla="*/ 2422504 w 2850439"/>
                <a:gd name="connsiteY65" fmla="*/ 166583 h 5764546"/>
                <a:gd name="connsiteX66" fmla="*/ 2391408 w 2850439"/>
                <a:gd name="connsiteY66" fmla="*/ 166583 h 5764546"/>
                <a:gd name="connsiteX67" fmla="*/ 2179661 w 2850439"/>
                <a:gd name="connsiteY67" fmla="*/ 166583 h 5764546"/>
                <a:gd name="connsiteX68" fmla="*/ 2167815 w 2850439"/>
                <a:gd name="connsiteY68" fmla="*/ 166583 h 5764546"/>
                <a:gd name="connsiteX69" fmla="*/ 2157450 w 2850439"/>
                <a:gd name="connsiteY69" fmla="*/ 169545 h 5764546"/>
                <a:gd name="connsiteX70" fmla="*/ 2147084 w 2850439"/>
                <a:gd name="connsiteY70" fmla="*/ 173987 h 5764546"/>
                <a:gd name="connsiteX71" fmla="*/ 2139681 w 2850439"/>
                <a:gd name="connsiteY71" fmla="*/ 181391 h 5764546"/>
                <a:gd name="connsiteX72" fmla="*/ 2132277 w 2850439"/>
                <a:gd name="connsiteY72" fmla="*/ 188794 h 5764546"/>
                <a:gd name="connsiteX73" fmla="*/ 2127835 w 2850439"/>
                <a:gd name="connsiteY73" fmla="*/ 199160 h 5764546"/>
                <a:gd name="connsiteX74" fmla="*/ 2124873 w 2850439"/>
                <a:gd name="connsiteY74" fmla="*/ 209525 h 5764546"/>
                <a:gd name="connsiteX75" fmla="*/ 2124873 w 2850439"/>
                <a:gd name="connsiteY75" fmla="*/ 221371 h 5764546"/>
                <a:gd name="connsiteX76" fmla="*/ 2123392 w 2850439"/>
                <a:gd name="connsiteY76" fmla="*/ 236178 h 5764546"/>
                <a:gd name="connsiteX77" fmla="*/ 2123392 w 2850439"/>
                <a:gd name="connsiteY77" fmla="*/ 250986 h 5764546"/>
                <a:gd name="connsiteX78" fmla="*/ 2113027 w 2850439"/>
                <a:gd name="connsiteY78" fmla="*/ 279120 h 5764546"/>
                <a:gd name="connsiteX79" fmla="*/ 2101181 w 2850439"/>
                <a:gd name="connsiteY79" fmla="*/ 304293 h 5764546"/>
                <a:gd name="connsiteX80" fmla="*/ 2080451 w 2850439"/>
                <a:gd name="connsiteY80" fmla="*/ 326504 h 5764546"/>
                <a:gd name="connsiteX81" fmla="*/ 2058240 w 2850439"/>
                <a:gd name="connsiteY81" fmla="*/ 344273 h 5764546"/>
                <a:gd name="connsiteX82" fmla="*/ 2033067 w 2850439"/>
                <a:gd name="connsiteY82" fmla="*/ 359080 h 5764546"/>
                <a:gd name="connsiteX83" fmla="*/ 2006413 w 2850439"/>
                <a:gd name="connsiteY83" fmla="*/ 366484 h 5764546"/>
                <a:gd name="connsiteX84" fmla="*/ 1991606 w 2850439"/>
                <a:gd name="connsiteY84" fmla="*/ 367965 h 5764546"/>
                <a:gd name="connsiteX85" fmla="*/ 1975318 w 2850439"/>
                <a:gd name="connsiteY85" fmla="*/ 367965 h 5764546"/>
                <a:gd name="connsiteX86" fmla="*/ 875123 w 2850439"/>
                <a:gd name="connsiteY86" fmla="*/ 367965 h 5764546"/>
                <a:gd name="connsiteX87" fmla="*/ 860315 w 2850439"/>
                <a:gd name="connsiteY87" fmla="*/ 367965 h 5764546"/>
                <a:gd name="connsiteX88" fmla="*/ 845508 w 2850439"/>
                <a:gd name="connsiteY88" fmla="*/ 366484 h 5764546"/>
                <a:gd name="connsiteX89" fmla="*/ 817373 w 2850439"/>
                <a:gd name="connsiteY89" fmla="*/ 359080 h 5764546"/>
                <a:gd name="connsiteX90" fmla="*/ 792201 w 2850439"/>
                <a:gd name="connsiteY90" fmla="*/ 344273 h 5764546"/>
                <a:gd name="connsiteX91" fmla="*/ 769989 w 2850439"/>
                <a:gd name="connsiteY91" fmla="*/ 326504 h 5764546"/>
                <a:gd name="connsiteX92" fmla="*/ 752220 w 2850439"/>
                <a:gd name="connsiteY92" fmla="*/ 304293 h 5764546"/>
                <a:gd name="connsiteX93" fmla="*/ 737413 w 2850439"/>
                <a:gd name="connsiteY93" fmla="*/ 279120 h 5764546"/>
                <a:gd name="connsiteX94" fmla="*/ 730009 w 2850439"/>
                <a:gd name="connsiteY94" fmla="*/ 250986 h 5764546"/>
                <a:gd name="connsiteX95" fmla="*/ 728529 w 2850439"/>
                <a:gd name="connsiteY95" fmla="*/ 236178 h 5764546"/>
                <a:gd name="connsiteX96" fmla="*/ 728529 w 2850439"/>
                <a:gd name="connsiteY96" fmla="*/ 221371 h 5764546"/>
                <a:gd name="connsiteX97" fmla="*/ 725567 w 2850439"/>
                <a:gd name="connsiteY97" fmla="*/ 209525 h 5764546"/>
                <a:gd name="connsiteX98" fmla="*/ 722606 w 2850439"/>
                <a:gd name="connsiteY98" fmla="*/ 199160 h 5764546"/>
                <a:gd name="connsiteX99" fmla="*/ 718163 w 2850439"/>
                <a:gd name="connsiteY99" fmla="*/ 188794 h 5764546"/>
                <a:gd name="connsiteX100" fmla="*/ 710760 w 2850439"/>
                <a:gd name="connsiteY100" fmla="*/ 181391 h 5764546"/>
                <a:gd name="connsiteX101" fmla="*/ 703356 w 2850439"/>
                <a:gd name="connsiteY101" fmla="*/ 173987 h 5764546"/>
                <a:gd name="connsiteX102" fmla="*/ 692991 w 2850439"/>
                <a:gd name="connsiteY102" fmla="*/ 169545 h 5764546"/>
                <a:gd name="connsiteX103" fmla="*/ 682625 w 2850439"/>
                <a:gd name="connsiteY103" fmla="*/ 166583 h 5764546"/>
                <a:gd name="connsiteX104" fmla="*/ 673741 w 2850439"/>
                <a:gd name="connsiteY104" fmla="*/ 166583 h 5764546"/>
                <a:gd name="connsiteX105" fmla="*/ 459032 w 2850439"/>
                <a:gd name="connsiteY105" fmla="*/ 166583 h 5764546"/>
                <a:gd name="connsiteX106" fmla="*/ 439782 w 2850439"/>
                <a:gd name="connsiteY106" fmla="*/ 0 h 5764546"/>
                <a:gd name="connsiteX107" fmla="*/ 2412138 w 2850439"/>
                <a:gd name="connsiteY107" fmla="*/ 0 h 5764546"/>
                <a:gd name="connsiteX108" fmla="*/ 2456560 w 2850439"/>
                <a:gd name="connsiteY108" fmla="*/ 2962 h 5764546"/>
                <a:gd name="connsiteX109" fmla="*/ 2500982 w 2850439"/>
                <a:gd name="connsiteY109" fmla="*/ 8885 h 5764546"/>
                <a:gd name="connsiteX110" fmla="*/ 2543924 w 2850439"/>
                <a:gd name="connsiteY110" fmla="*/ 20731 h 5764546"/>
                <a:gd name="connsiteX111" fmla="*/ 2583904 w 2850439"/>
                <a:gd name="connsiteY111" fmla="*/ 32577 h 5764546"/>
                <a:gd name="connsiteX112" fmla="*/ 2620923 w 2850439"/>
                <a:gd name="connsiteY112" fmla="*/ 53307 h 5764546"/>
                <a:gd name="connsiteX113" fmla="*/ 2656461 w 2850439"/>
                <a:gd name="connsiteY113" fmla="*/ 75518 h 5764546"/>
                <a:gd name="connsiteX114" fmla="*/ 2690518 w 2850439"/>
                <a:gd name="connsiteY114" fmla="*/ 100691 h 5764546"/>
                <a:gd name="connsiteX115" fmla="*/ 2720133 w 2850439"/>
                <a:gd name="connsiteY115" fmla="*/ 127344 h 5764546"/>
                <a:gd name="connsiteX116" fmla="*/ 2751229 w 2850439"/>
                <a:gd name="connsiteY116" fmla="*/ 159921 h 5764546"/>
                <a:gd name="connsiteX117" fmla="*/ 2774921 w 2850439"/>
                <a:gd name="connsiteY117" fmla="*/ 192497 h 5764546"/>
                <a:gd name="connsiteX118" fmla="*/ 2798613 w 2850439"/>
                <a:gd name="connsiteY118" fmla="*/ 229516 h 5764546"/>
                <a:gd name="connsiteX119" fmla="*/ 2814901 w 2850439"/>
                <a:gd name="connsiteY119" fmla="*/ 266535 h 5764546"/>
                <a:gd name="connsiteX120" fmla="*/ 2829708 w 2850439"/>
                <a:gd name="connsiteY120" fmla="*/ 306515 h 5764546"/>
                <a:gd name="connsiteX121" fmla="*/ 2840074 w 2850439"/>
                <a:gd name="connsiteY121" fmla="*/ 349456 h 5764546"/>
                <a:gd name="connsiteX122" fmla="*/ 2847478 w 2850439"/>
                <a:gd name="connsiteY122" fmla="*/ 392398 h 5764546"/>
                <a:gd name="connsiteX123" fmla="*/ 2850439 w 2850439"/>
                <a:gd name="connsiteY123" fmla="*/ 436820 h 5764546"/>
                <a:gd name="connsiteX124" fmla="*/ 2850439 w 2850439"/>
                <a:gd name="connsiteY124" fmla="*/ 5329207 h 5764546"/>
                <a:gd name="connsiteX125" fmla="*/ 2847478 w 2850439"/>
                <a:gd name="connsiteY125" fmla="*/ 5373629 h 5764546"/>
                <a:gd name="connsiteX126" fmla="*/ 2840074 w 2850439"/>
                <a:gd name="connsiteY126" fmla="*/ 5416571 h 5764546"/>
                <a:gd name="connsiteX127" fmla="*/ 2829708 w 2850439"/>
                <a:gd name="connsiteY127" fmla="*/ 5458032 h 5764546"/>
                <a:gd name="connsiteX128" fmla="*/ 2814901 w 2850439"/>
                <a:gd name="connsiteY128" fmla="*/ 5498012 h 5764546"/>
                <a:gd name="connsiteX129" fmla="*/ 2798613 w 2850439"/>
                <a:gd name="connsiteY129" fmla="*/ 5535031 h 5764546"/>
                <a:gd name="connsiteX130" fmla="*/ 2774921 w 2850439"/>
                <a:gd name="connsiteY130" fmla="*/ 5573530 h 5764546"/>
                <a:gd name="connsiteX131" fmla="*/ 2751229 w 2850439"/>
                <a:gd name="connsiteY131" fmla="*/ 5606106 h 5764546"/>
                <a:gd name="connsiteX132" fmla="*/ 2720133 w 2850439"/>
                <a:gd name="connsiteY132" fmla="*/ 5637202 h 5764546"/>
                <a:gd name="connsiteX133" fmla="*/ 2690518 w 2850439"/>
                <a:gd name="connsiteY133" fmla="*/ 5665336 h 5764546"/>
                <a:gd name="connsiteX134" fmla="*/ 2656461 w 2850439"/>
                <a:gd name="connsiteY134" fmla="*/ 5690509 h 5764546"/>
                <a:gd name="connsiteX135" fmla="*/ 2620923 w 2850439"/>
                <a:gd name="connsiteY135" fmla="*/ 5712720 h 5764546"/>
                <a:gd name="connsiteX136" fmla="*/ 2583904 w 2850439"/>
                <a:gd name="connsiteY136" fmla="*/ 5730489 h 5764546"/>
                <a:gd name="connsiteX137" fmla="*/ 2543924 w 2850439"/>
                <a:gd name="connsiteY137" fmla="*/ 5745297 h 5764546"/>
                <a:gd name="connsiteX138" fmla="*/ 2500982 w 2850439"/>
                <a:gd name="connsiteY138" fmla="*/ 5754181 h 5764546"/>
                <a:gd name="connsiteX139" fmla="*/ 2456560 w 2850439"/>
                <a:gd name="connsiteY139" fmla="*/ 5763066 h 5764546"/>
                <a:gd name="connsiteX140" fmla="*/ 2412138 w 2850439"/>
                <a:gd name="connsiteY140" fmla="*/ 5764546 h 5764546"/>
                <a:gd name="connsiteX141" fmla="*/ 439782 w 2850439"/>
                <a:gd name="connsiteY141" fmla="*/ 5764546 h 5764546"/>
                <a:gd name="connsiteX142" fmla="*/ 393879 w 2850439"/>
                <a:gd name="connsiteY142" fmla="*/ 5763066 h 5764546"/>
                <a:gd name="connsiteX143" fmla="*/ 352418 w 2850439"/>
                <a:gd name="connsiteY143" fmla="*/ 5754181 h 5764546"/>
                <a:gd name="connsiteX144" fmla="*/ 309476 w 2850439"/>
                <a:gd name="connsiteY144" fmla="*/ 5745297 h 5764546"/>
                <a:gd name="connsiteX145" fmla="*/ 269496 w 2850439"/>
                <a:gd name="connsiteY145" fmla="*/ 5730489 h 5764546"/>
                <a:gd name="connsiteX146" fmla="*/ 229516 w 2850439"/>
                <a:gd name="connsiteY146" fmla="*/ 5712720 h 5764546"/>
                <a:gd name="connsiteX147" fmla="*/ 195459 w 2850439"/>
                <a:gd name="connsiteY147" fmla="*/ 5690509 h 5764546"/>
                <a:gd name="connsiteX148" fmla="*/ 159921 w 2850439"/>
                <a:gd name="connsiteY148" fmla="*/ 5665336 h 5764546"/>
                <a:gd name="connsiteX149" fmla="*/ 130306 w 2850439"/>
                <a:gd name="connsiteY149" fmla="*/ 5637202 h 5764546"/>
                <a:gd name="connsiteX150" fmla="*/ 100691 w 2850439"/>
                <a:gd name="connsiteY150" fmla="*/ 5606106 h 5764546"/>
                <a:gd name="connsiteX151" fmla="*/ 75518 w 2850439"/>
                <a:gd name="connsiteY151" fmla="*/ 5573530 h 5764546"/>
                <a:gd name="connsiteX152" fmla="*/ 54788 w 2850439"/>
                <a:gd name="connsiteY152" fmla="*/ 5535031 h 5764546"/>
                <a:gd name="connsiteX153" fmla="*/ 35538 w 2850439"/>
                <a:gd name="connsiteY153" fmla="*/ 5498012 h 5764546"/>
                <a:gd name="connsiteX154" fmla="*/ 20731 w 2850439"/>
                <a:gd name="connsiteY154" fmla="*/ 5458032 h 5764546"/>
                <a:gd name="connsiteX155" fmla="*/ 10365 w 2850439"/>
                <a:gd name="connsiteY155" fmla="*/ 5416571 h 5764546"/>
                <a:gd name="connsiteX156" fmla="*/ 2962 w 2850439"/>
                <a:gd name="connsiteY156" fmla="*/ 5373629 h 5764546"/>
                <a:gd name="connsiteX157" fmla="*/ 0 w 2850439"/>
                <a:gd name="connsiteY157" fmla="*/ 5329207 h 5764546"/>
                <a:gd name="connsiteX158" fmla="*/ 0 w 2850439"/>
                <a:gd name="connsiteY158" fmla="*/ 436820 h 5764546"/>
                <a:gd name="connsiteX159" fmla="*/ 2962 w 2850439"/>
                <a:gd name="connsiteY159" fmla="*/ 392398 h 5764546"/>
                <a:gd name="connsiteX160" fmla="*/ 10365 w 2850439"/>
                <a:gd name="connsiteY160" fmla="*/ 349456 h 5764546"/>
                <a:gd name="connsiteX161" fmla="*/ 20731 w 2850439"/>
                <a:gd name="connsiteY161" fmla="*/ 306515 h 5764546"/>
                <a:gd name="connsiteX162" fmla="*/ 35538 w 2850439"/>
                <a:gd name="connsiteY162" fmla="*/ 266535 h 5764546"/>
                <a:gd name="connsiteX163" fmla="*/ 54788 w 2850439"/>
                <a:gd name="connsiteY163" fmla="*/ 229516 h 5764546"/>
                <a:gd name="connsiteX164" fmla="*/ 75518 w 2850439"/>
                <a:gd name="connsiteY164" fmla="*/ 192497 h 5764546"/>
                <a:gd name="connsiteX165" fmla="*/ 100691 w 2850439"/>
                <a:gd name="connsiteY165" fmla="*/ 159921 h 5764546"/>
                <a:gd name="connsiteX166" fmla="*/ 130306 w 2850439"/>
                <a:gd name="connsiteY166" fmla="*/ 127344 h 5764546"/>
                <a:gd name="connsiteX167" fmla="*/ 159921 w 2850439"/>
                <a:gd name="connsiteY167" fmla="*/ 100691 h 5764546"/>
                <a:gd name="connsiteX168" fmla="*/ 195459 w 2850439"/>
                <a:gd name="connsiteY168" fmla="*/ 75518 h 5764546"/>
                <a:gd name="connsiteX169" fmla="*/ 229516 w 2850439"/>
                <a:gd name="connsiteY169" fmla="*/ 53307 h 5764546"/>
                <a:gd name="connsiteX170" fmla="*/ 269496 w 2850439"/>
                <a:gd name="connsiteY170" fmla="*/ 32577 h 5764546"/>
                <a:gd name="connsiteX171" fmla="*/ 309476 w 2850439"/>
                <a:gd name="connsiteY171" fmla="*/ 20731 h 5764546"/>
                <a:gd name="connsiteX172" fmla="*/ 352418 w 2850439"/>
                <a:gd name="connsiteY172" fmla="*/ 8885 h 5764546"/>
                <a:gd name="connsiteX173" fmla="*/ 393879 w 2850439"/>
                <a:gd name="connsiteY173" fmla="*/ 2962 h 576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850439" h="5764546">
                  <a:moveTo>
                    <a:pt x="429418" y="166583"/>
                  </a:moveTo>
                  <a:lnTo>
                    <a:pt x="401283" y="172506"/>
                  </a:lnTo>
                  <a:lnTo>
                    <a:pt x="374630" y="179910"/>
                  </a:lnTo>
                  <a:lnTo>
                    <a:pt x="346496" y="188794"/>
                  </a:lnTo>
                  <a:lnTo>
                    <a:pt x="321323" y="202121"/>
                  </a:lnTo>
                  <a:lnTo>
                    <a:pt x="297631" y="216929"/>
                  </a:lnTo>
                  <a:lnTo>
                    <a:pt x="275420" y="231736"/>
                  </a:lnTo>
                  <a:lnTo>
                    <a:pt x="254689" y="250986"/>
                  </a:lnTo>
                  <a:lnTo>
                    <a:pt x="235440" y="271716"/>
                  </a:lnTo>
                  <a:lnTo>
                    <a:pt x="217671" y="293927"/>
                  </a:lnTo>
                  <a:lnTo>
                    <a:pt x="204344" y="319100"/>
                  </a:lnTo>
                  <a:lnTo>
                    <a:pt x="192498" y="344273"/>
                  </a:lnTo>
                  <a:lnTo>
                    <a:pt x="182133" y="370926"/>
                  </a:lnTo>
                  <a:lnTo>
                    <a:pt x="174729" y="399060"/>
                  </a:lnTo>
                  <a:lnTo>
                    <a:pt x="170287" y="428675"/>
                  </a:lnTo>
                  <a:lnTo>
                    <a:pt x="167325" y="458290"/>
                  </a:lnTo>
                  <a:lnTo>
                    <a:pt x="167325" y="5306255"/>
                  </a:lnTo>
                  <a:lnTo>
                    <a:pt x="170287" y="5335870"/>
                  </a:lnTo>
                  <a:lnTo>
                    <a:pt x="174729" y="5365485"/>
                  </a:lnTo>
                  <a:lnTo>
                    <a:pt x="182133" y="5393619"/>
                  </a:lnTo>
                  <a:lnTo>
                    <a:pt x="192498" y="5420272"/>
                  </a:lnTo>
                  <a:lnTo>
                    <a:pt x="204344" y="5445445"/>
                  </a:lnTo>
                  <a:lnTo>
                    <a:pt x="217671" y="5467656"/>
                  </a:lnTo>
                  <a:lnTo>
                    <a:pt x="235440" y="5489867"/>
                  </a:lnTo>
                  <a:lnTo>
                    <a:pt x="254689" y="5512079"/>
                  </a:lnTo>
                  <a:lnTo>
                    <a:pt x="275420" y="5529848"/>
                  </a:lnTo>
                  <a:lnTo>
                    <a:pt x="297631" y="5547617"/>
                  </a:lnTo>
                  <a:lnTo>
                    <a:pt x="321323" y="5562424"/>
                  </a:lnTo>
                  <a:lnTo>
                    <a:pt x="346496" y="5574270"/>
                  </a:lnTo>
                  <a:lnTo>
                    <a:pt x="374630" y="5584635"/>
                  </a:lnTo>
                  <a:lnTo>
                    <a:pt x="401283" y="5592039"/>
                  </a:lnTo>
                  <a:lnTo>
                    <a:pt x="429418" y="5595001"/>
                  </a:lnTo>
                  <a:lnTo>
                    <a:pt x="459032" y="5596481"/>
                  </a:lnTo>
                  <a:lnTo>
                    <a:pt x="2391408" y="5596481"/>
                  </a:lnTo>
                  <a:lnTo>
                    <a:pt x="2422504" y="5595001"/>
                  </a:lnTo>
                  <a:lnTo>
                    <a:pt x="2449157" y="5592039"/>
                  </a:lnTo>
                  <a:lnTo>
                    <a:pt x="2478772" y="5584635"/>
                  </a:lnTo>
                  <a:lnTo>
                    <a:pt x="2503944" y="5574270"/>
                  </a:lnTo>
                  <a:lnTo>
                    <a:pt x="2532079" y="5562424"/>
                  </a:lnTo>
                  <a:lnTo>
                    <a:pt x="2554290" y="5547617"/>
                  </a:lnTo>
                  <a:lnTo>
                    <a:pt x="2576501" y="5529848"/>
                  </a:lnTo>
                  <a:lnTo>
                    <a:pt x="2598712" y="5512079"/>
                  </a:lnTo>
                  <a:lnTo>
                    <a:pt x="2616481" y="5489867"/>
                  </a:lnTo>
                  <a:lnTo>
                    <a:pt x="2634250" y="5467656"/>
                  </a:lnTo>
                  <a:lnTo>
                    <a:pt x="2649058" y="5445445"/>
                  </a:lnTo>
                  <a:lnTo>
                    <a:pt x="2660904" y="5420272"/>
                  </a:lnTo>
                  <a:lnTo>
                    <a:pt x="2671269" y="5393619"/>
                  </a:lnTo>
                  <a:lnTo>
                    <a:pt x="2675711" y="5365485"/>
                  </a:lnTo>
                  <a:lnTo>
                    <a:pt x="2680154" y="5335870"/>
                  </a:lnTo>
                  <a:lnTo>
                    <a:pt x="2683115" y="5306255"/>
                  </a:lnTo>
                  <a:lnTo>
                    <a:pt x="2683115" y="458290"/>
                  </a:lnTo>
                  <a:lnTo>
                    <a:pt x="2680154" y="428675"/>
                  </a:lnTo>
                  <a:lnTo>
                    <a:pt x="2675711" y="399060"/>
                  </a:lnTo>
                  <a:lnTo>
                    <a:pt x="2671269" y="370926"/>
                  </a:lnTo>
                  <a:lnTo>
                    <a:pt x="2660904" y="344273"/>
                  </a:lnTo>
                  <a:lnTo>
                    <a:pt x="2649058" y="319100"/>
                  </a:lnTo>
                  <a:lnTo>
                    <a:pt x="2634250" y="293927"/>
                  </a:lnTo>
                  <a:lnTo>
                    <a:pt x="2616481" y="271716"/>
                  </a:lnTo>
                  <a:lnTo>
                    <a:pt x="2598712" y="250986"/>
                  </a:lnTo>
                  <a:lnTo>
                    <a:pt x="2576501" y="231736"/>
                  </a:lnTo>
                  <a:lnTo>
                    <a:pt x="2554290" y="216929"/>
                  </a:lnTo>
                  <a:lnTo>
                    <a:pt x="2532079" y="202121"/>
                  </a:lnTo>
                  <a:lnTo>
                    <a:pt x="2503944" y="188794"/>
                  </a:lnTo>
                  <a:lnTo>
                    <a:pt x="2478772" y="179910"/>
                  </a:lnTo>
                  <a:lnTo>
                    <a:pt x="2449157" y="172506"/>
                  </a:lnTo>
                  <a:lnTo>
                    <a:pt x="2422504" y="166583"/>
                  </a:lnTo>
                  <a:lnTo>
                    <a:pt x="2391408" y="166583"/>
                  </a:lnTo>
                  <a:lnTo>
                    <a:pt x="2179661" y="166583"/>
                  </a:lnTo>
                  <a:lnTo>
                    <a:pt x="2167815" y="166583"/>
                  </a:lnTo>
                  <a:lnTo>
                    <a:pt x="2157450" y="169545"/>
                  </a:lnTo>
                  <a:lnTo>
                    <a:pt x="2147084" y="173987"/>
                  </a:lnTo>
                  <a:lnTo>
                    <a:pt x="2139681" y="181391"/>
                  </a:lnTo>
                  <a:lnTo>
                    <a:pt x="2132277" y="188794"/>
                  </a:lnTo>
                  <a:lnTo>
                    <a:pt x="2127835" y="199160"/>
                  </a:lnTo>
                  <a:lnTo>
                    <a:pt x="2124873" y="209525"/>
                  </a:lnTo>
                  <a:lnTo>
                    <a:pt x="2124873" y="221371"/>
                  </a:lnTo>
                  <a:lnTo>
                    <a:pt x="2123392" y="236178"/>
                  </a:lnTo>
                  <a:lnTo>
                    <a:pt x="2123392" y="250986"/>
                  </a:lnTo>
                  <a:lnTo>
                    <a:pt x="2113027" y="279120"/>
                  </a:lnTo>
                  <a:lnTo>
                    <a:pt x="2101181" y="304293"/>
                  </a:lnTo>
                  <a:lnTo>
                    <a:pt x="2080451" y="326504"/>
                  </a:lnTo>
                  <a:lnTo>
                    <a:pt x="2058240" y="344273"/>
                  </a:lnTo>
                  <a:lnTo>
                    <a:pt x="2033067" y="359080"/>
                  </a:lnTo>
                  <a:lnTo>
                    <a:pt x="2006413" y="366484"/>
                  </a:lnTo>
                  <a:lnTo>
                    <a:pt x="1991606" y="367965"/>
                  </a:lnTo>
                  <a:lnTo>
                    <a:pt x="1975318" y="367965"/>
                  </a:lnTo>
                  <a:lnTo>
                    <a:pt x="875123" y="367965"/>
                  </a:lnTo>
                  <a:lnTo>
                    <a:pt x="860315" y="367965"/>
                  </a:lnTo>
                  <a:lnTo>
                    <a:pt x="845508" y="366484"/>
                  </a:lnTo>
                  <a:lnTo>
                    <a:pt x="817373" y="359080"/>
                  </a:lnTo>
                  <a:lnTo>
                    <a:pt x="792201" y="344273"/>
                  </a:lnTo>
                  <a:lnTo>
                    <a:pt x="769989" y="326504"/>
                  </a:lnTo>
                  <a:lnTo>
                    <a:pt x="752220" y="304293"/>
                  </a:lnTo>
                  <a:lnTo>
                    <a:pt x="737413" y="279120"/>
                  </a:lnTo>
                  <a:lnTo>
                    <a:pt x="730009" y="250986"/>
                  </a:lnTo>
                  <a:lnTo>
                    <a:pt x="728529" y="236178"/>
                  </a:lnTo>
                  <a:lnTo>
                    <a:pt x="728529" y="221371"/>
                  </a:lnTo>
                  <a:lnTo>
                    <a:pt x="725567" y="209525"/>
                  </a:lnTo>
                  <a:lnTo>
                    <a:pt x="722606" y="199160"/>
                  </a:lnTo>
                  <a:lnTo>
                    <a:pt x="718163" y="188794"/>
                  </a:lnTo>
                  <a:lnTo>
                    <a:pt x="710760" y="181391"/>
                  </a:lnTo>
                  <a:lnTo>
                    <a:pt x="703356" y="173987"/>
                  </a:lnTo>
                  <a:lnTo>
                    <a:pt x="692991" y="169545"/>
                  </a:lnTo>
                  <a:lnTo>
                    <a:pt x="682625" y="166583"/>
                  </a:lnTo>
                  <a:lnTo>
                    <a:pt x="673741" y="166583"/>
                  </a:lnTo>
                  <a:lnTo>
                    <a:pt x="459032" y="166583"/>
                  </a:lnTo>
                  <a:close/>
                  <a:moveTo>
                    <a:pt x="439782" y="0"/>
                  </a:moveTo>
                  <a:lnTo>
                    <a:pt x="2412138" y="0"/>
                  </a:lnTo>
                  <a:lnTo>
                    <a:pt x="2456560" y="2962"/>
                  </a:lnTo>
                  <a:lnTo>
                    <a:pt x="2500982" y="8885"/>
                  </a:lnTo>
                  <a:lnTo>
                    <a:pt x="2543924" y="20731"/>
                  </a:lnTo>
                  <a:lnTo>
                    <a:pt x="2583904" y="32577"/>
                  </a:lnTo>
                  <a:lnTo>
                    <a:pt x="2620923" y="53307"/>
                  </a:lnTo>
                  <a:lnTo>
                    <a:pt x="2656461" y="75518"/>
                  </a:lnTo>
                  <a:lnTo>
                    <a:pt x="2690518" y="100691"/>
                  </a:lnTo>
                  <a:lnTo>
                    <a:pt x="2720133" y="127344"/>
                  </a:lnTo>
                  <a:lnTo>
                    <a:pt x="2751229" y="159921"/>
                  </a:lnTo>
                  <a:lnTo>
                    <a:pt x="2774921" y="192497"/>
                  </a:lnTo>
                  <a:lnTo>
                    <a:pt x="2798613" y="229516"/>
                  </a:lnTo>
                  <a:lnTo>
                    <a:pt x="2814901" y="266535"/>
                  </a:lnTo>
                  <a:lnTo>
                    <a:pt x="2829708" y="306515"/>
                  </a:lnTo>
                  <a:lnTo>
                    <a:pt x="2840074" y="349456"/>
                  </a:lnTo>
                  <a:lnTo>
                    <a:pt x="2847478" y="392398"/>
                  </a:lnTo>
                  <a:lnTo>
                    <a:pt x="2850439" y="436820"/>
                  </a:lnTo>
                  <a:lnTo>
                    <a:pt x="2850439" y="5329207"/>
                  </a:lnTo>
                  <a:lnTo>
                    <a:pt x="2847478" y="5373629"/>
                  </a:lnTo>
                  <a:lnTo>
                    <a:pt x="2840074" y="5416571"/>
                  </a:lnTo>
                  <a:lnTo>
                    <a:pt x="2829708" y="5458032"/>
                  </a:lnTo>
                  <a:lnTo>
                    <a:pt x="2814901" y="5498012"/>
                  </a:lnTo>
                  <a:lnTo>
                    <a:pt x="2798613" y="5535031"/>
                  </a:lnTo>
                  <a:lnTo>
                    <a:pt x="2774921" y="5573530"/>
                  </a:lnTo>
                  <a:lnTo>
                    <a:pt x="2751229" y="5606106"/>
                  </a:lnTo>
                  <a:lnTo>
                    <a:pt x="2720133" y="5637202"/>
                  </a:lnTo>
                  <a:lnTo>
                    <a:pt x="2690518" y="5665336"/>
                  </a:lnTo>
                  <a:lnTo>
                    <a:pt x="2656461" y="5690509"/>
                  </a:lnTo>
                  <a:lnTo>
                    <a:pt x="2620923" y="5712720"/>
                  </a:lnTo>
                  <a:lnTo>
                    <a:pt x="2583904" y="5730489"/>
                  </a:lnTo>
                  <a:lnTo>
                    <a:pt x="2543924" y="5745297"/>
                  </a:lnTo>
                  <a:lnTo>
                    <a:pt x="2500982" y="5754181"/>
                  </a:lnTo>
                  <a:lnTo>
                    <a:pt x="2456560" y="5763066"/>
                  </a:lnTo>
                  <a:lnTo>
                    <a:pt x="2412138" y="5764546"/>
                  </a:lnTo>
                  <a:lnTo>
                    <a:pt x="439782" y="5764546"/>
                  </a:lnTo>
                  <a:lnTo>
                    <a:pt x="393879" y="5763066"/>
                  </a:lnTo>
                  <a:lnTo>
                    <a:pt x="352418" y="5754181"/>
                  </a:lnTo>
                  <a:lnTo>
                    <a:pt x="309476" y="5745297"/>
                  </a:lnTo>
                  <a:lnTo>
                    <a:pt x="269496" y="5730489"/>
                  </a:lnTo>
                  <a:lnTo>
                    <a:pt x="229516" y="5712720"/>
                  </a:lnTo>
                  <a:lnTo>
                    <a:pt x="195459" y="5690509"/>
                  </a:lnTo>
                  <a:lnTo>
                    <a:pt x="159921" y="5665336"/>
                  </a:lnTo>
                  <a:lnTo>
                    <a:pt x="130306" y="5637202"/>
                  </a:lnTo>
                  <a:lnTo>
                    <a:pt x="100691" y="5606106"/>
                  </a:lnTo>
                  <a:lnTo>
                    <a:pt x="75518" y="5573530"/>
                  </a:lnTo>
                  <a:lnTo>
                    <a:pt x="54788" y="5535031"/>
                  </a:lnTo>
                  <a:lnTo>
                    <a:pt x="35538" y="5498012"/>
                  </a:lnTo>
                  <a:lnTo>
                    <a:pt x="20731" y="5458032"/>
                  </a:lnTo>
                  <a:lnTo>
                    <a:pt x="10365" y="5416571"/>
                  </a:lnTo>
                  <a:lnTo>
                    <a:pt x="2962" y="5373629"/>
                  </a:lnTo>
                  <a:lnTo>
                    <a:pt x="0" y="5329207"/>
                  </a:lnTo>
                  <a:lnTo>
                    <a:pt x="0" y="436820"/>
                  </a:lnTo>
                  <a:lnTo>
                    <a:pt x="2962" y="392398"/>
                  </a:lnTo>
                  <a:lnTo>
                    <a:pt x="10365" y="349456"/>
                  </a:lnTo>
                  <a:lnTo>
                    <a:pt x="20731" y="306515"/>
                  </a:lnTo>
                  <a:lnTo>
                    <a:pt x="35538" y="266535"/>
                  </a:lnTo>
                  <a:lnTo>
                    <a:pt x="54788" y="229516"/>
                  </a:lnTo>
                  <a:lnTo>
                    <a:pt x="75518" y="192497"/>
                  </a:lnTo>
                  <a:lnTo>
                    <a:pt x="100691" y="159921"/>
                  </a:lnTo>
                  <a:lnTo>
                    <a:pt x="130306" y="127344"/>
                  </a:lnTo>
                  <a:lnTo>
                    <a:pt x="159921" y="100691"/>
                  </a:lnTo>
                  <a:lnTo>
                    <a:pt x="195459" y="75518"/>
                  </a:lnTo>
                  <a:lnTo>
                    <a:pt x="229516" y="53307"/>
                  </a:lnTo>
                  <a:lnTo>
                    <a:pt x="269496" y="32577"/>
                  </a:lnTo>
                  <a:lnTo>
                    <a:pt x="309476" y="20731"/>
                  </a:lnTo>
                  <a:lnTo>
                    <a:pt x="352418" y="8885"/>
                  </a:lnTo>
                  <a:lnTo>
                    <a:pt x="393879" y="29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2C9034F9-941A-4720-9BE7-1F7D7A559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516" y="577823"/>
              <a:ext cx="321325" cy="5703838"/>
            </a:xfrm>
            <a:custGeom>
              <a:avLst/>
              <a:gdLst>
                <a:gd name="T0" fmla="*/ 0 w 217"/>
                <a:gd name="T1" fmla="*/ 0 h 3852"/>
                <a:gd name="T2" fmla="*/ 42 w 217"/>
                <a:gd name="T3" fmla="*/ 20 h 3852"/>
                <a:gd name="T4" fmla="*/ 81 w 217"/>
                <a:gd name="T5" fmla="*/ 45 h 3852"/>
                <a:gd name="T6" fmla="*/ 115 w 217"/>
                <a:gd name="T7" fmla="*/ 77 h 3852"/>
                <a:gd name="T8" fmla="*/ 143 w 217"/>
                <a:gd name="T9" fmla="*/ 112 h 3852"/>
                <a:gd name="T10" fmla="*/ 168 w 217"/>
                <a:gd name="T11" fmla="*/ 153 h 3852"/>
                <a:gd name="T12" fmla="*/ 185 w 217"/>
                <a:gd name="T13" fmla="*/ 196 h 3852"/>
                <a:gd name="T14" fmla="*/ 197 w 217"/>
                <a:gd name="T15" fmla="*/ 244 h 3852"/>
                <a:gd name="T16" fmla="*/ 200 w 217"/>
                <a:gd name="T17" fmla="*/ 292 h 3852"/>
                <a:gd name="T18" fmla="*/ 200 w 217"/>
                <a:gd name="T19" fmla="*/ 3559 h 3852"/>
                <a:gd name="T20" fmla="*/ 197 w 217"/>
                <a:gd name="T21" fmla="*/ 3608 h 3852"/>
                <a:gd name="T22" fmla="*/ 185 w 217"/>
                <a:gd name="T23" fmla="*/ 3655 h 3852"/>
                <a:gd name="T24" fmla="*/ 168 w 217"/>
                <a:gd name="T25" fmla="*/ 3699 h 3852"/>
                <a:gd name="T26" fmla="*/ 143 w 217"/>
                <a:gd name="T27" fmla="*/ 3738 h 3852"/>
                <a:gd name="T28" fmla="*/ 115 w 217"/>
                <a:gd name="T29" fmla="*/ 3775 h 3852"/>
                <a:gd name="T30" fmla="*/ 81 w 217"/>
                <a:gd name="T31" fmla="*/ 3805 h 3852"/>
                <a:gd name="T32" fmla="*/ 42 w 217"/>
                <a:gd name="T33" fmla="*/ 3832 h 3852"/>
                <a:gd name="T34" fmla="*/ 0 w 217"/>
                <a:gd name="T35" fmla="*/ 3852 h 3852"/>
                <a:gd name="T36" fmla="*/ 22 w 217"/>
                <a:gd name="T37" fmla="*/ 3845 h 3852"/>
                <a:gd name="T38" fmla="*/ 66 w 217"/>
                <a:gd name="T39" fmla="*/ 3827 h 3852"/>
                <a:gd name="T40" fmla="*/ 104 w 217"/>
                <a:gd name="T41" fmla="*/ 3802 h 3852"/>
                <a:gd name="T42" fmla="*/ 140 w 217"/>
                <a:gd name="T43" fmla="*/ 3771 h 3852"/>
                <a:gd name="T44" fmla="*/ 168 w 217"/>
                <a:gd name="T45" fmla="*/ 3734 h 3852"/>
                <a:gd name="T46" fmla="*/ 192 w 217"/>
                <a:gd name="T47" fmla="*/ 3694 h 3852"/>
                <a:gd name="T48" fmla="*/ 207 w 217"/>
                <a:gd name="T49" fmla="*/ 3650 h 3852"/>
                <a:gd name="T50" fmla="*/ 215 w 217"/>
                <a:gd name="T51" fmla="*/ 3601 h 3852"/>
                <a:gd name="T52" fmla="*/ 217 w 217"/>
                <a:gd name="T53" fmla="*/ 274 h 3852"/>
                <a:gd name="T54" fmla="*/ 215 w 217"/>
                <a:gd name="T55" fmla="*/ 249 h 3852"/>
                <a:gd name="T56" fmla="*/ 207 w 217"/>
                <a:gd name="T57" fmla="*/ 202 h 3852"/>
                <a:gd name="T58" fmla="*/ 192 w 217"/>
                <a:gd name="T59" fmla="*/ 158 h 3852"/>
                <a:gd name="T60" fmla="*/ 168 w 217"/>
                <a:gd name="T61" fmla="*/ 117 h 3852"/>
                <a:gd name="T62" fmla="*/ 140 w 217"/>
                <a:gd name="T63" fmla="*/ 80 h 3852"/>
                <a:gd name="T64" fmla="*/ 104 w 217"/>
                <a:gd name="T65" fmla="*/ 50 h 3852"/>
                <a:gd name="T66" fmla="*/ 66 w 217"/>
                <a:gd name="T67" fmla="*/ 25 h 3852"/>
                <a:gd name="T68" fmla="*/ 22 w 217"/>
                <a:gd name="T69" fmla="*/ 6 h 3852"/>
                <a:gd name="T70" fmla="*/ 0 w 217"/>
                <a:gd name="T71" fmla="*/ 0 h 3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" h="3852">
                  <a:moveTo>
                    <a:pt x="0" y="0"/>
                  </a:moveTo>
                  <a:lnTo>
                    <a:pt x="0" y="0"/>
                  </a:lnTo>
                  <a:lnTo>
                    <a:pt x="20" y="10"/>
                  </a:lnTo>
                  <a:lnTo>
                    <a:pt x="42" y="20"/>
                  </a:lnTo>
                  <a:lnTo>
                    <a:pt x="62" y="32"/>
                  </a:lnTo>
                  <a:lnTo>
                    <a:pt x="81" y="45"/>
                  </a:lnTo>
                  <a:lnTo>
                    <a:pt x="98" y="60"/>
                  </a:lnTo>
                  <a:lnTo>
                    <a:pt x="115" y="77"/>
                  </a:lnTo>
                  <a:lnTo>
                    <a:pt x="130" y="94"/>
                  </a:lnTo>
                  <a:lnTo>
                    <a:pt x="143" y="112"/>
                  </a:lnTo>
                  <a:lnTo>
                    <a:pt x="157" y="133"/>
                  </a:lnTo>
                  <a:lnTo>
                    <a:pt x="168" y="153"/>
                  </a:lnTo>
                  <a:lnTo>
                    <a:pt x="177" y="175"/>
                  </a:lnTo>
                  <a:lnTo>
                    <a:pt x="185" y="196"/>
                  </a:lnTo>
                  <a:lnTo>
                    <a:pt x="192" y="220"/>
                  </a:lnTo>
                  <a:lnTo>
                    <a:pt x="197" y="244"/>
                  </a:lnTo>
                  <a:lnTo>
                    <a:pt x="199" y="267"/>
                  </a:lnTo>
                  <a:lnTo>
                    <a:pt x="200" y="292"/>
                  </a:lnTo>
                  <a:lnTo>
                    <a:pt x="200" y="3559"/>
                  </a:lnTo>
                  <a:lnTo>
                    <a:pt x="200" y="3559"/>
                  </a:lnTo>
                  <a:lnTo>
                    <a:pt x="199" y="3583"/>
                  </a:lnTo>
                  <a:lnTo>
                    <a:pt x="197" y="3608"/>
                  </a:lnTo>
                  <a:lnTo>
                    <a:pt x="192" y="3632"/>
                  </a:lnTo>
                  <a:lnTo>
                    <a:pt x="185" y="3655"/>
                  </a:lnTo>
                  <a:lnTo>
                    <a:pt x="177" y="3677"/>
                  </a:lnTo>
                  <a:lnTo>
                    <a:pt x="168" y="3699"/>
                  </a:lnTo>
                  <a:lnTo>
                    <a:pt x="157" y="3719"/>
                  </a:lnTo>
                  <a:lnTo>
                    <a:pt x="143" y="3738"/>
                  </a:lnTo>
                  <a:lnTo>
                    <a:pt x="130" y="3756"/>
                  </a:lnTo>
                  <a:lnTo>
                    <a:pt x="115" y="3775"/>
                  </a:lnTo>
                  <a:lnTo>
                    <a:pt x="98" y="3790"/>
                  </a:lnTo>
                  <a:lnTo>
                    <a:pt x="81" y="3805"/>
                  </a:lnTo>
                  <a:lnTo>
                    <a:pt x="62" y="3818"/>
                  </a:lnTo>
                  <a:lnTo>
                    <a:pt x="42" y="3832"/>
                  </a:lnTo>
                  <a:lnTo>
                    <a:pt x="20" y="3842"/>
                  </a:lnTo>
                  <a:lnTo>
                    <a:pt x="0" y="3852"/>
                  </a:lnTo>
                  <a:lnTo>
                    <a:pt x="0" y="3852"/>
                  </a:lnTo>
                  <a:lnTo>
                    <a:pt x="22" y="3845"/>
                  </a:lnTo>
                  <a:lnTo>
                    <a:pt x="44" y="3837"/>
                  </a:lnTo>
                  <a:lnTo>
                    <a:pt x="66" y="3827"/>
                  </a:lnTo>
                  <a:lnTo>
                    <a:pt x="86" y="3815"/>
                  </a:lnTo>
                  <a:lnTo>
                    <a:pt x="104" y="3802"/>
                  </a:lnTo>
                  <a:lnTo>
                    <a:pt x="123" y="3786"/>
                  </a:lnTo>
                  <a:lnTo>
                    <a:pt x="140" y="3771"/>
                  </a:lnTo>
                  <a:lnTo>
                    <a:pt x="155" y="3753"/>
                  </a:lnTo>
                  <a:lnTo>
                    <a:pt x="168" y="3734"/>
                  </a:lnTo>
                  <a:lnTo>
                    <a:pt x="180" y="3714"/>
                  </a:lnTo>
                  <a:lnTo>
                    <a:pt x="192" y="3694"/>
                  </a:lnTo>
                  <a:lnTo>
                    <a:pt x="200" y="3672"/>
                  </a:lnTo>
                  <a:lnTo>
                    <a:pt x="207" y="3650"/>
                  </a:lnTo>
                  <a:lnTo>
                    <a:pt x="212" y="3627"/>
                  </a:lnTo>
                  <a:lnTo>
                    <a:pt x="215" y="3601"/>
                  </a:lnTo>
                  <a:lnTo>
                    <a:pt x="217" y="3578"/>
                  </a:lnTo>
                  <a:lnTo>
                    <a:pt x="217" y="274"/>
                  </a:lnTo>
                  <a:lnTo>
                    <a:pt x="217" y="274"/>
                  </a:lnTo>
                  <a:lnTo>
                    <a:pt x="215" y="249"/>
                  </a:lnTo>
                  <a:lnTo>
                    <a:pt x="212" y="225"/>
                  </a:lnTo>
                  <a:lnTo>
                    <a:pt x="207" y="202"/>
                  </a:lnTo>
                  <a:lnTo>
                    <a:pt x="200" y="180"/>
                  </a:lnTo>
                  <a:lnTo>
                    <a:pt x="192" y="158"/>
                  </a:lnTo>
                  <a:lnTo>
                    <a:pt x="180" y="136"/>
                  </a:lnTo>
                  <a:lnTo>
                    <a:pt x="168" y="117"/>
                  </a:lnTo>
                  <a:lnTo>
                    <a:pt x="155" y="97"/>
                  </a:lnTo>
                  <a:lnTo>
                    <a:pt x="140" y="80"/>
                  </a:lnTo>
                  <a:lnTo>
                    <a:pt x="123" y="64"/>
                  </a:lnTo>
                  <a:lnTo>
                    <a:pt x="104" y="50"/>
                  </a:lnTo>
                  <a:lnTo>
                    <a:pt x="86" y="37"/>
                  </a:lnTo>
                  <a:lnTo>
                    <a:pt x="66" y="25"/>
                  </a:lnTo>
                  <a:lnTo>
                    <a:pt x="44" y="15"/>
                  </a:lnTo>
                  <a:lnTo>
                    <a:pt x="2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C236AF9B-A2B3-4B18-A61A-7E14DA432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477" y="574862"/>
              <a:ext cx="336133" cy="5709761"/>
            </a:xfrm>
            <a:custGeom>
              <a:avLst/>
              <a:gdLst>
                <a:gd name="T0" fmla="*/ 20 w 227"/>
                <a:gd name="T1" fmla="*/ 294 h 3856"/>
                <a:gd name="T2" fmla="*/ 22 w 227"/>
                <a:gd name="T3" fmla="*/ 269 h 3856"/>
                <a:gd name="T4" fmla="*/ 29 w 227"/>
                <a:gd name="T5" fmla="*/ 220 h 3856"/>
                <a:gd name="T6" fmla="*/ 44 w 227"/>
                <a:gd name="T7" fmla="*/ 175 h 3856"/>
                <a:gd name="T8" fmla="*/ 66 w 227"/>
                <a:gd name="T9" fmla="*/ 133 h 3856"/>
                <a:gd name="T10" fmla="*/ 92 w 227"/>
                <a:gd name="T11" fmla="*/ 94 h 3856"/>
                <a:gd name="T12" fmla="*/ 126 w 227"/>
                <a:gd name="T13" fmla="*/ 61 h 3856"/>
                <a:gd name="T14" fmla="*/ 163 w 227"/>
                <a:gd name="T15" fmla="*/ 32 h 3856"/>
                <a:gd name="T16" fmla="*/ 205 w 227"/>
                <a:gd name="T17" fmla="*/ 8 h 3856"/>
                <a:gd name="T18" fmla="*/ 227 w 227"/>
                <a:gd name="T19" fmla="*/ 0 h 3856"/>
                <a:gd name="T20" fmla="*/ 180 w 227"/>
                <a:gd name="T21" fmla="*/ 13 h 3856"/>
                <a:gd name="T22" fmla="*/ 136 w 227"/>
                <a:gd name="T23" fmla="*/ 35 h 3856"/>
                <a:gd name="T24" fmla="*/ 99 w 227"/>
                <a:gd name="T25" fmla="*/ 62 h 3856"/>
                <a:gd name="T26" fmla="*/ 66 w 227"/>
                <a:gd name="T27" fmla="*/ 96 h 3856"/>
                <a:gd name="T28" fmla="*/ 39 w 227"/>
                <a:gd name="T29" fmla="*/ 136 h 3856"/>
                <a:gd name="T30" fmla="*/ 18 w 227"/>
                <a:gd name="T31" fmla="*/ 178 h 3856"/>
                <a:gd name="T32" fmla="*/ 5 w 227"/>
                <a:gd name="T33" fmla="*/ 225 h 3856"/>
                <a:gd name="T34" fmla="*/ 0 w 227"/>
                <a:gd name="T35" fmla="*/ 276 h 3856"/>
                <a:gd name="T36" fmla="*/ 0 w 227"/>
                <a:gd name="T37" fmla="*/ 3580 h 3856"/>
                <a:gd name="T38" fmla="*/ 5 w 227"/>
                <a:gd name="T39" fmla="*/ 3629 h 3856"/>
                <a:gd name="T40" fmla="*/ 18 w 227"/>
                <a:gd name="T41" fmla="*/ 3676 h 3856"/>
                <a:gd name="T42" fmla="*/ 39 w 227"/>
                <a:gd name="T43" fmla="*/ 3719 h 3856"/>
                <a:gd name="T44" fmla="*/ 66 w 227"/>
                <a:gd name="T45" fmla="*/ 3758 h 3856"/>
                <a:gd name="T46" fmla="*/ 99 w 227"/>
                <a:gd name="T47" fmla="*/ 3793 h 3856"/>
                <a:gd name="T48" fmla="*/ 136 w 227"/>
                <a:gd name="T49" fmla="*/ 3820 h 3856"/>
                <a:gd name="T50" fmla="*/ 180 w 227"/>
                <a:gd name="T51" fmla="*/ 3842 h 3856"/>
                <a:gd name="T52" fmla="*/ 227 w 227"/>
                <a:gd name="T53" fmla="*/ 3856 h 3856"/>
                <a:gd name="T54" fmla="*/ 205 w 227"/>
                <a:gd name="T55" fmla="*/ 3847 h 3856"/>
                <a:gd name="T56" fmla="*/ 163 w 227"/>
                <a:gd name="T57" fmla="*/ 3824 h 3856"/>
                <a:gd name="T58" fmla="*/ 126 w 227"/>
                <a:gd name="T59" fmla="*/ 3795 h 3856"/>
                <a:gd name="T60" fmla="*/ 92 w 227"/>
                <a:gd name="T61" fmla="*/ 3761 h 3856"/>
                <a:gd name="T62" fmla="*/ 66 w 227"/>
                <a:gd name="T63" fmla="*/ 3723 h 3856"/>
                <a:gd name="T64" fmla="*/ 44 w 227"/>
                <a:gd name="T65" fmla="*/ 3681 h 3856"/>
                <a:gd name="T66" fmla="*/ 29 w 227"/>
                <a:gd name="T67" fmla="*/ 3635 h 3856"/>
                <a:gd name="T68" fmla="*/ 22 w 227"/>
                <a:gd name="T69" fmla="*/ 3587 h 3856"/>
                <a:gd name="T70" fmla="*/ 20 w 227"/>
                <a:gd name="T71" fmla="*/ 3561 h 3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7" h="3856">
                  <a:moveTo>
                    <a:pt x="20" y="3561"/>
                  </a:moveTo>
                  <a:lnTo>
                    <a:pt x="20" y="294"/>
                  </a:lnTo>
                  <a:lnTo>
                    <a:pt x="20" y="294"/>
                  </a:lnTo>
                  <a:lnTo>
                    <a:pt x="22" y="269"/>
                  </a:lnTo>
                  <a:lnTo>
                    <a:pt x="23" y="244"/>
                  </a:lnTo>
                  <a:lnTo>
                    <a:pt x="29" y="220"/>
                  </a:lnTo>
                  <a:lnTo>
                    <a:pt x="35" y="197"/>
                  </a:lnTo>
                  <a:lnTo>
                    <a:pt x="44" y="175"/>
                  </a:lnTo>
                  <a:lnTo>
                    <a:pt x="54" y="153"/>
                  </a:lnTo>
                  <a:lnTo>
                    <a:pt x="66" y="133"/>
                  </a:lnTo>
                  <a:lnTo>
                    <a:pt x="79" y="113"/>
                  </a:lnTo>
                  <a:lnTo>
                    <a:pt x="92" y="94"/>
                  </a:lnTo>
                  <a:lnTo>
                    <a:pt x="109" y="76"/>
                  </a:lnTo>
                  <a:lnTo>
                    <a:pt x="126" y="61"/>
                  </a:lnTo>
                  <a:lnTo>
                    <a:pt x="143" y="45"/>
                  </a:lnTo>
                  <a:lnTo>
                    <a:pt x="163" y="32"/>
                  </a:lnTo>
                  <a:lnTo>
                    <a:pt x="183" y="20"/>
                  </a:lnTo>
                  <a:lnTo>
                    <a:pt x="205" y="8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03" y="5"/>
                  </a:lnTo>
                  <a:lnTo>
                    <a:pt x="180" y="13"/>
                  </a:lnTo>
                  <a:lnTo>
                    <a:pt x="158" y="24"/>
                  </a:lnTo>
                  <a:lnTo>
                    <a:pt x="136" y="35"/>
                  </a:lnTo>
                  <a:lnTo>
                    <a:pt x="118" y="47"/>
                  </a:lnTo>
                  <a:lnTo>
                    <a:pt x="99" y="62"/>
                  </a:lnTo>
                  <a:lnTo>
                    <a:pt x="81" y="79"/>
                  </a:lnTo>
                  <a:lnTo>
                    <a:pt x="66" y="96"/>
                  </a:lnTo>
                  <a:lnTo>
                    <a:pt x="50" y="116"/>
                  </a:lnTo>
                  <a:lnTo>
                    <a:pt x="39" y="136"/>
                  </a:lnTo>
                  <a:lnTo>
                    <a:pt x="27" y="156"/>
                  </a:lnTo>
                  <a:lnTo>
                    <a:pt x="18" y="178"/>
                  </a:lnTo>
                  <a:lnTo>
                    <a:pt x="10" y="202"/>
                  </a:lnTo>
                  <a:lnTo>
                    <a:pt x="5" y="225"/>
                  </a:lnTo>
                  <a:lnTo>
                    <a:pt x="2" y="251"/>
                  </a:lnTo>
                  <a:lnTo>
                    <a:pt x="0" y="276"/>
                  </a:lnTo>
                  <a:lnTo>
                    <a:pt x="0" y="3580"/>
                  </a:lnTo>
                  <a:lnTo>
                    <a:pt x="0" y="3580"/>
                  </a:lnTo>
                  <a:lnTo>
                    <a:pt x="2" y="3605"/>
                  </a:lnTo>
                  <a:lnTo>
                    <a:pt x="5" y="3629"/>
                  </a:lnTo>
                  <a:lnTo>
                    <a:pt x="10" y="3654"/>
                  </a:lnTo>
                  <a:lnTo>
                    <a:pt x="18" y="3676"/>
                  </a:lnTo>
                  <a:lnTo>
                    <a:pt x="27" y="3699"/>
                  </a:lnTo>
                  <a:lnTo>
                    <a:pt x="39" y="3719"/>
                  </a:lnTo>
                  <a:lnTo>
                    <a:pt x="50" y="3740"/>
                  </a:lnTo>
                  <a:lnTo>
                    <a:pt x="66" y="3758"/>
                  </a:lnTo>
                  <a:lnTo>
                    <a:pt x="81" y="3777"/>
                  </a:lnTo>
                  <a:lnTo>
                    <a:pt x="99" y="3793"/>
                  </a:lnTo>
                  <a:lnTo>
                    <a:pt x="118" y="3807"/>
                  </a:lnTo>
                  <a:lnTo>
                    <a:pt x="136" y="3820"/>
                  </a:lnTo>
                  <a:lnTo>
                    <a:pt x="158" y="3832"/>
                  </a:lnTo>
                  <a:lnTo>
                    <a:pt x="180" y="3842"/>
                  </a:lnTo>
                  <a:lnTo>
                    <a:pt x="203" y="3849"/>
                  </a:lnTo>
                  <a:lnTo>
                    <a:pt x="227" y="3856"/>
                  </a:lnTo>
                  <a:lnTo>
                    <a:pt x="227" y="3856"/>
                  </a:lnTo>
                  <a:lnTo>
                    <a:pt x="205" y="3847"/>
                  </a:lnTo>
                  <a:lnTo>
                    <a:pt x="183" y="3836"/>
                  </a:lnTo>
                  <a:lnTo>
                    <a:pt x="163" y="3824"/>
                  </a:lnTo>
                  <a:lnTo>
                    <a:pt x="143" y="3810"/>
                  </a:lnTo>
                  <a:lnTo>
                    <a:pt x="126" y="3795"/>
                  </a:lnTo>
                  <a:lnTo>
                    <a:pt x="109" y="3778"/>
                  </a:lnTo>
                  <a:lnTo>
                    <a:pt x="92" y="3761"/>
                  </a:lnTo>
                  <a:lnTo>
                    <a:pt x="79" y="3743"/>
                  </a:lnTo>
                  <a:lnTo>
                    <a:pt x="66" y="3723"/>
                  </a:lnTo>
                  <a:lnTo>
                    <a:pt x="54" y="3703"/>
                  </a:lnTo>
                  <a:lnTo>
                    <a:pt x="44" y="3681"/>
                  </a:lnTo>
                  <a:lnTo>
                    <a:pt x="35" y="3657"/>
                  </a:lnTo>
                  <a:lnTo>
                    <a:pt x="29" y="3635"/>
                  </a:lnTo>
                  <a:lnTo>
                    <a:pt x="23" y="3610"/>
                  </a:lnTo>
                  <a:lnTo>
                    <a:pt x="22" y="3587"/>
                  </a:lnTo>
                  <a:lnTo>
                    <a:pt x="20" y="3561"/>
                  </a:lnTo>
                  <a:lnTo>
                    <a:pt x="20" y="3561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7B61FDC6-68FF-485D-A6CA-19BCDED83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669" y="567458"/>
              <a:ext cx="2684616" cy="214708"/>
            </a:xfrm>
            <a:custGeom>
              <a:avLst/>
              <a:gdLst>
                <a:gd name="T0" fmla="*/ 1571 w 1813"/>
                <a:gd name="T1" fmla="*/ 22 h 145"/>
                <a:gd name="T2" fmla="*/ 1590 w 1813"/>
                <a:gd name="T3" fmla="*/ 22 h 145"/>
                <a:gd name="T4" fmla="*/ 1625 w 1813"/>
                <a:gd name="T5" fmla="*/ 27 h 145"/>
                <a:gd name="T6" fmla="*/ 1660 w 1813"/>
                <a:gd name="T7" fmla="*/ 35 h 145"/>
                <a:gd name="T8" fmla="*/ 1692 w 1813"/>
                <a:gd name="T9" fmla="*/ 47 h 145"/>
                <a:gd name="T10" fmla="*/ 1739 w 1813"/>
                <a:gd name="T11" fmla="*/ 72 h 145"/>
                <a:gd name="T12" fmla="*/ 1791 w 1813"/>
                <a:gd name="T13" fmla="*/ 118 h 145"/>
                <a:gd name="T14" fmla="*/ 1813 w 1813"/>
                <a:gd name="T15" fmla="*/ 145 h 145"/>
                <a:gd name="T16" fmla="*/ 1795 w 1813"/>
                <a:gd name="T17" fmla="*/ 113 h 145"/>
                <a:gd name="T18" fmla="*/ 1773 w 1813"/>
                <a:gd name="T19" fmla="*/ 86 h 145"/>
                <a:gd name="T20" fmla="*/ 1746 w 1813"/>
                <a:gd name="T21" fmla="*/ 61 h 145"/>
                <a:gd name="T22" fmla="*/ 1717 w 1813"/>
                <a:gd name="T23" fmla="*/ 39 h 145"/>
                <a:gd name="T24" fmla="*/ 1686 w 1813"/>
                <a:gd name="T25" fmla="*/ 22 h 145"/>
                <a:gd name="T26" fmla="*/ 1652 w 1813"/>
                <a:gd name="T27" fmla="*/ 10 h 145"/>
                <a:gd name="T28" fmla="*/ 1615 w 1813"/>
                <a:gd name="T29" fmla="*/ 2 h 145"/>
                <a:gd name="T30" fmla="*/ 1578 w 1813"/>
                <a:gd name="T31" fmla="*/ 0 h 145"/>
                <a:gd name="T32" fmla="*/ 237 w 1813"/>
                <a:gd name="T33" fmla="*/ 0 h 145"/>
                <a:gd name="T34" fmla="*/ 198 w 1813"/>
                <a:gd name="T35" fmla="*/ 2 h 145"/>
                <a:gd name="T36" fmla="*/ 163 w 1813"/>
                <a:gd name="T37" fmla="*/ 10 h 145"/>
                <a:gd name="T38" fmla="*/ 128 w 1813"/>
                <a:gd name="T39" fmla="*/ 22 h 145"/>
                <a:gd name="T40" fmla="*/ 96 w 1813"/>
                <a:gd name="T41" fmla="*/ 39 h 145"/>
                <a:gd name="T42" fmla="*/ 67 w 1813"/>
                <a:gd name="T43" fmla="*/ 61 h 145"/>
                <a:gd name="T44" fmla="*/ 42 w 1813"/>
                <a:gd name="T45" fmla="*/ 86 h 145"/>
                <a:gd name="T46" fmla="*/ 18 w 1813"/>
                <a:gd name="T47" fmla="*/ 113 h 145"/>
                <a:gd name="T48" fmla="*/ 0 w 1813"/>
                <a:gd name="T49" fmla="*/ 145 h 145"/>
                <a:gd name="T50" fmla="*/ 22 w 1813"/>
                <a:gd name="T51" fmla="*/ 118 h 145"/>
                <a:gd name="T52" fmla="*/ 76 w 1813"/>
                <a:gd name="T53" fmla="*/ 72 h 145"/>
                <a:gd name="T54" fmla="*/ 121 w 1813"/>
                <a:gd name="T55" fmla="*/ 47 h 145"/>
                <a:gd name="T56" fmla="*/ 153 w 1813"/>
                <a:gd name="T57" fmla="*/ 35 h 145"/>
                <a:gd name="T58" fmla="*/ 188 w 1813"/>
                <a:gd name="T59" fmla="*/ 27 h 145"/>
                <a:gd name="T60" fmla="*/ 224 w 1813"/>
                <a:gd name="T61" fmla="*/ 22 h 145"/>
                <a:gd name="T62" fmla="*/ 242 w 1813"/>
                <a:gd name="T63" fmla="*/ 2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3" h="145">
                  <a:moveTo>
                    <a:pt x="242" y="22"/>
                  </a:moveTo>
                  <a:lnTo>
                    <a:pt x="1571" y="22"/>
                  </a:lnTo>
                  <a:lnTo>
                    <a:pt x="1571" y="22"/>
                  </a:lnTo>
                  <a:lnTo>
                    <a:pt x="1590" y="22"/>
                  </a:lnTo>
                  <a:lnTo>
                    <a:pt x="1608" y="23"/>
                  </a:lnTo>
                  <a:lnTo>
                    <a:pt x="1625" y="27"/>
                  </a:lnTo>
                  <a:lnTo>
                    <a:pt x="1643" y="30"/>
                  </a:lnTo>
                  <a:lnTo>
                    <a:pt x="1660" y="35"/>
                  </a:lnTo>
                  <a:lnTo>
                    <a:pt x="1677" y="40"/>
                  </a:lnTo>
                  <a:lnTo>
                    <a:pt x="1692" y="47"/>
                  </a:lnTo>
                  <a:lnTo>
                    <a:pt x="1709" y="55"/>
                  </a:lnTo>
                  <a:lnTo>
                    <a:pt x="1739" y="72"/>
                  </a:lnTo>
                  <a:lnTo>
                    <a:pt x="1766" y="94"/>
                  </a:lnTo>
                  <a:lnTo>
                    <a:pt x="1791" y="118"/>
                  </a:lnTo>
                  <a:lnTo>
                    <a:pt x="1813" y="145"/>
                  </a:lnTo>
                  <a:lnTo>
                    <a:pt x="1813" y="145"/>
                  </a:lnTo>
                  <a:lnTo>
                    <a:pt x="1805" y="128"/>
                  </a:lnTo>
                  <a:lnTo>
                    <a:pt x="1795" y="113"/>
                  </a:lnTo>
                  <a:lnTo>
                    <a:pt x="1785" y="99"/>
                  </a:lnTo>
                  <a:lnTo>
                    <a:pt x="1773" y="86"/>
                  </a:lnTo>
                  <a:lnTo>
                    <a:pt x="1760" y="72"/>
                  </a:lnTo>
                  <a:lnTo>
                    <a:pt x="1746" y="61"/>
                  </a:lnTo>
                  <a:lnTo>
                    <a:pt x="1733" y="49"/>
                  </a:lnTo>
                  <a:lnTo>
                    <a:pt x="1717" y="39"/>
                  </a:lnTo>
                  <a:lnTo>
                    <a:pt x="1702" y="30"/>
                  </a:lnTo>
                  <a:lnTo>
                    <a:pt x="1686" y="22"/>
                  </a:lnTo>
                  <a:lnTo>
                    <a:pt x="1669" y="15"/>
                  </a:lnTo>
                  <a:lnTo>
                    <a:pt x="1652" y="10"/>
                  </a:lnTo>
                  <a:lnTo>
                    <a:pt x="1633" y="5"/>
                  </a:lnTo>
                  <a:lnTo>
                    <a:pt x="1615" y="2"/>
                  </a:lnTo>
                  <a:lnTo>
                    <a:pt x="1596" y="0"/>
                  </a:lnTo>
                  <a:lnTo>
                    <a:pt x="1578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17" y="0"/>
                  </a:lnTo>
                  <a:lnTo>
                    <a:pt x="198" y="2"/>
                  </a:lnTo>
                  <a:lnTo>
                    <a:pt x="180" y="5"/>
                  </a:lnTo>
                  <a:lnTo>
                    <a:pt x="163" y="10"/>
                  </a:lnTo>
                  <a:lnTo>
                    <a:pt x="145" y="15"/>
                  </a:lnTo>
                  <a:lnTo>
                    <a:pt x="128" y="22"/>
                  </a:lnTo>
                  <a:lnTo>
                    <a:pt x="113" y="30"/>
                  </a:lnTo>
                  <a:lnTo>
                    <a:pt x="96" y="39"/>
                  </a:lnTo>
                  <a:lnTo>
                    <a:pt x="82" y="49"/>
                  </a:lnTo>
                  <a:lnTo>
                    <a:pt x="67" y="61"/>
                  </a:lnTo>
                  <a:lnTo>
                    <a:pt x="54" y="72"/>
                  </a:lnTo>
                  <a:lnTo>
                    <a:pt x="42" y="86"/>
                  </a:lnTo>
                  <a:lnTo>
                    <a:pt x="30" y="99"/>
                  </a:lnTo>
                  <a:lnTo>
                    <a:pt x="18" y="113"/>
                  </a:lnTo>
                  <a:lnTo>
                    <a:pt x="8" y="128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22" y="118"/>
                  </a:lnTo>
                  <a:lnTo>
                    <a:pt x="47" y="94"/>
                  </a:lnTo>
                  <a:lnTo>
                    <a:pt x="76" y="72"/>
                  </a:lnTo>
                  <a:lnTo>
                    <a:pt x="106" y="55"/>
                  </a:lnTo>
                  <a:lnTo>
                    <a:pt x="121" y="47"/>
                  </a:lnTo>
                  <a:lnTo>
                    <a:pt x="138" y="40"/>
                  </a:lnTo>
                  <a:lnTo>
                    <a:pt x="153" y="35"/>
                  </a:lnTo>
                  <a:lnTo>
                    <a:pt x="172" y="30"/>
                  </a:lnTo>
                  <a:lnTo>
                    <a:pt x="188" y="27"/>
                  </a:lnTo>
                  <a:lnTo>
                    <a:pt x="207" y="23"/>
                  </a:lnTo>
                  <a:lnTo>
                    <a:pt x="224" y="22"/>
                  </a:lnTo>
                  <a:lnTo>
                    <a:pt x="242" y="22"/>
                  </a:lnTo>
                  <a:lnTo>
                    <a:pt x="242" y="2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8497718E-CB23-4CC0-B6D7-25616551C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746" y="1112373"/>
              <a:ext cx="2850460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558FD4E3-0066-407B-A04B-84E61D891D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746" y="5717496"/>
              <a:ext cx="2850460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DD866641-348D-4F69-B949-FFB256BCF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092" y="594111"/>
              <a:ext cx="2749768" cy="5668300"/>
            </a:xfrm>
            <a:custGeom>
              <a:avLst/>
              <a:gdLst>
                <a:gd name="connsiteX0" fmla="*/ 379072 w 2749748"/>
                <a:gd name="connsiteY0" fmla="*/ 119199 h 5668297"/>
                <a:gd name="connsiteX1" fmla="*/ 350937 w 2749748"/>
                <a:gd name="connsiteY1" fmla="*/ 125122 h 5668297"/>
                <a:gd name="connsiteX2" fmla="*/ 324284 w 2749748"/>
                <a:gd name="connsiteY2" fmla="*/ 132526 h 5668297"/>
                <a:gd name="connsiteX3" fmla="*/ 296150 w 2749748"/>
                <a:gd name="connsiteY3" fmla="*/ 141410 h 5668297"/>
                <a:gd name="connsiteX4" fmla="*/ 270977 w 2749748"/>
                <a:gd name="connsiteY4" fmla="*/ 154737 h 5668297"/>
                <a:gd name="connsiteX5" fmla="*/ 247285 w 2749748"/>
                <a:gd name="connsiteY5" fmla="*/ 169544 h 5668297"/>
                <a:gd name="connsiteX6" fmla="*/ 225074 w 2749748"/>
                <a:gd name="connsiteY6" fmla="*/ 184352 h 5668297"/>
                <a:gd name="connsiteX7" fmla="*/ 204343 w 2749748"/>
                <a:gd name="connsiteY7" fmla="*/ 203602 h 5668297"/>
                <a:gd name="connsiteX8" fmla="*/ 185094 w 2749748"/>
                <a:gd name="connsiteY8" fmla="*/ 224332 h 5668297"/>
                <a:gd name="connsiteX9" fmla="*/ 167325 w 2749748"/>
                <a:gd name="connsiteY9" fmla="*/ 246543 h 5668297"/>
                <a:gd name="connsiteX10" fmla="*/ 153998 w 2749748"/>
                <a:gd name="connsiteY10" fmla="*/ 271716 h 5668297"/>
                <a:gd name="connsiteX11" fmla="*/ 142152 w 2749748"/>
                <a:gd name="connsiteY11" fmla="*/ 296889 h 5668297"/>
                <a:gd name="connsiteX12" fmla="*/ 131787 w 2749748"/>
                <a:gd name="connsiteY12" fmla="*/ 323542 h 5668297"/>
                <a:gd name="connsiteX13" fmla="*/ 124383 w 2749748"/>
                <a:gd name="connsiteY13" fmla="*/ 351676 h 5668297"/>
                <a:gd name="connsiteX14" fmla="*/ 119941 w 2749748"/>
                <a:gd name="connsiteY14" fmla="*/ 381291 h 5668297"/>
                <a:gd name="connsiteX15" fmla="*/ 116979 w 2749748"/>
                <a:gd name="connsiteY15" fmla="*/ 410906 h 5668297"/>
                <a:gd name="connsiteX16" fmla="*/ 116979 w 2749748"/>
                <a:gd name="connsiteY16" fmla="*/ 5258871 h 5668297"/>
                <a:gd name="connsiteX17" fmla="*/ 119941 w 2749748"/>
                <a:gd name="connsiteY17" fmla="*/ 5288486 h 5668297"/>
                <a:gd name="connsiteX18" fmla="*/ 124383 w 2749748"/>
                <a:gd name="connsiteY18" fmla="*/ 5318101 h 5668297"/>
                <a:gd name="connsiteX19" fmla="*/ 131787 w 2749748"/>
                <a:gd name="connsiteY19" fmla="*/ 5346235 h 5668297"/>
                <a:gd name="connsiteX20" fmla="*/ 142152 w 2749748"/>
                <a:gd name="connsiteY20" fmla="*/ 5372888 h 5668297"/>
                <a:gd name="connsiteX21" fmla="*/ 153998 w 2749748"/>
                <a:gd name="connsiteY21" fmla="*/ 5398061 h 5668297"/>
                <a:gd name="connsiteX22" fmla="*/ 167325 w 2749748"/>
                <a:gd name="connsiteY22" fmla="*/ 5420272 h 5668297"/>
                <a:gd name="connsiteX23" fmla="*/ 185094 w 2749748"/>
                <a:gd name="connsiteY23" fmla="*/ 5442483 h 5668297"/>
                <a:gd name="connsiteX24" fmla="*/ 204343 w 2749748"/>
                <a:gd name="connsiteY24" fmla="*/ 5464695 h 5668297"/>
                <a:gd name="connsiteX25" fmla="*/ 225074 w 2749748"/>
                <a:gd name="connsiteY25" fmla="*/ 5482464 h 5668297"/>
                <a:gd name="connsiteX26" fmla="*/ 247285 w 2749748"/>
                <a:gd name="connsiteY26" fmla="*/ 5500233 h 5668297"/>
                <a:gd name="connsiteX27" fmla="*/ 270977 w 2749748"/>
                <a:gd name="connsiteY27" fmla="*/ 5515040 h 5668297"/>
                <a:gd name="connsiteX28" fmla="*/ 296150 w 2749748"/>
                <a:gd name="connsiteY28" fmla="*/ 5526886 h 5668297"/>
                <a:gd name="connsiteX29" fmla="*/ 324284 w 2749748"/>
                <a:gd name="connsiteY29" fmla="*/ 5537251 h 5668297"/>
                <a:gd name="connsiteX30" fmla="*/ 350937 w 2749748"/>
                <a:gd name="connsiteY30" fmla="*/ 5544655 h 5668297"/>
                <a:gd name="connsiteX31" fmla="*/ 379072 w 2749748"/>
                <a:gd name="connsiteY31" fmla="*/ 5547617 h 5668297"/>
                <a:gd name="connsiteX32" fmla="*/ 408686 w 2749748"/>
                <a:gd name="connsiteY32" fmla="*/ 5549097 h 5668297"/>
                <a:gd name="connsiteX33" fmla="*/ 2341062 w 2749748"/>
                <a:gd name="connsiteY33" fmla="*/ 5549097 h 5668297"/>
                <a:gd name="connsiteX34" fmla="*/ 2372158 w 2749748"/>
                <a:gd name="connsiteY34" fmla="*/ 5547617 h 5668297"/>
                <a:gd name="connsiteX35" fmla="*/ 2398811 w 2749748"/>
                <a:gd name="connsiteY35" fmla="*/ 5544655 h 5668297"/>
                <a:gd name="connsiteX36" fmla="*/ 2428426 w 2749748"/>
                <a:gd name="connsiteY36" fmla="*/ 5537251 h 5668297"/>
                <a:gd name="connsiteX37" fmla="*/ 2453598 w 2749748"/>
                <a:gd name="connsiteY37" fmla="*/ 5526886 h 5668297"/>
                <a:gd name="connsiteX38" fmla="*/ 2481733 w 2749748"/>
                <a:gd name="connsiteY38" fmla="*/ 5515040 h 5668297"/>
                <a:gd name="connsiteX39" fmla="*/ 2503944 w 2749748"/>
                <a:gd name="connsiteY39" fmla="*/ 5500233 h 5668297"/>
                <a:gd name="connsiteX40" fmla="*/ 2526155 w 2749748"/>
                <a:gd name="connsiteY40" fmla="*/ 5482464 h 5668297"/>
                <a:gd name="connsiteX41" fmla="*/ 2548366 w 2749748"/>
                <a:gd name="connsiteY41" fmla="*/ 5464695 h 5668297"/>
                <a:gd name="connsiteX42" fmla="*/ 2566135 w 2749748"/>
                <a:gd name="connsiteY42" fmla="*/ 5442483 h 5668297"/>
                <a:gd name="connsiteX43" fmla="*/ 2583904 w 2749748"/>
                <a:gd name="connsiteY43" fmla="*/ 5420272 h 5668297"/>
                <a:gd name="connsiteX44" fmla="*/ 2598712 w 2749748"/>
                <a:gd name="connsiteY44" fmla="*/ 5398061 h 5668297"/>
                <a:gd name="connsiteX45" fmla="*/ 2610558 w 2749748"/>
                <a:gd name="connsiteY45" fmla="*/ 5372888 h 5668297"/>
                <a:gd name="connsiteX46" fmla="*/ 2620923 w 2749748"/>
                <a:gd name="connsiteY46" fmla="*/ 5346235 h 5668297"/>
                <a:gd name="connsiteX47" fmla="*/ 2625365 w 2749748"/>
                <a:gd name="connsiteY47" fmla="*/ 5318101 h 5668297"/>
                <a:gd name="connsiteX48" fmla="*/ 2629808 w 2749748"/>
                <a:gd name="connsiteY48" fmla="*/ 5288486 h 5668297"/>
                <a:gd name="connsiteX49" fmla="*/ 2632769 w 2749748"/>
                <a:gd name="connsiteY49" fmla="*/ 5258871 h 5668297"/>
                <a:gd name="connsiteX50" fmla="*/ 2632769 w 2749748"/>
                <a:gd name="connsiteY50" fmla="*/ 410906 h 5668297"/>
                <a:gd name="connsiteX51" fmla="*/ 2629808 w 2749748"/>
                <a:gd name="connsiteY51" fmla="*/ 381291 h 5668297"/>
                <a:gd name="connsiteX52" fmla="*/ 2625365 w 2749748"/>
                <a:gd name="connsiteY52" fmla="*/ 351676 h 5668297"/>
                <a:gd name="connsiteX53" fmla="*/ 2620923 w 2749748"/>
                <a:gd name="connsiteY53" fmla="*/ 323542 h 5668297"/>
                <a:gd name="connsiteX54" fmla="*/ 2610558 w 2749748"/>
                <a:gd name="connsiteY54" fmla="*/ 296889 h 5668297"/>
                <a:gd name="connsiteX55" fmla="*/ 2598712 w 2749748"/>
                <a:gd name="connsiteY55" fmla="*/ 271716 h 5668297"/>
                <a:gd name="connsiteX56" fmla="*/ 2583904 w 2749748"/>
                <a:gd name="connsiteY56" fmla="*/ 246543 h 5668297"/>
                <a:gd name="connsiteX57" fmla="*/ 2566135 w 2749748"/>
                <a:gd name="connsiteY57" fmla="*/ 224332 h 5668297"/>
                <a:gd name="connsiteX58" fmla="*/ 2548366 w 2749748"/>
                <a:gd name="connsiteY58" fmla="*/ 203602 h 5668297"/>
                <a:gd name="connsiteX59" fmla="*/ 2526155 w 2749748"/>
                <a:gd name="connsiteY59" fmla="*/ 184352 h 5668297"/>
                <a:gd name="connsiteX60" fmla="*/ 2503944 w 2749748"/>
                <a:gd name="connsiteY60" fmla="*/ 169544 h 5668297"/>
                <a:gd name="connsiteX61" fmla="*/ 2481733 w 2749748"/>
                <a:gd name="connsiteY61" fmla="*/ 154737 h 5668297"/>
                <a:gd name="connsiteX62" fmla="*/ 2453598 w 2749748"/>
                <a:gd name="connsiteY62" fmla="*/ 141410 h 5668297"/>
                <a:gd name="connsiteX63" fmla="*/ 2428426 w 2749748"/>
                <a:gd name="connsiteY63" fmla="*/ 132526 h 5668297"/>
                <a:gd name="connsiteX64" fmla="*/ 2398811 w 2749748"/>
                <a:gd name="connsiteY64" fmla="*/ 125122 h 5668297"/>
                <a:gd name="connsiteX65" fmla="*/ 2372158 w 2749748"/>
                <a:gd name="connsiteY65" fmla="*/ 119199 h 5668297"/>
                <a:gd name="connsiteX66" fmla="*/ 2341062 w 2749748"/>
                <a:gd name="connsiteY66" fmla="*/ 119199 h 5668297"/>
                <a:gd name="connsiteX67" fmla="*/ 2129315 w 2749748"/>
                <a:gd name="connsiteY67" fmla="*/ 119199 h 5668297"/>
                <a:gd name="connsiteX68" fmla="*/ 2117469 w 2749748"/>
                <a:gd name="connsiteY68" fmla="*/ 119199 h 5668297"/>
                <a:gd name="connsiteX69" fmla="*/ 2107104 w 2749748"/>
                <a:gd name="connsiteY69" fmla="*/ 122161 h 5668297"/>
                <a:gd name="connsiteX70" fmla="*/ 2096738 w 2749748"/>
                <a:gd name="connsiteY70" fmla="*/ 126603 h 5668297"/>
                <a:gd name="connsiteX71" fmla="*/ 2089335 w 2749748"/>
                <a:gd name="connsiteY71" fmla="*/ 134007 h 5668297"/>
                <a:gd name="connsiteX72" fmla="*/ 2081931 w 2749748"/>
                <a:gd name="connsiteY72" fmla="*/ 141410 h 5668297"/>
                <a:gd name="connsiteX73" fmla="*/ 2077489 w 2749748"/>
                <a:gd name="connsiteY73" fmla="*/ 151776 h 5668297"/>
                <a:gd name="connsiteX74" fmla="*/ 2074527 w 2749748"/>
                <a:gd name="connsiteY74" fmla="*/ 162141 h 5668297"/>
                <a:gd name="connsiteX75" fmla="*/ 2074527 w 2749748"/>
                <a:gd name="connsiteY75" fmla="*/ 173987 h 5668297"/>
                <a:gd name="connsiteX76" fmla="*/ 2073046 w 2749748"/>
                <a:gd name="connsiteY76" fmla="*/ 188794 h 5668297"/>
                <a:gd name="connsiteX77" fmla="*/ 2073046 w 2749748"/>
                <a:gd name="connsiteY77" fmla="*/ 203602 h 5668297"/>
                <a:gd name="connsiteX78" fmla="*/ 2062681 w 2749748"/>
                <a:gd name="connsiteY78" fmla="*/ 231736 h 5668297"/>
                <a:gd name="connsiteX79" fmla="*/ 2050835 w 2749748"/>
                <a:gd name="connsiteY79" fmla="*/ 256909 h 5668297"/>
                <a:gd name="connsiteX80" fmla="*/ 2030105 w 2749748"/>
                <a:gd name="connsiteY80" fmla="*/ 279120 h 5668297"/>
                <a:gd name="connsiteX81" fmla="*/ 2007894 w 2749748"/>
                <a:gd name="connsiteY81" fmla="*/ 296889 h 5668297"/>
                <a:gd name="connsiteX82" fmla="*/ 1982721 w 2749748"/>
                <a:gd name="connsiteY82" fmla="*/ 311696 h 5668297"/>
                <a:gd name="connsiteX83" fmla="*/ 1956067 w 2749748"/>
                <a:gd name="connsiteY83" fmla="*/ 319100 h 5668297"/>
                <a:gd name="connsiteX84" fmla="*/ 1941260 w 2749748"/>
                <a:gd name="connsiteY84" fmla="*/ 320581 h 5668297"/>
                <a:gd name="connsiteX85" fmla="*/ 1924972 w 2749748"/>
                <a:gd name="connsiteY85" fmla="*/ 320581 h 5668297"/>
                <a:gd name="connsiteX86" fmla="*/ 824777 w 2749748"/>
                <a:gd name="connsiteY86" fmla="*/ 320581 h 5668297"/>
                <a:gd name="connsiteX87" fmla="*/ 809969 w 2749748"/>
                <a:gd name="connsiteY87" fmla="*/ 320581 h 5668297"/>
                <a:gd name="connsiteX88" fmla="*/ 795162 w 2749748"/>
                <a:gd name="connsiteY88" fmla="*/ 319100 h 5668297"/>
                <a:gd name="connsiteX89" fmla="*/ 767027 w 2749748"/>
                <a:gd name="connsiteY89" fmla="*/ 311696 h 5668297"/>
                <a:gd name="connsiteX90" fmla="*/ 741855 w 2749748"/>
                <a:gd name="connsiteY90" fmla="*/ 296889 h 5668297"/>
                <a:gd name="connsiteX91" fmla="*/ 719643 w 2749748"/>
                <a:gd name="connsiteY91" fmla="*/ 279120 h 5668297"/>
                <a:gd name="connsiteX92" fmla="*/ 701874 w 2749748"/>
                <a:gd name="connsiteY92" fmla="*/ 256909 h 5668297"/>
                <a:gd name="connsiteX93" fmla="*/ 687067 w 2749748"/>
                <a:gd name="connsiteY93" fmla="*/ 231736 h 5668297"/>
                <a:gd name="connsiteX94" fmla="*/ 679663 w 2749748"/>
                <a:gd name="connsiteY94" fmla="*/ 203602 h 5668297"/>
                <a:gd name="connsiteX95" fmla="*/ 678183 w 2749748"/>
                <a:gd name="connsiteY95" fmla="*/ 188794 h 5668297"/>
                <a:gd name="connsiteX96" fmla="*/ 678183 w 2749748"/>
                <a:gd name="connsiteY96" fmla="*/ 173987 h 5668297"/>
                <a:gd name="connsiteX97" fmla="*/ 675221 w 2749748"/>
                <a:gd name="connsiteY97" fmla="*/ 162141 h 5668297"/>
                <a:gd name="connsiteX98" fmla="*/ 672260 w 2749748"/>
                <a:gd name="connsiteY98" fmla="*/ 151776 h 5668297"/>
                <a:gd name="connsiteX99" fmla="*/ 667817 w 2749748"/>
                <a:gd name="connsiteY99" fmla="*/ 141410 h 5668297"/>
                <a:gd name="connsiteX100" fmla="*/ 660414 w 2749748"/>
                <a:gd name="connsiteY100" fmla="*/ 134007 h 5668297"/>
                <a:gd name="connsiteX101" fmla="*/ 653010 w 2749748"/>
                <a:gd name="connsiteY101" fmla="*/ 126603 h 5668297"/>
                <a:gd name="connsiteX102" fmla="*/ 642645 w 2749748"/>
                <a:gd name="connsiteY102" fmla="*/ 122161 h 5668297"/>
                <a:gd name="connsiteX103" fmla="*/ 632279 w 2749748"/>
                <a:gd name="connsiteY103" fmla="*/ 119199 h 5668297"/>
                <a:gd name="connsiteX104" fmla="*/ 623395 w 2749748"/>
                <a:gd name="connsiteY104" fmla="*/ 119199 h 5668297"/>
                <a:gd name="connsiteX105" fmla="*/ 408686 w 2749748"/>
                <a:gd name="connsiteY105" fmla="*/ 119199 h 5668297"/>
                <a:gd name="connsiteX106" fmla="*/ 389437 w 2749748"/>
                <a:gd name="connsiteY106" fmla="*/ 0 h 5668297"/>
                <a:gd name="connsiteX107" fmla="*/ 2361792 w 2749748"/>
                <a:gd name="connsiteY107" fmla="*/ 0 h 5668297"/>
                <a:gd name="connsiteX108" fmla="*/ 2401772 w 2749748"/>
                <a:gd name="connsiteY108" fmla="*/ 2962 h 5668297"/>
                <a:gd name="connsiteX109" fmla="*/ 2441752 w 2749748"/>
                <a:gd name="connsiteY109" fmla="*/ 10365 h 5668297"/>
                <a:gd name="connsiteX110" fmla="*/ 2478771 w 2749748"/>
                <a:gd name="connsiteY110" fmla="*/ 17769 h 5668297"/>
                <a:gd name="connsiteX111" fmla="*/ 2512828 w 2749748"/>
                <a:gd name="connsiteY111" fmla="*/ 32577 h 5668297"/>
                <a:gd name="connsiteX112" fmla="*/ 2548366 w 2749748"/>
                <a:gd name="connsiteY112" fmla="*/ 47384 h 5668297"/>
                <a:gd name="connsiteX113" fmla="*/ 2577981 w 2749748"/>
                <a:gd name="connsiteY113" fmla="*/ 68114 h 5668297"/>
                <a:gd name="connsiteX114" fmla="*/ 2607596 w 2749748"/>
                <a:gd name="connsiteY114" fmla="*/ 90326 h 5668297"/>
                <a:gd name="connsiteX115" fmla="*/ 2635730 w 2749748"/>
                <a:gd name="connsiteY115" fmla="*/ 115498 h 5668297"/>
                <a:gd name="connsiteX116" fmla="*/ 2660903 w 2749748"/>
                <a:gd name="connsiteY116" fmla="*/ 142152 h 5668297"/>
                <a:gd name="connsiteX117" fmla="*/ 2683114 w 2749748"/>
                <a:gd name="connsiteY117" fmla="*/ 173247 h 5668297"/>
                <a:gd name="connsiteX118" fmla="*/ 2702364 w 2749748"/>
                <a:gd name="connsiteY118" fmla="*/ 204343 h 5668297"/>
                <a:gd name="connsiteX119" fmla="*/ 2720133 w 2749748"/>
                <a:gd name="connsiteY119" fmla="*/ 239881 h 5668297"/>
                <a:gd name="connsiteX120" fmla="*/ 2731979 w 2749748"/>
                <a:gd name="connsiteY120" fmla="*/ 273938 h 5668297"/>
                <a:gd name="connsiteX121" fmla="*/ 2742344 w 2749748"/>
                <a:gd name="connsiteY121" fmla="*/ 312438 h 5668297"/>
                <a:gd name="connsiteX122" fmla="*/ 2748267 w 2749748"/>
                <a:gd name="connsiteY122" fmla="*/ 349456 h 5668297"/>
                <a:gd name="connsiteX123" fmla="*/ 2749748 w 2749748"/>
                <a:gd name="connsiteY123" fmla="*/ 389436 h 5668297"/>
                <a:gd name="connsiteX124" fmla="*/ 2749748 w 2749748"/>
                <a:gd name="connsiteY124" fmla="*/ 5281822 h 5668297"/>
                <a:gd name="connsiteX125" fmla="*/ 2748267 w 2749748"/>
                <a:gd name="connsiteY125" fmla="*/ 5321803 h 5668297"/>
                <a:gd name="connsiteX126" fmla="*/ 2742344 w 2749748"/>
                <a:gd name="connsiteY126" fmla="*/ 5358821 h 5668297"/>
                <a:gd name="connsiteX127" fmla="*/ 2731979 w 2749748"/>
                <a:gd name="connsiteY127" fmla="*/ 5395840 h 5668297"/>
                <a:gd name="connsiteX128" fmla="*/ 2720133 w 2749748"/>
                <a:gd name="connsiteY128" fmla="*/ 5431378 h 5668297"/>
                <a:gd name="connsiteX129" fmla="*/ 2702364 w 2749748"/>
                <a:gd name="connsiteY129" fmla="*/ 5465435 h 5668297"/>
                <a:gd name="connsiteX130" fmla="*/ 2683114 w 2749748"/>
                <a:gd name="connsiteY130" fmla="*/ 5498011 h 5668297"/>
                <a:gd name="connsiteX131" fmla="*/ 2660903 w 2749748"/>
                <a:gd name="connsiteY131" fmla="*/ 5527626 h 5668297"/>
                <a:gd name="connsiteX132" fmla="*/ 2635730 w 2749748"/>
                <a:gd name="connsiteY132" fmla="*/ 5555761 h 5668297"/>
                <a:gd name="connsiteX133" fmla="*/ 2607596 w 2749748"/>
                <a:gd name="connsiteY133" fmla="*/ 5580933 h 5668297"/>
                <a:gd name="connsiteX134" fmla="*/ 2577981 w 2749748"/>
                <a:gd name="connsiteY134" fmla="*/ 5603144 h 5668297"/>
                <a:gd name="connsiteX135" fmla="*/ 2548366 w 2749748"/>
                <a:gd name="connsiteY135" fmla="*/ 5622394 h 5668297"/>
                <a:gd name="connsiteX136" fmla="*/ 2512828 w 2749748"/>
                <a:gd name="connsiteY136" fmla="*/ 5637202 h 5668297"/>
                <a:gd name="connsiteX137" fmla="*/ 2478771 w 2749748"/>
                <a:gd name="connsiteY137" fmla="*/ 5650528 h 5668297"/>
                <a:gd name="connsiteX138" fmla="*/ 2441752 w 2749748"/>
                <a:gd name="connsiteY138" fmla="*/ 5660894 h 5668297"/>
                <a:gd name="connsiteX139" fmla="*/ 2401772 w 2749748"/>
                <a:gd name="connsiteY139" fmla="*/ 5668297 h 5668297"/>
                <a:gd name="connsiteX140" fmla="*/ 2361792 w 2749748"/>
                <a:gd name="connsiteY140" fmla="*/ 5668297 h 5668297"/>
                <a:gd name="connsiteX141" fmla="*/ 389437 w 2749748"/>
                <a:gd name="connsiteY141" fmla="*/ 5668297 h 5668297"/>
                <a:gd name="connsiteX142" fmla="*/ 349457 w 2749748"/>
                <a:gd name="connsiteY142" fmla="*/ 5668297 h 5668297"/>
                <a:gd name="connsiteX143" fmla="*/ 310957 w 2749748"/>
                <a:gd name="connsiteY143" fmla="*/ 5660894 h 5668297"/>
                <a:gd name="connsiteX144" fmla="*/ 273939 w 2749748"/>
                <a:gd name="connsiteY144" fmla="*/ 5650528 h 5668297"/>
                <a:gd name="connsiteX145" fmla="*/ 236920 w 2749748"/>
                <a:gd name="connsiteY145" fmla="*/ 5637202 h 5668297"/>
                <a:gd name="connsiteX146" fmla="*/ 204343 w 2749748"/>
                <a:gd name="connsiteY146" fmla="*/ 5622394 h 5668297"/>
                <a:gd name="connsiteX147" fmla="*/ 171767 w 2749748"/>
                <a:gd name="connsiteY147" fmla="*/ 5603144 h 5668297"/>
                <a:gd name="connsiteX148" fmla="*/ 142152 w 2749748"/>
                <a:gd name="connsiteY148" fmla="*/ 5580933 h 5668297"/>
                <a:gd name="connsiteX149" fmla="*/ 115499 w 2749748"/>
                <a:gd name="connsiteY149" fmla="*/ 5555761 h 5668297"/>
                <a:gd name="connsiteX150" fmla="*/ 90326 w 2749748"/>
                <a:gd name="connsiteY150" fmla="*/ 5527626 h 5668297"/>
                <a:gd name="connsiteX151" fmla="*/ 68115 w 2749748"/>
                <a:gd name="connsiteY151" fmla="*/ 5498011 h 5668297"/>
                <a:gd name="connsiteX152" fmla="*/ 47384 w 2749748"/>
                <a:gd name="connsiteY152" fmla="*/ 5465435 h 5668297"/>
                <a:gd name="connsiteX153" fmla="*/ 29615 w 2749748"/>
                <a:gd name="connsiteY153" fmla="*/ 5431378 h 5668297"/>
                <a:gd name="connsiteX154" fmla="*/ 17769 w 2749748"/>
                <a:gd name="connsiteY154" fmla="*/ 5395840 h 5668297"/>
                <a:gd name="connsiteX155" fmla="*/ 7404 w 2749748"/>
                <a:gd name="connsiteY155" fmla="*/ 5358821 h 5668297"/>
                <a:gd name="connsiteX156" fmla="*/ 2962 w 2749748"/>
                <a:gd name="connsiteY156" fmla="*/ 5321803 h 5668297"/>
                <a:gd name="connsiteX157" fmla="*/ 0 w 2749748"/>
                <a:gd name="connsiteY157" fmla="*/ 5281822 h 5668297"/>
                <a:gd name="connsiteX158" fmla="*/ 0 w 2749748"/>
                <a:gd name="connsiteY158" fmla="*/ 389436 h 5668297"/>
                <a:gd name="connsiteX159" fmla="*/ 2962 w 2749748"/>
                <a:gd name="connsiteY159" fmla="*/ 349456 h 5668297"/>
                <a:gd name="connsiteX160" fmla="*/ 7404 w 2749748"/>
                <a:gd name="connsiteY160" fmla="*/ 312438 h 5668297"/>
                <a:gd name="connsiteX161" fmla="*/ 17769 w 2749748"/>
                <a:gd name="connsiteY161" fmla="*/ 273938 h 5668297"/>
                <a:gd name="connsiteX162" fmla="*/ 29615 w 2749748"/>
                <a:gd name="connsiteY162" fmla="*/ 239881 h 5668297"/>
                <a:gd name="connsiteX163" fmla="*/ 47384 w 2749748"/>
                <a:gd name="connsiteY163" fmla="*/ 204343 h 5668297"/>
                <a:gd name="connsiteX164" fmla="*/ 68115 w 2749748"/>
                <a:gd name="connsiteY164" fmla="*/ 173247 h 5668297"/>
                <a:gd name="connsiteX165" fmla="*/ 90326 w 2749748"/>
                <a:gd name="connsiteY165" fmla="*/ 142152 h 5668297"/>
                <a:gd name="connsiteX166" fmla="*/ 115499 w 2749748"/>
                <a:gd name="connsiteY166" fmla="*/ 115498 h 5668297"/>
                <a:gd name="connsiteX167" fmla="*/ 142152 w 2749748"/>
                <a:gd name="connsiteY167" fmla="*/ 90326 h 5668297"/>
                <a:gd name="connsiteX168" fmla="*/ 171767 w 2749748"/>
                <a:gd name="connsiteY168" fmla="*/ 68114 h 5668297"/>
                <a:gd name="connsiteX169" fmla="*/ 204343 w 2749748"/>
                <a:gd name="connsiteY169" fmla="*/ 47384 h 5668297"/>
                <a:gd name="connsiteX170" fmla="*/ 236920 w 2749748"/>
                <a:gd name="connsiteY170" fmla="*/ 32577 h 5668297"/>
                <a:gd name="connsiteX171" fmla="*/ 273939 w 2749748"/>
                <a:gd name="connsiteY171" fmla="*/ 17769 h 5668297"/>
                <a:gd name="connsiteX172" fmla="*/ 310957 w 2749748"/>
                <a:gd name="connsiteY172" fmla="*/ 10365 h 5668297"/>
                <a:gd name="connsiteX173" fmla="*/ 349457 w 2749748"/>
                <a:gd name="connsiteY173" fmla="*/ 2962 h 566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749748" h="5668297">
                  <a:moveTo>
                    <a:pt x="379072" y="119199"/>
                  </a:moveTo>
                  <a:lnTo>
                    <a:pt x="350937" y="125122"/>
                  </a:lnTo>
                  <a:lnTo>
                    <a:pt x="324284" y="132526"/>
                  </a:lnTo>
                  <a:lnTo>
                    <a:pt x="296150" y="141410"/>
                  </a:lnTo>
                  <a:lnTo>
                    <a:pt x="270977" y="154737"/>
                  </a:lnTo>
                  <a:lnTo>
                    <a:pt x="247285" y="169544"/>
                  </a:lnTo>
                  <a:lnTo>
                    <a:pt x="225074" y="184352"/>
                  </a:lnTo>
                  <a:lnTo>
                    <a:pt x="204343" y="203602"/>
                  </a:lnTo>
                  <a:lnTo>
                    <a:pt x="185094" y="224332"/>
                  </a:lnTo>
                  <a:lnTo>
                    <a:pt x="167325" y="246543"/>
                  </a:lnTo>
                  <a:lnTo>
                    <a:pt x="153998" y="271716"/>
                  </a:lnTo>
                  <a:lnTo>
                    <a:pt x="142152" y="296889"/>
                  </a:lnTo>
                  <a:lnTo>
                    <a:pt x="131787" y="323542"/>
                  </a:lnTo>
                  <a:lnTo>
                    <a:pt x="124383" y="351676"/>
                  </a:lnTo>
                  <a:lnTo>
                    <a:pt x="119941" y="381291"/>
                  </a:lnTo>
                  <a:lnTo>
                    <a:pt x="116979" y="410906"/>
                  </a:lnTo>
                  <a:lnTo>
                    <a:pt x="116979" y="5258871"/>
                  </a:lnTo>
                  <a:lnTo>
                    <a:pt x="119941" y="5288486"/>
                  </a:lnTo>
                  <a:lnTo>
                    <a:pt x="124383" y="5318101"/>
                  </a:lnTo>
                  <a:lnTo>
                    <a:pt x="131787" y="5346235"/>
                  </a:lnTo>
                  <a:lnTo>
                    <a:pt x="142152" y="5372888"/>
                  </a:lnTo>
                  <a:lnTo>
                    <a:pt x="153998" y="5398061"/>
                  </a:lnTo>
                  <a:lnTo>
                    <a:pt x="167325" y="5420272"/>
                  </a:lnTo>
                  <a:lnTo>
                    <a:pt x="185094" y="5442483"/>
                  </a:lnTo>
                  <a:lnTo>
                    <a:pt x="204343" y="5464695"/>
                  </a:lnTo>
                  <a:lnTo>
                    <a:pt x="225074" y="5482464"/>
                  </a:lnTo>
                  <a:lnTo>
                    <a:pt x="247285" y="5500233"/>
                  </a:lnTo>
                  <a:lnTo>
                    <a:pt x="270977" y="5515040"/>
                  </a:lnTo>
                  <a:lnTo>
                    <a:pt x="296150" y="5526886"/>
                  </a:lnTo>
                  <a:lnTo>
                    <a:pt x="324284" y="5537251"/>
                  </a:lnTo>
                  <a:lnTo>
                    <a:pt x="350937" y="5544655"/>
                  </a:lnTo>
                  <a:lnTo>
                    <a:pt x="379072" y="5547617"/>
                  </a:lnTo>
                  <a:lnTo>
                    <a:pt x="408686" y="5549097"/>
                  </a:lnTo>
                  <a:lnTo>
                    <a:pt x="2341062" y="5549097"/>
                  </a:lnTo>
                  <a:lnTo>
                    <a:pt x="2372158" y="5547617"/>
                  </a:lnTo>
                  <a:lnTo>
                    <a:pt x="2398811" y="5544655"/>
                  </a:lnTo>
                  <a:lnTo>
                    <a:pt x="2428426" y="5537251"/>
                  </a:lnTo>
                  <a:lnTo>
                    <a:pt x="2453598" y="5526886"/>
                  </a:lnTo>
                  <a:lnTo>
                    <a:pt x="2481733" y="5515040"/>
                  </a:lnTo>
                  <a:lnTo>
                    <a:pt x="2503944" y="5500233"/>
                  </a:lnTo>
                  <a:lnTo>
                    <a:pt x="2526155" y="5482464"/>
                  </a:lnTo>
                  <a:lnTo>
                    <a:pt x="2548366" y="5464695"/>
                  </a:lnTo>
                  <a:lnTo>
                    <a:pt x="2566135" y="5442483"/>
                  </a:lnTo>
                  <a:lnTo>
                    <a:pt x="2583904" y="5420272"/>
                  </a:lnTo>
                  <a:lnTo>
                    <a:pt x="2598712" y="5398061"/>
                  </a:lnTo>
                  <a:lnTo>
                    <a:pt x="2610558" y="5372888"/>
                  </a:lnTo>
                  <a:lnTo>
                    <a:pt x="2620923" y="5346235"/>
                  </a:lnTo>
                  <a:lnTo>
                    <a:pt x="2625365" y="5318101"/>
                  </a:lnTo>
                  <a:lnTo>
                    <a:pt x="2629808" y="5288486"/>
                  </a:lnTo>
                  <a:lnTo>
                    <a:pt x="2632769" y="5258871"/>
                  </a:lnTo>
                  <a:lnTo>
                    <a:pt x="2632769" y="410906"/>
                  </a:lnTo>
                  <a:lnTo>
                    <a:pt x="2629808" y="381291"/>
                  </a:lnTo>
                  <a:lnTo>
                    <a:pt x="2625365" y="351676"/>
                  </a:lnTo>
                  <a:lnTo>
                    <a:pt x="2620923" y="323542"/>
                  </a:lnTo>
                  <a:lnTo>
                    <a:pt x="2610558" y="296889"/>
                  </a:lnTo>
                  <a:lnTo>
                    <a:pt x="2598712" y="271716"/>
                  </a:lnTo>
                  <a:lnTo>
                    <a:pt x="2583904" y="246543"/>
                  </a:lnTo>
                  <a:lnTo>
                    <a:pt x="2566135" y="224332"/>
                  </a:lnTo>
                  <a:lnTo>
                    <a:pt x="2548366" y="203602"/>
                  </a:lnTo>
                  <a:lnTo>
                    <a:pt x="2526155" y="184352"/>
                  </a:lnTo>
                  <a:lnTo>
                    <a:pt x="2503944" y="169544"/>
                  </a:lnTo>
                  <a:lnTo>
                    <a:pt x="2481733" y="154737"/>
                  </a:lnTo>
                  <a:lnTo>
                    <a:pt x="2453598" y="141410"/>
                  </a:lnTo>
                  <a:lnTo>
                    <a:pt x="2428426" y="132526"/>
                  </a:lnTo>
                  <a:lnTo>
                    <a:pt x="2398811" y="125122"/>
                  </a:lnTo>
                  <a:lnTo>
                    <a:pt x="2372158" y="119199"/>
                  </a:lnTo>
                  <a:lnTo>
                    <a:pt x="2341062" y="119199"/>
                  </a:lnTo>
                  <a:lnTo>
                    <a:pt x="2129315" y="119199"/>
                  </a:lnTo>
                  <a:lnTo>
                    <a:pt x="2117469" y="119199"/>
                  </a:lnTo>
                  <a:lnTo>
                    <a:pt x="2107104" y="122161"/>
                  </a:lnTo>
                  <a:lnTo>
                    <a:pt x="2096738" y="126603"/>
                  </a:lnTo>
                  <a:lnTo>
                    <a:pt x="2089335" y="134007"/>
                  </a:lnTo>
                  <a:lnTo>
                    <a:pt x="2081931" y="141410"/>
                  </a:lnTo>
                  <a:lnTo>
                    <a:pt x="2077489" y="151776"/>
                  </a:lnTo>
                  <a:lnTo>
                    <a:pt x="2074527" y="162141"/>
                  </a:lnTo>
                  <a:lnTo>
                    <a:pt x="2074527" y="173987"/>
                  </a:lnTo>
                  <a:lnTo>
                    <a:pt x="2073046" y="188794"/>
                  </a:lnTo>
                  <a:lnTo>
                    <a:pt x="2073046" y="203602"/>
                  </a:lnTo>
                  <a:lnTo>
                    <a:pt x="2062681" y="231736"/>
                  </a:lnTo>
                  <a:lnTo>
                    <a:pt x="2050835" y="256909"/>
                  </a:lnTo>
                  <a:lnTo>
                    <a:pt x="2030105" y="279120"/>
                  </a:lnTo>
                  <a:lnTo>
                    <a:pt x="2007894" y="296889"/>
                  </a:lnTo>
                  <a:lnTo>
                    <a:pt x="1982721" y="311696"/>
                  </a:lnTo>
                  <a:lnTo>
                    <a:pt x="1956067" y="319100"/>
                  </a:lnTo>
                  <a:lnTo>
                    <a:pt x="1941260" y="320581"/>
                  </a:lnTo>
                  <a:lnTo>
                    <a:pt x="1924972" y="320581"/>
                  </a:lnTo>
                  <a:lnTo>
                    <a:pt x="824777" y="320581"/>
                  </a:lnTo>
                  <a:lnTo>
                    <a:pt x="809969" y="320581"/>
                  </a:lnTo>
                  <a:lnTo>
                    <a:pt x="795162" y="319100"/>
                  </a:lnTo>
                  <a:lnTo>
                    <a:pt x="767027" y="311696"/>
                  </a:lnTo>
                  <a:lnTo>
                    <a:pt x="741855" y="296889"/>
                  </a:lnTo>
                  <a:lnTo>
                    <a:pt x="719643" y="279120"/>
                  </a:lnTo>
                  <a:lnTo>
                    <a:pt x="701874" y="256909"/>
                  </a:lnTo>
                  <a:lnTo>
                    <a:pt x="687067" y="231736"/>
                  </a:lnTo>
                  <a:lnTo>
                    <a:pt x="679663" y="203602"/>
                  </a:lnTo>
                  <a:lnTo>
                    <a:pt x="678183" y="188794"/>
                  </a:lnTo>
                  <a:lnTo>
                    <a:pt x="678183" y="173987"/>
                  </a:lnTo>
                  <a:lnTo>
                    <a:pt x="675221" y="162141"/>
                  </a:lnTo>
                  <a:lnTo>
                    <a:pt x="672260" y="151776"/>
                  </a:lnTo>
                  <a:lnTo>
                    <a:pt x="667817" y="141410"/>
                  </a:lnTo>
                  <a:lnTo>
                    <a:pt x="660414" y="134007"/>
                  </a:lnTo>
                  <a:lnTo>
                    <a:pt x="653010" y="126603"/>
                  </a:lnTo>
                  <a:lnTo>
                    <a:pt x="642645" y="122161"/>
                  </a:lnTo>
                  <a:lnTo>
                    <a:pt x="632279" y="119199"/>
                  </a:lnTo>
                  <a:lnTo>
                    <a:pt x="623395" y="119199"/>
                  </a:lnTo>
                  <a:lnTo>
                    <a:pt x="408686" y="119199"/>
                  </a:lnTo>
                  <a:close/>
                  <a:moveTo>
                    <a:pt x="389437" y="0"/>
                  </a:moveTo>
                  <a:lnTo>
                    <a:pt x="2361792" y="0"/>
                  </a:lnTo>
                  <a:lnTo>
                    <a:pt x="2401772" y="2962"/>
                  </a:lnTo>
                  <a:lnTo>
                    <a:pt x="2441752" y="10365"/>
                  </a:lnTo>
                  <a:lnTo>
                    <a:pt x="2478771" y="17769"/>
                  </a:lnTo>
                  <a:lnTo>
                    <a:pt x="2512828" y="32577"/>
                  </a:lnTo>
                  <a:lnTo>
                    <a:pt x="2548366" y="47384"/>
                  </a:lnTo>
                  <a:lnTo>
                    <a:pt x="2577981" y="68114"/>
                  </a:lnTo>
                  <a:lnTo>
                    <a:pt x="2607596" y="90326"/>
                  </a:lnTo>
                  <a:lnTo>
                    <a:pt x="2635730" y="115498"/>
                  </a:lnTo>
                  <a:lnTo>
                    <a:pt x="2660903" y="142152"/>
                  </a:lnTo>
                  <a:lnTo>
                    <a:pt x="2683114" y="173247"/>
                  </a:lnTo>
                  <a:lnTo>
                    <a:pt x="2702364" y="204343"/>
                  </a:lnTo>
                  <a:lnTo>
                    <a:pt x="2720133" y="239881"/>
                  </a:lnTo>
                  <a:lnTo>
                    <a:pt x="2731979" y="273938"/>
                  </a:lnTo>
                  <a:lnTo>
                    <a:pt x="2742344" y="312438"/>
                  </a:lnTo>
                  <a:lnTo>
                    <a:pt x="2748267" y="349456"/>
                  </a:lnTo>
                  <a:lnTo>
                    <a:pt x="2749748" y="389436"/>
                  </a:lnTo>
                  <a:lnTo>
                    <a:pt x="2749748" y="5281822"/>
                  </a:lnTo>
                  <a:lnTo>
                    <a:pt x="2748267" y="5321803"/>
                  </a:lnTo>
                  <a:lnTo>
                    <a:pt x="2742344" y="5358821"/>
                  </a:lnTo>
                  <a:lnTo>
                    <a:pt x="2731979" y="5395840"/>
                  </a:lnTo>
                  <a:lnTo>
                    <a:pt x="2720133" y="5431378"/>
                  </a:lnTo>
                  <a:lnTo>
                    <a:pt x="2702364" y="5465435"/>
                  </a:lnTo>
                  <a:lnTo>
                    <a:pt x="2683114" y="5498011"/>
                  </a:lnTo>
                  <a:lnTo>
                    <a:pt x="2660903" y="5527626"/>
                  </a:lnTo>
                  <a:lnTo>
                    <a:pt x="2635730" y="5555761"/>
                  </a:lnTo>
                  <a:lnTo>
                    <a:pt x="2607596" y="5580933"/>
                  </a:lnTo>
                  <a:lnTo>
                    <a:pt x="2577981" y="5603144"/>
                  </a:lnTo>
                  <a:lnTo>
                    <a:pt x="2548366" y="5622394"/>
                  </a:lnTo>
                  <a:lnTo>
                    <a:pt x="2512828" y="5637202"/>
                  </a:lnTo>
                  <a:lnTo>
                    <a:pt x="2478771" y="5650528"/>
                  </a:lnTo>
                  <a:lnTo>
                    <a:pt x="2441752" y="5660894"/>
                  </a:lnTo>
                  <a:lnTo>
                    <a:pt x="2401772" y="5668297"/>
                  </a:lnTo>
                  <a:lnTo>
                    <a:pt x="2361792" y="5668297"/>
                  </a:lnTo>
                  <a:lnTo>
                    <a:pt x="389437" y="5668297"/>
                  </a:lnTo>
                  <a:lnTo>
                    <a:pt x="349457" y="5668297"/>
                  </a:lnTo>
                  <a:lnTo>
                    <a:pt x="310957" y="5660894"/>
                  </a:lnTo>
                  <a:lnTo>
                    <a:pt x="273939" y="5650528"/>
                  </a:lnTo>
                  <a:lnTo>
                    <a:pt x="236920" y="5637202"/>
                  </a:lnTo>
                  <a:lnTo>
                    <a:pt x="204343" y="5622394"/>
                  </a:lnTo>
                  <a:lnTo>
                    <a:pt x="171767" y="5603144"/>
                  </a:lnTo>
                  <a:lnTo>
                    <a:pt x="142152" y="5580933"/>
                  </a:lnTo>
                  <a:lnTo>
                    <a:pt x="115499" y="5555761"/>
                  </a:lnTo>
                  <a:lnTo>
                    <a:pt x="90326" y="5527626"/>
                  </a:lnTo>
                  <a:lnTo>
                    <a:pt x="68115" y="5498011"/>
                  </a:lnTo>
                  <a:lnTo>
                    <a:pt x="47384" y="5465435"/>
                  </a:lnTo>
                  <a:lnTo>
                    <a:pt x="29615" y="5431378"/>
                  </a:lnTo>
                  <a:lnTo>
                    <a:pt x="17769" y="5395840"/>
                  </a:lnTo>
                  <a:lnTo>
                    <a:pt x="7404" y="5358821"/>
                  </a:lnTo>
                  <a:lnTo>
                    <a:pt x="2962" y="5321803"/>
                  </a:lnTo>
                  <a:lnTo>
                    <a:pt x="0" y="5281822"/>
                  </a:lnTo>
                  <a:lnTo>
                    <a:pt x="0" y="389436"/>
                  </a:lnTo>
                  <a:lnTo>
                    <a:pt x="2962" y="349456"/>
                  </a:lnTo>
                  <a:lnTo>
                    <a:pt x="7404" y="312438"/>
                  </a:lnTo>
                  <a:lnTo>
                    <a:pt x="17769" y="273938"/>
                  </a:lnTo>
                  <a:lnTo>
                    <a:pt x="29615" y="239881"/>
                  </a:lnTo>
                  <a:lnTo>
                    <a:pt x="47384" y="204343"/>
                  </a:lnTo>
                  <a:lnTo>
                    <a:pt x="68115" y="173247"/>
                  </a:lnTo>
                  <a:lnTo>
                    <a:pt x="90326" y="142152"/>
                  </a:lnTo>
                  <a:lnTo>
                    <a:pt x="115499" y="115498"/>
                  </a:lnTo>
                  <a:lnTo>
                    <a:pt x="142152" y="90326"/>
                  </a:lnTo>
                  <a:lnTo>
                    <a:pt x="171767" y="68114"/>
                  </a:lnTo>
                  <a:lnTo>
                    <a:pt x="204343" y="47384"/>
                  </a:lnTo>
                  <a:lnTo>
                    <a:pt x="236920" y="32577"/>
                  </a:lnTo>
                  <a:lnTo>
                    <a:pt x="273939" y="17769"/>
                  </a:lnTo>
                  <a:lnTo>
                    <a:pt x="310957" y="10365"/>
                  </a:lnTo>
                  <a:lnTo>
                    <a:pt x="349457" y="2962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000000"/>
                </a:gs>
                <a:gs pos="50000">
                  <a:srgbClr val="333333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D2F6B87B-9FF8-4EC8-B635-6394BC73F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285" y="647419"/>
              <a:ext cx="233960" cy="5564648"/>
            </a:xfrm>
            <a:custGeom>
              <a:avLst/>
              <a:gdLst>
                <a:gd name="T0" fmla="*/ 0 w 158"/>
                <a:gd name="T1" fmla="*/ 0 h 3758"/>
                <a:gd name="T2" fmla="*/ 29 w 158"/>
                <a:gd name="T3" fmla="*/ 25 h 3758"/>
                <a:gd name="T4" fmla="*/ 54 w 158"/>
                <a:gd name="T5" fmla="*/ 52 h 3758"/>
                <a:gd name="T6" fmla="*/ 77 w 158"/>
                <a:gd name="T7" fmla="*/ 82 h 3758"/>
                <a:gd name="T8" fmla="*/ 96 w 158"/>
                <a:gd name="T9" fmla="*/ 116 h 3758"/>
                <a:gd name="T10" fmla="*/ 111 w 158"/>
                <a:gd name="T11" fmla="*/ 151 h 3758"/>
                <a:gd name="T12" fmla="*/ 123 w 158"/>
                <a:gd name="T13" fmla="*/ 188 h 3758"/>
                <a:gd name="T14" fmla="*/ 129 w 158"/>
                <a:gd name="T15" fmla="*/ 227 h 3758"/>
                <a:gd name="T16" fmla="*/ 133 w 158"/>
                <a:gd name="T17" fmla="*/ 267 h 3758"/>
                <a:gd name="T18" fmla="*/ 133 w 158"/>
                <a:gd name="T19" fmla="*/ 3490 h 3758"/>
                <a:gd name="T20" fmla="*/ 129 w 158"/>
                <a:gd name="T21" fmla="*/ 3531 h 3758"/>
                <a:gd name="T22" fmla="*/ 123 w 158"/>
                <a:gd name="T23" fmla="*/ 3569 h 3758"/>
                <a:gd name="T24" fmla="*/ 111 w 158"/>
                <a:gd name="T25" fmla="*/ 3607 h 3758"/>
                <a:gd name="T26" fmla="*/ 96 w 158"/>
                <a:gd name="T27" fmla="*/ 3642 h 3758"/>
                <a:gd name="T28" fmla="*/ 77 w 158"/>
                <a:gd name="T29" fmla="*/ 3675 h 3758"/>
                <a:gd name="T30" fmla="*/ 54 w 158"/>
                <a:gd name="T31" fmla="*/ 3706 h 3758"/>
                <a:gd name="T32" fmla="*/ 29 w 158"/>
                <a:gd name="T33" fmla="*/ 3733 h 3758"/>
                <a:gd name="T34" fmla="*/ 0 w 158"/>
                <a:gd name="T35" fmla="*/ 3758 h 3758"/>
                <a:gd name="T36" fmla="*/ 17 w 158"/>
                <a:gd name="T37" fmla="*/ 3751 h 3758"/>
                <a:gd name="T38" fmla="*/ 49 w 158"/>
                <a:gd name="T39" fmla="*/ 3733 h 3758"/>
                <a:gd name="T40" fmla="*/ 77 w 158"/>
                <a:gd name="T41" fmla="*/ 3711 h 3758"/>
                <a:gd name="T42" fmla="*/ 103 w 158"/>
                <a:gd name="T43" fmla="*/ 3684 h 3758"/>
                <a:gd name="T44" fmla="*/ 124 w 158"/>
                <a:gd name="T45" fmla="*/ 3655 h 3758"/>
                <a:gd name="T46" fmla="*/ 140 w 158"/>
                <a:gd name="T47" fmla="*/ 3622 h 3758"/>
                <a:gd name="T48" fmla="*/ 151 w 158"/>
                <a:gd name="T49" fmla="*/ 3586 h 3758"/>
                <a:gd name="T50" fmla="*/ 158 w 158"/>
                <a:gd name="T51" fmla="*/ 3549 h 3758"/>
                <a:gd name="T52" fmla="*/ 158 w 158"/>
                <a:gd name="T53" fmla="*/ 227 h 3758"/>
                <a:gd name="T54" fmla="*/ 158 w 158"/>
                <a:gd name="T55" fmla="*/ 208 h 3758"/>
                <a:gd name="T56" fmla="*/ 151 w 158"/>
                <a:gd name="T57" fmla="*/ 170 h 3758"/>
                <a:gd name="T58" fmla="*/ 140 w 158"/>
                <a:gd name="T59" fmla="*/ 134 h 3758"/>
                <a:gd name="T60" fmla="*/ 124 w 158"/>
                <a:gd name="T61" fmla="*/ 102 h 3758"/>
                <a:gd name="T62" fmla="*/ 103 w 158"/>
                <a:gd name="T63" fmla="*/ 72 h 3758"/>
                <a:gd name="T64" fmla="*/ 77 w 158"/>
                <a:gd name="T65" fmla="*/ 47 h 3758"/>
                <a:gd name="T66" fmla="*/ 49 w 158"/>
                <a:gd name="T67" fmla="*/ 25 h 3758"/>
                <a:gd name="T68" fmla="*/ 17 w 158"/>
                <a:gd name="T69" fmla="*/ 7 h 3758"/>
                <a:gd name="T70" fmla="*/ 0 w 158"/>
                <a:gd name="T71" fmla="*/ 0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8" h="3758">
                  <a:moveTo>
                    <a:pt x="0" y="0"/>
                  </a:moveTo>
                  <a:lnTo>
                    <a:pt x="0" y="0"/>
                  </a:lnTo>
                  <a:lnTo>
                    <a:pt x="13" y="12"/>
                  </a:lnTo>
                  <a:lnTo>
                    <a:pt x="29" y="25"/>
                  </a:lnTo>
                  <a:lnTo>
                    <a:pt x="42" y="38"/>
                  </a:lnTo>
                  <a:lnTo>
                    <a:pt x="54" y="52"/>
                  </a:lnTo>
                  <a:lnTo>
                    <a:pt x="66" y="67"/>
                  </a:lnTo>
                  <a:lnTo>
                    <a:pt x="77" y="82"/>
                  </a:lnTo>
                  <a:lnTo>
                    <a:pt x="87" y="99"/>
                  </a:lnTo>
                  <a:lnTo>
                    <a:pt x="96" y="116"/>
                  </a:lnTo>
                  <a:lnTo>
                    <a:pt x="104" y="133"/>
                  </a:lnTo>
                  <a:lnTo>
                    <a:pt x="111" y="151"/>
                  </a:lnTo>
                  <a:lnTo>
                    <a:pt x="118" y="170"/>
                  </a:lnTo>
                  <a:lnTo>
                    <a:pt x="123" y="188"/>
                  </a:lnTo>
                  <a:lnTo>
                    <a:pt x="128" y="207"/>
                  </a:lnTo>
                  <a:lnTo>
                    <a:pt x="129" y="227"/>
                  </a:lnTo>
                  <a:lnTo>
                    <a:pt x="131" y="247"/>
                  </a:lnTo>
                  <a:lnTo>
                    <a:pt x="133" y="267"/>
                  </a:lnTo>
                  <a:lnTo>
                    <a:pt x="133" y="3490"/>
                  </a:lnTo>
                  <a:lnTo>
                    <a:pt x="133" y="3490"/>
                  </a:lnTo>
                  <a:lnTo>
                    <a:pt x="131" y="3511"/>
                  </a:lnTo>
                  <a:lnTo>
                    <a:pt x="129" y="3531"/>
                  </a:lnTo>
                  <a:lnTo>
                    <a:pt x="128" y="3549"/>
                  </a:lnTo>
                  <a:lnTo>
                    <a:pt x="123" y="3569"/>
                  </a:lnTo>
                  <a:lnTo>
                    <a:pt x="118" y="3588"/>
                  </a:lnTo>
                  <a:lnTo>
                    <a:pt x="111" y="3607"/>
                  </a:lnTo>
                  <a:lnTo>
                    <a:pt x="104" y="3625"/>
                  </a:lnTo>
                  <a:lnTo>
                    <a:pt x="96" y="3642"/>
                  </a:lnTo>
                  <a:lnTo>
                    <a:pt x="87" y="3659"/>
                  </a:lnTo>
                  <a:lnTo>
                    <a:pt x="77" y="3675"/>
                  </a:lnTo>
                  <a:lnTo>
                    <a:pt x="66" y="3691"/>
                  </a:lnTo>
                  <a:lnTo>
                    <a:pt x="54" y="3706"/>
                  </a:lnTo>
                  <a:lnTo>
                    <a:pt x="42" y="3719"/>
                  </a:lnTo>
                  <a:lnTo>
                    <a:pt x="29" y="3733"/>
                  </a:lnTo>
                  <a:lnTo>
                    <a:pt x="13" y="3746"/>
                  </a:lnTo>
                  <a:lnTo>
                    <a:pt x="0" y="3758"/>
                  </a:lnTo>
                  <a:lnTo>
                    <a:pt x="0" y="3758"/>
                  </a:lnTo>
                  <a:lnTo>
                    <a:pt x="17" y="3751"/>
                  </a:lnTo>
                  <a:lnTo>
                    <a:pt x="34" y="3743"/>
                  </a:lnTo>
                  <a:lnTo>
                    <a:pt x="49" y="3733"/>
                  </a:lnTo>
                  <a:lnTo>
                    <a:pt x="64" y="3723"/>
                  </a:lnTo>
                  <a:lnTo>
                    <a:pt x="77" y="3711"/>
                  </a:lnTo>
                  <a:lnTo>
                    <a:pt x="91" y="3699"/>
                  </a:lnTo>
                  <a:lnTo>
                    <a:pt x="103" y="3684"/>
                  </a:lnTo>
                  <a:lnTo>
                    <a:pt x="114" y="3670"/>
                  </a:lnTo>
                  <a:lnTo>
                    <a:pt x="124" y="3655"/>
                  </a:lnTo>
                  <a:lnTo>
                    <a:pt x="133" y="3638"/>
                  </a:lnTo>
                  <a:lnTo>
                    <a:pt x="140" y="3622"/>
                  </a:lnTo>
                  <a:lnTo>
                    <a:pt x="146" y="3605"/>
                  </a:lnTo>
                  <a:lnTo>
                    <a:pt x="151" y="3586"/>
                  </a:lnTo>
                  <a:lnTo>
                    <a:pt x="155" y="3568"/>
                  </a:lnTo>
                  <a:lnTo>
                    <a:pt x="158" y="3549"/>
                  </a:lnTo>
                  <a:lnTo>
                    <a:pt x="158" y="3531"/>
                  </a:lnTo>
                  <a:lnTo>
                    <a:pt x="158" y="227"/>
                  </a:lnTo>
                  <a:lnTo>
                    <a:pt x="158" y="227"/>
                  </a:lnTo>
                  <a:lnTo>
                    <a:pt x="158" y="208"/>
                  </a:lnTo>
                  <a:lnTo>
                    <a:pt x="155" y="188"/>
                  </a:lnTo>
                  <a:lnTo>
                    <a:pt x="151" y="170"/>
                  </a:lnTo>
                  <a:lnTo>
                    <a:pt x="146" y="153"/>
                  </a:lnTo>
                  <a:lnTo>
                    <a:pt x="140" y="134"/>
                  </a:lnTo>
                  <a:lnTo>
                    <a:pt x="133" y="118"/>
                  </a:lnTo>
                  <a:lnTo>
                    <a:pt x="124" y="102"/>
                  </a:lnTo>
                  <a:lnTo>
                    <a:pt x="114" y="87"/>
                  </a:lnTo>
                  <a:lnTo>
                    <a:pt x="103" y="72"/>
                  </a:lnTo>
                  <a:lnTo>
                    <a:pt x="91" y="59"/>
                  </a:lnTo>
                  <a:lnTo>
                    <a:pt x="77" y="47"/>
                  </a:lnTo>
                  <a:lnTo>
                    <a:pt x="64" y="35"/>
                  </a:lnTo>
                  <a:lnTo>
                    <a:pt x="49" y="25"/>
                  </a:lnTo>
                  <a:lnTo>
                    <a:pt x="34" y="15"/>
                  </a:lnTo>
                  <a:lnTo>
                    <a:pt x="17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966C697-3049-42E9-B914-62B6CA47D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7708" y="647418"/>
              <a:ext cx="236921" cy="5564648"/>
            </a:xfrm>
            <a:custGeom>
              <a:avLst/>
              <a:gdLst>
                <a:gd name="T0" fmla="*/ 160 w 160"/>
                <a:gd name="T1" fmla="*/ 3758 h 3758"/>
                <a:gd name="T2" fmla="*/ 130 w 160"/>
                <a:gd name="T3" fmla="*/ 3733 h 3758"/>
                <a:gd name="T4" fmla="*/ 105 w 160"/>
                <a:gd name="T5" fmla="*/ 3706 h 3758"/>
                <a:gd name="T6" fmla="*/ 81 w 160"/>
                <a:gd name="T7" fmla="*/ 3675 h 3758"/>
                <a:gd name="T8" fmla="*/ 63 w 160"/>
                <a:gd name="T9" fmla="*/ 3642 h 3758"/>
                <a:gd name="T10" fmla="*/ 47 w 160"/>
                <a:gd name="T11" fmla="*/ 3607 h 3758"/>
                <a:gd name="T12" fmla="*/ 36 w 160"/>
                <a:gd name="T13" fmla="*/ 3569 h 3758"/>
                <a:gd name="T14" fmla="*/ 29 w 160"/>
                <a:gd name="T15" fmla="*/ 3531 h 3758"/>
                <a:gd name="T16" fmla="*/ 26 w 160"/>
                <a:gd name="T17" fmla="*/ 3490 h 3758"/>
                <a:gd name="T18" fmla="*/ 26 w 160"/>
                <a:gd name="T19" fmla="*/ 267 h 3758"/>
                <a:gd name="T20" fmla="*/ 29 w 160"/>
                <a:gd name="T21" fmla="*/ 227 h 3758"/>
                <a:gd name="T22" fmla="*/ 36 w 160"/>
                <a:gd name="T23" fmla="*/ 188 h 3758"/>
                <a:gd name="T24" fmla="*/ 47 w 160"/>
                <a:gd name="T25" fmla="*/ 151 h 3758"/>
                <a:gd name="T26" fmla="*/ 63 w 160"/>
                <a:gd name="T27" fmla="*/ 116 h 3758"/>
                <a:gd name="T28" fmla="*/ 81 w 160"/>
                <a:gd name="T29" fmla="*/ 82 h 3758"/>
                <a:gd name="T30" fmla="*/ 105 w 160"/>
                <a:gd name="T31" fmla="*/ 52 h 3758"/>
                <a:gd name="T32" fmla="*/ 130 w 160"/>
                <a:gd name="T33" fmla="*/ 25 h 3758"/>
                <a:gd name="T34" fmla="*/ 160 w 160"/>
                <a:gd name="T35" fmla="*/ 0 h 3758"/>
                <a:gd name="T36" fmla="*/ 142 w 160"/>
                <a:gd name="T37" fmla="*/ 7 h 3758"/>
                <a:gd name="T38" fmla="*/ 110 w 160"/>
                <a:gd name="T39" fmla="*/ 25 h 3758"/>
                <a:gd name="T40" fmla="*/ 81 w 160"/>
                <a:gd name="T41" fmla="*/ 47 h 3758"/>
                <a:gd name="T42" fmla="*/ 56 w 160"/>
                <a:gd name="T43" fmla="*/ 72 h 3758"/>
                <a:gd name="T44" fmla="*/ 36 w 160"/>
                <a:gd name="T45" fmla="*/ 102 h 3758"/>
                <a:gd name="T46" fmla="*/ 19 w 160"/>
                <a:gd name="T47" fmla="*/ 134 h 3758"/>
                <a:gd name="T48" fmla="*/ 7 w 160"/>
                <a:gd name="T49" fmla="*/ 170 h 3758"/>
                <a:gd name="T50" fmla="*/ 0 w 160"/>
                <a:gd name="T51" fmla="*/ 208 h 3758"/>
                <a:gd name="T52" fmla="*/ 0 w 160"/>
                <a:gd name="T53" fmla="*/ 3531 h 3758"/>
                <a:gd name="T54" fmla="*/ 0 w 160"/>
                <a:gd name="T55" fmla="*/ 3549 h 3758"/>
                <a:gd name="T56" fmla="*/ 7 w 160"/>
                <a:gd name="T57" fmla="*/ 3586 h 3758"/>
                <a:gd name="T58" fmla="*/ 19 w 160"/>
                <a:gd name="T59" fmla="*/ 3622 h 3758"/>
                <a:gd name="T60" fmla="*/ 36 w 160"/>
                <a:gd name="T61" fmla="*/ 3655 h 3758"/>
                <a:gd name="T62" fmla="*/ 56 w 160"/>
                <a:gd name="T63" fmla="*/ 3684 h 3758"/>
                <a:gd name="T64" fmla="*/ 81 w 160"/>
                <a:gd name="T65" fmla="*/ 3711 h 3758"/>
                <a:gd name="T66" fmla="*/ 110 w 160"/>
                <a:gd name="T67" fmla="*/ 3733 h 3758"/>
                <a:gd name="T68" fmla="*/ 142 w 160"/>
                <a:gd name="T69" fmla="*/ 3751 h 3758"/>
                <a:gd name="T70" fmla="*/ 160 w 160"/>
                <a:gd name="T71" fmla="*/ 3758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0" h="3758">
                  <a:moveTo>
                    <a:pt x="160" y="3758"/>
                  </a:moveTo>
                  <a:lnTo>
                    <a:pt x="160" y="3758"/>
                  </a:lnTo>
                  <a:lnTo>
                    <a:pt x="145" y="3746"/>
                  </a:lnTo>
                  <a:lnTo>
                    <a:pt x="130" y="3733"/>
                  </a:lnTo>
                  <a:lnTo>
                    <a:pt x="116" y="3719"/>
                  </a:lnTo>
                  <a:lnTo>
                    <a:pt x="105" y="3706"/>
                  </a:lnTo>
                  <a:lnTo>
                    <a:pt x="93" y="3691"/>
                  </a:lnTo>
                  <a:lnTo>
                    <a:pt x="81" y="3675"/>
                  </a:lnTo>
                  <a:lnTo>
                    <a:pt x="71" y="3659"/>
                  </a:lnTo>
                  <a:lnTo>
                    <a:pt x="63" y="3642"/>
                  </a:lnTo>
                  <a:lnTo>
                    <a:pt x="54" y="3625"/>
                  </a:lnTo>
                  <a:lnTo>
                    <a:pt x="47" y="3607"/>
                  </a:lnTo>
                  <a:lnTo>
                    <a:pt x="41" y="3588"/>
                  </a:lnTo>
                  <a:lnTo>
                    <a:pt x="36" y="3569"/>
                  </a:lnTo>
                  <a:lnTo>
                    <a:pt x="32" y="3549"/>
                  </a:lnTo>
                  <a:lnTo>
                    <a:pt x="29" y="3531"/>
                  </a:lnTo>
                  <a:lnTo>
                    <a:pt x="27" y="3511"/>
                  </a:lnTo>
                  <a:lnTo>
                    <a:pt x="26" y="3490"/>
                  </a:lnTo>
                  <a:lnTo>
                    <a:pt x="26" y="267"/>
                  </a:lnTo>
                  <a:lnTo>
                    <a:pt x="26" y="267"/>
                  </a:lnTo>
                  <a:lnTo>
                    <a:pt x="27" y="247"/>
                  </a:lnTo>
                  <a:lnTo>
                    <a:pt x="29" y="227"/>
                  </a:lnTo>
                  <a:lnTo>
                    <a:pt x="32" y="207"/>
                  </a:lnTo>
                  <a:lnTo>
                    <a:pt x="36" y="188"/>
                  </a:lnTo>
                  <a:lnTo>
                    <a:pt x="41" y="170"/>
                  </a:lnTo>
                  <a:lnTo>
                    <a:pt x="47" y="151"/>
                  </a:lnTo>
                  <a:lnTo>
                    <a:pt x="54" y="133"/>
                  </a:lnTo>
                  <a:lnTo>
                    <a:pt x="63" y="116"/>
                  </a:lnTo>
                  <a:lnTo>
                    <a:pt x="71" y="99"/>
                  </a:lnTo>
                  <a:lnTo>
                    <a:pt x="81" y="82"/>
                  </a:lnTo>
                  <a:lnTo>
                    <a:pt x="93" y="67"/>
                  </a:lnTo>
                  <a:lnTo>
                    <a:pt x="105" y="52"/>
                  </a:lnTo>
                  <a:lnTo>
                    <a:pt x="116" y="38"/>
                  </a:lnTo>
                  <a:lnTo>
                    <a:pt x="130" y="25"/>
                  </a:lnTo>
                  <a:lnTo>
                    <a:pt x="145" y="12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42" y="7"/>
                  </a:lnTo>
                  <a:lnTo>
                    <a:pt x="126" y="15"/>
                  </a:lnTo>
                  <a:lnTo>
                    <a:pt x="110" y="25"/>
                  </a:lnTo>
                  <a:lnTo>
                    <a:pt x="96" y="35"/>
                  </a:lnTo>
                  <a:lnTo>
                    <a:pt x="81" y="47"/>
                  </a:lnTo>
                  <a:lnTo>
                    <a:pt x="68" y="59"/>
                  </a:lnTo>
                  <a:lnTo>
                    <a:pt x="56" y="72"/>
                  </a:lnTo>
                  <a:lnTo>
                    <a:pt x="46" y="87"/>
                  </a:lnTo>
                  <a:lnTo>
                    <a:pt x="36" y="102"/>
                  </a:lnTo>
                  <a:lnTo>
                    <a:pt x="26" y="118"/>
                  </a:lnTo>
                  <a:lnTo>
                    <a:pt x="19" y="134"/>
                  </a:lnTo>
                  <a:lnTo>
                    <a:pt x="12" y="153"/>
                  </a:lnTo>
                  <a:lnTo>
                    <a:pt x="7" y="170"/>
                  </a:lnTo>
                  <a:lnTo>
                    <a:pt x="4" y="188"/>
                  </a:lnTo>
                  <a:lnTo>
                    <a:pt x="0" y="208"/>
                  </a:lnTo>
                  <a:lnTo>
                    <a:pt x="0" y="227"/>
                  </a:lnTo>
                  <a:lnTo>
                    <a:pt x="0" y="3531"/>
                  </a:lnTo>
                  <a:lnTo>
                    <a:pt x="0" y="3531"/>
                  </a:lnTo>
                  <a:lnTo>
                    <a:pt x="0" y="3549"/>
                  </a:lnTo>
                  <a:lnTo>
                    <a:pt x="4" y="3568"/>
                  </a:lnTo>
                  <a:lnTo>
                    <a:pt x="7" y="3586"/>
                  </a:lnTo>
                  <a:lnTo>
                    <a:pt x="12" y="3605"/>
                  </a:lnTo>
                  <a:lnTo>
                    <a:pt x="19" y="3622"/>
                  </a:lnTo>
                  <a:lnTo>
                    <a:pt x="26" y="3638"/>
                  </a:lnTo>
                  <a:lnTo>
                    <a:pt x="36" y="3655"/>
                  </a:lnTo>
                  <a:lnTo>
                    <a:pt x="46" y="3670"/>
                  </a:lnTo>
                  <a:lnTo>
                    <a:pt x="56" y="3684"/>
                  </a:lnTo>
                  <a:lnTo>
                    <a:pt x="68" y="3699"/>
                  </a:lnTo>
                  <a:lnTo>
                    <a:pt x="81" y="3711"/>
                  </a:lnTo>
                  <a:lnTo>
                    <a:pt x="96" y="3723"/>
                  </a:lnTo>
                  <a:lnTo>
                    <a:pt x="110" y="3733"/>
                  </a:lnTo>
                  <a:lnTo>
                    <a:pt x="126" y="3743"/>
                  </a:lnTo>
                  <a:lnTo>
                    <a:pt x="142" y="3751"/>
                  </a:lnTo>
                  <a:lnTo>
                    <a:pt x="160" y="3758"/>
                  </a:lnTo>
                  <a:lnTo>
                    <a:pt x="160" y="3758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1A9AC370-45EF-40A1-B9CF-AAE0592129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510" y="6077317"/>
              <a:ext cx="2690538" cy="214708"/>
            </a:xfrm>
            <a:custGeom>
              <a:avLst/>
              <a:gdLst>
                <a:gd name="T0" fmla="*/ 244 w 1817"/>
                <a:gd name="T1" fmla="*/ 123 h 145"/>
                <a:gd name="T2" fmla="*/ 226 w 1817"/>
                <a:gd name="T3" fmla="*/ 123 h 145"/>
                <a:gd name="T4" fmla="*/ 189 w 1817"/>
                <a:gd name="T5" fmla="*/ 118 h 145"/>
                <a:gd name="T6" fmla="*/ 155 w 1817"/>
                <a:gd name="T7" fmla="*/ 109 h 145"/>
                <a:gd name="T8" fmla="*/ 122 w 1817"/>
                <a:gd name="T9" fmla="*/ 98 h 145"/>
                <a:gd name="T10" fmla="*/ 76 w 1817"/>
                <a:gd name="T11" fmla="*/ 72 h 145"/>
                <a:gd name="T12" fmla="*/ 24 w 1817"/>
                <a:gd name="T13" fmla="*/ 27 h 145"/>
                <a:gd name="T14" fmla="*/ 0 w 1817"/>
                <a:gd name="T15" fmla="*/ 0 h 145"/>
                <a:gd name="T16" fmla="*/ 21 w 1817"/>
                <a:gd name="T17" fmla="*/ 30 h 145"/>
                <a:gd name="T18" fmla="*/ 42 w 1817"/>
                <a:gd name="T19" fmla="*/ 59 h 145"/>
                <a:gd name="T20" fmla="*/ 68 w 1817"/>
                <a:gd name="T21" fmla="*/ 84 h 145"/>
                <a:gd name="T22" fmla="*/ 98 w 1817"/>
                <a:gd name="T23" fmla="*/ 104 h 145"/>
                <a:gd name="T24" fmla="*/ 130 w 1817"/>
                <a:gd name="T25" fmla="*/ 121 h 145"/>
                <a:gd name="T26" fmla="*/ 164 w 1817"/>
                <a:gd name="T27" fmla="*/ 135 h 145"/>
                <a:gd name="T28" fmla="*/ 199 w 1817"/>
                <a:gd name="T29" fmla="*/ 143 h 145"/>
                <a:gd name="T30" fmla="*/ 238 w 1817"/>
                <a:gd name="T31" fmla="*/ 145 h 145"/>
                <a:gd name="T32" fmla="*/ 1580 w 1817"/>
                <a:gd name="T33" fmla="*/ 145 h 145"/>
                <a:gd name="T34" fmla="*/ 1619 w 1817"/>
                <a:gd name="T35" fmla="*/ 143 h 145"/>
                <a:gd name="T36" fmla="*/ 1654 w 1817"/>
                <a:gd name="T37" fmla="*/ 135 h 145"/>
                <a:gd name="T38" fmla="*/ 1688 w 1817"/>
                <a:gd name="T39" fmla="*/ 121 h 145"/>
                <a:gd name="T40" fmla="*/ 1720 w 1817"/>
                <a:gd name="T41" fmla="*/ 104 h 145"/>
                <a:gd name="T42" fmla="*/ 1750 w 1817"/>
                <a:gd name="T43" fmla="*/ 84 h 145"/>
                <a:gd name="T44" fmla="*/ 1775 w 1817"/>
                <a:gd name="T45" fmla="*/ 59 h 145"/>
                <a:gd name="T46" fmla="*/ 1799 w 1817"/>
                <a:gd name="T47" fmla="*/ 30 h 145"/>
                <a:gd name="T48" fmla="*/ 1817 w 1817"/>
                <a:gd name="T49" fmla="*/ 0 h 145"/>
                <a:gd name="T50" fmla="*/ 1794 w 1817"/>
                <a:gd name="T51" fmla="*/ 27 h 145"/>
                <a:gd name="T52" fmla="*/ 1741 w 1817"/>
                <a:gd name="T53" fmla="*/ 72 h 145"/>
                <a:gd name="T54" fmla="*/ 1696 w 1817"/>
                <a:gd name="T55" fmla="*/ 98 h 145"/>
                <a:gd name="T56" fmla="*/ 1662 w 1817"/>
                <a:gd name="T57" fmla="*/ 109 h 145"/>
                <a:gd name="T58" fmla="*/ 1629 w 1817"/>
                <a:gd name="T59" fmla="*/ 118 h 145"/>
                <a:gd name="T60" fmla="*/ 1592 w 1817"/>
                <a:gd name="T61" fmla="*/ 123 h 145"/>
                <a:gd name="T62" fmla="*/ 1573 w 1817"/>
                <a:gd name="T63" fmla="*/ 1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7" h="145">
                  <a:moveTo>
                    <a:pt x="1573" y="123"/>
                  </a:moveTo>
                  <a:lnTo>
                    <a:pt x="244" y="123"/>
                  </a:lnTo>
                  <a:lnTo>
                    <a:pt x="244" y="123"/>
                  </a:lnTo>
                  <a:lnTo>
                    <a:pt x="226" y="123"/>
                  </a:lnTo>
                  <a:lnTo>
                    <a:pt x="207" y="121"/>
                  </a:lnTo>
                  <a:lnTo>
                    <a:pt x="189" y="118"/>
                  </a:lnTo>
                  <a:lnTo>
                    <a:pt x="172" y="114"/>
                  </a:lnTo>
                  <a:lnTo>
                    <a:pt x="155" y="109"/>
                  </a:lnTo>
                  <a:lnTo>
                    <a:pt x="138" y="104"/>
                  </a:lnTo>
                  <a:lnTo>
                    <a:pt x="122" y="98"/>
                  </a:lnTo>
                  <a:lnTo>
                    <a:pt x="106" y="89"/>
                  </a:lnTo>
                  <a:lnTo>
                    <a:pt x="76" y="72"/>
                  </a:lnTo>
                  <a:lnTo>
                    <a:pt x="49" y="51"/>
                  </a:lnTo>
                  <a:lnTo>
                    <a:pt x="24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15"/>
                  </a:lnTo>
                  <a:lnTo>
                    <a:pt x="21" y="30"/>
                  </a:lnTo>
                  <a:lnTo>
                    <a:pt x="31" y="45"/>
                  </a:lnTo>
                  <a:lnTo>
                    <a:pt x="42" y="59"/>
                  </a:lnTo>
                  <a:lnTo>
                    <a:pt x="54" y="72"/>
                  </a:lnTo>
                  <a:lnTo>
                    <a:pt x="68" y="84"/>
                  </a:lnTo>
                  <a:lnTo>
                    <a:pt x="83" y="94"/>
                  </a:lnTo>
                  <a:lnTo>
                    <a:pt x="98" y="104"/>
                  </a:lnTo>
                  <a:lnTo>
                    <a:pt x="113" y="114"/>
                  </a:lnTo>
                  <a:lnTo>
                    <a:pt x="130" y="121"/>
                  </a:lnTo>
                  <a:lnTo>
                    <a:pt x="147" y="130"/>
                  </a:lnTo>
                  <a:lnTo>
                    <a:pt x="164" y="135"/>
                  </a:lnTo>
                  <a:lnTo>
                    <a:pt x="182" y="140"/>
                  </a:lnTo>
                  <a:lnTo>
                    <a:pt x="199" y="143"/>
                  </a:lnTo>
                  <a:lnTo>
                    <a:pt x="219" y="145"/>
                  </a:lnTo>
                  <a:lnTo>
                    <a:pt x="238" y="145"/>
                  </a:lnTo>
                  <a:lnTo>
                    <a:pt x="1580" y="145"/>
                  </a:lnTo>
                  <a:lnTo>
                    <a:pt x="1580" y="145"/>
                  </a:lnTo>
                  <a:lnTo>
                    <a:pt x="1598" y="145"/>
                  </a:lnTo>
                  <a:lnTo>
                    <a:pt x="1619" y="143"/>
                  </a:lnTo>
                  <a:lnTo>
                    <a:pt x="1637" y="140"/>
                  </a:lnTo>
                  <a:lnTo>
                    <a:pt x="1654" y="135"/>
                  </a:lnTo>
                  <a:lnTo>
                    <a:pt x="1671" y="130"/>
                  </a:lnTo>
                  <a:lnTo>
                    <a:pt x="1688" y="121"/>
                  </a:lnTo>
                  <a:lnTo>
                    <a:pt x="1704" y="114"/>
                  </a:lnTo>
                  <a:lnTo>
                    <a:pt x="1720" y="104"/>
                  </a:lnTo>
                  <a:lnTo>
                    <a:pt x="1735" y="94"/>
                  </a:lnTo>
                  <a:lnTo>
                    <a:pt x="1750" y="84"/>
                  </a:lnTo>
                  <a:lnTo>
                    <a:pt x="1763" y="72"/>
                  </a:lnTo>
                  <a:lnTo>
                    <a:pt x="1775" y="59"/>
                  </a:lnTo>
                  <a:lnTo>
                    <a:pt x="1787" y="45"/>
                  </a:lnTo>
                  <a:lnTo>
                    <a:pt x="1799" y="30"/>
                  </a:lnTo>
                  <a:lnTo>
                    <a:pt x="1807" y="15"/>
                  </a:lnTo>
                  <a:lnTo>
                    <a:pt x="1817" y="0"/>
                  </a:lnTo>
                  <a:lnTo>
                    <a:pt x="1817" y="0"/>
                  </a:lnTo>
                  <a:lnTo>
                    <a:pt x="1794" y="27"/>
                  </a:lnTo>
                  <a:lnTo>
                    <a:pt x="1770" y="51"/>
                  </a:lnTo>
                  <a:lnTo>
                    <a:pt x="1741" y="72"/>
                  </a:lnTo>
                  <a:lnTo>
                    <a:pt x="1711" y="89"/>
                  </a:lnTo>
                  <a:lnTo>
                    <a:pt x="1696" y="98"/>
                  </a:lnTo>
                  <a:lnTo>
                    <a:pt x="1679" y="104"/>
                  </a:lnTo>
                  <a:lnTo>
                    <a:pt x="1662" y="109"/>
                  </a:lnTo>
                  <a:lnTo>
                    <a:pt x="1646" y="114"/>
                  </a:lnTo>
                  <a:lnTo>
                    <a:pt x="1629" y="118"/>
                  </a:lnTo>
                  <a:lnTo>
                    <a:pt x="1610" y="121"/>
                  </a:lnTo>
                  <a:lnTo>
                    <a:pt x="1592" y="123"/>
                  </a:lnTo>
                  <a:lnTo>
                    <a:pt x="1573" y="123"/>
                  </a:lnTo>
                  <a:lnTo>
                    <a:pt x="1573" y="12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086B192-80C4-43C6-934F-1B7A022CB158}"/>
                </a:ext>
              </a:extLst>
            </p:cNvPr>
            <p:cNvGrpSpPr/>
            <p:nvPr/>
          </p:nvGrpSpPr>
          <p:grpSpPr>
            <a:xfrm>
              <a:off x="6936207" y="674071"/>
              <a:ext cx="2615019" cy="5509860"/>
              <a:chOff x="6936156" y="674071"/>
              <a:chExt cx="2615000" cy="5509858"/>
            </a:xfrm>
          </p:grpSpPr>
          <p:sp>
            <p:nvSpPr>
              <p:cNvPr id="18" name="Freeform 18">
                <a:extLst>
                  <a:ext uri="{FF2B5EF4-FFF2-40B4-BE49-F238E27FC236}">
                    <a16:creationId xmlns:a16="http://schemas.microsoft.com/office/drawing/2014/main" id="{6EBE4C9D-579C-4EFE-850E-655BA8EB4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6156" y="674071"/>
                <a:ext cx="2615000" cy="5509858"/>
              </a:xfrm>
              <a:custGeom>
                <a:avLst/>
                <a:gdLst>
                  <a:gd name="connsiteX0" fmla="*/ 310957 w 2615000"/>
                  <a:gd name="connsiteY0" fmla="*/ 39981 h 5509858"/>
                  <a:gd name="connsiteX1" fmla="*/ 282822 w 2615000"/>
                  <a:gd name="connsiteY1" fmla="*/ 45904 h 5509858"/>
                  <a:gd name="connsiteX2" fmla="*/ 256169 w 2615000"/>
                  <a:gd name="connsiteY2" fmla="*/ 53308 h 5509858"/>
                  <a:gd name="connsiteX3" fmla="*/ 228035 w 2615000"/>
                  <a:gd name="connsiteY3" fmla="*/ 62192 h 5509858"/>
                  <a:gd name="connsiteX4" fmla="*/ 202862 w 2615000"/>
                  <a:gd name="connsiteY4" fmla="*/ 75519 h 5509858"/>
                  <a:gd name="connsiteX5" fmla="*/ 179170 w 2615000"/>
                  <a:gd name="connsiteY5" fmla="*/ 90327 h 5509858"/>
                  <a:gd name="connsiteX6" fmla="*/ 156959 w 2615000"/>
                  <a:gd name="connsiteY6" fmla="*/ 105134 h 5509858"/>
                  <a:gd name="connsiteX7" fmla="*/ 136228 w 2615000"/>
                  <a:gd name="connsiteY7" fmla="*/ 124384 h 5509858"/>
                  <a:gd name="connsiteX8" fmla="*/ 116979 w 2615000"/>
                  <a:gd name="connsiteY8" fmla="*/ 145114 h 5509858"/>
                  <a:gd name="connsiteX9" fmla="*/ 99210 w 2615000"/>
                  <a:gd name="connsiteY9" fmla="*/ 167325 h 5509858"/>
                  <a:gd name="connsiteX10" fmla="*/ 85883 w 2615000"/>
                  <a:gd name="connsiteY10" fmla="*/ 192498 h 5509858"/>
                  <a:gd name="connsiteX11" fmla="*/ 74037 w 2615000"/>
                  <a:gd name="connsiteY11" fmla="*/ 217671 h 5509858"/>
                  <a:gd name="connsiteX12" fmla="*/ 63672 w 2615000"/>
                  <a:gd name="connsiteY12" fmla="*/ 244324 h 5509858"/>
                  <a:gd name="connsiteX13" fmla="*/ 56268 w 2615000"/>
                  <a:gd name="connsiteY13" fmla="*/ 272458 h 5509858"/>
                  <a:gd name="connsiteX14" fmla="*/ 51826 w 2615000"/>
                  <a:gd name="connsiteY14" fmla="*/ 302073 h 5509858"/>
                  <a:gd name="connsiteX15" fmla="*/ 48864 w 2615000"/>
                  <a:gd name="connsiteY15" fmla="*/ 331688 h 5509858"/>
                  <a:gd name="connsiteX16" fmla="*/ 48864 w 2615000"/>
                  <a:gd name="connsiteY16" fmla="*/ 5179653 h 5509858"/>
                  <a:gd name="connsiteX17" fmla="*/ 51826 w 2615000"/>
                  <a:gd name="connsiteY17" fmla="*/ 5209268 h 5509858"/>
                  <a:gd name="connsiteX18" fmla="*/ 56268 w 2615000"/>
                  <a:gd name="connsiteY18" fmla="*/ 5238883 h 5509858"/>
                  <a:gd name="connsiteX19" fmla="*/ 63672 w 2615000"/>
                  <a:gd name="connsiteY19" fmla="*/ 5267017 h 5509858"/>
                  <a:gd name="connsiteX20" fmla="*/ 74037 w 2615000"/>
                  <a:gd name="connsiteY20" fmla="*/ 5293670 h 5509858"/>
                  <a:gd name="connsiteX21" fmla="*/ 85883 w 2615000"/>
                  <a:gd name="connsiteY21" fmla="*/ 5318843 h 5509858"/>
                  <a:gd name="connsiteX22" fmla="*/ 99210 w 2615000"/>
                  <a:gd name="connsiteY22" fmla="*/ 5341054 h 5509858"/>
                  <a:gd name="connsiteX23" fmla="*/ 116979 w 2615000"/>
                  <a:gd name="connsiteY23" fmla="*/ 5363265 h 5509858"/>
                  <a:gd name="connsiteX24" fmla="*/ 136228 w 2615000"/>
                  <a:gd name="connsiteY24" fmla="*/ 5385477 h 5509858"/>
                  <a:gd name="connsiteX25" fmla="*/ 156959 w 2615000"/>
                  <a:gd name="connsiteY25" fmla="*/ 5403246 h 5509858"/>
                  <a:gd name="connsiteX26" fmla="*/ 179170 w 2615000"/>
                  <a:gd name="connsiteY26" fmla="*/ 5421015 h 5509858"/>
                  <a:gd name="connsiteX27" fmla="*/ 202862 w 2615000"/>
                  <a:gd name="connsiteY27" fmla="*/ 5435822 h 5509858"/>
                  <a:gd name="connsiteX28" fmla="*/ 228035 w 2615000"/>
                  <a:gd name="connsiteY28" fmla="*/ 5447668 h 5509858"/>
                  <a:gd name="connsiteX29" fmla="*/ 256169 w 2615000"/>
                  <a:gd name="connsiteY29" fmla="*/ 5458033 h 5509858"/>
                  <a:gd name="connsiteX30" fmla="*/ 282822 w 2615000"/>
                  <a:gd name="connsiteY30" fmla="*/ 5465437 h 5509858"/>
                  <a:gd name="connsiteX31" fmla="*/ 310957 w 2615000"/>
                  <a:gd name="connsiteY31" fmla="*/ 5468399 h 5509858"/>
                  <a:gd name="connsiteX32" fmla="*/ 340571 w 2615000"/>
                  <a:gd name="connsiteY32" fmla="*/ 5469879 h 5509858"/>
                  <a:gd name="connsiteX33" fmla="*/ 2272947 w 2615000"/>
                  <a:gd name="connsiteY33" fmla="*/ 5469879 h 5509858"/>
                  <a:gd name="connsiteX34" fmla="*/ 2304042 w 2615000"/>
                  <a:gd name="connsiteY34" fmla="*/ 5468399 h 5509858"/>
                  <a:gd name="connsiteX35" fmla="*/ 2330696 w 2615000"/>
                  <a:gd name="connsiteY35" fmla="*/ 5465437 h 5509858"/>
                  <a:gd name="connsiteX36" fmla="*/ 2360311 w 2615000"/>
                  <a:gd name="connsiteY36" fmla="*/ 5458033 h 5509858"/>
                  <a:gd name="connsiteX37" fmla="*/ 2385484 w 2615000"/>
                  <a:gd name="connsiteY37" fmla="*/ 5447668 h 5509858"/>
                  <a:gd name="connsiteX38" fmla="*/ 2413618 w 2615000"/>
                  <a:gd name="connsiteY38" fmla="*/ 5435822 h 5509858"/>
                  <a:gd name="connsiteX39" fmla="*/ 2435829 w 2615000"/>
                  <a:gd name="connsiteY39" fmla="*/ 5421015 h 5509858"/>
                  <a:gd name="connsiteX40" fmla="*/ 2458040 w 2615000"/>
                  <a:gd name="connsiteY40" fmla="*/ 5403246 h 5509858"/>
                  <a:gd name="connsiteX41" fmla="*/ 2480252 w 2615000"/>
                  <a:gd name="connsiteY41" fmla="*/ 5385477 h 5509858"/>
                  <a:gd name="connsiteX42" fmla="*/ 2498020 w 2615000"/>
                  <a:gd name="connsiteY42" fmla="*/ 5363265 h 5509858"/>
                  <a:gd name="connsiteX43" fmla="*/ 2515789 w 2615000"/>
                  <a:gd name="connsiteY43" fmla="*/ 5341054 h 5509858"/>
                  <a:gd name="connsiteX44" fmla="*/ 2530597 w 2615000"/>
                  <a:gd name="connsiteY44" fmla="*/ 5318843 h 5509858"/>
                  <a:gd name="connsiteX45" fmla="*/ 2542443 w 2615000"/>
                  <a:gd name="connsiteY45" fmla="*/ 5293670 h 5509858"/>
                  <a:gd name="connsiteX46" fmla="*/ 2552808 w 2615000"/>
                  <a:gd name="connsiteY46" fmla="*/ 5267017 h 5509858"/>
                  <a:gd name="connsiteX47" fmla="*/ 2557250 w 2615000"/>
                  <a:gd name="connsiteY47" fmla="*/ 5238883 h 5509858"/>
                  <a:gd name="connsiteX48" fmla="*/ 2561692 w 2615000"/>
                  <a:gd name="connsiteY48" fmla="*/ 5209268 h 5509858"/>
                  <a:gd name="connsiteX49" fmla="*/ 2564654 w 2615000"/>
                  <a:gd name="connsiteY49" fmla="*/ 5179653 h 5509858"/>
                  <a:gd name="connsiteX50" fmla="*/ 2564654 w 2615000"/>
                  <a:gd name="connsiteY50" fmla="*/ 331688 h 5509858"/>
                  <a:gd name="connsiteX51" fmla="*/ 2561692 w 2615000"/>
                  <a:gd name="connsiteY51" fmla="*/ 302073 h 5509858"/>
                  <a:gd name="connsiteX52" fmla="*/ 2557250 w 2615000"/>
                  <a:gd name="connsiteY52" fmla="*/ 272458 h 5509858"/>
                  <a:gd name="connsiteX53" fmla="*/ 2552808 w 2615000"/>
                  <a:gd name="connsiteY53" fmla="*/ 244324 h 5509858"/>
                  <a:gd name="connsiteX54" fmla="*/ 2542443 w 2615000"/>
                  <a:gd name="connsiteY54" fmla="*/ 217671 h 5509858"/>
                  <a:gd name="connsiteX55" fmla="*/ 2530597 w 2615000"/>
                  <a:gd name="connsiteY55" fmla="*/ 192498 h 5509858"/>
                  <a:gd name="connsiteX56" fmla="*/ 2515789 w 2615000"/>
                  <a:gd name="connsiteY56" fmla="*/ 167325 h 5509858"/>
                  <a:gd name="connsiteX57" fmla="*/ 2498020 w 2615000"/>
                  <a:gd name="connsiteY57" fmla="*/ 145114 h 5509858"/>
                  <a:gd name="connsiteX58" fmla="*/ 2480252 w 2615000"/>
                  <a:gd name="connsiteY58" fmla="*/ 124384 h 5509858"/>
                  <a:gd name="connsiteX59" fmla="*/ 2458040 w 2615000"/>
                  <a:gd name="connsiteY59" fmla="*/ 105134 h 5509858"/>
                  <a:gd name="connsiteX60" fmla="*/ 2435829 w 2615000"/>
                  <a:gd name="connsiteY60" fmla="*/ 90327 h 5509858"/>
                  <a:gd name="connsiteX61" fmla="*/ 2413618 w 2615000"/>
                  <a:gd name="connsiteY61" fmla="*/ 75519 h 5509858"/>
                  <a:gd name="connsiteX62" fmla="*/ 2385484 w 2615000"/>
                  <a:gd name="connsiteY62" fmla="*/ 62192 h 5509858"/>
                  <a:gd name="connsiteX63" fmla="*/ 2360311 w 2615000"/>
                  <a:gd name="connsiteY63" fmla="*/ 53308 h 5509858"/>
                  <a:gd name="connsiteX64" fmla="*/ 2330696 w 2615000"/>
                  <a:gd name="connsiteY64" fmla="*/ 45904 h 5509858"/>
                  <a:gd name="connsiteX65" fmla="*/ 2304042 w 2615000"/>
                  <a:gd name="connsiteY65" fmla="*/ 39981 h 5509858"/>
                  <a:gd name="connsiteX66" fmla="*/ 2272947 w 2615000"/>
                  <a:gd name="connsiteY66" fmla="*/ 39981 h 5509858"/>
                  <a:gd name="connsiteX67" fmla="*/ 2061200 w 2615000"/>
                  <a:gd name="connsiteY67" fmla="*/ 39981 h 5509858"/>
                  <a:gd name="connsiteX68" fmla="*/ 2049354 w 2615000"/>
                  <a:gd name="connsiteY68" fmla="*/ 39981 h 5509858"/>
                  <a:gd name="connsiteX69" fmla="*/ 2038989 w 2615000"/>
                  <a:gd name="connsiteY69" fmla="*/ 42943 h 5509858"/>
                  <a:gd name="connsiteX70" fmla="*/ 2028623 w 2615000"/>
                  <a:gd name="connsiteY70" fmla="*/ 47385 h 5509858"/>
                  <a:gd name="connsiteX71" fmla="*/ 2021220 w 2615000"/>
                  <a:gd name="connsiteY71" fmla="*/ 54789 h 5509858"/>
                  <a:gd name="connsiteX72" fmla="*/ 2013816 w 2615000"/>
                  <a:gd name="connsiteY72" fmla="*/ 62192 h 5509858"/>
                  <a:gd name="connsiteX73" fmla="*/ 2009374 w 2615000"/>
                  <a:gd name="connsiteY73" fmla="*/ 72558 h 5509858"/>
                  <a:gd name="connsiteX74" fmla="*/ 2006412 w 2615000"/>
                  <a:gd name="connsiteY74" fmla="*/ 82923 h 5509858"/>
                  <a:gd name="connsiteX75" fmla="*/ 2006412 w 2615000"/>
                  <a:gd name="connsiteY75" fmla="*/ 94769 h 5509858"/>
                  <a:gd name="connsiteX76" fmla="*/ 2004932 w 2615000"/>
                  <a:gd name="connsiteY76" fmla="*/ 109576 h 5509858"/>
                  <a:gd name="connsiteX77" fmla="*/ 2004932 w 2615000"/>
                  <a:gd name="connsiteY77" fmla="*/ 124384 h 5509858"/>
                  <a:gd name="connsiteX78" fmla="*/ 1994566 w 2615000"/>
                  <a:gd name="connsiteY78" fmla="*/ 152518 h 5509858"/>
                  <a:gd name="connsiteX79" fmla="*/ 1982720 w 2615000"/>
                  <a:gd name="connsiteY79" fmla="*/ 177691 h 5509858"/>
                  <a:gd name="connsiteX80" fmla="*/ 1961990 w 2615000"/>
                  <a:gd name="connsiteY80" fmla="*/ 199902 h 5509858"/>
                  <a:gd name="connsiteX81" fmla="*/ 1939778 w 2615000"/>
                  <a:gd name="connsiteY81" fmla="*/ 217671 h 5509858"/>
                  <a:gd name="connsiteX82" fmla="*/ 1914606 w 2615000"/>
                  <a:gd name="connsiteY82" fmla="*/ 232478 h 5509858"/>
                  <a:gd name="connsiteX83" fmla="*/ 1887952 w 2615000"/>
                  <a:gd name="connsiteY83" fmla="*/ 239882 h 5509858"/>
                  <a:gd name="connsiteX84" fmla="*/ 1873145 w 2615000"/>
                  <a:gd name="connsiteY84" fmla="*/ 241363 h 5509858"/>
                  <a:gd name="connsiteX85" fmla="*/ 1856857 w 2615000"/>
                  <a:gd name="connsiteY85" fmla="*/ 241363 h 5509858"/>
                  <a:gd name="connsiteX86" fmla="*/ 756662 w 2615000"/>
                  <a:gd name="connsiteY86" fmla="*/ 241363 h 5509858"/>
                  <a:gd name="connsiteX87" fmla="*/ 741854 w 2615000"/>
                  <a:gd name="connsiteY87" fmla="*/ 241363 h 5509858"/>
                  <a:gd name="connsiteX88" fmla="*/ 727047 w 2615000"/>
                  <a:gd name="connsiteY88" fmla="*/ 239882 h 5509858"/>
                  <a:gd name="connsiteX89" fmla="*/ 698912 w 2615000"/>
                  <a:gd name="connsiteY89" fmla="*/ 232478 h 5509858"/>
                  <a:gd name="connsiteX90" fmla="*/ 673740 w 2615000"/>
                  <a:gd name="connsiteY90" fmla="*/ 217671 h 5509858"/>
                  <a:gd name="connsiteX91" fmla="*/ 651528 w 2615000"/>
                  <a:gd name="connsiteY91" fmla="*/ 199902 h 5509858"/>
                  <a:gd name="connsiteX92" fmla="*/ 633759 w 2615000"/>
                  <a:gd name="connsiteY92" fmla="*/ 177691 h 5509858"/>
                  <a:gd name="connsiteX93" fmla="*/ 618952 w 2615000"/>
                  <a:gd name="connsiteY93" fmla="*/ 152518 h 5509858"/>
                  <a:gd name="connsiteX94" fmla="*/ 611548 w 2615000"/>
                  <a:gd name="connsiteY94" fmla="*/ 124384 h 5509858"/>
                  <a:gd name="connsiteX95" fmla="*/ 610068 w 2615000"/>
                  <a:gd name="connsiteY95" fmla="*/ 109576 h 5509858"/>
                  <a:gd name="connsiteX96" fmla="*/ 610068 w 2615000"/>
                  <a:gd name="connsiteY96" fmla="*/ 94769 h 5509858"/>
                  <a:gd name="connsiteX97" fmla="*/ 607106 w 2615000"/>
                  <a:gd name="connsiteY97" fmla="*/ 82923 h 5509858"/>
                  <a:gd name="connsiteX98" fmla="*/ 604145 w 2615000"/>
                  <a:gd name="connsiteY98" fmla="*/ 72558 h 5509858"/>
                  <a:gd name="connsiteX99" fmla="*/ 599702 w 2615000"/>
                  <a:gd name="connsiteY99" fmla="*/ 62192 h 5509858"/>
                  <a:gd name="connsiteX100" fmla="*/ 592299 w 2615000"/>
                  <a:gd name="connsiteY100" fmla="*/ 54789 h 5509858"/>
                  <a:gd name="connsiteX101" fmla="*/ 584895 w 2615000"/>
                  <a:gd name="connsiteY101" fmla="*/ 47385 h 5509858"/>
                  <a:gd name="connsiteX102" fmla="*/ 574530 w 2615000"/>
                  <a:gd name="connsiteY102" fmla="*/ 42943 h 5509858"/>
                  <a:gd name="connsiteX103" fmla="*/ 564164 w 2615000"/>
                  <a:gd name="connsiteY103" fmla="*/ 39981 h 5509858"/>
                  <a:gd name="connsiteX104" fmla="*/ 555280 w 2615000"/>
                  <a:gd name="connsiteY104" fmla="*/ 39981 h 5509858"/>
                  <a:gd name="connsiteX105" fmla="*/ 340571 w 2615000"/>
                  <a:gd name="connsiteY105" fmla="*/ 39981 h 5509858"/>
                  <a:gd name="connsiteX106" fmla="*/ 315399 w 2615000"/>
                  <a:gd name="connsiteY106" fmla="*/ 0 h 5509858"/>
                  <a:gd name="connsiteX107" fmla="*/ 350937 w 2615000"/>
                  <a:gd name="connsiteY107" fmla="*/ 0 h 5509858"/>
                  <a:gd name="connsiteX108" fmla="*/ 2264063 w 2615000"/>
                  <a:gd name="connsiteY108" fmla="*/ 0 h 5509858"/>
                  <a:gd name="connsiteX109" fmla="*/ 2301082 w 2615000"/>
                  <a:gd name="connsiteY109" fmla="*/ 0 h 5509858"/>
                  <a:gd name="connsiteX110" fmla="*/ 2335139 w 2615000"/>
                  <a:gd name="connsiteY110" fmla="*/ 5923 h 5509858"/>
                  <a:gd name="connsiteX111" fmla="*/ 2367715 w 2615000"/>
                  <a:gd name="connsiteY111" fmla="*/ 14808 h 5509858"/>
                  <a:gd name="connsiteX112" fmla="*/ 2400292 w 2615000"/>
                  <a:gd name="connsiteY112" fmla="*/ 28134 h 5509858"/>
                  <a:gd name="connsiteX113" fmla="*/ 2429906 w 2615000"/>
                  <a:gd name="connsiteY113" fmla="*/ 42942 h 5509858"/>
                  <a:gd name="connsiteX114" fmla="*/ 2461002 w 2615000"/>
                  <a:gd name="connsiteY114" fmla="*/ 60711 h 5509858"/>
                  <a:gd name="connsiteX115" fmla="*/ 2487656 w 2615000"/>
                  <a:gd name="connsiteY115" fmla="*/ 79960 h 5509858"/>
                  <a:gd name="connsiteX116" fmla="*/ 2512828 w 2615000"/>
                  <a:gd name="connsiteY116" fmla="*/ 102172 h 5509858"/>
                  <a:gd name="connsiteX117" fmla="*/ 2535040 w 2615000"/>
                  <a:gd name="connsiteY117" fmla="*/ 127344 h 5509858"/>
                  <a:gd name="connsiteX118" fmla="*/ 2554289 w 2615000"/>
                  <a:gd name="connsiteY118" fmla="*/ 155479 h 5509858"/>
                  <a:gd name="connsiteX119" fmla="*/ 2572058 w 2615000"/>
                  <a:gd name="connsiteY119" fmla="*/ 182132 h 5509858"/>
                  <a:gd name="connsiteX120" fmla="*/ 2586866 w 2615000"/>
                  <a:gd name="connsiteY120" fmla="*/ 214708 h 5509858"/>
                  <a:gd name="connsiteX121" fmla="*/ 2600192 w 2615000"/>
                  <a:gd name="connsiteY121" fmla="*/ 244323 h 5509858"/>
                  <a:gd name="connsiteX122" fmla="*/ 2607596 w 2615000"/>
                  <a:gd name="connsiteY122" fmla="*/ 279861 h 5509858"/>
                  <a:gd name="connsiteX123" fmla="*/ 2612038 w 2615000"/>
                  <a:gd name="connsiteY123" fmla="*/ 313918 h 5509858"/>
                  <a:gd name="connsiteX124" fmla="*/ 2615000 w 2615000"/>
                  <a:gd name="connsiteY124" fmla="*/ 349456 h 5509858"/>
                  <a:gd name="connsiteX125" fmla="*/ 2615000 w 2615000"/>
                  <a:gd name="connsiteY125" fmla="*/ 5161883 h 5509858"/>
                  <a:gd name="connsiteX126" fmla="*/ 2612038 w 2615000"/>
                  <a:gd name="connsiteY126" fmla="*/ 5195940 h 5509858"/>
                  <a:gd name="connsiteX127" fmla="*/ 2607596 w 2615000"/>
                  <a:gd name="connsiteY127" fmla="*/ 5231478 h 5509858"/>
                  <a:gd name="connsiteX128" fmla="*/ 2600192 w 2615000"/>
                  <a:gd name="connsiteY128" fmla="*/ 5264054 h 5509858"/>
                  <a:gd name="connsiteX129" fmla="*/ 2586866 w 2615000"/>
                  <a:gd name="connsiteY129" fmla="*/ 5296631 h 5509858"/>
                  <a:gd name="connsiteX130" fmla="*/ 2572058 w 2615000"/>
                  <a:gd name="connsiteY130" fmla="*/ 5329207 h 5509858"/>
                  <a:gd name="connsiteX131" fmla="*/ 2554289 w 2615000"/>
                  <a:gd name="connsiteY131" fmla="*/ 5355861 h 5509858"/>
                  <a:gd name="connsiteX132" fmla="*/ 2535040 w 2615000"/>
                  <a:gd name="connsiteY132" fmla="*/ 5383995 h 5509858"/>
                  <a:gd name="connsiteX133" fmla="*/ 2512828 w 2615000"/>
                  <a:gd name="connsiteY133" fmla="*/ 5407687 h 5509858"/>
                  <a:gd name="connsiteX134" fmla="*/ 2487656 w 2615000"/>
                  <a:gd name="connsiteY134" fmla="*/ 5431379 h 5509858"/>
                  <a:gd name="connsiteX135" fmla="*/ 2461002 w 2615000"/>
                  <a:gd name="connsiteY135" fmla="*/ 5450628 h 5509858"/>
                  <a:gd name="connsiteX136" fmla="*/ 2429906 w 2615000"/>
                  <a:gd name="connsiteY136" fmla="*/ 5468397 h 5509858"/>
                  <a:gd name="connsiteX137" fmla="*/ 2400292 w 2615000"/>
                  <a:gd name="connsiteY137" fmla="*/ 5483205 h 5509858"/>
                  <a:gd name="connsiteX138" fmla="*/ 2367715 w 2615000"/>
                  <a:gd name="connsiteY138" fmla="*/ 5495051 h 5509858"/>
                  <a:gd name="connsiteX139" fmla="*/ 2335139 w 2615000"/>
                  <a:gd name="connsiteY139" fmla="*/ 5502455 h 5509858"/>
                  <a:gd name="connsiteX140" fmla="*/ 2301082 w 2615000"/>
                  <a:gd name="connsiteY140" fmla="*/ 5508378 h 5509858"/>
                  <a:gd name="connsiteX141" fmla="*/ 2264063 w 2615000"/>
                  <a:gd name="connsiteY141" fmla="*/ 5509858 h 5509858"/>
                  <a:gd name="connsiteX142" fmla="*/ 350937 w 2615000"/>
                  <a:gd name="connsiteY142" fmla="*/ 5509858 h 5509858"/>
                  <a:gd name="connsiteX143" fmla="*/ 315399 w 2615000"/>
                  <a:gd name="connsiteY143" fmla="*/ 5508378 h 5509858"/>
                  <a:gd name="connsiteX144" fmla="*/ 281342 w 2615000"/>
                  <a:gd name="connsiteY144" fmla="*/ 5502455 h 5509858"/>
                  <a:gd name="connsiteX145" fmla="*/ 245804 w 2615000"/>
                  <a:gd name="connsiteY145" fmla="*/ 5495051 h 5509858"/>
                  <a:gd name="connsiteX146" fmla="*/ 213228 w 2615000"/>
                  <a:gd name="connsiteY146" fmla="*/ 5483205 h 5509858"/>
                  <a:gd name="connsiteX147" fmla="*/ 183613 w 2615000"/>
                  <a:gd name="connsiteY147" fmla="*/ 5468397 h 5509858"/>
                  <a:gd name="connsiteX148" fmla="*/ 153998 w 2615000"/>
                  <a:gd name="connsiteY148" fmla="*/ 5450628 h 5509858"/>
                  <a:gd name="connsiteX149" fmla="*/ 128825 w 2615000"/>
                  <a:gd name="connsiteY149" fmla="*/ 5431379 h 5509858"/>
                  <a:gd name="connsiteX150" fmla="*/ 103653 w 2615000"/>
                  <a:gd name="connsiteY150" fmla="*/ 5407687 h 5509858"/>
                  <a:gd name="connsiteX151" fmla="*/ 78480 w 2615000"/>
                  <a:gd name="connsiteY151" fmla="*/ 5383995 h 5509858"/>
                  <a:gd name="connsiteX152" fmla="*/ 59230 w 2615000"/>
                  <a:gd name="connsiteY152" fmla="*/ 5355861 h 5509858"/>
                  <a:gd name="connsiteX153" fmla="*/ 41461 w 2615000"/>
                  <a:gd name="connsiteY153" fmla="*/ 5329207 h 5509858"/>
                  <a:gd name="connsiteX154" fmla="*/ 26654 w 2615000"/>
                  <a:gd name="connsiteY154" fmla="*/ 5296631 h 5509858"/>
                  <a:gd name="connsiteX155" fmla="*/ 16288 w 2615000"/>
                  <a:gd name="connsiteY155" fmla="*/ 5264054 h 5509858"/>
                  <a:gd name="connsiteX156" fmla="*/ 7404 w 2615000"/>
                  <a:gd name="connsiteY156" fmla="*/ 5231478 h 5509858"/>
                  <a:gd name="connsiteX157" fmla="*/ 1481 w 2615000"/>
                  <a:gd name="connsiteY157" fmla="*/ 5195940 h 5509858"/>
                  <a:gd name="connsiteX158" fmla="*/ 0 w 2615000"/>
                  <a:gd name="connsiteY158" fmla="*/ 5161883 h 5509858"/>
                  <a:gd name="connsiteX159" fmla="*/ 0 w 2615000"/>
                  <a:gd name="connsiteY159" fmla="*/ 349456 h 5509858"/>
                  <a:gd name="connsiteX160" fmla="*/ 1481 w 2615000"/>
                  <a:gd name="connsiteY160" fmla="*/ 313918 h 5509858"/>
                  <a:gd name="connsiteX161" fmla="*/ 7404 w 2615000"/>
                  <a:gd name="connsiteY161" fmla="*/ 279861 h 5509858"/>
                  <a:gd name="connsiteX162" fmla="*/ 16288 w 2615000"/>
                  <a:gd name="connsiteY162" fmla="*/ 244323 h 5509858"/>
                  <a:gd name="connsiteX163" fmla="*/ 26654 w 2615000"/>
                  <a:gd name="connsiteY163" fmla="*/ 214708 h 5509858"/>
                  <a:gd name="connsiteX164" fmla="*/ 41461 w 2615000"/>
                  <a:gd name="connsiteY164" fmla="*/ 182132 h 5509858"/>
                  <a:gd name="connsiteX165" fmla="*/ 59230 w 2615000"/>
                  <a:gd name="connsiteY165" fmla="*/ 155479 h 5509858"/>
                  <a:gd name="connsiteX166" fmla="*/ 78480 w 2615000"/>
                  <a:gd name="connsiteY166" fmla="*/ 127344 h 5509858"/>
                  <a:gd name="connsiteX167" fmla="*/ 103653 w 2615000"/>
                  <a:gd name="connsiteY167" fmla="*/ 102172 h 5509858"/>
                  <a:gd name="connsiteX168" fmla="*/ 128825 w 2615000"/>
                  <a:gd name="connsiteY168" fmla="*/ 79960 h 5509858"/>
                  <a:gd name="connsiteX169" fmla="*/ 153998 w 2615000"/>
                  <a:gd name="connsiteY169" fmla="*/ 60711 h 5509858"/>
                  <a:gd name="connsiteX170" fmla="*/ 183613 w 2615000"/>
                  <a:gd name="connsiteY170" fmla="*/ 42942 h 5509858"/>
                  <a:gd name="connsiteX171" fmla="*/ 213228 w 2615000"/>
                  <a:gd name="connsiteY171" fmla="*/ 28134 h 5509858"/>
                  <a:gd name="connsiteX172" fmla="*/ 245804 w 2615000"/>
                  <a:gd name="connsiteY172" fmla="*/ 14808 h 5509858"/>
                  <a:gd name="connsiteX173" fmla="*/ 281342 w 2615000"/>
                  <a:gd name="connsiteY173" fmla="*/ 5923 h 5509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2615000" h="5509858">
                    <a:moveTo>
                      <a:pt x="310957" y="39981"/>
                    </a:moveTo>
                    <a:lnTo>
                      <a:pt x="282822" y="45904"/>
                    </a:lnTo>
                    <a:lnTo>
                      <a:pt x="256169" y="53308"/>
                    </a:lnTo>
                    <a:lnTo>
                      <a:pt x="228035" y="62192"/>
                    </a:lnTo>
                    <a:lnTo>
                      <a:pt x="202862" y="75519"/>
                    </a:lnTo>
                    <a:lnTo>
                      <a:pt x="179170" y="90327"/>
                    </a:lnTo>
                    <a:lnTo>
                      <a:pt x="156959" y="105134"/>
                    </a:lnTo>
                    <a:lnTo>
                      <a:pt x="136228" y="124384"/>
                    </a:lnTo>
                    <a:lnTo>
                      <a:pt x="116979" y="145114"/>
                    </a:lnTo>
                    <a:lnTo>
                      <a:pt x="99210" y="167325"/>
                    </a:lnTo>
                    <a:lnTo>
                      <a:pt x="85883" y="192498"/>
                    </a:lnTo>
                    <a:lnTo>
                      <a:pt x="74037" y="217671"/>
                    </a:lnTo>
                    <a:lnTo>
                      <a:pt x="63672" y="244324"/>
                    </a:lnTo>
                    <a:lnTo>
                      <a:pt x="56268" y="272458"/>
                    </a:lnTo>
                    <a:lnTo>
                      <a:pt x="51826" y="302073"/>
                    </a:lnTo>
                    <a:lnTo>
                      <a:pt x="48864" y="331688"/>
                    </a:lnTo>
                    <a:lnTo>
                      <a:pt x="48864" y="5179653"/>
                    </a:lnTo>
                    <a:lnTo>
                      <a:pt x="51826" y="5209268"/>
                    </a:lnTo>
                    <a:lnTo>
                      <a:pt x="56268" y="5238883"/>
                    </a:lnTo>
                    <a:lnTo>
                      <a:pt x="63672" y="5267017"/>
                    </a:lnTo>
                    <a:lnTo>
                      <a:pt x="74037" y="5293670"/>
                    </a:lnTo>
                    <a:lnTo>
                      <a:pt x="85883" y="5318843"/>
                    </a:lnTo>
                    <a:lnTo>
                      <a:pt x="99210" y="5341054"/>
                    </a:lnTo>
                    <a:lnTo>
                      <a:pt x="116979" y="5363265"/>
                    </a:lnTo>
                    <a:lnTo>
                      <a:pt x="136228" y="5385477"/>
                    </a:lnTo>
                    <a:lnTo>
                      <a:pt x="156959" y="5403246"/>
                    </a:lnTo>
                    <a:lnTo>
                      <a:pt x="179170" y="5421015"/>
                    </a:lnTo>
                    <a:lnTo>
                      <a:pt x="202862" y="5435822"/>
                    </a:lnTo>
                    <a:lnTo>
                      <a:pt x="228035" y="5447668"/>
                    </a:lnTo>
                    <a:lnTo>
                      <a:pt x="256169" y="5458033"/>
                    </a:lnTo>
                    <a:lnTo>
                      <a:pt x="282822" y="5465437"/>
                    </a:lnTo>
                    <a:lnTo>
                      <a:pt x="310957" y="5468399"/>
                    </a:lnTo>
                    <a:lnTo>
                      <a:pt x="340571" y="5469879"/>
                    </a:lnTo>
                    <a:lnTo>
                      <a:pt x="2272947" y="5469879"/>
                    </a:lnTo>
                    <a:lnTo>
                      <a:pt x="2304042" y="5468399"/>
                    </a:lnTo>
                    <a:lnTo>
                      <a:pt x="2330696" y="5465437"/>
                    </a:lnTo>
                    <a:lnTo>
                      <a:pt x="2360311" y="5458033"/>
                    </a:lnTo>
                    <a:lnTo>
                      <a:pt x="2385484" y="5447668"/>
                    </a:lnTo>
                    <a:lnTo>
                      <a:pt x="2413618" y="5435822"/>
                    </a:lnTo>
                    <a:lnTo>
                      <a:pt x="2435829" y="5421015"/>
                    </a:lnTo>
                    <a:lnTo>
                      <a:pt x="2458040" y="5403246"/>
                    </a:lnTo>
                    <a:lnTo>
                      <a:pt x="2480252" y="5385477"/>
                    </a:lnTo>
                    <a:lnTo>
                      <a:pt x="2498020" y="5363265"/>
                    </a:lnTo>
                    <a:lnTo>
                      <a:pt x="2515789" y="5341054"/>
                    </a:lnTo>
                    <a:lnTo>
                      <a:pt x="2530597" y="5318843"/>
                    </a:lnTo>
                    <a:lnTo>
                      <a:pt x="2542443" y="5293670"/>
                    </a:lnTo>
                    <a:lnTo>
                      <a:pt x="2552808" y="5267017"/>
                    </a:lnTo>
                    <a:lnTo>
                      <a:pt x="2557250" y="5238883"/>
                    </a:lnTo>
                    <a:lnTo>
                      <a:pt x="2561692" y="5209268"/>
                    </a:lnTo>
                    <a:lnTo>
                      <a:pt x="2564654" y="5179653"/>
                    </a:lnTo>
                    <a:lnTo>
                      <a:pt x="2564654" y="331688"/>
                    </a:lnTo>
                    <a:lnTo>
                      <a:pt x="2561692" y="302073"/>
                    </a:lnTo>
                    <a:lnTo>
                      <a:pt x="2557250" y="272458"/>
                    </a:lnTo>
                    <a:lnTo>
                      <a:pt x="2552808" y="244324"/>
                    </a:lnTo>
                    <a:lnTo>
                      <a:pt x="2542443" y="217671"/>
                    </a:lnTo>
                    <a:lnTo>
                      <a:pt x="2530597" y="192498"/>
                    </a:lnTo>
                    <a:lnTo>
                      <a:pt x="2515789" y="167325"/>
                    </a:lnTo>
                    <a:lnTo>
                      <a:pt x="2498020" y="145114"/>
                    </a:lnTo>
                    <a:lnTo>
                      <a:pt x="2480252" y="124384"/>
                    </a:lnTo>
                    <a:lnTo>
                      <a:pt x="2458040" y="105134"/>
                    </a:lnTo>
                    <a:lnTo>
                      <a:pt x="2435829" y="90327"/>
                    </a:lnTo>
                    <a:lnTo>
                      <a:pt x="2413618" y="75519"/>
                    </a:lnTo>
                    <a:lnTo>
                      <a:pt x="2385484" y="62192"/>
                    </a:lnTo>
                    <a:lnTo>
                      <a:pt x="2360311" y="53308"/>
                    </a:lnTo>
                    <a:lnTo>
                      <a:pt x="2330696" y="45904"/>
                    </a:lnTo>
                    <a:lnTo>
                      <a:pt x="2304042" y="39981"/>
                    </a:lnTo>
                    <a:lnTo>
                      <a:pt x="2272947" y="39981"/>
                    </a:lnTo>
                    <a:lnTo>
                      <a:pt x="2061200" y="39981"/>
                    </a:lnTo>
                    <a:lnTo>
                      <a:pt x="2049354" y="39981"/>
                    </a:lnTo>
                    <a:lnTo>
                      <a:pt x="2038989" y="42943"/>
                    </a:lnTo>
                    <a:lnTo>
                      <a:pt x="2028623" y="47385"/>
                    </a:lnTo>
                    <a:lnTo>
                      <a:pt x="2021220" y="54789"/>
                    </a:lnTo>
                    <a:lnTo>
                      <a:pt x="2013816" y="62192"/>
                    </a:lnTo>
                    <a:lnTo>
                      <a:pt x="2009374" y="72558"/>
                    </a:lnTo>
                    <a:lnTo>
                      <a:pt x="2006412" y="82923"/>
                    </a:lnTo>
                    <a:lnTo>
                      <a:pt x="2006412" y="94769"/>
                    </a:lnTo>
                    <a:lnTo>
                      <a:pt x="2004932" y="109576"/>
                    </a:lnTo>
                    <a:lnTo>
                      <a:pt x="2004932" y="124384"/>
                    </a:lnTo>
                    <a:lnTo>
                      <a:pt x="1994566" y="152518"/>
                    </a:lnTo>
                    <a:lnTo>
                      <a:pt x="1982720" y="177691"/>
                    </a:lnTo>
                    <a:lnTo>
                      <a:pt x="1961990" y="199902"/>
                    </a:lnTo>
                    <a:lnTo>
                      <a:pt x="1939778" y="217671"/>
                    </a:lnTo>
                    <a:lnTo>
                      <a:pt x="1914606" y="232478"/>
                    </a:lnTo>
                    <a:lnTo>
                      <a:pt x="1887952" y="239882"/>
                    </a:lnTo>
                    <a:lnTo>
                      <a:pt x="1873145" y="241363"/>
                    </a:lnTo>
                    <a:lnTo>
                      <a:pt x="1856857" y="241363"/>
                    </a:lnTo>
                    <a:lnTo>
                      <a:pt x="756662" y="241363"/>
                    </a:lnTo>
                    <a:lnTo>
                      <a:pt x="741854" y="241363"/>
                    </a:lnTo>
                    <a:lnTo>
                      <a:pt x="727047" y="239882"/>
                    </a:lnTo>
                    <a:lnTo>
                      <a:pt x="698912" y="232478"/>
                    </a:lnTo>
                    <a:lnTo>
                      <a:pt x="673740" y="217671"/>
                    </a:lnTo>
                    <a:lnTo>
                      <a:pt x="651528" y="199902"/>
                    </a:lnTo>
                    <a:lnTo>
                      <a:pt x="633759" y="177691"/>
                    </a:lnTo>
                    <a:lnTo>
                      <a:pt x="618952" y="152518"/>
                    </a:lnTo>
                    <a:lnTo>
                      <a:pt x="611548" y="124384"/>
                    </a:lnTo>
                    <a:lnTo>
                      <a:pt x="610068" y="109576"/>
                    </a:lnTo>
                    <a:lnTo>
                      <a:pt x="610068" y="94769"/>
                    </a:lnTo>
                    <a:lnTo>
                      <a:pt x="607106" y="82923"/>
                    </a:lnTo>
                    <a:lnTo>
                      <a:pt x="604145" y="72558"/>
                    </a:lnTo>
                    <a:lnTo>
                      <a:pt x="599702" y="62192"/>
                    </a:lnTo>
                    <a:lnTo>
                      <a:pt x="592299" y="54789"/>
                    </a:lnTo>
                    <a:lnTo>
                      <a:pt x="584895" y="47385"/>
                    </a:lnTo>
                    <a:lnTo>
                      <a:pt x="574530" y="42943"/>
                    </a:lnTo>
                    <a:lnTo>
                      <a:pt x="564164" y="39981"/>
                    </a:lnTo>
                    <a:lnTo>
                      <a:pt x="555280" y="39981"/>
                    </a:lnTo>
                    <a:lnTo>
                      <a:pt x="340571" y="39981"/>
                    </a:lnTo>
                    <a:close/>
                    <a:moveTo>
                      <a:pt x="315399" y="0"/>
                    </a:moveTo>
                    <a:lnTo>
                      <a:pt x="350937" y="0"/>
                    </a:lnTo>
                    <a:lnTo>
                      <a:pt x="2264063" y="0"/>
                    </a:lnTo>
                    <a:lnTo>
                      <a:pt x="2301082" y="0"/>
                    </a:lnTo>
                    <a:lnTo>
                      <a:pt x="2335139" y="5923"/>
                    </a:lnTo>
                    <a:lnTo>
                      <a:pt x="2367715" y="14808"/>
                    </a:lnTo>
                    <a:lnTo>
                      <a:pt x="2400292" y="28134"/>
                    </a:lnTo>
                    <a:lnTo>
                      <a:pt x="2429906" y="42942"/>
                    </a:lnTo>
                    <a:lnTo>
                      <a:pt x="2461002" y="60711"/>
                    </a:lnTo>
                    <a:lnTo>
                      <a:pt x="2487656" y="79960"/>
                    </a:lnTo>
                    <a:lnTo>
                      <a:pt x="2512828" y="102172"/>
                    </a:lnTo>
                    <a:lnTo>
                      <a:pt x="2535040" y="127344"/>
                    </a:lnTo>
                    <a:lnTo>
                      <a:pt x="2554289" y="155479"/>
                    </a:lnTo>
                    <a:lnTo>
                      <a:pt x="2572058" y="182132"/>
                    </a:lnTo>
                    <a:lnTo>
                      <a:pt x="2586866" y="214708"/>
                    </a:lnTo>
                    <a:lnTo>
                      <a:pt x="2600192" y="244323"/>
                    </a:lnTo>
                    <a:lnTo>
                      <a:pt x="2607596" y="279861"/>
                    </a:lnTo>
                    <a:lnTo>
                      <a:pt x="2612038" y="313918"/>
                    </a:lnTo>
                    <a:lnTo>
                      <a:pt x="2615000" y="349456"/>
                    </a:lnTo>
                    <a:lnTo>
                      <a:pt x="2615000" y="5161883"/>
                    </a:lnTo>
                    <a:lnTo>
                      <a:pt x="2612038" y="5195940"/>
                    </a:lnTo>
                    <a:lnTo>
                      <a:pt x="2607596" y="5231478"/>
                    </a:lnTo>
                    <a:lnTo>
                      <a:pt x="2600192" y="5264054"/>
                    </a:lnTo>
                    <a:lnTo>
                      <a:pt x="2586866" y="5296631"/>
                    </a:lnTo>
                    <a:lnTo>
                      <a:pt x="2572058" y="5329207"/>
                    </a:lnTo>
                    <a:lnTo>
                      <a:pt x="2554289" y="5355861"/>
                    </a:lnTo>
                    <a:lnTo>
                      <a:pt x="2535040" y="5383995"/>
                    </a:lnTo>
                    <a:lnTo>
                      <a:pt x="2512828" y="5407687"/>
                    </a:lnTo>
                    <a:lnTo>
                      <a:pt x="2487656" y="5431379"/>
                    </a:lnTo>
                    <a:lnTo>
                      <a:pt x="2461002" y="5450628"/>
                    </a:lnTo>
                    <a:lnTo>
                      <a:pt x="2429906" y="5468397"/>
                    </a:lnTo>
                    <a:lnTo>
                      <a:pt x="2400292" y="5483205"/>
                    </a:lnTo>
                    <a:lnTo>
                      <a:pt x="2367715" y="5495051"/>
                    </a:lnTo>
                    <a:lnTo>
                      <a:pt x="2335139" y="5502455"/>
                    </a:lnTo>
                    <a:lnTo>
                      <a:pt x="2301082" y="5508378"/>
                    </a:lnTo>
                    <a:lnTo>
                      <a:pt x="2264063" y="5509858"/>
                    </a:lnTo>
                    <a:lnTo>
                      <a:pt x="350937" y="5509858"/>
                    </a:lnTo>
                    <a:lnTo>
                      <a:pt x="315399" y="5508378"/>
                    </a:lnTo>
                    <a:lnTo>
                      <a:pt x="281342" y="5502455"/>
                    </a:lnTo>
                    <a:lnTo>
                      <a:pt x="245804" y="5495051"/>
                    </a:lnTo>
                    <a:lnTo>
                      <a:pt x="213228" y="5483205"/>
                    </a:lnTo>
                    <a:lnTo>
                      <a:pt x="183613" y="5468397"/>
                    </a:lnTo>
                    <a:lnTo>
                      <a:pt x="153998" y="5450628"/>
                    </a:lnTo>
                    <a:lnTo>
                      <a:pt x="128825" y="5431379"/>
                    </a:lnTo>
                    <a:lnTo>
                      <a:pt x="103653" y="5407687"/>
                    </a:lnTo>
                    <a:lnTo>
                      <a:pt x="78480" y="5383995"/>
                    </a:lnTo>
                    <a:lnTo>
                      <a:pt x="59230" y="5355861"/>
                    </a:lnTo>
                    <a:lnTo>
                      <a:pt x="41461" y="5329207"/>
                    </a:lnTo>
                    <a:lnTo>
                      <a:pt x="26654" y="5296631"/>
                    </a:lnTo>
                    <a:lnTo>
                      <a:pt x="16288" y="5264054"/>
                    </a:lnTo>
                    <a:lnTo>
                      <a:pt x="7404" y="5231478"/>
                    </a:lnTo>
                    <a:lnTo>
                      <a:pt x="1481" y="5195940"/>
                    </a:lnTo>
                    <a:lnTo>
                      <a:pt x="0" y="5161883"/>
                    </a:lnTo>
                    <a:lnTo>
                      <a:pt x="0" y="349456"/>
                    </a:lnTo>
                    <a:lnTo>
                      <a:pt x="1481" y="313918"/>
                    </a:lnTo>
                    <a:lnTo>
                      <a:pt x="7404" y="279861"/>
                    </a:lnTo>
                    <a:lnTo>
                      <a:pt x="16288" y="244323"/>
                    </a:lnTo>
                    <a:lnTo>
                      <a:pt x="26654" y="214708"/>
                    </a:lnTo>
                    <a:lnTo>
                      <a:pt x="41461" y="182132"/>
                    </a:lnTo>
                    <a:lnTo>
                      <a:pt x="59230" y="155479"/>
                    </a:lnTo>
                    <a:lnTo>
                      <a:pt x="78480" y="127344"/>
                    </a:lnTo>
                    <a:lnTo>
                      <a:pt x="103653" y="102172"/>
                    </a:lnTo>
                    <a:lnTo>
                      <a:pt x="128825" y="79960"/>
                    </a:lnTo>
                    <a:lnTo>
                      <a:pt x="153998" y="60711"/>
                    </a:lnTo>
                    <a:lnTo>
                      <a:pt x="183613" y="42942"/>
                    </a:lnTo>
                    <a:lnTo>
                      <a:pt x="213228" y="28134"/>
                    </a:lnTo>
                    <a:lnTo>
                      <a:pt x="245804" y="14808"/>
                    </a:lnTo>
                    <a:lnTo>
                      <a:pt x="281342" y="592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9" name="Freeform 19">
                <a:extLst>
                  <a:ext uri="{FF2B5EF4-FFF2-40B4-BE49-F238E27FC236}">
                    <a16:creationId xmlns:a16="http://schemas.microsoft.com/office/drawing/2014/main" id="{97E55679-F80D-4D61-9E9E-AD6AC8FC11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6696" y="764397"/>
                <a:ext cx="347976" cy="37019"/>
              </a:xfrm>
              <a:custGeom>
                <a:avLst/>
                <a:gdLst>
                  <a:gd name="T0" fmla="*/ 222 w 235"/>
                  <a:gd name="T1" fmla="*/ 25 h 25"/>
                  <a:gd name="T2" fmla="*/ 11 w 235"/>
                  <a:gd name="T3" fmla="*/ 25 h 25"/>
                  <a:gd name="T4" fmla="*/ 11 w 235"/>
                  <a:gd name="T5" fmla="*/ 25 h 25"/>
                  <a:gd name="T6" fmla="*/ 8 w 235"/>
                  <a:gd name="T7" fmla="*/ 23 h 25"/>
                  <a:gd name="T8" fmla="*/ 3 w 235"/>
                  <a:gd name="T9" fmla="*/ 22 h 25"/>
                  <a:gd name="T10" fmla="*/ 1 w 235"/>
                  <a:gd name="T11" fmla="*/ 17 h 25"/>
                  <a:gd name="T12" fmla="*/ 0 w 235"/>
                  <a:gd name="T13" fmla="*/ 12 h 25"/>
                  <a:gd name="T14" fmla="*/ 0 w 235"/>
                  <a:gd name="T15" fmla="*/ 12 h 25"/>
                  <a:gd name="T16" fmla="*/ 0 w 235"/>
                  <a:gd name="T17" fmla="*/ 12 h 25"/>
                  <a:gd name="T18" fmla="*/ 1 w 235"/>
                  <a:gd name="T19" fmla="*/ 8 h 25"/>
                  <a:gd name="T20" fmla="*/ 3 w 235"/>
                  <a:gd name="T21" fmla="*/ 3 h 25"/>
                  <a:gd name="T22" fmla="*/ 8 w 235"/>
                  <a:gd name="T23" fmla="*/ 2 h 25"/>
                  <a:gd name="T24" fmla="*/ 11 w 235"/>
                  <a:gd name="T25" fmla="*/ 0 h 25"/>
                  <a:gd name="T26" fmla="*/ 222 w 235"/>
                  <a:gd name="T27" fmla="*/ 0 h 25"/>
                  <a:gd name="T28" fmla="*/ 222 w 235"/>
                  <a:gd name="T29" fmla="*/ 0 h 25"/>
                  <a:gd name="T30" fmla="*/ 227 w 235"/>
                  <a:gd name="T31" fmla="*/ 2 h 25"/>
                  <a:gd name="T32" fmla="*/ 232 w 235"/>
                  <a:gd name="T33" fmla="*/ 3 h 25"/>
                  <a:gd name="T34" fmla="*/ 234 w 235"/>
                  <a:gd name="T35" fmla="*/ 8 h 25"/>
                  <a:gd name="T36" fmla="*/ 235 w 235"/>
                  <a:gd name="T37" fmla="*/ 12 h 25"/>
                  <a:gd name="T38" fmla="*/ 235 w 235"/>
                  <a:gd name="T39" fmla="*/ 12 h 25"/>
                  <a:gd name="T40" fmla="*/ 235 w 235"/>
                  <a:gd name="T41" fmla="*/ 12 h 25"/>
                  <a:gd name="T42" fmla="*/ 234 w 235"/>
                  <a:gd name="T43" fmla="*/ 17 h 25"/>
                  <a:gd name="T44" fmla="*/ 232 w 235"/>
                  <a:gd name="T45" fmla="*/ 22 h 25"/>
                  <a:gd name="T46" fmla="*/ 227 w 235"/>
                  <a:gd name="T47" fmla="*/ 23 h 25"/>
                  <a:gd name="T48" fmla="*/ 222 w 235"/>
                  <a:gd name="T49" fmla="*/ 25 h 25"/>
                  <a:gd name="T50" fmla="*/ 222 w 235"/>
                  <a:gd name="T5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5" h="25">
                    <a:moveTo>
                      <a:pt x="222" y="25"/>
                    </a:moveTo>
                    <a:lnTo>
                      <a:pt x="11" y="25"/>
                    </a:lnTo>
                    <a:lnTo>
                      <a:pt x="11" y="25"/>
                    </a:lnTo>
                    <a:lnTo>
                      <a:pt x="8" y="23"/>
                    </a:lnTo>
                    <a:lnTo>
                      <a:pt x="3" y="22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8" y="2"/>
                    </a:lnTo>
                    <a:lnTo>
                      <a:pt x="11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27" y="2"/>
                    </a:lnTo>
                    <a:lnTo>
                      <a:pt x="232" y="3"/>
                    </a:lnTo>
                    <a:lnTo>
                      <a:pt x="234" y="8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4" y="17"/>
                    </a:lnTo>
                    <a:lnTo>
                      <a:pt x="232" y="22"/>
                    </a:lnTo>
                    <a:lnTo>
                      <a:pt x="227" y="23"/>
                    </a:lnTo>
                    <a:lnTo>
                      <a:pt x="222" y="25"/>
                    </a:lnTo>
                    <a:lnTo>
                      <a:pt x="222" y="25"/>
                    </a:lnTo>
                    <a:close/>
                  </a:path>
                </a:pathLst>
              </a:custGeom>
              <a:solidFill>
                <a:srgbClr val="171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0">
                <a:extLst>
                  <a:ext uri="{FF2B5EF4-FFF2-40B4-BE49-F238E27FC236}">
                    <a16:creationId xmlns:a16="http://schemas.microsoft.com/office/drawing/2014/main" id="{58E9AE6E-33FA-4E94-BEEF-35AF4F1FAF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17594" y="742185"/>
                <a:ext cx="81442" cy="81442"/>
              </a:xfrm>
              <a:custGeom>
                <a:avLst/>
                <a:gdLst>
                  <a:gd name="T0" fmla="*/ 55 w 55"/>
                  <a:gd name="T1" fmla="*/ 27 h 55"/>
                  <a:gd name="T2" fmla="*/ 55 w 55"/>
                  <a:gd name="T3" fmla="*/ 27 h 55"/>
                  <a:gd name="T4" fmla="*/ 54 w 55"/>
                  <a:gd name="T5" fmla="*/ 33 h 55"/>
                  <a:gd name="T6" fmla="*/ 52 w 55"/>
                  <a:gd name="T7" fmla="*/ 38 h 55"/>
                  <a:gd name="T8" fmla="*/ 50 w 55"/>
                  <a:gd name="T9" fmla="*/ 42 h 55"/>
                  <a:gd name="T10" fmla="*/ 47 w 55"/>
                  <a:gd name="T11" fmla="*/ 47 h 55"/>
                  <a:gd name="T12" fmla="*/ 42 w 55"/>
                  <a:gd name="T13" fmla="*/ 50 h 55"/>
                  <a:gd name="T14" fmla="*/ 38 w 55"/>
                  <a:gd name="T15" fmla="*/ 52 h 55"/>
                  <a:gd name="T16" fmla="*/ 33 w 55"/>
                  <a:gd name="T17" fmla="*/ 54 h 55"/>
                  <a:gd name="T18" fmla="*/ 27 w 55"/>
                  <a:gd name="T19" fmla="*/ 55 h 55"/>
                  <a:gd name="T20" fmla="*/ 27 w 55"/>
                  <a:gd name="T21" fmla="*/ 55 h 55"/>
                  <a:gd name="T22" fmla="*/ 22 w 55"/>
                  <a:gd name="T23" fmla="*/ 54 h 55"/>
                  <a:gd name="T24" fmla="*/ 17 w 55"/>
                  <a:gd name="T25" fmla="*/ 52 h 55"/>
                  <a:gd name="T26" fmla="*/ 11 w 55"/>
                  <a:gd name="T27" fmla="*/ 50 h 55"/>
                  <a:gd name="T28" fmla="*/ 8 w 55"/>
                  <a:gd name="T29" fmla="*/ 47 h 55"/>
                  <a:gd name="T30" fmla="*/ 5 w 55"/>
                  <a:gd name="T31" fmla="*/ 42 h 55"/>
                  <a:gd name="T32" fmla="*/ 3 w 55"/>
                  <a:gd name="T33" fmla="*/ 38 h 55"/>
                  <a:gd name="T34" fmla="*/ 1 w 55"/>
                  <a:gd name="T35" fmla="*/ 33 h 55"/>
                  <a:gd name="T36" fmla="*/ 0 w 55"/>
                  <a:gd name="T37" fmla="*/ 27 h 55"/>
                  <a:gd name="T38" fmla="*/ 0 w 55"/>
                  <a:gd name="T39" fmla="*/ 27 h 55"/>
                  <a:gd name="T40" fmla="*/ 1 w 55"/>
                  <a:gd name="T41" fmla="*/ 22 h 55"/>
                  <a:gd name="T42" fmla="*/ 3 w 55"/>
                  <a:gd name="T43" fmla="*/ 17 h 55"/>
                  <a:gd name="T44" fmla="*/ 5 w 55"/>
                  <a:gd name="T45" fmla="*/ 11 h 55"/>
                  <a:gd name="T46" fmla="*/ 8 w 55"/>
                  <a:gd name="T47" fmla="*/ 8 h 55"/>
                  <a:gd name="T48" fmla="*/ 11 w 55"/>
                  <a:gd name="T49" fmla="*/ 5 h 55"/>
                  <a:gd name="T50" fmla="*/ 17 w 55"/>
                  <a:gd name="T51" fmla="*/ 3 h 55"/>
                  <a:gd name="T52" fmla="*/ 22 w 55"/>
                  <a:gd name="T53" fmla="*/ 1 h 55"/>
                  <a:gd name="T54" fmla="*/ 27 w 55"/>
                  <a:gd name="T55" fmla="*/ 0 h 55"/>
                  <a:gd name="T56" fmla="*/ 27 w 55"/>
                  <a:gd name="T57" fmla="*/ 0 h 55"/>
                  <a:gd name="T58" fmla="*/ 33 w 55"/>
                  <a:gd name="T59" fmla="*/ 1 h 55"/>
                  <a:gd name="T60" fmla="*/ 38 w 55"/>
                  <a:gd name="T61" fmla="*/ 3 h 55"/>
                  <a:gd name="T62" fmla="*/ 42 w 55"/>
                  <a:gd name="T63" fmla="*/ 5 h 55"/>
                  <a:gd name="T64" fmla="*/ 47 w 55"/>
                  <a:gd name="T65" fmla="*/ 8 h 55"/>
                  <a:gd name="T66" fmla="*/ 50 w 55"/>
                  <a:gd name="T67" fmla="*/ 11 h 55"/>
                  <a:gd name="T68" fmla="*/ 52 w 55"/>
                  <a:gd name="T69" fmla="*/ 17 h 55"/>
                  <a:gd name="T70" fmla="*/ 54 w 55"/>
                  <a:gd name="T71" fmla="*/ 22 h 55"/>
                  <a:gd name="T72" fmla="*/ 55 w 55"/>
                  <a:gd name="T73" fmla="*/ 27 h 55"/>
                  <a:gd name="T74" fmla="*/ 55 w 55"/>
                  <a:gd name="T75" fmla="*/ 2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5" h="55">
                    <a:moveTo>
                      <a:pt x="55" y="27"/>
                    </a:moveTo>
                    <a:lnTo>
                      <a:pt x="55" y="27"/>
                    </a:lnTo>
                    <a:lnTo>
                      <a:pt x="54" y="33"/>
                    </a:lnTo>
                    <a:lnTo>
                      <a:pt x="52" y="38"/>
                    </a:lnTo>
                    <a:lnTo>
                      <a:pt x="50" y="42"/>
                    </a:lnTo>
                    <a:lnTo>
                      <a:pt x="47" y="47"/>
                    </a:lnTo>
                    <a:lnTo>
                      <a:pt x="42" y="50"/>
                    </a:lnTo>
                    <a:lnTo>
                      <a:pt x="38" y="52"/>
                    </a:lnTo>
                    <a:lnTo>
                      <a:pt x="33" y="54"/>
                    </a:lnTo>
                    <a:lnTo>
                      <a:pt x="27" y="55"/>
                    </a:lnTo>
                    <a:lnTo>
                      <a:pt x="27" y="55"/>
                    </a:lnTo>
                    <a:lnTo>
                      <a:pt x="22" y="54"/>
                    </a:lnTo>
                    <a:lnTo>
                      <a:pt x="17" y="52"/>
                    </a:lnTo>
                    <a:lnTo>
                      <a:pt x="11" y="50"/>
                    </a:lnTo>
                    <a:lnTo>
                      <a:pt x="8" y="47"/>
                    </a:lnTo>
                    <a:lnTo>
                      <a:pt x="5" y="42"/>
                    </a:lnTo>
                    <a:lnTo>
                      <a:pt x="3" y="38"/>
                    </a:lnTo>
                    <a:lnTo>
                      <a:pt x="1" y="33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" y="22"/>
                    </a:lnTo>
                    <a:lnTo>
                      <a:pt x="3" y="17"/>
                    </a:lnTo>
                    <a:lnTo>
                      <a:pt x="5" y="11"/>
                    </a:lnTo>
                    <a:lnTo>
                      <a:pt x="8" y="8"/>
                    </a:lnTo>
                    <a:lnTo>
                      <a:pt x="11" y="5"/>
                    </a:lnTo>
                    <a:lnTo>
                      <a:pt x="17" y="3"/>
                    </a:lnTo>
                    <a:lnTo>
                      <a:pt x="22" y="1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33" y="1"/>
                    </a:lnTo>
                    <a:lnTo>
                      <a:pt x="38" y="3"/>
                    </a:lnTo>
                    <a:lnTo>
                      <a:pt x="42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2" y="17"/>
                    </a:lnTo>
                    <a:lnTo>
                      <a:pt x="54" y="22"/>
                    </a:lnTo>
                    <a:lnTo>
                      <a:pt x="55" y="27"/>
                    </a:lnTo>
                    <a:lnTo>
                      <a:pt x="55" y="27"/>
                    </a:lnTo>
                    <a:close/>
                  </a:path>
                </a:pathLst>
              </a:custGeom>
              <a:solidFill>
                <a:srgbClr val="1214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1">
                <a:extLst>
                  <a:ext uri="{FF2B5EF4-FFF2-40B4-BE49-F238E27FC236}">
                    <a16:creationId xmlns:a16="http://schemas.microsoft.com/office/drawing/2014/main" id="{84BE6B09-0963-4B84-B035-87D53E02C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4978" y="761435"/>
                <a:ext cx="26653" cy="29615"/>
              </a:xfrm>
              <a:custGeom>
                <a:avLst/>
                <a:gdLst>
                  <a:gd name="T0" fmla="*/ 18 w 18"/>
                  <a:gd name="T1" fmla="*/ 10 h 20"/>
                  <a:gd name="T2" fmla="*/ 18 w 18"/>
                  <a:gd name="T3" fmla="*/ 10 h 20"/>
                  <a:gd name="T4" fmla="*/ 18 w 18"/>
                  <a:gd name="T5" fmla="*/ 14 h 20"/>
                  <a:gd name="T6" fmla="*/ 16 w 18"/>
                  <a:gd name="T7" fmla="*/ 17 h 20"/>
                  <a:gd name="T8" fmla="*/ 13 w 18"/>
                  <a:gd name="T9" fmla="*/ 19 h 20"/>
                  <a:gd name="T10" fmla="*/ 10 w 18"/>
                  <a:gd name="T11" fmla="*/ 20 h 20"/>
                  <a:gd name="T12" fmla="*/ 10 w 18"/>
                  <a:gd name="T13" fmla="*/ 20 h 20"/>
                  <a:gd name="T14" fmla="*/ 5 w 18"/>
                  <a:gd name="T15" fmla="*/ 19 h 20"/>
                  <a:gd name="T16" fmla="*/ 3 w 18"/>
                  <a:gd name="T17" fmla="*/ 17 h 20"/>
                  <a:gd name="T18" fmla="*/ 0 w 18"/>
                  <a:gd name="T19" fmla="*/ 14 h 20"/>
                  <a:gd name="T20" fmla="*/ 0 w 18"/>
                  <a:gd name="T21" fmla="*/ 10 h 20"/>
                  <a:gd name="T22" fmla="*/ 0 w 18"/>
                  <a:gd name="T23" fmla="*/ 10 h 20"/>
                  <a:gd name="T24" fmla="*/ 0 w 18"/>
                  <a:gd name="T25" fmla="*/ 7 h 20"/>
                  <a:gd name="T26" fmla="*/ 3 w 18"/>
                  <a:gd name="T27" fmla="*/ 4 h 20"/>
                  <a:gd name="T28" fmla="*/ 5 w 18"/>
                  <a:gd name="T29" fmla="*/ 2 h 20"/>
                  <a:gd name="T30" fmla="*/ 10 w 18"/>
                  <a:gd name="T31" fmla="*/ 0 h 20"/>
                  <a:gd name="T32" fmla="*/ 10 w 18"/>
                  <a:gd name="T33" fmla="*/ 0 h 20"/>
                  <a:gd name="T34" fmla="*/ 13 w 18"/>
                  <a:gd name="T35" fmla="*/ 2 h 20"/>
                  <a:gd name="T36" fmla="*/ 16 w 18"/>
                  <a:gd name="T37" fmla="*/ 4 h 20"/>
                  <a:gd name="T38" fmla="*/ 18 w 18"/>
                  <a:gd name="T39" fmla="*/ 7 h 20"/>
                  <a:gd name="T40" fmla="*/ 18 w 18"/>
                  <a:gd name="T41" fmla="*/ 10 h 20"/>
                  <a:gd name="T42" fmla="*/ 18 w 18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20">
                    <a:moveTo>
                      <a:pt x="18" y="10"/>
                    </a:moveTo>
                    <a:lnTo>
                      <a:pt x="18" y="10"/>
                    </a:lnTo>
                    <a:lnTo>
                      <a:pt x="18" y="14"/>
                    </a:lnTo>
                    <a:lnTo>
                      <a:pt x="16" y="17"/>
                    </a:lnTo>
                    <a:lnTo>
                      <a:pt x="13" y="19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3" y="2"/>
                    </a:lnTo>
                    <a:lnTo>
                      <a:pt x="16" y="4"/>
                    </a:lnTo>
                    <a:lnTo>
                      <a:pt x="18" y="7"/>
                    </a:lnTo>
                    <a:lnTo>
                      <a:pt x="18" y="10"/>
                    </a:lnTo>
                    <a:lnTo>
                      <a:pt x="18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2">
                <a:extLst>
                  <a:ext uri="{FF2B5EF4-FFF2-40B4-BE49-F238E27FC236}">
                    <a16:creationId xmlns:a16="http://schemas.microsoft.com/office/drawing/2014/main" id="{1F4682E5-DD92-4923-A44C-925447EE5A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2017" y="764397"/>
                <a:ext cx="25173" cy="22212"/>
              </a:xfrm>
              <a:custGeom>
                <a:avLst/>
                <a:gdLst>
                  <a:gd name="T0" fmla="*/ 17 w 17"/>
                  <a:gd name="T1" fmla="*/ 8 h 15"/>
                  <a:gd name="T2" fmla="*/ 17 w 17"/>
                  <a:gd name="T3" fmla="*/ 8 h 15"/>
                  <a:gd name="T4" fmla="*/ 17 w 17"/>
                  <a:gd name="T5" fmla="*/ 10 h 15"/>
                  <a:gd name="T6" fmla="*/ 15 w 17"/>
                  <a:gd name="T7" fmla="*/ 13 h 15"/>
                  <a:gd name="T8" fmla="*/ 12 w 17"/>
                  <a:gd name="T9" fmla="*/ 15 h 15"/>
                  <a:gd name="T10" fmla="*/ 8 w 17"/>
                  <a:gd name="T11" fmla="*/ 15 h 15"/>
                  <a:gd name="T12" fmla="*/ 8 w 17"/>
                  <a:gd name="T13" fmla="*/ 15 h 15"/>
                  <a:gd name="T14" fmla="*/ 5 w 17"/>
                  <a:gd name="T15" fmla="*/ 15 h 15"/>
                  <a:gd name="T16" fmla="*/ 3 w 17"/>
                  <a:gd name="T17" fmla="*/ 13 h 15"/>
                  <a:gd name="T18" fmla="*/ 2 w 17"/>
                  <a:gd name="T19" fmla="*/ 10 h 15"/>
                  <a:gd name="T20" fmla="*/ 0 w 17"/>
                  <a:gd name="T21" fmla="*/ 8 h 15"/>
                  <a:gd name="T22" fmla="*/ 0 w 17"/>
                  <a:gd name="T23" fmla="*/ 8 h 15"/>
                  <a:gd name="T24" fmla="*/ 2 w 17"/>
                  <a:gd name="T25" fmla="*/ 5 h 15"/>
                  <a:gd name="T26" fmla="*/ 3 w 17"/>
                  <a:gd name="T27" fmla="*/ 2 h 15"/>
                  <a:gd name="T28" fmla="*/ 5 w 17"/>
                  <a:gd name="T29" fmla="*/ 0 h 15"/>
                  <a:gd name="T30" fmla="*/ 8 w 17"/>
                  <a:gd name="T31" fmla="*/ 0 h 15"/>
                  <a:gd name="T32" fmla="*/ 8 w 17"/>
                  <a:gd name="T33" fmla="*/ 0 h 15"/>
                  <a:gd name="T34" fmla="*/ 12 w 17"/>
                  <a:gd name="T35" fmla="*/ 0 h 15"/>
                  <a:gd name="T36" fmla="*/ 15 w 17"/>
                  <a:gd name="T37" fmla="*/ 2 h 15"/>
                  <a:gd name="T38" fmla="*/ 17 w 17"/>
                  <a:gd name="T39" fmla="*/ 5 h 15"/>
                  <a:gd name="T40" fmla="*/ 17 w 17"/>
                  <a:gd name="T41" fmla="*/ 8 h 15"/>
                  <a:gd name="T42" fmla="*/ 17 w 17"/>
                  <a:gd name="T4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" h="15">
                    <a:moveTo>
                      <a:pt x="17" y="8"/>
                    </a:moveTo>
                    <a:lnTo>
                      <a:pt x="17" y="8"/>
                    </a:lnTo>
                    <a:lnTo>
                      <a:pt x="17" y="10"/>
                    </a:lnTo>
                    <a:lnTo>
                      <a:pt x="15" y="13"/>
                    </a:lnTo>
                    <a:lnTo>
                      <a:pt x="12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5" y="15"/>
                    </a:lnTo>
                    <a:lnTo>
                      <a:pt x="3" y="13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5" y="2"/>
                    </a:lnTo>
                    <a:lnTo>
                      <a:pt x="17" y="5"/>
                    </a:lnTo>
                    <a:lnTo>
                      <a:pt x="17" y="8"/>
                    </a:lnTo>
                    <a:lnTo>
                      <a:pt x="17" y="8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3">
                <a:extLst>
                  <a:ext uri="{FF2B5EF4-FFF2-40B4-BE49-F238E27FC236}">
                    <a16:creationId xmlns:a16="http://schemas.microsoft.com/office/drawing/2014/main" id="{46DC195A-3518-466B-979E-6D119ECF1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6458" y="768839"/>
                <a:ext cx="10366" cy="13327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5 h 9"/>
                  <a:gd name="T4" fmla="*/ 7 w 7"/>
                  <a:gd name="T5" fmla="*/ 7 h 9"/>
                  <a:gd name="T6" fmla="*/ 4 w 7"/>
                  <a:gd name="T7" fmla="*/ 9 h 9"/>
                  <a:gd name="T8" fmla="*/ 4 w 7"/>
                  <a:gd name="T9" fmla="*/ 9 h 9"/>
                  <a:gd name="T10" fmla="*/ 0 w 7"/>
                  <a:gd name="T11" fmla="*/ 7 h 9"/>
                  <a:gd name="T12" fmla="*/ 0 w 7"/>
                  <a:gd name="T13" fmla="*/ 5 h 9"/>
                  <a:gd name="T14" fmla="*/ 0 w 7"/>
                  <a:gd name="T15" fmla="*/ 5 h 9"/>
                  <a:gd name="T16" fmla="*/ 0 w 7"/>
                  <a:gd name="T17" fmla="*/ 2 h 9"/>
                  <a:gd name="T18" fmla="*/ 4 w 7"/>
                  <a:gd name="T19" fmla="*/ 0 h 9"/>
                  <a:gd name="T20" fmla="*/ 4 w 7"/>
                  <a:gd name="T21" fmla="*/ 0 h 9"/>
                  <a:gd name="T22" fmla="*/ 7 w 7"/>
                  <a:gd name="T23" fmla="*/ 2 h 9"/>
                  <a:gd name="T24" fmla="*/ 7 w 7"/>
                  <a:gd name="T25" fmla="*/ 5 h 9"/>
                  <a:gd name="T26" fmla="*/ 7 w 7"/>
                  <a:gd name="T2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5"/>
                    </a:lnTo>
                    <a:lnTo>
                      <a:pt x="7" y="7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2F4C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4">
                <a:extLst>
                  <a:ext uri="{FF2B5EF4-FFF2-40B4-BE49-F238E27FC236}">
                    <a16:creationId xmlns:a16="http://schemas.microsoft.com/office/drawing/2014/main" id="{A999E6BF-064C-4D48-8D16-2C6FF5502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9440" y="767359"/>
                <a:ext cx="22212" cy="29615"/>
              </a:xfrm>
              <a:custGeom>
                <a:avLst/>
                <a:gdLst>
                  <a:gd name="T0" fmla="*/ 15 w 15"/>
                  <a:gd name="T1" fmla="*/ 10 h 20"/>
                  <a:gd name="T2" fmla="*/ 15 w 15"/>
                  <a:gd name="T3" fmla="*/ 10 h 20"/>
                  <a:gd name="T4" fmla="*/ 14 w 15"/>
                  <a:gd name="T5" fmla="*/ 13 h 20"/>
                  <a:gd name="T6" fmla="*/ 12 w 15"/>
                  <a:gd name="T7" fmla="*/ 16 h 20"/>
                  <a:gd name="T8" fmla="*/ 10 w 15"/>
                  <a:gd name="T9" fmla="*/ 18 h 20"/>
                  <a:gd name="T10" fmla="*/ 9 w 15"/>
                  <a:gd name="T11" fmla="*/ 20 h 20"/>
                  <a:gd name="T12" fmla="*/ 9 w 15"/>
                  <a:gd name="T13" fmla="*/ 20 h 20"/>
                  <a:gd name="T14" fmla="*/ 5 w 15"/>
                  <a:gd name="T15" fmla="*/ 18 h 20"/>
                  <a:gd name="T16" fmla="*/ 3 w 15"/>
                  <a:gd name="T17" fmla="*/ 16 h 20"/>
                  <a:gd name="T18" fmla="*/ 2 w 15"/>
                  <a:gd name="T19" fmla="*/ 13 h 20"/>
                  <a:gd name="T20" fmla="*/ 0 w 15"/>
                  <a:gd name="T21" fmla="*/ 10 h 20"/>
                  <a:gd name="T22" fmla="*/ 0 w 15"/>
                  <a:gd name="T23" fmla="*/ 10 h 20"/>
                  <a:gd name="T24" fmla="*/ 2 w 15"/>
                  <a:gd name="T25" fmla="*/ 6 h 20"/>
                  <a:gd name="T26" fmla="*/ 3 w 15"/>
                  <a:gd name="T27" fmla="*/ 3 h 20"/>
                  <a:gd name="T28" fmla="*/ 5 w 15"/>
                  <a:gd name="T29" fmla="*/ 1 h 20"/>
                  <a:gd name="T30" fmla="*/ 9 w 15"/>
                  <a:gd name="T31" fmla="*/ 0 h 20"/>
                  <a:gd name="T32" fmla="*/ 9 w 15"/>
                  <a:gd name="T33" fmla="*/ 0 h 20"/>
                  <a:gd name="T34" fmla="*/ 10 w 15"/>
                  <a:gd name="T35" fmla="*/ 1 h 20"/>
                  <a:gd name="T36" fmla="*/ 12 w 15"/>
                  <a:gd name="T37" fmla="*/ 3 h 20"/>
                  <a:gd name="T38" fmla="*/ 14 w 15"/>
                  <a:gd name="T39" fmla="*/ 6 h 20"/>
                  <a:gd name="T40" fmla="*/ 15 w 15"/>
                  <a:gd name="T41" fmla="*/ 10 h 20"/>
                  <a:gd name="T42" fmla="*/ 15 w 15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lnTo>
                      <a:pt x="15" y="10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0" y="18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5" y="18"/>
                    </a:lnTo>
                    <a:lnTo>
                      <a:pt x="3" y="16"/>
                    </a:lnTo>
                    <a:lnTo>
                      <a:pt x="2" y="13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4" y="6"/>
                    </a:lnTo>
                    <a:lnTo>
                      <a:pt x="15" y="10"/>
                    </a:lnTo>
                    <a:lnTo>
                      <a:pt x="15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5">
                <a:extLst>
                  <a:ext uri="{FF2B5EF4-FFF2-40B4-BE49-F238E27FC236}">
                    <a16:creationId xmlns:a16="http://schemas.microsoft.com/office/drawing/2014/main" id="{644C82CA-A06B-4B71-B803-53E68DFA5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3882" y="771800"/>
                <a:ext cx="16288" cy="19250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7 h 13"/>
                  <a:gd name="T4" fmla="*/ 9 w 11"/>
                  <a:gd name="T5" fmla="*/ 12 h 13"/>
                  <a:gd name="T6" fmla="*/ 6 w 11"/>
                  <a:gd name="T7" fmla="*/ 13 h 13"/>
                  <a:gd name="T8" fmla="*/ 6 w 11"/>
                  <a:gd name="T9" fmla="*/ 13 h 13"/>
                  <a:gd name="T10" fmla="*/ 2 w 11"/>
                  <a:gd name="T11" fmla="*/ 12 h 13"/>
                  <a:gd name="T12" fmla="*/ 0 w 11"/>
                  <a:gd name="T13" fmla="*/ 7 h 13"/>
                  <a:gd name="T14" fmla="*/ 0 w 11"/>
                  <a:gd name="T15" fmla="*/ 7 h 13"/>
                  <a:gd name="T16" fmla="*/ 2 w 11"/>
                  <a:gd name="T17" fmla="*/ 2 h 13"/>
                  <a:gd name="T18" fmla="*/ 6 w 11"/>
                  <a:gd name="T19" fmla="*/ 0 h 13"/>
                  <a:gd name="T20" fmla="*/ 6 w 11"/>
                  <a:gd name="T21" fmla="*/ 0 h 13"/>
                  <a:gd name="T22" fmla="*/ 9 w 11"/>
                  <a:gd name="T23" fmla="*/ 2 h 13"/>
                  <a:gd name="T24" fmla="*/ 11 w 11"/>
                  <a:gd name="T25" fmla="*/ 7 h 13"/>
                  <a:gd name="T26" fmla="*/ 11 w 11"/>
                  <a:gd name="T2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lnTo>
                      <a:pt x="11" y="7"/>
                    </a:lnTo>
                    <a:lnTo>
                      <a:pt x="9" y="12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2" y="12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11" y="7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6">
                <a:extLst>
                  <a:ext uri="{FF2B5EF4-FFF2-40B4-BE49-F238E27FC236}">
                    <a16:creationId xmlns:a16="http://schemas.microsoft.com/office/drawing/2014/main" id="{DF8D3C9A-8182-41FE-99CE-4B44F9D64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9805" y="774762"/>
                <a:ext cx="7404" cy="11846"/>
              </a:xfrm>
              <a:custGeom>
                <a:avLst/>
                <a:gdLst>
                  <a:gd name="T0" fmla="*/ 5 w 5"/>
                  <a:gd name="T1" fmla="*/ 5 h 8"/>
                  <a:gd name="T2" fmla="*/ 5 w 5"/>
                  <a:gd name="T3" fmla="*/ 5 h 8"/>
                  <a:gd name="T4" fmla="*/ 5 w 5"/>
                  <a:gd name="T5" fmla="*/ 8 h 8"/>
                  <a:gd name="T6" fmla="*/ 2 w 5"/>
                  <a:gd name="T7" fmla="*/ 8 h 8"/>
                  <a:gd name="T8" fmla="*/ 2 w 5"/>
                  <a:gd name="T9" fmla="*/ 8 h 8"/>
                  <a:gd name="T10" fmla="*/ 0 w 5"/>
                  <a:gd name="T11" fmla="*/ 8 h 8"/>
                  <a:gd name="T12" fmla="*/ 0 w 5"/>
                  <a:gd name="T13" fmla="*/ 5 h 8"/>
                  <a:gd name="T14" fmla="*/ 0 w 5"/>
                  <a:gd name="T15" fmla="*/ 5 h 8"/>
                  <a:gd name="T16" fmla="*/ 0 w 5"/>
                  <a:gd name="T17" fmla="*/ 1 h 8"/>
                  <a:gd name="T18" fmla="*/ 2 w 5"/>
                  <a:gd name="T19" fmla="*/ 0 h 8"/>
                  <a:gd name="T20" fmla="*/ 2 w 5"/>
                  <a:gd name="T21" fmla="*/ 0 h 8"/>
                  <a:gd name="T22" fmla="*/ 5 w 5"/>
                  <a:gd name="T23" fmla="*/ 1 h 8"/>
                  <a:gd name="T24" fmla="*/ 5 w 5"/>
                  <a:gd name="T25" fmla="*/ 5 h 8"/>
                  <a:gd name="T26" fmla="*/ 5 w 5"/>
                  <a:gd name="T2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8">
                    <a:moveTo>
                      <a:pt x="5" y="5"/>
                    </a:moveTo>
                    <a:lnTo>
                      <a:pt x="5" y="5"/>
                    </a:lnTo>
                    <a:lnTo>
                      <a:pt x="5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243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0A03EAC6-3983-457C-91F1-38B94A5C1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96" y="1324120"/>
              <a:ext cx="28135" cy="217670"/>
            </a:xfrm>
            <a:custGeom>
              <a:avLst/>
              <a:gdLst>
                <a:gd name="T0" fmla="*/ 8 w 19"/>
                <a:gd name="T1" fmla="*/ 147 h 147"/>
                <a:gd name="T2" fmla="*/ 12 w 19"/>
                <a:gd name="T3" fmla="*/ 147 h 147"/>
                <a:gd name="T4" fmla="*/ 12 w 19"/>
                <a:gd name="T5" fmla="*/ 147 h 147"/>
                <a:gd name="T6" fmla="*/ 13 w 19"/>
                <a:gd name="T7" fmla="*/ 147 h 147"/>
                <a:gd name="T8" fmla="*/ 15 w 19"/>
                <a:gd name="T9" fmla="*/ 145 h 147"/>
                <a:gd name="T10" fmla="*/ 17 w 19"/>
                <a:gd name="T11" fmla="*/ 143 h 147"/>
                <a:gd name="T12" fmla="*/ 19 w 19"/>
                <a:gd name="T13" fmla="*/ 140 h 147"/>
                <a:gd name="T14" fmla="*/ 19 w 19"/>
                <a:gd name="T15" fmla="*/ 7 h 147"/>
                <a:gd name="T16" fmla="*/ 19 w 19"/>
                <a:gd name="T17" fmla="*/ 7 h 147"/>
                <a:gd name="T18" fmla="*/ 17 w 19"/>
                <a:gd name="T19" fmla="*/ 5 h 147"/>
                <a:gd name="T20" fmla="*/ 15 w 19"/>
                <a:gd name="T21" fmla="*/ 4 h 147"/>
                <a:gd name="T22" fmla="*/ 13 w 19"/>
                <a:gd name="T23" fmla="*/ 2 h 147"/>
                <a:gd name="T24" fmla="*/ 12 w 19"/>
                <a:gd name="T25" fmla="*/ 0 h 147"/>
                <a:gd name="T26" fmla="*/ 8 w 19"/>
                <a:gd name="T27" fmla="*/ 0 h 147"/>
                <a:gd name="T28" fmla="*/ 8 w 19"/>
                <a:gd name="T29" fmla="*/ 0 h 147"/>
                <a:gd name="T30" fmla="*/ 5 w 19"/>
                <a:gd name="T31" fmla="*/ 2 h 147"/>
                <a:gd name="T32" fmla="*/ 2 w 19"/>
                <a:gd name="T33" fmla="*/ 4 h 147"/>
                <a:gd name="T34" fmla="*/ 0 w 19"/>
                <a:gd name="T35" fmla="*/ 7 h 147"/>
                <a:gd name="T36" fmla="*/ 0 w 19"/>
                <a:gd name="T37" fmla="*/ 10 h 147"/>
                <a:gd name="T38" fmla="*/ 0 w 19"/>
                <a:gd name="T39" fmla="*/ 138 h 147"/>
                <a:gd name="T40" fmla="*/ 0 w 19"/>
                <a:gd name="T41" fmla="*/ 138 h 147"/>
                <a:gd name="T42" fmla="*/ 0 w 19"/>
                <a:gd name="T43" fmla="*/ 142 h 147"/>
                <a:gd name="T44" fmla="*/ 2 w 19"/>
                <a:gd name="T45" fmla="*/ 145 h 147"/>
                <a:gd name="T46" fmla="*/ 5 w 19"/>
                <a:gd name="T47" fmla="*/ 147 h 147"/>
                <a:gd name="T48" fmla="*/ 8 w 19"/>
                <a:gd name="T49" fmla="*/ 147 h 147"/>
                <a:gd name="T50" fmla="*/ 8 w 19"/>
                <a:gd name="T5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147">
                  <a:moveTo>
                    <a:pt x="8" y="147"/>
                  </a:moveTo>
                  <a:lnTo>
                    <a:pt x="12" y="147"/>
                  </a:lnTo>
                  <a:lnTo>
                    <a:pt x="12" y="147"/>
                  </a:lnTo>
                  <a:lnTo>
                    <a:pt x="13" y="147"/>
                  </a:lnTo>
                  <a:lnTo>
                    <a:pt x="15" y="145"/>
                  </a:lnTo>
                  <a:lnTo>
                    <a:pt x="17" y="143"/>
                  </a:lnTo>
                  <a:lnTo>
                    <a:pt x="19" y="140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5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2" y="145"/>
                  </a:lnTo>
                  <a:lnTo>
                    <a:pt x="5" y="147"/>
                  </a:lnTo>
                  <a:lnTo>
                    <a:pt x="8" y="147"/>
                  </a:lnTo>
                  <a:lnTo>
                    <a:pt x="8" y="147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48254DD6-F8B6-4CC7-A452-F975DF5B6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96" y="1746133"/>
              <a:ext cx="28135" cy="402763"/>
            </a:xfrm>
            <a:custGeom>
              <a:avLst/>
              <a:gdLst>
                <a:gd name="T0" fmla="*/ 8 w 19"/>
                <a:gd name="T1" fmla="*/ 272 h 272"/>
                <a:gd name="T2" fmla="*/ 12 w 19"/>
                <a:gd name="T3" fmla="*/ 272 h 272"/>
                <a:gd name="T4" fmla="*/ 12 w 19"/>
                <a:gd name="T5" fmla="*/ 272 h 272"/>
                <a:gd name="T6" fmla="*/ 13 w 19"/>
                <a:gd name="T7" fmla="*/ 270 h 272"/>
                <a:gd name="T8" fmla="*/ 15 w 19"/>
                <a:gd name="T9" fmla="*/ 270 h 272"/>
                <a:gd name="T10" fmla="*/ 17 w 19"/>
                <a:gd name="T11" fmla="*/ 267 h 272"/>
                <a:gd name="T12" fmla="*/ 19 w 19"/>
                <a:gd name="T13" fmla="*/ 265 h 272"/>
                <a:gd name="T14" fmla="*/ 19 w 19"/>
                <a:gd name="T15" fmla="*/ 6 h 272"/>
                <a:gd name="T16" fmla="*/ 19 w 19"/>
                <a:gd name="T17" fmla="*/ 6 h 272"/>
                <a:gd name="T18" fmla="*/ 17 w 19"/>
                <a:gd name="T19" fmla="*/ 3 h 272"/>
                <a:gd name="T20" fmla="*/ 15 w 19"/>
                <a:gd name="T21" fmla="*/ 1 h 272"/>
                <a:gd name="T22" fmla="*/ 13 w 19"/>
                <a:gd name="T23" fmla="*/ 0 h 272"/>
                <a:gd name="T24" fmla="*/ 12 w 19"/>
                <a:gd name="T25" fmla="*/ 0 h 272"/>
                <a:gd name="T26" fmla="*/ 8 w 19"/>
                <a:gd name="T27" fmla="*/ 0 h 272"/>
                <a:gd name="T28" fmla="*/ 8 w 19"/>
                <a:gd name="T29" fmla="*/ 0 h 272"/>
                <a:gd name="T30" fmla="*/ 5 w 19"/>
                <a:gd name="T31" fmla="*/ 0 h 272"/>
                <a:gd name="T32" fmla="*/ 2 w 19"/>
                <a:gd name="T33" fmla="*/ 1 h 272"/>
                <a:gd name="T34" fmla="*/ 0 w 19"/>
                <a:gd name="T35" fmla="*/ 5 h 272"/>
                <a:gd name="T36" fmla="*/ 0 w 19"/>
                <a:gd name="T37" fmla="*/ 8 h 272"/>
                <a:gd name="T38" fmla="*/ 0 w 19"/>
                <a:gd name="T39" fmla="*/ 262 h 272"/>
                <a:gd name="T40" fmla="*/ 0 w 19"/>
                <a:gd name="T41" fmla="*/ 262 h 272"/>
                <a:gd name="T42" fmla="*/ 0 w 19"/>
                <a:gd name="T43" fmla="*/ 265 h 272"/>
                <a:gd name="T44" fmla="*/ 2 w 19"/>
                <a:gd name="T45" fmla="*/ 269 h 272"/>
                <a:gd name="T46" fmla="*/ 5 w 19"/>
                <a:gd name="T47" fmla="*/ 270 h 272"/>
                <a:gd name="T48" fmla="*/ 8 w 19"/>
                <a:gd name="T49" fmla="*/ 272 h 272"/>
                <a:gd name="T50" fmla="*/ 8 w 19"/>
                <a:gd name="T5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2">
                  <a:moveTo>
                    <a:pt x="8" y="272"/>
                  </a:moveTo>
                  <a:lnTo>
                    <a:pt x="12" y="272"/>
                  </a:lnTo>
                  <a:lnTo>
                    <a:pt x="12" y="272"/>
                  </a:lnTo>
                  <a:lnTo>
                    <a:pt x="13" y="270"/>
                  </a:lnTo>
                  <a:lnTo>
                    <a:pt x="15" y="270"/>
                  </a:lnTo>
                  <a:lnTo>
                    <a:pt x="17" y="267"/>
                  </a:lnTo>
                  <a:lnTo>
                    <a:pt x="19" y="26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7" y="3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5" y="270"/>
                  </a:lnTo>
                  <a:lnTo>
                    <a:pt x="8" y="272"/>
                  </a:lnTo>
                  <a:lnTo>
                    <a:pt x="8" y="272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C4E777BE-4364-476E-B4E7-094E020D4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8205" y="1877919"/>
              <a:ext cx="22212" cy="667817"/>
            </a:xfrm>
            <a:custGeom>
              <a:avLst/>
              <a:gdLst>
                <a:gd name="T0" fmla="*/ 7 w 15"/>
                <a:gd name="T1" fmla="*/ 0 h 451"/>
                <a:gd name="T2" fmla="*/ 7 w 15"/>
                <a:gd name="T3" fmla="*/ 0 h 451"/>
                <a:gd name="T4" fmla="*/ 7 w 15"/>
                <a:gd name="T5" fmla="*/ 0 h 451"/>
                <a:gd name="T6" fmla="*/ 3 w 15"/>
                <a:gd name="T7" fmla="*/ 1 h 451"/>
                <a:gd name="T8" fmla="*/ 2 w 15"/>
                <a:gd name="T9" fmla="*/ 1 h 451"/>
                <a:gd name="T10" fmla="*/ 0 w 15"/>
                <a:gd name="T11" fmla="*/ 5 h 451"/>
                <a:gd name="T12" fmla="*/ 0 w 15"/>
                <a:gd name="T13" fmla="*/ 7 h 451"/>
                <a:gd name="T14" fmla="*/ 0 w 15"/>
                <a:gd name="T15" fmla="*/ 444 h 451"/>
                <a:gd name="T16" fmla="*/ 0 w 15"/>
                <a:gd name="T17" fmla="*/ 444 h 451"/>
                <a:gd name="T18" fmla="*/ 0 w 15"/>
                <a:gd name="T19" fmla="*/ 446 h 451"/>
                <a:gd name="T20" fmla="*/ 2 w 15"/>
                <a:gd name="T21" fmla="*/ 449 h 451"/>
                <a:gd name="T22" fmla="*/ 3 w 15"/>
                <a:gd name="T23" fmla="*/ 449 h 451"/>
                <a:gd name="T24" fmla="*/ 7 w 15"/>
                <a:gd name="T25" fmla="*/ 451 h 451"/>
                <a:gd name="T26" fmla="*/ 7 w 15"/>
                <a:gd name="T27" fmla="*/ 451 h 451"/>
                <a:gd name="T28" fmla="*/ 7 w 15"/>
                <a:gd name="T29" fmla="*/ 451 h 451"/>
                <a:gd name="T30" fmla="*/ 10 w 15"/>
                <a:gd name="T31" fmla="*/ 449 h 451"/>
                <a:gd name="T32" fmla="*/ 13 w 15"/>
                <a:gd name="T33" fmla="*/ 447 h 451"/>
                <a:gd name="T34" fmla="*/ 15 w 15"/>
                <a:gd name="T35" fmla="*/ 444 h 451"/>
                <a:gd name="T36" fmla="*/ 15 w 15"/>
                <a:gd name="T37" fmla="*/ 441 h 451"/>
                <a:gd name="T38" fmla="*/ 15 w 15"/>
                <a:gd name="T39" fmla="*/ 10 h 451"/>
                <a:gd name="T40" fmla="*/ 15 w 15"/>
                <a:gd name="T41" fmla="*/ 10 h 451"/>
                <a:gd name="T42" fmla="*/ 15 w 15"/>
                <a:gd name="T43" fmla="*/ 7 h 451"/>
                <a:gd name="T44" fmla="*/ 13 w 15"/>
                <a:gd name="T45" fmla="*/ 3 h 451"/>
                <a:gd name="T46" fmla="*/ 10 w 15"/>
                <a:gd name="T47" fmla="*/ 1 h 451"/>
                <a:gd name="T48" fmla="*/ 7 w 15"/>
                <a:gd name="T49" fmla="*/ 0 h 451"/>
                <a:gd name="T50" fmla="*/ 7 w 15"/>
                <a:gd name="T51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451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444"/>
                  </a:lnTo>
                  <a:lnTo>
                    <a:pt x="0" y="444"/>
                  </a:lnTo>
                  <a:lnTo>
                    <a:pt x="0" y="446"/>
                  </a:lnTo>
                  <a:lnTo>
                    <a:pt x="2" y="449"/>
                  </a:lnTo>
                  <a:lnTo>
                    <a:pt x="3" y="449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10" y="449"/>
                  </a:lnTo>
                  <a:lnTo>
                    <a:pt x="13" y="447"/>
                  </a:lnTo>
                  <a:lnTo>
                    <a:pt x="15" y="444"/>
                  </a:lnTo>
                  <a:lnTo>
                    <a:pt x="15" y="441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30BBD4C7-C266-4088-979C-8F4CF6164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2265874"/>
              <a:ext cx="28135" cy="413128"/>
            </a:xfrm>
            <a:custGeom>
              <a:avLst/>
              <a:gdLst>
                <a:gd name="T0" fmla="*/ 8 w 19"/>
                <a:gd name="T1" fmla="*/ 279 h 279"/>
                <a:gd name="T2" fmla="*/ 12 w 19"/>
                <a:gd name="T3" fmla="*/ 279 h 279"/>
                <a:gd name="T4" fmla="*/ 12 w 19"/>
                <a:gd name="T5" fmla="*/ 279 h 279"/>
                <a:gd name="T6" fmla="*/ 13 w 19"/>
                <a:gd name="T7" fmla="*/ 279 h 279"/>
                <a:gd name="T8" fmla="*/ 15 w 19"/>
                <a:gd name="T9" fmla="*/ 278 h 279"/>
                <a:gd name="T10" fmla="*/ 17 w 19"/>
                <a:gd name="T11" fmla="*/ 276 h 279"/>
                <a:gd name="T12" fmla="*/ 19 w 19"/>
                <a:gd name="T13" fmla="*/ 273 h 279"/>
                <a:gd name="T14" fmla="*/ 19 w 19"/>
                <a:gd name="T15" fmla="*/ 7 h 279"/>
                <a:gd name="T16" fmla="*/ 19 w 19"/>
                <a:gd name="T17" fmla="*/ 7 h 279"/>
                <a:gd name="T18" fmla="*/ 17 w 19"/>
                <a:gd name="T19" fmla="*/ 4 h 279"/>
                <a:gd name="T20" fmla="*/ 15 w 19"/>
                <a:gd name="T21" fmla="*/ 2 h 279"/>
                <a:gd name="T22" fmla="*/ 13 w 19"/>
                <a:gd name="T23" fmla="*/ 0 h 279"/>
                <a:gd name="T24" fmla="*/ 12 w 19"/>
                <a:gd name="T25" fmla="*/ 0 h 279"/>
                <a:gd name="T26" fmla="*/ 8 w 19"/>
                <a:gd name="T27" fmla="*/ 0 h 279"/>
                <a:gd name="T28" fmla="*/ 8 w 19"/>
                <a:gd name="T29" fmla="*/ 0 h 279"/>
                <a:gd name="T30" fmla="*/ 5 w 19"/>
                <a:gd name="T31" fmla="*/ 0 h 279"/>
                <a:gd name="T32" fmla="*/ 2 w 19"/>
                <a:gd name="T33" fmla="*/ 2 h 279"/>
                <a:gd name="T34" fmla="*/ 0 w 19"/>
                <a:gd name="T35" fmla="*/ 5 h 279"/>
                <a:gd name="T36" fmla="*/ 0 w 19"/>
                <a:gd name="T37" fmla="*/ 9 h 279"/>
                <a:gd name="T38" fmla="*/ 0 w 19"/>
                <a:gd name="T39" fmla="*/ 271 h 279"/>
                <a:gd name="T40" fmla="*/ 0 w 19"/>
                <a:gd name="T41" fmla="*/ 271 h 279"/>
                <a:gd name="T42" fmla="*/ 0 w 19"/>
                <a:gd name="T43" fmla="*/ 274 h 279"/>
                <a:gd name="T44" fmla="*/ 2 w 19"/>
                <a:gd name="T45" fmla="*/ 278 h 279"/>
                <a:gd name="T46" fmla="*/ 5 w 19"/>
                <a:gd name="T47" fmla="*/ 279 h 279"/>
                <a:gd name="T48" fmla="*/ 8 w 19"/>
                <a:gd name="T49" fmla="*/ 279 h 279"/>
                <a:gd name="T50" fmla="*/ 8 w 19"/>
                <a:gd name="T51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9">
                  <a:moveTo>
                    <a:pt x="8" y="279"/>
                  </a:moveTo>
                  <a:lnTo>
                    <a:pt x="12" y="279"/>
                  </a:lnTo>
                  <a:lnTo>
                    <a:pt x="12" y="279"/>
                  </a:lnTo>
                  <a:lnTo>
                    <a:pt x="13" y="279"/>
                  </a:lnTo>
                  <a:lnTo>
                    <a:pt x="15" y="278"/>
                  </a:lnTo>
                  <a:lnTo>
                    <a:pt x="17" y="276"/>
                  </a:lnTo>
                  <a:lnTo>
                    <a:pt x="19" y="273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271"/>
                  </a:lnTo>
                  <a:lnTo>
                    <a:pt x="0" y="271"/>
                  </a:lnTo>
                  <a:lnTo>
                    <a:pt x="0" y="274"/>
                  </a:lnTo>
                  <a:lnTo>
                    <a:pt x="2" y="278"/>
                  </a:lnTo>
                  <a:lnTo>
                    <a:pt x="5" y="279"/>
                  </a:lnTo>
                  <a:lnTo>
                    <a:pt x="8" y="279"/>
                  </a:lnTo>
                  <a:lnTo>
                    <a:pt x="8" y="279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578F2E3-B6A9-4D76-92B6-3287ADD0D05A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1D18A711-18CB-47D8-9A74-C3EB0F880EBE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50FDB56-19CB-458F-BD16-D776AA249D55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416F736C-E8CA-486D-ACF0-53027EE58E7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184B65A8-DE1B-41E3-9EBB-DF030FC1490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sz="1000">
                <a:solidFill>
                  <a:schemeClr val="bg1"/>
                </a:solidFill>
              </a:rPr>
              <a:t>Mauris pretium efficitur mi ut aliquam. Cras sed sapien id elit cursus placerat in nec dolor. 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76246505-1202-4897-B138-B202DC9369D7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sz="1600">
                <a:solidFill>
                  <a:schemeClr val="bg1"/>
                </a:solidFill>
                <a:latin typeface="+mj-lt"/>
              </a:rPr>
              <a:t>Years of Experiences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0A09EBB2-2516-4387-985C-EC4F89078BC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sz="2400">
                <a:solidFill>
                  <a:schemeClr val="accent1"/>
                </a:solidFill>
                <a:latin typeface="+mj-lt"/>
              </a:rPr>
              <a:t>15</a:t>
            </a:r>
            <a:endParaRPr lang="en-US" sz="2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42EFB5A0-F3B2-49D5-899F-0793A870B9AB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sz="1000">
                <a:solidFill>
                  <a:schemeClr val="bg1"/>
                </a:solidFill>
              </a:rPr>
              <a:t>Mauris pretium efficitur mi ut aliquam. Cras sed sapien id elit cursus placerat in nec dolor. 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8C0A763C-5FFF-40D6-B290-511E9574B19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sz="1600">
                <a:solidFill>
                  <a:schemeClr val="bg1"/>
                </a:solidFill>
                <a:latin typeface="+mj-lt"/>
              </a:rPr>
              <a:t>Clients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08E2FC6E-7049-4164-B481-D578D60B795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sz="2400">
                <a:solidFill>
                  <a:schemeClr val="accent1"/>
                </a:solidFill>
                <a:latin typeface="+mj-lt"/>
              </a:rPr>
              <a:t>654+</a:t>
            </a:r>
            <a:endParaRPr lang="en-US" sz="2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D8302841-D0C8-4FB4-8C56-C3B47CBFE05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sz="1000">
                <a:solidFill>
                  <a:schemeClr val="bg1"/>
                </a:solidFill>
              </a:rPr>
              <a:t>Mauris pretium efficitur mi ut aliquam. Cras sed sapien id elit cursus placerat in nec dolor. 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CB791FAE-ECAB-4421-8B01-9C5237AF5A11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sz="1600">
                <a:solidFill>
                  <a:schemeClr val="bg1"/>
                </a:solidFill>
                <a:latin typeface="+mj-lt"/>
              </a:rPr>
              <a:t>Professionals and Experts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E7E9BEDE-AB7A-4D7E-8D81-8839DF9EB4F1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sz="2400">
                <a:solidFill>
                  <a:schemeClr val="accent1"/>
                </a:solidFill>
                <a:latin typeface="+mj-lt"/>
              </a:rPr>
              <a:t>100+</a:t>
            </a:r>
            <a:endParaRPr lang="en-US" sz="2400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17756440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AF5FD187-127F-447F-BA6F-46EE40A481E2}"/>
              </a:ext>
            </a:extLst>
          </p:cNvPr>
          <p:cNvGrpSpPr/>
          <p:nvPr/>
        </p:nvGrpSpPr>
        <p:grpSpPr>
          <a:xfrm rot="3811807">
            <a:off x="4503956" y="-3607724"/>
            <a:ext cx="3336727" cy="6504188"/>
            <a:chOff x="3781315" y="4812766"/>
            <a:chExt cx="1327260" cy="194829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86473C2-AA41-4F19-BB9F-3B0DB86F5773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CEA9730-0F9A-4773-95C9-E7448231757E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B6BA5CB-6894-4C92-8D44-301C57B7559E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B05806D-27B1-4C54-B648-84EAE4FD1B68}"/>
              </a:ext>
            </a:extLst>
          </p:cNvPr>
          <p:cNvGrpSpPr/>
          <p:nvPr/>
        </p:nvGrpSpPr>
        <p:grpSpPr>
          <a:xfrm>
            <a:off x="-1798144" y="1313387"/>
            <a:ext cx="4008335" cy="4494310"/>
            <a:chOff x="3359354" y="532337"/>
            <a:chExt cx="2736646" cy="3068440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60FDD91-D212-49A5-B555-176559042F6D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146D901-DDED-445C-A4FE-4592A5009BCF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E4CF48C-A6AF-4CB6-B0D3-0FC19B95DA9B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C227C9C4-1A3D-4E88-A5C2-DBE7A257E6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8283736"/>
              </p:ext>
            </p:extLst>
          </p:nvPr>
        </p:nvGraphicFramePr>
        <p:xfrm>
          <a:off x="6095999" y="1028701"/>
          <a:ext cx="5078413" cy="4800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CC31BBFB-9CC2-49B6-B699-D0219ACC3D52}"/>
              </a:ext>
            </a:extLst>
          </p:cNvPr>
          <p:cNvSpPr/>
          <p:nvPr/>
        </p:nvSpPr>
        <p:spPr>
          <a:xfrm>
            <a:off x="1123248" y="1581915"/>
            <a:ext cx="1206914" cy="294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0943A57-F131-45CE-B0DB-A88F39662F39}"/>
              </a:ext>
            </a:extLst>
          </p:cNvPr>
          <p:cNvGrpSpPr/>
          <p:nvPr/>
        </p:nvGrpSpPr>
        <p:grpSpPr>
          <a:xfrm rot="11871285">
            <a:off x="8927006" y="5257540"/>
            <a:ext cx="4008335" cy="4494310"/>
            <a:chOff x="3359354" y="532337"/>
            <a:chExt cx="2736646" cy="3068440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D307105-BF6E-4FC8-A67A-A890B6650738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CFDF9F4-DA27-42CE-B655-2C274F0E91EB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0290812-4704-446C-81CE-D9AAB958A1C7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B2EE74F-C60B-4E98-AFEC-1A7A8F8D56ED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3D5A223-08AC-45B6-94CB-39D8E4135643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EF94F57-C313-4AE0-97FC-1C8F594CA01E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14A6456-2F1F-4D82-9479-0FFD374AF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Company revenue increase after use our services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4DA8B0-8B87-4299-A981-3413D739738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Statistic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753909-D242-4362-887C-BEC53C3D880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1805739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27B284DE-D508-48B0-B51C-7F17B3780559}"/>
              </a:ext>
            </a:extLst>
          </p:cNvPr>
          <p:cNvGrpSpPr/>
          <p:nvPr/>
        </p:nvGrpSpPr>
        <p:grpSpPr>
          <a:xfrm rot="3811807">
            <a:off x="9561228" y="-2906672"/>
            <a:ext cx="3336727" cy="6504188"/>
            <a:chOff x="3781315" y="4812766"/>
            <a:chExt cx="1327260" cy="1948296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9D6B192-02CA-4F4B-9371-D1D82462F6C3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75B1C7C-67F8-4FA6-BEDF-80E867736704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2E20CFB-CFE6-421F-B464-5F5B5B8D1F35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861BAD0-BDDC-4F18-9666-89C402E70D5B}"/>
              </a:ext>
            </a:extLst>
          </p:cNvPr>
          <p:cNvGrpSpPr/>
          <p:nvPr/>
        </p:nvGrpSpPr>
        <p:grpSpPr>
          <a:xfrm rot="2006432">
            <a:off x="-1462097" y="436077"/>
            <a:ext cx="4008335" cy="4494310"/>
            <a:chOff x="3359354" y="532337"/>
            <a:chExt cx="2736646" cy="3068440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9B5B35D-DF1F-4683-B759-0FD7460EB749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48A0E65-D727-4965-9943-ADCC86FE78BB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F53FDC-81E1-4BB4-803A-C68F787ED86A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AD1AC954-D6D9-4AE7-82CD-D235A6B7943B}"/>
              </a:ext>
            </a:extLst>
          </p:cNvPr>
          <p:cNvSpPr/>
          <p:nvPr/>
        </p:nvSpPr>
        <p:spPr>
          <a:xfrm>
            <a:off x="1123248" y="1007247"/>
            <a:ext cx="1206914" cy="294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372BD032-68C9-4CF4-9AD2-8E544A387B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90736643"/>
              </p:ext>
            </p:extLst>
          </p:nvPr>
        </p:nvGraphicFramePr>
        <p:xfrm>
          <a:off x="1019174" y="3857625"/>
          <a:ext cx="10155239" cy="2280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8" name="Group 27">
            <a:extLst>
              <a:ext uri="{FF2B5EF4-FFF2-40B4-BE49-F238E27FC236}">
                <a16:creationId xmlns:a16="http://schemas.microsoft.com/office/drawing/2014/main" id="{33754C0A-E0B6-40AA-AE48-685D16B42004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24DAAE9-425E-4F20-BDF1-DF1540694840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69557F1-C3B5-4E77-82DB-BA0A2D22B69C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1AFBB202-2F87-4F1A-9B1E-F2A5D7F5A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Before and after using our services in a company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D5A92E5-F787-4E1B-BF8D-82F16C9698A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Statistic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80EB8C5-C292-4CBA-9085-FE885A0F5D3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Nam </a:t>
            </a:r>
            <a:r>
              <a:rPr lang="en-US" sz="1000" dirty="0" err="1">
                <a:solidFill>
                  <a:schemeClr val="bg1"/>
                </a:solidFill>
              </a:rPr>
              <a:t>tortor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rhoncus</a:t>
            </a:r>
            <a:r>
              <a:rPr lang="en-US" sz="1000" dirty="0">
                <a:solidFill>
                  <a:schemeClr val="bg1"/>
                </a:solidFill>
              </a:rPr>
              <a:t> vel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vel,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diam. Nunc </a:t>
            </a:r>
            <a:r>
              <a:rPr lang="en-US" sz="1000" dirty="0" err="1">
                <a:solidFill>
                  <a:schemeClr val="bg1"/>
                </a:solidFill>
              </a:rPr>
              <a:t>eleifend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 a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luctus</a:t>
            </a:r>
            <a:r>
              <a:rPr lang="en-US" sz="1000" dirty="0">
                <a:solidFill>
                  <a:schemeClr val="bg1"/>
                </a:solidFill>
              </a:rPr>
              <a:t> eros, ac sed </a:t>
            </a:r>
            <a:r>
              <a:rPr lang="en-US" sz="1000" dirty="0" err="1">
                <a:solidFill>
                  <a:schemeClr val="bg1"/>
                </a:solidFill>
              </a:rPr>
              <a:t>dapibus</a:t>
            </a:r>
            <a:r>
              <a:rPr lang="en-US" sz="1000" dirty="0">
                <a:solidFill>
                  <a:schemeClr val="bg1"/>
                </a:solidFill>
              </a:rPr>
              <a:t> diam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Nunc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felis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fringilla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posuere</a:t>
            </a:r>
            <a:r>
              <a:rPr lang="en-US" sz="1000" dirty="0">
                <a:solidFill>
                  <a:schemeClr val="bg1"/>
                </a:solidFill>
              </a:rPr>
              <a:t>. Class </a:t>
            </a:r>
            <a:r>
              <a:rPr lang="en-US" sz="1000" dirty="0" err="1">
                <a:solidFill>
                  <a:schemeClr val="bg1"/>
                </a:solidFill>
              </a:rPr>
              <a:t>aptent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taciti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sociosqu</a:t>
            </a:r>
            <a:r>
              <a:rPr lang="en-US" sz="1000" dirty="0">
                <a:solidFill>
                  <a:schemeClr val="bg1"/>
                </a:solidFill>
              </a:rPr>
              <a:t> ad </a:t>
            </a:r>
            <a:r>
              <a:rPr lang="en-US" sz="1000" dirty="0" err="1">
                <a:solidFill>
                  <a:schemeClr val="bg1"/>
                </a:solidFill>
              </a:rPr>
              <a:t>litora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torquent</a:t>
            </a:r>
            <a:r>
              <a:rPr lang="en-US" sz="1000" dirty="0">
                <a:solidFill>
                  <a:schemeClr val="bg1"/>
                </a:solidFill>
              </a:rPr>
              <a:t> per </a:t>
            </a:r>
            <a:r>
              <a:rPr lang="en-US" sz="1000" dirty="0" err="1">
                <a:solidFill>
                  <a:schemeClr val="bg1"/>
                </a:solidFill>
              </a:rPr>
              <a:t>conubia</a:t>
            </a:r>
            <a:r>
              <a:rPr lang="en-US" sz="1000" dirty="0">
                <a:solidFill>
                  <a:schemeClr val="bg1"/>
                </a:solidFill>
              </a:rPr>
              <a:t> nostra, per ae </a:t>
            </a:r>
            <a:r>
              <a:rPr lang="en-US" sz="1000" dirty="0" err="1">
                <a:solidFill>
                  <a:schemeClr val="bg1"/>
                </a:solidFill>
              </a:rPr>
              <a:t>inceptos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himenaeos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FC30C06-CE7A-423E-91E7-9D2DD8115C5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Social Media is the New Marketing</a:t>
            </a:r>
          </a:p>
        </p:txBody>
      </p:sp>
    </p:spTree>
    <p:extLst>
      <p:ext uri="{BB962C8B-B14F-4D97-AF65-F5344CB8AC3E}">
        <p14:creationId xmlns:p14="http://schemas.microsoft.com/office/powerpoint/2010/main" val="3884034538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E6B5334C-363C-4DE4-BA75-11FBE37F83F1}"/>
              </a:ext>
            </a:extLst>
          </p:cNvPr>
          <p:cNvGrpSpPr/>
          <p:nvPr/>
        </p:nvGrpSpPr>
        <p:grpSpPr>
          <a:xfrm rot="1583272">
            <a:off x="4031614" y="2581310"/>
            <a:ext cx="2114789" cy="4122299"/>
            <a:chOff x="3781315" y="4812766"/>
            <a:chExt cx="1327260" cy="1948296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FF6B0BA-E3C9-4278-9645-1E5F92FB2ABA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09C9D18-0B76-437D-96C6-F8CBCF61DCD7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949E78C-139F-4287-AAAF-5EB16BD122B8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023925F-522E-4AA2-BB28-9AD036F85357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9F2DED6-7196-49E1-B3A0-89DB48272BCA}"/>
              </a:ext>
            </a:extLst>
          </p:cNvPr>
          <p:cNvGrpSpPr/>
          <p:nvPr/>
        </p:nvGrpSpPr>
        <p:grpSpPr>
          <a:xfrm rot="3811807">
            <a:off x="-1377333" y="-426401"/>
            <a:ext cx="3336727" cy="6504188"/>
            <a:chOff x="3781315" y="4812766"/>
            <a:chExt cx="1327260" cy="194829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86F93E4-EAED-4419-9701-19BDD4FA6FC0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3C4AB7E-47F9-4CD2-930F-AAE100CC74E4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B4D6E4-6313-496E-9F29-7500EA481D76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82EC86DB-0302-49C6-B771-756D3081A12E}"/>
              </a:ext>
            </a:extLst>
          </p:cNvPr>
          <p:cNvSpPr/>
          <p:nvPr/>
        </p:nvSpPr>
        <p:spPr>
          <a:xfrm>
            <a:off x="1123248" y="1813995"/>
            <a:ext cx="2759432" cy="3372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2CF7596-CA5A-4CD0-AF6B-65461ADBA6B0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13FA917-8B2C-4B83-83BC-FE763A5AFC31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D57E788-6E3D-4747-87E1-7FF57FC65304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5FCFAC8-A7B4-4D14-B712-09082B11E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Introducing </a:t>
            </a:r>
            <a:r>
              <a:rPr lang="en-US" sz="3600" dirty="0" err="1">
                <a:solidFill>
                  <a:schemeClr val="bg1"/>
                </a:solidFill>
                <a:latin typeface="+mj-lt"/>
              </a:rPr>
              <a:t>rico</a:t>
            </a:r>
            <a:r>
              <a:rPr lang="en-US" sz="3600" dirty="0">
                <a:solidFill>
                  <a:schemeClr val="bg1"/>
                </a:solidFill>
                <a:latin typeface="+mj-lt"/>
              </a:rPr>
              <a:t>, the best digital agency in town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13CFAF-5403-4D19-B014-634973434EE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fontScale="92500"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Introduction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12FC63-2A19-493A-97D6-EB535F6AC93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A5F9EF0-B20E-4301-8AC4-BD0FC5956BF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Image Description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3F7D137-E5CE-4264-A0AC-4BE6963B2AFF}"/>
              </a:ext>
            </a:extLst>
          </p:cNvPr>
          <p:cNvGrpSpPr/>
          <p:nvPr/>
        </p:nvGrpSpPr>
        <p:grpSpPr>
          <a:xfrm>
            <a:off x="7511864" y="-2118033"/>
            <a:ext cx="4565222" cy="5118715"/>
            <a:chOff x="3359354" y="532337"/>
            <a:chExt cx="2736646" cy="3068440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A82EBED-AF0C-42B2-B780-11E9D04CF42C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27B8CFF-BA41-4D8D-87F1-B544221A1270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79C1FC3-50A8-4753-8E83-BA2FAEF7C0B3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6397841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C25C3DB-6DC9-437A-868F-C99E7A8F62E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84E04F8-DE4D-435E-8046-C00B26572C6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FDF1331-DC6A-4212-A2B5-ADE1F84BB947}"/>
              </a:ext>
            </a:extLst>
          </p:cNvPr>
          <p:cNvGrpSpPr/>
          <p:nvPr/>
        </p:nvGrpSpPr>
        <p:grpSpPr>
          <a:xfrm rot="4361049">
            <a:off x="-349414" y="3856395"/>
            <a:ext cx="3113184" cy="6068442"/>
            <a:chOff x="3781315" y="4812766"/>
            <a:chExt cx="1327260" cy="194829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2302921-F64E-4285-8DE5-6CD64370E91E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F5EDE3B-EBCB-41C0-9E00-CFE92E7A5837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87FC390-799C-4145-A645-60EA93B621C9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22749D9A-F690-4807-A918-D74AF9D971E2}"/>
              </a:ext>
            </a:extLst>
          </p:cNvPr>
          <p:cNvSpPr/>
          <p:nvPr/>
        </p:nvSpPr>
        <p:spPr>
          <a:xfrm>
            <a:off x="720082" y="4466182"/>
            <a:ext cx="1206914" cy="294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23474A1-F21A-4B24-A363-4F136CA92110}"/>
              </a:ext>
            </a:extLst>
          </p:cNvPr>
          <p:cNvGrpSpPr/>
          <p:nvPr/>
        </p:nvGrpSpPr>
        <p:grpSpPr>
          <a:xfrm rot="5044508">
            <a:off x="9704917" y="-2423124"/>
            <a:ext cx="2938992" cy="5728894"/>
            <a:chOff x="3781315" y="4812766"/>
            <a:chExt cx="1327260" cy="1948296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FB6A917-0FAE-4C78-8648-AF8E7AFD5A76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2C426D5-0901-43CE-B91D-92B50CA1198D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77FBF0F-06E8-4E39-BAF0-E1E696658B04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43F8668-845D-4741-911D-0D8ACA28B237}"/>
              </a:ext>
            </a:extLst>
          </p:cNvPr>
          <p:cNvGrpSpPr/>
          <p:nvPr/>
        </p:nvGrpSpPr>
        <p:grpSpPr>
          <a:xfrm rot="14167866">
            <a:off x="961104" y="-2136552"/>
            <a:ext cx="6345641" cy="7114993"/>
            <a:chOff x="3359354" y="532337"/>
            <a:chExt cx="2736646" cy="3068440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B7CB7E3-5EEE-4572-B5E3-5020E76D46B6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AFAB15-9ECC-49BD-836A-45C2FD3E0A65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88A4C1-7F61-4592-87FD-BB842CDF86E5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9C99E55-888A-466C-9FD4-7CC39052610F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404BAE9-534D-419B-9DAB-8C548615F994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C247DEC-7EE2-4DFB-8A6D-70A3540D1B86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D19D73-1C37-43EA-863F-1FBE516B3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Boost Your Revenue With 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DFAE69-6C3C-4540-8679-C61B5504EB8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Services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D436971-4348-4904-B8F9-0F12A23EAEB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Nam </a:t>
            </a:r>
            <a:r>
              <a:rPr lang="en-US" sz="1000" dirty="0" err="1">
                <a:solidFill>
                  <a:schemeClr val="bg1"/>
                </a:solidFill>
              </a:rPr>
              <a:t>tortor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rhoncus</a:t>
            </a:r>
            <a:r>
              <a:rPr lang="en-US" sz="1000" dirty="0">
                <a:solidFill>
                  <a:schemeClr val="bg1"/>
                </a:solidFill>
              </a:rPr>
              <a:t> vel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vel,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diam. Nunc </a:t>
            </a:r>
            <a:r>
              <a:rPr lang="en-US" sz="1000" dirty="0" err="1">
                <a:solidFill>
                  <a:schemeClr val="bg1"/>
                </a:solidFill>
              </a:rPr>
              <a:t>eleifend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 a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luctus</a:t>
            </a:r>
            <a:r>
              <a:rPr lang="en-US" sz="1000" dirty="0">
                <a:solidFill>
                  <a:schemeClr val="bg1"/>
                </a:solidFill>
              </a:rPr>
              <a:t> eros, ac sed </a:t>
            </a:r>
            <a:r>
              <a:rPr lang="en-US" sz="1000" dirty="0" err="1">
                <a:solidFill>
                  <a:schemeClr val="bg1"/>
                </a:solidFill>
              </a:rPr>
              <a:t>dapibus</a:t>
            </a:r>
            <a:r>
              <a:rPr lang="en-US" sz="1000" dirty="0">
                <a:solidFill>
                  <a:schemeClr val="bg1"/>
                </a:solidFill>
              </a:rPr>
              <a:t> diam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Nunc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felis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fringilla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posuere</a:t>
            </a:r>
            <a:r>
              <a:rPr lang="en-US" sz="1000" dirty="0">
                <a:solidFill>
                  <a:schemeClr val="bg1"/>
                </a:solidFill>
              </a:rPr>
              <a:t>. Class </a:t>
            </a:r>
            <a:r>
              <a:rPr lang="en-US" sz="1000" dirty="0" err="1">
                <a:solidFill>
                  <a:schemeClr val="bg1"/>
                </a:solidFill>
              </a:rPr>
              <a:t>aptent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taciti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sociosqu</a:t>
            </a:r>
            <a:r>
              <a:rPr lang="en-US" sz="1000" dirty="0">
                <a:solidFill>
                  <a:schemeClr val="bg1"/>
                </a:solidFill>
              </a:rPr>
              <a:t> ad </a:t>
            </a:r>
            <a:r>
              <a:rPr lang="en-US" sz="1000" dirty="0" err="1">
                <a:solidFill>
                  <a:schemeClr val="bg1"/>
                </a:solidFill>
              </a:rPr>
              <a:t>litora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torquent</a:t>
            </a:r>
            <a:r>
              <a:rPr lang="en-US" sz="1000" dirty="0">
                <a:solidFill>
                  <a:schemeClr val="bg1"/>
                </a:solidFill>
              </a:rPr>
              <a:t> per </a:t>
            </a:r>
            <a:r>
              <a:rPr lang="en-US" sz="1000" dirty="0" err="1">
                <a:solidFill>
                  <a:schemeClr val="bg1"/>
                </a:solidFill>
              </a:rPr>
              <a:t>conubia</a:t>
            </a:r>
            <a:r>
              <a:rPr lang="en-US" sz="1000" dirty="0">
                <a:solidFill>
                  <a:schemeClr val="bg1"/>
                </a:solidFill>
              </a:rPr>
              <a:t> nostra, per ae </a:t>
            </a:r>
            <a:r>
              <a:rPr lang="en-US" sz="1000" dirty="0" err="1">
                <a:solidFill>
                  <a:schemeClr val="bg1"/>
                </a:solidFill>
              </a:rPr>
              <a:t>inceptos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himenaeos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905A795-D1D1-473A-BA5B-9934DD93339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Social Media is the New Marketing</a:t>
            </a:r>
          </a:p>
        </p:txBody>
      </p:sp>
    </p:spTree>
    <p:extLst>
      <p:ext uri="{BB962C8B-B14F-4D97-AF65-F5344CB8AC3E}">
        <p14:creationId xmlns:p14="http://schemas.microsoft.com/office/powerpoint/2010/main" val="2597015982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9DD81192-8569-488A-B23C-FCD481813B86}"/>
              </a:ext>
            </a:extLst>
          </p:cNvPr>
          <p:cNvGrpSpPr/>
          <p:nvPr/>
        </p:nvGrpSpPr>
        <p:grpSpPr>
          <a:xfrm rot="10598961">
            <a:off x="3995136" y="4055726"/>
            <a:ext cx="4342942" cy="4869485"/>
            <a:chOff x="3359354" y="532337"/>
            <a:chExt cx="2736646" cy="3068440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3F29787-E3A3-4C1D-85CE-5BFD5D99279A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B602501-3E47-49A9-9D87-FCA6F3057771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893A545C-77F1-4070-A215-9187F0514E9E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7366973-10AE-40AB-B3A0-D7E04AB1E144}"/>
              </a:ext>
            </a:extLst>
          </p:cNvPr>
          <p:cNvGrpSpPr/>
          <p:nvPr/>
        </p:nvGrpSpPr>
        <p:grpSpPr>
          <a:xfrm rot="14167866">
            <a:off x="8926256" y="-1757835"/>
            <a:ext cx="6345641" cy="7114993"/>
            <a:chOff x="3359354" y="532337"/>
            <a:chExt cx="2736646" cy="306844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E6483A8-B40B-404C-8F8B-C3CB23C0797B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B9009DE-E79B-4954-955C-8A79DA22BF28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B6B8EE9-B85A-436D-AD40-506BEA96D0E8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053C43E3-C603-4573-A833-93E67E32830C}"/>
              </a:ext>
            </a:extLst>
          </p:cNvPr>
          <p:cNvSpPr/>
          <p:nvPr/>
        </p:nvSpPr>
        <p:spPr>
          <a:xfrm>
            <a:off x="6506870" y="1364219"/>
            <a:ext cx="2759432" cy="3372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2EF178-1915-43CE-B4BF-D1793B06A521}"/>
              </a:ext>
            </a:extLst>
          </p:cNvPr>
          <p:cNvSpPr txBox="1"/>
          <p:nvPr/>
        </p:nvSpPr>
        <p:spPr>
          <a:xfrm>
            <a:off x="6419850" y="4171901"/>
            <a:ext cx="437940" cy="43891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89B1953-0602-481F-9AEF-89108BC18489}"/>
              </a:ext>
            </a:extLst>
          </p:cNvPr>
          <p:cNvSpPr txBox="1"/>
          <p:nvPr/>
        </p:nvSpPr>
        <p:spPr>
          <a:xfrm>
            <a:off x="6419850" y="5054869"/>
            <a:ext cx="437940" cy="43891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4775078-7E5F-46F7-BA74-BE9413AF14D8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6B97445-4CF0-4AD7-A54F-103FDFDA79C4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7A4957A-9479-4498-9A28-54321F03DEBE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231CE9F8-41C4-4598-9DF2-F9D235731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Introducing </a:t>
            </a:r>
            <a:r>
              <a:rPr lang="en-US" sz="3600" dirty="0" err="1">
                <a:solidFill>
                  <a:schemeClr val="bg1"/>
                </a:solidFill>
                <a:latin typeface="+mj-lt"/>
              </a:rPr>
              <a:t>rico</a:t>
            </a:r>
            <a:r>
              <a:rPr lang="en-US" sz="3600" dirty="0">
                <a:solidFill>
                  <a:schemeClr val="bg1"/>
                </a:solidFill>
                <a:latin typeface="+mj-lt"/>
              </a:rPr>
              <a:t>, the best digital agency in town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1AE5D6-E057-411A-8784-BCAA66269B3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fontScale="92500"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Introduction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41016F-1813-479B-ABB0-5227FDDD2C2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916DA7D-6AF4-450B-95B2-8F77C6BC6A60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C8B136B-1E88-43F3-8709-8B38F74C915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C80A5E0-B5FD-43B8-A1FB-09ABA4D0BC47}"/>
              </a:ext>
            </a:extLst>
          </p:cNvPr>
          <p:cNvGrpSpPr/>
          <p:nvPr/>
        </p:nvGrpSpPr>
        <p:grpSpPr>
          <a:xfrm rot="14167866">
            <a:off x="-1249659" y="1859955"/>
            <a:ext cx="6345641" cy="7114993"/>
            <a:chOff x="3359354" y="532337"/>
            <a:chExt cx="2736646" cy="3068440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FA85723-633A-48A0-8158-DDA3EAE3EE2D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432244E-D631-4C4B-B882-CBA733978DBF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45A9600-6904-403C-84DB-E1FD741202A1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11540882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BD6F1B3B-F970-45D6-8F22-1119DBB99BB6}"/>
              </a:ext>
            </a:extLst>
          </p:cNvPr>
          <p:cNvGrpSpPr/>
          <p:nvPr/>
        </p:nvGrpSpPr>
        <p:grpSpPr>
          <a:xfrm rot="3811807">
            <a:off x="4668849" y="1307572"/>
            <a:ext cx="3336727" cy="6504188"/>
            <a:chOff x="3781315" y="4812766"/>
            <a:chExt cx="1327260" cy="1948296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51F166E-50D1-4036-91CB-0DFF4956E446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D6C0B30-9068-4DF6-88A1-6BBD3815B8FF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C639DC8-A12B-4459-BF4C-472C23C3DF18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5DEB080-9442-49CF-9B3F-B015BB8C75A8}"/>
              </a:ext>
            </a:extLst>
          </p:cNvPr>
          <p:cNvGrpSpPr/>
          <p:nvPr/>
        </p:nvGrpSpPr>
        <p:grpSpPr>
          <a:xfrm>
            <a:off x="-2106180" y="881587"/>
            <a:ext cx="5330176" cy="5976413"/>
            <a:chOff x="3359354" y="532337"/>
            <a:chExt cx="2736646" cy="3068440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14259FC9-1A31-4736-AF5E-5088B659364D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B81FD08-DE4D-4F98-8180-4F52BD6F0659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CD61BA4-4777-4156-9718-FF853B0C39A8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510F27EA-BEB2-4696-ACDC-E092FBE6258F}"/>
              </a:ext>
            </a:extLst>
          </p:cNvPr>
          <p:cNvSpPr/>
          <p:nvPr/>
        </p:nvSpPr>
        <p:spPr>
          <a:xfrm>
            <a:off x="977257" y="1919334"/>
            <a:ext cx="1206914" cy="294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0F25723-64D7-42DC-ABED-B86BAE369237}"/>
              </a:ext>
            </a:extLst>
          </p:cNvPr>
          <p:cNvGrpSpPr/>
          <p:nvPr/>
        </p:nvGrpSpPr>
        <p:grpSpPr>
          <a:xfrm rot="14167866">
            <a:off x="8926256" y="-1757835"/>
            <a:ext cx="6345641" cy="7114993"/>
            <a:chOff x="3359354" y="532337"/>
            <a:chExt cx="2736646" cy="3068440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8B173BB-A0C9-4D6A-B197-42ACA93D4C0B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A9B7ABE-54A8-4FA9-84F7-9D97BB5BAF47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F813577-AFC6-4BFC-849C-A2324BAAC48D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1628007-D223-46FF-B222-DBEB7BDA7ACA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9DB85EE-632C-46ED-B396-97B4AFDA953A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2FD3FE0-9A6D-485A-B736-6D15FEE45619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52AE8B6-ECD2-43FA-A26E-3CCAE0E8C3D4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BA8D485-08CA-4C0E-8581-7ECA35E4A355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D0FEBC-B8AE-4698-B811-183C6F168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Lot Of Options To Choose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EB2388-DB1A-4A60-BC34-F2B29F74969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1000">
                <a:solidFill>
                  <a:schemeClr val="bg1"/>
                </a:solidFill>
              </a:rPr>
              <a:t>Services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EF77AE-9F12-46AA-B85A-9AF8884BB7B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sz="1000">
                <a:solidFill>
                  <a:schemeClr val="bg1"/>
                </a:solidFill>
              </a:rPr>
              <a:t>Mauris pretium efficitur mi ut aliquam. Cras sed sapien id elit cursus ae placerat in nec dolor. Mauris vitae ipsum ex. Donec non metus.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C689ED-6692-424B-8E88-1D9C1B4AE23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sz="1600">
                <a:solidFill>
                  <a:schemeClr val="bg1"/>
                </a:solidFill>
                <a:latin typeface="+mj-lt"/>
              </a:rPr>
              <a:t>Option 01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A330274-0922-4064-A88B-CD8CB2C8458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sz="1000">
                <a:solidFill>
                  <a:schemeClr val="bg1"/>
                </a:solidFill>
              </a:rPr>
              <a:t>Mauris pretium efficitur mi ut aliquam. Cras sed sapien id elit cursus ae placerat in nec dolor. Mauris vitae ipsum ex. Donec non metus.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87F54A0-8BF6-45FD-BD7C-CC3D11367F2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sz="1600">
                <a:solidFill>
                  <a:schemeClr val="bg1"/>
                </a:solidFill>
                <a:latin typeface="+mj-lt"/>
              </a:rPr>
              <a:t>Option 02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49674844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DFEF494-B948-484B-92BA-15FE2D94146D}"/>
              </a:ext>
            </a:extLst>
          </p:cNvPr>
          <p:cNvGrpSpPr/>
          <p:nvPr/>
        </p:nvGrpSpPr>
        <p:grpSpPr>
          <a:xfrm>
            <a:off x="4062412" y="-818538"/>
            <a:ext cx="3805237" cy="5585738"/>
            <a:chOff x="3781315" y="4812766"/>
            <a:chExt cx="1327260" cy="1948296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2B9BDF9C-8FC4-42E7-88A0-72E12354A261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F0AA4ED6-A4F5-4A68-A766-833EED6B7540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286166D-E93C-497D-9302-A76FB607D19B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4BCF20E-8CCE-4780-9B4A-4987179724D4}"/>
              </a:ext>
            </a:extLst>
          </p:cNvPr>
          <p:cNvGrpSpPr/>
          <p:nvPr/>
        </p:nvGrpSpPr>
        <p:grpSpPr>
          <a:xfrm>
            <a:off x="-1798144" y="1313387"/>
            <a:ext cx="4008335" cy="4494310"/>
            <a:chOff x="3359354" y="532337"/>
            <a:chExt cx="2736646" cy="3068440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590D826-1ABC-4217-9071-61D0FA99FAF5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FCA95F-485F-4726-83EA-AA664C65E64F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98CC631-5E42-4FE3-AEE1-609FC72795B3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EA67844D-43E1-4DB2-B7A9-536BE64DC26E}"/>
              </a:ext>
            </a:extLst>
          </p:cNvPr>
          <p:cNvSpPr/>
          <p:nvPr/>
        </p:nvSpPr>
        <p:spPr>
          <a:xfrm>
            <a:off x="1123248" y="1813995"/>
            <a:ext cx="2759432" cy="3372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CF9BBE2-7AE0-44E0-8B9D-7B07A236F0EB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A43BA09-74E8-4C76-808C-3791346982B9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04D30FB-EF2A-4CB3-ACEA-793B4162DDEF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21" name="Title 20">
            <a:extLst>
              <a:ext uri="{FF2B5EF4-FFF2-40B4-BE49-F238E27FC236}">
                <a16:creationId xmlns:a16="http://schemas.microsoft.com/office/drawing/2014/main" id="{5FFD1774-BF1B-4FC7-857B-F9C20A1E6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Introducing </a:t>
            </a:r>
            <a:r>
              <a:rPr lang="en-US" sz="3600" dirty="0" err="1">
                <a:solidFill>
                  <a:schemeClr val="bg1"/>
                </a:solidFill>
                <a:latin typeface="+mj-lt"/>
              </a:rPr>
              <a:t>rico</a:t>
            </a:r>
            <a:r>
              <a:rPr lang="en-US" sz="3600" dirty="0">
                <a:solidFill>
                  <a:schemeClr val="bg1"/>
                </a:solidFill>
                <a:latin typeface="+mj-lt"/>
              </a:rPr>
              <a:t>, the best digital agency in town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5DBED39-90D0-4DA0-9784-63C5C5A6418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fontScale="92500"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Introduction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F44A9DD9-DE27-412F-A84D-DEDE405169E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3239F2C-78FA-4149-B348-63D3D71D7D31}"/>
              </a:ext>
            </a:extLst>
          </p:cNvPr>
          <p:cNvGrpSpPr/>
          <p:nvPr/>
        </p:nvGrpSpPr>
        <p:grpSpPr>
          <a:xfrm>
            <a:off x="4121502" y="2813308"/>
            <a:ext cx="8553098" cy="9590085"/>
            <a:chOff x="3359354" y="532337"/>
            <a:chExt cx="2736646" cy="3068440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F4EEC88-8235-4170-ABD2-1E0C87F2C153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A1ED162-C6B6-4D78-8FE7-334771D68736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72C3901-F048-4F47-9497-0C0864DCC64B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3992042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858D8F0-DF12-4512-ABB4-417646E7B7B6}"/>
              </a:ext>
            </a:extLst>
          </p:cNvPr>
          <p:cNvGrpSpPr/>
          <p:nvPr/>
        </p:nvGrpSpPr>
        <p:grpSpPr>
          <a:xfrm rot="9334441">
            <a:off x="-2657453" y="627715"/>
            <a:ext cx="8334468" cy="9344947"/>
            <a:chOff x="3359354" y="532337"/>
            <a:chExt cx="2736646" cy="306844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89CCF2C-2FB1-4195-BDAC-993FD15EADD9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C27ACE-C226-4AC1-9FCF-AF487B2C153A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053496D3-AC66-4515-9D5C-C0905C090540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568452F-456B-45B5-80D1-7692985B0014}"/>
              </a:ext>
            </a:extLst>
          </p:cNvPr>
          <p:cNvSpPr/>
          <p:nvPr/>
        </p:nvSpPr>
        <p:spPr>
          <a:xfrm>
            <a:off x="1526250" y="1028701"/>
            <a:ext cx="9139502" cy="4800598"/>
          </a:xfrm>
          <a:prstGeom prst="rect">
            <a:avLst/>
          </a:prstGeom>
          <a:solidFill>
            <a:schemeClr val="tx1">
              <a:lumMod val="90000"/>
              <a:lumOff val="1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CDA67FB-0F5A-466C-A78D-95FEF6244406}"/>
              </a:ext>
            </a:extLst>
          </p:cNvPr>
          <p:cNvGrpSpPr/>
          <p:nvPr/>
        </p:nvGrpSpPr>
        <p:grpSpPr>
          <a:xfrm>
            <a:off x="557023" y="-1846936"/>
            <a:ext cx="4008335" cy="4494310"/>
            <a:chOff x="3359354" y="532337"/>
            <a:chExt cx="2736646" cy="306844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68AB128-6748-4032-A049-7BBC34A876BE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B1C13CE-4993-49A1-9F21-70A1F6E7AD86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748294F-96F3-46E6-A827-21223DFC6F14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D400E3B-5C92-43EE-8C55-C927582AF351}"/>
              </a:ext>
            </a:extLst>
          </p:cNvPr>
          <p:cNvGrpSpPr/>
          <p:nvPr/>
        </p:nvGrpSpPr>
        <p:grpSpPr>
          <a:xfrm rot="5044508">
            <a:off x="9778549" y="-3005215"/>
            <a:ext cx="4485902" cy="8744242"/>
            <a:chOff x="3781315" y="4812766"/>
            <a:chExt cx="1327260" cy="1948296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901EA46-7CA1-4A9F-8DE7-040E3261BC12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FF5866-A843-49BF-AAFA-D6404C3CFB29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7010125-7E99-4238-90C1-9B814F1C0F1B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861D7F4-52C4-40D6-845B-7FB3BF5B02D6}"/>
              </a:ext>
            </a:extLst>
          </p:cNvPr>
          <p:cNvGrpSpPr/>
          <p:nvPr/>
        </p:nvGrpSpPr>
        <p:grpSpPr>
          <a:xfrm rot="18552482">
            <a:off x="9095114" y="3584453"/>
            <a:ext cx="4485902" cy="8744242"/>
            <a:chOff x="3781315" y="4812766"/>
            <a:chExt cx="1327260" cy="1948296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42E8092-863C-4458-B9F3-B5AD0A33A276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5223E7C-71F4-4EEE-84C9-A4B87D6267F0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441B31C-BD56-442A-9C40-26CCEE922B68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22E1397-2A2A-4904-8DBF-52091201726C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627BB37-C1D4-4912-A3D2-E07D6E46056D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0C9E192-9B92-4924-8D0D-7ADCBC22FE3D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87196362-9C7A-4F5F-9976-E3A83DF07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i="0" dirty="0">
                <a:solidFill>
                  <a:schemeClr val="bg1"/>
                </a:solidFill>
                <a:effectLst/>
                <a:latin typeface="+mj-lt"/>
              </a:rPr>
              <a:t>Here’s no shortage of remarkable ideas, what’s missing is the will to execute them</a:t>
            </a:r>
          </a:p>
        </p:txBody>
      </p:sp>
    </p:spTree>
    <p:extLst>
      <p:ext uri="{BB962C8B-B14F-4D97-AF65-F5344CB8AC3E}">
        <p14:creationId xmlns:p14="http://schemas.microsoft.com/office/powerpoint/2010/main" val="3381063036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021B982E-7280-4115-8010-7E28856B2DBB}"/>
              </a:ext>
            </a:extLst>
          </p:cNvPr>
          <p:cNvGrpSpPr/>
          <p:nvPr/>
        </p:nvGrpSpPr>
        <p:grpSpPr>
          <a:xfrm rot="20477704">
            <a:off x="4829227" y="-200851"/>
            <a:ext cx="7884618" cy="9590085"/>
            <a:chOff x="3359354" y="532337"/>
            <a:chExt cx="2736646" cy="306844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CF3403-8089-4491-B6A0-16C5D158FE67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8EC1F0E-1358-472A-A495-EF64497A2AC0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7874B8E-CD68-4873-BB03-932C35A6682E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28C0DE7-9D87-413F-882D-326F3FD84BED}"/>
              </a:ext>
            </a:extLst>
          </p:cNvPr>
          <p:cNvGrpSpPr/>
          <p:nvPr/>
        </p:nvGrpSpPr>
        <p:grpSpPr>
          <a:xfrm>
            <a:off x="-1798144" y="1313387"/>
            <a:ext cx="4008335" cy="4494310"/>
            <a:chOff x="3359354" y="532337"/>
            <a:chExt cx="2736646" cy="3068440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EE9FC34-D3E1-483D-A0AA-87145B6F1D1C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3F01713-92D3-4205-874C-DD6E800143FB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0F4CFA4-88CF-473A-8371-4E6D364A8EC0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33993858-CB00-4AA2-ADE7-80E083264968}"/>
              </a:ext>
            </a:extLst>
          </p:cNvPr>
          <p:cNvSpPr/>
          <p:nvPr/>
        </p:nvSpPr>
        <p:spPr>
          <a:xfrm>
            <a:off x="5081589" y="3570617"/>
            <a:ext cx="6605586" cy="212976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96033F-B709-4618-882D-196AC32FF4A6}"/>
              </a:ext>
            </a:extLst>
          </p:cNvPr>
          <p:cNvSpPr/>
          <p:nvPr/>
        </p:nvSpPr>
        <p:spPr>
          <a:xfrm>
            <a:off x="5081589" y="1174749"/>
            <a:ext cx="6605586" cy="212976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5C41C25-3410-4567-9CBC-643BB890B85C}"/>
              </a:ext>
            </a:extLst>
          </p:cNvPr>
          <p:cNvSpPr/>
          <p:nvPr/>
        </p:nvSpPr>
        <p:spPr>
          <a:xfrm>
            <a:off x="977257" y="1551544"/>
            <a:ext cx="1206914" cy="294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57EBBF5-9638-4714-B4AD-6E2718E05ECB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A5CF467-9A4B-450D-8008-71AD9E317976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CE08521-49EB-493F-B15B-73E810E68A93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16DD334-09C4-4CC6-93EB-806484D4E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Our Client Said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3C2923D-1084-4E6F-B219-024B07070D5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Testimony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71369D7-8A5E-4BB9-A386-10A2EE0C402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Nunc </a:t>
            </a:r>
            <a:r>
              <a:rPr lang="en-US" sz="1000" dirty="0" err="1">
                <a:solidFill>
                  <a:schemeClr val="bg1"/>
                </a:solidFill>
              </a:rPr>
              <a:t>varius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Fusce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finibus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sollicitudin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Nullam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ex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accumsan</a:t>
            </a:r>
            <a:r>
              <a:rPr lang="en-US" sz="1000" dirty="0">
                <a:solidFill>
                  <a:schemeClr val="bg1"/>
                </a:solidFill>
              </a:rPr>
              <a:t> pulvinar maximus ac </a:t>
            </a:r>
            <a:r>
              <a:rPr lang="en-US" sz="1000" dirty="0" err="1">
                <a:solidFill>
                  <a:schemeClr val="bg1"/>
                </a:solidFill>
              </a:rPr>
              <a:t>velit</a:t>
            </a:r>
            <a:r>
              <a:rPr lang="en-US" sz="1000" dirty="0">
                <a:solidFill>
                  <a:schemeClr val="bg1"/>
                </a:solidFill>
              </a:rPr>
              <a:t>. Sed </a:t>
            </a:r>
            <a:r>
              <a:rPr lang="en-US" sz="1000" dirty="0" err="1">
                <a:solidFill>
                  <a:schemeClr val="bg1"/>
                </a:solidFill>
              </a:rPr>
              <a:t>ornare</a:t>
            </a:r>
            <a:r>
              <a:rPr lang="en-US" sz="1000" dirty="0">
                <a:solidFill>
                  <a:schemeClr val="bg1"/>
                </a:solidFill>
              </a:rPr>
              <a:t> magna a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faucibus</a:t>
            </a:r>
            <a:r>
              <a:rPr lang="en-US" sz="1000" dirty="0">
                <a:solidFill>
                  <a:schemeClr val="bg1"/>
                </a:solidFill>
              </a:rPr>
              <a:t>. Proin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eleifend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posuere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nisl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molestie</a:t>
            </a:r>
            <a:r>
              <a:rPr lang="en-US" sz="1000" dirty="0">
                <a:solidFill>
                  <a:schemeClr val="bg1"/>
                </a:solidFill>
              </a:rPr>
              <a:t> id.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84741A1-4AE3-4212-91E0-B3991F6A211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accent1"/>
                </a:solidFill>
                <a:latin typeface="+mj-lt"/>
              </a:rPr>
              <a:t>Michael Phillips, LS Studio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F4E78A6-CD0F-43D2-A526-D2299787398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88F4971-70C0-4F08-A1CC-3D03224EA3D9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D728B3C-CB7D-45ED-9193-4C9BD1AE2A2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accent1"/>
                </a:solidFill>
                <a:latin typeface="+mj-lt"/>
              </a:rPr>
              <a:t>Joana Rain, San Coffee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0AAD0C4-B223-4A07-9441-2165E1D2B56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Nunc </a:t>
            </a:r>
            <a:r>
              <a:rPr lang="en-US" sz="1000" dirty="0" err="1">
                <a:solidFill>
                  <a:schemeClr val="bg1"/>
                </a:solidFill>
              </a:rPr>
              <a:t>varius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Fusce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finibus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sollicitudin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Nullam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ex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accumsan</a:t>
            </a:r>
            <a:r>
              <a:rPr lang="en-US" sz="1000" dirty="0">
                <a:solidFill>
                  <a:schemeClr val="bg1"/>
                </a:solidFill>
              </a:rPr>
              <a:t> pulvinar maximus ac </a:t>
            </a:r>
            <a:r>
              <a:rPr lang="en-US" sz="1000" dirty="0" err="1">
                <a:solidFill>
                  <a:schemeClr val="bg1"/>
                </a:solidFill>
              </a:rPr>
              <a:t>velit</a:t>
            </a:r>
            <a:r>
              <a:rPr lang="en-US" sz="1000" dirty="0">
                <a:solidFill>
                  <a:schemeClr val="bg1"/>
                </a:solidFill>
              </a:rPr>
              <a:t>. Sed </a:t>
            </a:r>
            <a:r>
              <a:rPr lang="en-US" sz="1000" dirty="0" err="1">
                <a:solidFill>
                  <a:schemeClr val="bg1"/>
                </a:solidFill>
              </a:rPr>
              <a:t>ornare</a:t>
            </a:r>
            <a:r>
              <a:rPr lang="en-US" sz="1000" dirty="0">
                <a:solidFill>
                  <a:schemeClr val="bg1"/>
                </a:solidFill>
              </a:rPr>
              <a:t> magna a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faucibus</a:t>
            </a:r>
            <a:r>
              <a:rPr lang="en-US" sz="1000" dirty="0">
                <a:solidFill>
                  <a:schemeClr val="bg1"/>
                </a:solidFill>
              </a:rPr>
              <a:t>. Proin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eleifend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posuere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nisl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molestie</a:t>
            </a:r>
            <a:r>
              <a:rPr lang="en-US" sz="1000" dirty="0">
                <a:solidFill>
                  <a:schemeClr val="bg1"/>
                </a:solidFill>
              </a:rPr>
              <a:t> id.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2DE5EF-5658-4F4E-A389-F6461EE6CCD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Social Media is the New Marketing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55A7685-AD1A-48F1-9453-930B5942D44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Nam </a:t>
            </a:r>
            <a:r>
              <a:rPr lang="en-US" sz="1000" dirty="0" err="1">
                <a:solidFill>
                  <a:schemeClr val="bg1"/>
                </a:solidFill>
              </a:rPr>
              <a:t>tortor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rhoncus</a:t>
            </a:r>
            <a:r>
              <a:rPr lang="en-US" sz="1000" dirty="0">
                <a:solidFill>
                  <a:schemeClr val="bg1"/>
                </a:solidFill>
              </a:rPr>
              <a:t> vel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vel,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diam. Nunc </a:t>
            </a:r>
            <a:r>
              <a:rPr lang="en-US" sz="1000" dirty="0" err="1">
                <a:solidFill>
                  <a:schemeClr val="bg1"/>
                </a:solidFill>
              </a:rPr>
              <a:t>eleifend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 a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luctus</a:t>
            </a:r>
            <a:r>
              <a:rPr lang="en-US" sz="1000" dirty="0">
                <a:solidFill>
                  <a:schemeClr val="bg1"/>
                </a:solidFill>
              </a:rPr>
              <a:t> eros, ac sed </a:t>
            </a:r>
            <a:r>
              <a:rPr lang="en-US" sz="1000" dirty="0" err="1">
                <a:solidFill>
                  <a:schemeClr val="bg1"/>
                </a:solidFill>
              </a:rPr>
              <a:t>dapibus</a:t>
            </a:r>
            <a:r>
              <a:rPr lang="en-US" sz="1000" dirty="0">
                <a:solidFill>
                  <a:schemeClr val="bg1"/>
                </a:solidFill>
              </a:rPr>
              <a:t> diam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Nunc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felis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fringilla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posuere</a:t>
            </a:r>
            <a:r>
              <a:rPr lang="en-US" sz="1000" dirty="0">
                <a:solidFill>
                  <a:schemeClr val="bg1"/>
                </a:solidFill>
              </a:rPr>
              <a:t>. Class </a:t>
            </a:r>
            <a:r>
              <a:rPr lang="en-US" sz="1000" dirty="0" err="1">
                <a:solidFill>
                  <a:schemeClr val="bg1"/>
                </a:solidFill>
              </a:rPr>
              <a:t>aptent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taciti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sociosqu</a:t>
            </a:r>
            <a:r>
              <a:rPr lang="en-US" sz="1000" dirty="0">
                <a:solidFill>
                  <a:schemeClr val="bg1"/>
                </a:solidFill>
              </a:rPr>
              <a:t> ad </a:t>
            </a:r>
            <a:r>
              <a:rPr lang="en-US" sz="1000" dirty="0" err="1">
                <a:solidFill>
                  <a:schemeClr val="bg1"/>
                </a:solidFill>
              </a:rPr>
              <a:t>litora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torquent</a:t>
            </a:r>
            <a:r>
              <a:rPr lang="en-US" sz="1000" dirty="0">
                <a:solidFill>
                  <a:schemeClr val="bg1"/>
                </a:solidFill>
              </a:rPr>
              <a:t> per </a:t>
            </a:r>
            <a:r>
              <a:rPr lang="en-US" sz="1000" dirty="0" err="1">
                <a:solidFill>
                  <a:schemeClr val="bg1"/>
                </a:solidFill>
              </a:rPr>
              <a:t>conubia</a:t>
            </a:r>
            <a:r>
              <a:rPr lang="en-US" sz="1000" dirty="0">
                <a:solidFill>
                  <a:schemeClr val="bg1"/>
                </a:solidFill>
              </a:rPr>
              <a:t> nostra, per ae </a:t>
            </a:r>
            <a:r>
              <a:rPr lang="en-US" sz="1000" dirty="0" err="1">
                <a:solidFill>
                  <a:schemeClr val="bg1"/>
                </a:solidFill>
              </a:rPr>
              <a:t>inceptos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himenaeos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96303113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0EA88418-F6EC-4557-BEAE-D9057483E181}"/>
              </a:ext>
            </a:extLst>
          </p:cNvPr>
          <p:cNvGrpSpPr/>
          <p:nvPr/>
        </p:nvGrpSpPr>
        <p:grpSpPr>
          <a:xfrm rot="10950918">
            <a:off x="-610149" y="-900280"/>
            <a:ext cx="5486752" cy="6151972"/>
            <a:chOff x="3359354" y="532337"/>
            <a:chExt cx="2736646" cy="3068440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4958B4F-96C8-49C9-9CAA-97199930AC2E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DDD8CE3-D5A9-4965-89F7-EF0AD78669DC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2D62659-2540-4EF0-9305-2903110F48AF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27FD9E1-3914-44AF-B100-76DD84EFC055}"/>
              </a:ext>
            </a:extLst>
          </p:cNvPr>
          <p:cNvGrpSpPr/>
          <p:nvPr/>
        </p:nvGrpSpPr>
        <p:grpSpPr>
          <a:xfrm rot="21159155">
            <a:off x="5483768" y="1028700"/>
            <a:ext cx="7190831" cy="11374693"/>
            <a:chOff x="3359354" y="532337"/>
            <a:chExt cx="2736646" cy="3068440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76FAB89-B79C-453B-A39D-1A23D89E2614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A74CEE7-39EC-4386-ACB8-11FA221223ED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51550E-FC27-4648-9494-1F7860B993F3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5D3BEB4D-A8C6-4EAB-8837-8736FA9D2295}"/>
              </a:ext>
            </a:extLst>
          </p:cNvPr>
          <p:cNvSpPr/>
          <p:nvPr/>
        </p:nvSpPr>
        <p:spPr>
          <a:xfrm>
            <a:off x="972143" y="913067"/>
            <a:ext cx="1206914" cy="294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5B670E8-59B8-4B36-804B-FA9BFEF17854}"/>
              </a:ext>
            </a:extLst>
          </p:cNvPr>
          <p:cNvSpPr txBox="1"/>
          <p:nvPr/>
        </p:nvSpPr>
        <p:spPr>
          <a:xfrm>
            <a:off x="904836" y="3683277"/>
            <a:ext cx="437940" cy="43891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3683576-C676-41BC-8E92-66018F79184C}"/>
              </a:ext>
            </a:extLst>
          </p:cNvPr>
          <p:cNvSpPr txBox="1"/>
          <p:nvPr/>
        </p:nvSpPr>
        <p:spPr>
          <a:xfrm>
            <a:off x="904836" y="5022613"/>
            <a:ext cx="437940" cy="43891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>
            <a:noAutofit/>
          </a:bodyPr>
          <a:lstStyle/>
          <a:p>
            <a:r>
              <a:rPr lang="en-US" sz="1600">
                <a:solidFill>
                  <a:schemeClr val="bg1"/>
                </a:solidFill>
                <a:latin typeface="+mj-lt"/>
              </a:rPr>
              <a:t>02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F89FCC3-25D8-437E-A689-314A71BACE2C}"/>
              </a:ext>
            </a:extLst>
          </p:cNvPr>
          <p:cNvSpPr txBox="1"/>
          <p:nvPr/>
        </p:nvSpPr>
        <p:spPr>
          <a:xfrm>
            <a:off x="6568379" y="3683277"/>
            <a:ext cx="437940" cy="43891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>
            <a:noAutofit/>
          </a:bodyPr>
          <a:lstStyle/>
          <a:p>
            <a:r>
              <a:rPr lang="en-US" sz="1600">
                <a:solidFill>
                  <a:schemeClr val="bg1"/>
                </a:solidFill>
                <a:latin typeface="+mj-lt"/>
              </a:rPr>
              <a:t>03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7500910-3B3F-4BAC-9D73-E03411BF4EE5}"/>
              </a:ext>
            </a:extLst>
          </p:cNvPr>
          <p:cNvSpPr txBox="1"/>
          <p:nvPr/>
        </p:nvSpPr>
        <p:spPr>
          <a:xfrm>
            <a:off x="6568379" y="5022613"/>
            <a:ext cx="437940" cy="43891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>
            <a:noAutofit/>
          </a:bodyPr>
          <a:lstStyle/>
          <a:p>
            <a:r>
              <a:rPr lang="en-US" sz="1600">
                <a:solidFill>
                  <a:schemeClr val="bg1"/>
                </a:solidFill>
                <a:latin typeface="+mj-lt"/>
              </a:rPr>
              <a:t>04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332D0B7-0DBE-4145-81CA-B9745F774E71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618CB45-8011-4FFD-BB85-8AB234C7D317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84460ED-B0D6-48FF-8599-D5E4B82436E2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1D261A-6C9B-4AC9-A632-05CA27FA3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can do?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95F52C-9C01-4B60-9208-06F2B36D9ED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Services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5005B75-7176-4EBF-954E-4B2B4364D808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503D65-6ED3-4842-811C-4BF8CFBF38A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Nam </a:t>
            </a:r>
            <a:r>
              <a:rPr lang="en-US" sz="1000" dirty="0" err="1">
                <a:solidFill>
                  <a:schemeClr val="bg1"/>
                </a:solidFill>
              </a:rPr>
              <a:t>tortor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rhoncus</a:t>
            </a:r>
            <a:r>
              <a:rPr lang="en-US" sz="1000" dirty="0">
                <a:solidFill>
                  <a:schemeClr val="bg1"/>
                </a:solidFill>
              </a:rPr>
              <a:t> vel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vel,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diam. Nunc </a:t>
            </a:r>
            <a:r>
              <a:rPr lang="en-US" sz="1000" dirty="0" err="1">
                <a:solidFill>
                  <a:schemeClr val="bg1"/>
                </a:solidFill>
              </a:rPr>
              <a:t>eleifend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 a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luctus</a:t>
            </a:r>
            <a:r>
              <a:rPr lang="en-US" sz="1000" dirty="0">
                <a:solidFill>
                  <a:schemeClr val="bg1"/>
                </a:solidFill>
              </a:rPr>
              <a:t> eros, ac sed </a:t>
            </a:r>
            <a:r>
              <a:rPr lang="en-US" sz="1000" dirty="0" err="1">
                <a:solidFill>
                  <a:schemeClr val="bg1"/>
                </a:solidFill>
              </a:rPr>
              <a:t>dapibus</a:t>
            </a:r>
            <a:r>
              <a:rPr lang="en-US" sz="1000" dirty="0">
                <a:solidFill>
                  <a:schemeClr val="bg1"/>
                </a:solidFill>
              </a:rPr>
              <a:t> diam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Nunc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felis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fringilla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posuere</a:t>
            </a:r>
            <a:r>
              <a:rPr lang="en-US" sz="1000" dirty="0">
                <a:solidFill>
                  <a:schemeClr val="bg1"/>
                </a:solidFill>
              </a:rPr>
              <a:t>. Class </a:t>
            </a:r>
            <a:r>
              <a:rPr lang="en-US" sz="1000" dirty="0" err="1">
                <a:solidFill>
                  <a:schemeClr val="bg1"/>
                </a:solidFill>
              </a:rPr>
              <a:t>aptent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taciti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sociosqu</a:t>
            </a:r>
            <a:r>
              <a:rPr lang="en-US" sz="1000" dirty="0">
                <a:solidFill>
                  <a:schemeClr val="bg1"/>
                </a:solidFill>
              </a:rPr>
              <a:t> ad </a:t>
            </a:r>
            <a:r>
              <a:rPr lang="en-US" sz="1000" dirty="0" err="1">
                <a:solidFill>
                  <a:schemeClr val="bg1"/>
                </a:solidFill>
              </a:rPr>
              <a:t>litora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torquent</a:t>
            </a:r>
            <a:r>
              <a:rPr lang="en-US" sz="1000" dirty="0">
                <a:solidFill>
                  <a:schemeClr val="bg1"/>
                </a:solidFill>
              </a:rPr>
              <a:t> per </a:t>
            </a:r>
            <a:r>
              <a:rPr lang="en-US" sz="1000" dirty="0" err="1">
                <a:solidFill>
                  <a:schemeClr val="bg1"/>
                </a:solidFill>
              </a:rPr>
              <a:t>conubia</a:t>
            </a:r>
            <a:r>
              <a:rPr lang="en-US" sz="1000" dirty="0">
                <a:solidFill>
                  <a:schemeClr val="bg1"/>
                </a:solidFill>
              </a:rPr>
              <a:t> nostra, per ae </a:t>
            </a:r>
            <a:r>
              <a:rPr lang="en-US" sz="1000" dirty="0" err="1">
                <a:solidFill>
                  <a:schemeClr val="bg1"/>
                </a:solidFill>
              </a:rPr>
              <a:t>inceptos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himenaeos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0EEA362-6590-403C-AFFA-49C7CAE730B1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2BD1870-620A-447D-9203-13B1E41D6C2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080E6F0-FBB9-4E54-AC1E-D426D08CA70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7201D8F-15E1-404D-9F27-9601995C6CAB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9423240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FA0A23F6-DCE6-4845-BC2E-94525781FFFA}"/>
              </a:ext>
            </a:extLst>
          </p:cNvPr>
          <p:cNvGrpSpPr/>
          <p:nvPr/>
        </p:nvGrpSpPr>
        <p:grpSpPr>
          <a:xfrm rot="9334441">
            <a:off x="-1103951" y="799801"/>
            <a:ext cx="5107903" cy="5727190"/>
            <a:chOff x="3359354" y="532337"/>
            <a:chExt cx="2736646" cy="3068440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1268AD-3610-42DD-8497-BCBA3F127489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108721A-4E70-489D-A814-F9D40940A7D0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CED2EC2-FA81-4D6A-A944-9CC32837E0FF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C551551-12EF-4F42-AD4E-33EC55A45BBF}"/>
              </a:ext>
            </a:extLst>
          </p:cNvPr>
          <p:cNvGrpSpPr/>
          <p:nvPr/>
        </p:nvGrpSpPr>
        <p:grpSpPr>
          <a:xfrm>
            <a:off x="8850256" y="-223329"/>
            <a:ext cx="8553098" cy="9590085"/>
            <a:chOff x="3359354" y="532337"/>
            <a:chExt cx="2736646" cy="3068440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33FF9A8-58B9-4562-9212-FC804E62F031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19EBCF-0D27-4B7B-B49E-BB2628CD4EF3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C013022-01C1-415B-849E-80B46DB74F9B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89DA7271-5B6D-4D1D-9C68-E0869BA6D818}"/>
              </a:ext>
            </a:extLst>
          </p:cNvPr>
          <p:cNvSpPr/>
          <p:nvPr/>
        </p:nvSpPr>
        <p:spPr>
          <a:xfrm>
            <a:off x="1106194" y="1092732"/>
            <a:ext cx="1206914" cy="294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636735E-37A6-4E37-ABD6-4ABAD7DEC793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FDBFC8E-3F54-4B6E-AB1D-A465A1E179C5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7EDAC06-C15F-43F8-88F0-3B3AB9AA2B22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89AAF0D-F0F3-4964-83D3-C70A06A17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bg1"/>
                </a:solidFill>
                <a:latin typeface="+mj-lt"/>
              </a:rPr>
              <a:t>Trust your business with us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94FC82-9DBA-43D2-BA1C-C1525637B9C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Services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39EEB9B-DF72-4370-9E37-DFD56C4475F0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416F5F7-4068-4E53-9624-23988B8ADD84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966EF80-0C58-4E1F-976F-E86EA001676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Years of Experiences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B9B321D2-88D5-4793-AB15-AED2D598DEC0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1"/>
                </a:solidFill>
                <a:latin typeface="+mj-lt"/>
              </a:rPr>
              <a:t>15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A844A6EA-3901-4A89-B1E4-75A055E82D3C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1CD1EC96-3A6C-4029-8477-3B6DBE4DFAB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Professionals and Experts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6679E751-C337-4E79-92CC-27E0CD9E5C2E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1"/>
                </a:solidFill>
                <a:latin typeface="+mj-lt"/>
              </a:rPr>
              <a:t>100+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1887F3EF-984C-41D4-8B93-EADAC59266B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>
            <a:normAutofit lnSpcReduction="10000"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Nam </a:t>
            </a:r>
            <a:r>
              <a:rPr lang="en-US" sz="1000" dirty="0" err="1">
                <a:solidFill>
                  <a:schemeClr val="bg1"/>
                </a:solidFill>
              </a:rPr>
              <a:t>tortor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rhoncus</a:t>
            </a:r>
            <a:r>
              <a:rPr lang="en-US" sz="1000" dirty="0">
                <a:solidFill>
                  <a:schemeClr val="bg1"/>
                </a:solidFill>
              </a:rPr>
              <a:t> vel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vel,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diam. Nunc </a:t>
            </a:r>
            <a:r>
              <a:rPr lang="en-US" sz="1000" dirty="0" err="1">
                <a:solidFill>
                  <a:schemeClr val="bg1"/>
                </a:solidFill>
              </a:rPr>
              <a:t>eleifend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 a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luctus</a:t>
            </a:r>
            <a:r>
              <a:rPr lang="en-US" sz="1000" dirty="0">
                <a:solidFill>
                  <a:schemeClr val="bg1"/>
                </a:solidFill>
              </a:rPr>
              <a:t> eros, ac sed </a:t>
            </a:r>
            <a:r>
              <a:rPr lang="en-US" sz="1000" dirty="0" err="1">
                <a:solidFill>
                  <a:schemeClr val="bg1"/>
                </a:solidFill>
              </a:rPr>
              <a:t>dapibus</a:t>
            </a:r>
            <a:r>
              <a:rPr lang="en-US" sz="1000" dirty="0">
                <a:solidFill>
                  <a:schemeClr val="bg1"/>
                </a:solidFill>
              </a:rPr>
              <a:t> diam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Nunc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felis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fringilla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posuere</a:t>
            </a:r>
            <a:r>
              <a:rPr lang="en-US" sz="1000" dirty="0">
                <a:solidFill>
                  <a:schemeClr val="bg1"/>
                </a:solidFill>
              </a:rPr>
              <a:t>. Class ae </a:t>
            </a:r>
            <a:r>
              <a:rPr lang="en-US" sz="1000" dirty="0" err="1">
                <a:solidFill>
                  <a:schemeClr val="bg1"/>
                </a:solidFill>
              </a:rPr>
              <a:t>aptent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taciti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sociosqu</a:t>
            </a:r>
            <a:r>
              <a:rPr lang="en-US" sz="1000" dirty="0">
                <a:solidFill>
                  <a:schemeClr val="bg1"/>
                </a:solidFill>
              </a:rPr>
              <a:t> ad </a:t>
            </a:r>
            <a:r>
              <a:rPr lang="en-US" sz="1000" dirty="0" err="1">
                <a:solidFill>
                  <a:schemeClr val="bg1"/>
                </a:solidFill>
              </a:rPr>
              <a:t>litora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torquent</a:t>
            </a:r>
            <a:r>
              <a:rPr lang="en-US" sz="1000" dirty="0">
                <a:solidFill>
                  <a:schemeClr val="bg1"/>
                </a:solidFill>
              </a:rPr>
              <a:t> per </a:t>
            </a:r>
            <a:r>
              <a:rPr lang="en-US" sz="1000" dirty="0" err="1">
                <a:solidFill>
                  <a:schemeClr val="bg1"/>
                </a:solidFill>
              </a:rPr>
              <a:t>conubia</a:t>
            </a:r>
            <a:r>
              <a:rPr lang="en-US" sz="1000" dirty="0">
                <a:solidFill>
                  <a:schemeClr val="bg1"/>
                </a:solidFill>
              </a:rPr>
              <a:t> nostra, per ae </a:t>
            </a:r>
            <a:r>
              <a:rPr lang="en-US" sz="1000" dirty="0" err="1">
                <a:solidFill>
                  <a:schemeClr val="bg1"/>
                </a:solidFill>
              </a:rPr>
              <a:t>inceptosse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himenaeos</a:t>
            </a:r>
            <a:r>
              <a:rPr lang="en-US" sz="1000" dirty="0">
                <a:solidFill>
                  <a:schemeClr val="bg1"/>
                </a:solidFill>
              </a:rPr>
              <a:t>. Integer dui </a:t>
            </a:r>
            <a:r>
              <a:rPr lang="en-US" sz="1000" dirty="0" err="1">
                <a:solidFill>
                  <a:schemeClr val="bg1"/>
                </a:solidFill>
              </a:rPr>
              <a:t>dui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ultricies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. Aenean </a:t>
            </a:r>
            <a:r>
              <a:rPr lang="en-US" sz="1000" dirty="0" err="1">
                <a:solidFill>
                  <a:schemeClr val="bg1"/>
                </a:solidFill>
              </a:rPr>
              <a:t>finibus</a:t>
            </a:r>
            <a:r>
              <a:rPr lang="en-US" sz="1000" dirty="0">
                <a:solidFill>
                  <a:schemeClr val="bg1"/>
                </a:solidFill>
              </a:rPr>
              <a:t> porta </a:t>
            </a:r>
            <a:r>
              <a:rPr lang="en-US" sz="1000" dirty="0" err="1">
                <a:solidFill>
                  <a:schemeClr val="bg1"/>
                </a:solidFill>
              </a:rPr>
              <a:t>enim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condimentum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pulvinar </a:t>
            </a:r>
            <a:r>
              <a:rPr lang="en-US" sz="1000" dirty="0" err="1">
                <a:solidFill>
                  <a:schemeClr val="bg1"/>
                </a:solidFill>
              </a:rPr>
              <a:t>ut.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sed dolor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Fusce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a, </a:t>
            </a:r>
            <a:r>
              <a:rPr lang="en-US" sz="1000" dirty="0" err="1">
                <a:solidFill>
                  <a:schemeClr val="bg1"/>
                </a:solidFill>
              </a:rPr>
              <a:t>sollicitudin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eget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7238E64-29BC-4A19-8352-84023B61038D}"/>
              </a:ext>
            </a:extLst>
          </p:cNvPr>
          <p:cNvGrpSpPr/>
          <p:nvPr/>
        </p:nvGrpSpPr>
        <p:grpSpPr>
          <a:xfrm>
            <a:off x="3838039" y="-3765931"/>
            <a:ext cx="4249744" cy="6238233"/>
            <a:chOff x="3781315" y="4812766"/>
            <a:chExt cx="1327260" cy="1948296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27FE3E6-E4E0-4CDD-9A11-30221BC20D33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1114165-2F10-44EF-B461-6B4523FA07FE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8F2B0C-7894-4877-98BA-8A7307299A57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35266484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C351B827-ABA1-4950-B227-5EFABF26FFA1}"/>
              </a:ext>
            </a:extLst>
          </p:cNvPr>
          <p:cNvGrpSpPr/>
          <p:nvPr/>
        </p:nvGrpSpPr>
        <p:grpSpPr>
          <a:xfrm rot="9117150">
            <a:off x="-1399363" y="1014225"/>
            <a:ext cx="5079736" cy="4527557"/>
            <a:chOff x="3359354" y="532337"/>
            <a:chExt cx="2736646" cy="3068440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CDDCEDF-296C-4B85-9CD4-BEF090987197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0710784-6E9E-4918-AE5E-9CA5A681A86D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423BC6D-A6D3-4CDC-86A7-B57343A057A9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4D52D6E-0A82-42A7-8BD9-EF2783797564}"/>
              </a:ext>
            </a:extLst>
          </p:cNvPr>
          <p:cNvGrpSpPr/>
          <p:nvPr/>
        </p:nvGrpSpPr>
        <p:grpSpPr>
          <a:xfrm rot="20679114">
            <a:off x="3389961" y="36191"/>
            <a:ext cx="9362924" cy="9590085"/>
            <a:chOff x="3359354" y="532337"/>
            <a:chExt cx="2736646" cy="3068440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431B452-8780-4636-A915-A81F8DCB101A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A942978-5B1F-41B5-BCE1-660FC5265CDB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330A8CF-ADB2-4C29-91D9-1EED35AFFDB7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A6163DD1-3279-45A4-A1ED-C3AD38039EEC}"/>
              </a:ext>
            </a:extLst>
          </p:cNvPr>
          <p:cNvSpPr/>
          <p:nvPr/>
        </p:nvSpPr>
        <p:spPr>
          <a:xfrm>
            <a:off x="972143" y="1753585"/>
            <a:ext cx="1206914" cy="294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7927FE4-994C-4361-97C3-B5F8B2952DD8}"/>
              </a:ext>
            </a:extLst>
          </p:cNvPr>
          <p:cNvSpPr/>
          <p:nvPr/>
        </p:nvSpPr>
        <p:spPr>
          <a:xfrm>
            <a:off x="3694114" y="3429000"/>
            <a:ext cx="2584450" cy="3139441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B3A602B-9C8B-45DE-8545-2D1B1A053A8B}"/>
              </a:ext>
            </a:extLst>
          </p:cNvPr>
          <p:cNvSpPr/>
          <p:nvPr/>
        </p:nvSpPr>
        <p:spPr>
          <a:xfrm>
            <a:off x="6446839" y="3428999"/>
            <a:ext cx="2584450" cy="3139441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8A3A0F1-EBC4-4C04-B550-81CB792BFFA5}"/>
              </a:ext>
            </a:extLst>
          </p:cNvPr>
          <p:cNvSpPr/>
          <p:nvPr/>
        </p:nvSpPr>
        <p:spPr>
          <a:xfrm>
            <a:off x="9199564" y="3428997"/>
            <a:ext cx="2584450" cy="3139441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3671046-DFC0-4ECC-8B05-66ECF8D87E9A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3FBC359-C763-4C81-813D-3967DECA16B3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D33E67AA-C8AD-4ECF-82ED-C8A3E7BCC4C8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B6575216-F07D-485B-8BBF-2484B9C6F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The Man Behind The Gun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AD30D0-1292-47E4-9531-082CC6BC06E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Services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ED76EE4-0B1D-4DFB-97FF-60CD5076EC2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6270C36-119C-4233-B7E9-97BF0F507B66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ae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. Nunc </a:t>
            </a:r>
            <a:r>
              <a:rPr lang="en-US" sz="1000" dirty="0" err="1">
                <a:solidFill>
                  <a:schemeClr val="bg1"/>
                </a:solidFill>
              </a:rPr>
              <a:t>varius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 sed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Fusce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ae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finibus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sollicitudin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343C1A0-BE28-4C07-8048-5E38955BDA8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accent1"/>
                </a:solidFill>
                <a:latin typeface="+mj-lt"/>
              </a:rPr>
              <a:t>Amanda Love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DC82C67C-E2DD-440C-81FB-43106576FE82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A0A3786-D25C-44D0-994F-7B98D543AEC4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0BC1988-5AC7-407C-B214-DAF34054FEF2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/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AB1D5894-1DE4-481C-95AF-533101F6FC9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Head Marketing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4DF873C-2E10-433E-8E2F-E7B8E529EA18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ae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. Nunc </a:t>
            </a:r>
            <a:r>
              <a:rPr lang="en-US" sz="1000" dirty="0" err="1">
                <a:solidFill>
                  <a:schemeClr val="bg1"/>
                </a:solidFill>
              </a:rPr>
              <a:t>varius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 sed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Fusce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ae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finibus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sollicitudin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F8A75E31-73EE-4142-A33E-51605A308102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accent1"/>
                </a:solidFill>
                <a:latin typeface="+mj-lt"/>
              </a:rPr>
              <a:t>Sergio </a:t>
            </a:r>
            <a:r>
              <a:rPr lang="en-US" sz="1600" dirty="0" err="1">
                <a:solidFill>
                  <a:schemeClr val="accent1"/>
                </a:solidFill>
                <a:latin typeface="+mj-lt"/>
              </a:rPr>
              <a:t>Famo</a:t>
            </a:r>
            <a:endParaRPr lang="en-US" sz="1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6B8DC2D0-9171-47E8-BF66-07A4F77978F4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Head Marketing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B7E37E99-064B-42AC-96F6-E44BCFAD3D4B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ae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. Nunc </a:t>
            </a:r>
            <a:r>
              <a:rPr lang="en-US" sz="1000" dirty="0" err="1">
                <a:solidFill>
                  <a:schemeClr val="bg1"/>
                </a:solidFill>
              </a:rPr>
              <a:t>varius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 sed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Fusce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ae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finibus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sollicitudin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92722376-9948-4A3A-955C-AAFBF888CE2B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accent1"/>
                </a:solidFill>
                <a:latin typeface="+mj-lt"/>
              </a:rPr>
              <a:t>David Smith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D3B6663A-17F8-4C53-83D0-EAC4A53B8C1A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Head Marketing</a:t>
            </a:r>
          </a:p>
        </p:txBody>
      </p:sp>
    </p:spTree>
    <p:extLst>
      <p:ext uri="{BB962C8B-B14F-4D97-AF65-F5344CB8AC3E}">
        <p14:creationId xmlns:p14="http://schemas.microsoft.com/office/powerpoint/2010/main" val="1572640234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44FC5C-1F0D-4884-B0D0-D227F92E1DA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E53F6FE-D6FA-456E-8819-434DD10FEC8D}"/>
              </a:ext>
            </a:extLst>
          </p:cNvPr>
          <p:cNvGrpSpPr/>
          <p:nvPr/>
        </p:nvGrpSpPr>
        <p:grpSpPr>
          <a:xfrm rot="8279234">
            <a:off x="6981466" y="3920048"/>
            <a:ext cx="5811608" cy="4527557"/>
            <a:chOff x="3359354" y="532337"/>
            <a:chExt cx="2736646" cy="3068440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5E1B2FE-4565-4338-AAD7-D43B6A9003AF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F29E772-BB54-44E1-B3A5-0543DABF1564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E39BC7B-85EB-4E73-9D70-8656F06FE940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6C5E1EF-C6AB-4D13-B4E3-0F0F8150BEF3}"/>
              </a:ext>
            </a:extLst>
          </p:cNvPr>
          <p:cNvGrpSpPr/>
          <p:nvPr/>
        </p:nvGrpSpPr>
        <p:grpSpPr>
          <a:xfrm rot="21053081">
            <a:off x="-1476486" y="4374603"/>
            <a:ext cx="9157125" cy="4527557"/>
            <a:chOff x="3359354" y="532337"/>
            <a:chExt cx="2736646" cy="3068440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C604B6A-8B91-4D21-B200-B91400B8CF63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E3E1B76-9449-48E5-8563-49EB12E47E9D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1BA76E9-9FFC-4100-88A3-E4FCB1E537A3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0F4CEC70-6DCC-4033-9386-648D34C15B54}"/>
              </a:ext>
            </a:extLst>
          </p:cNvPr>
          <p:cNvSpPr/>
          <p:nvPr/>
        </p:nvSpPr>
        <p:spPr>
          <a:xfrm>
            <a:off x="0" y="0"/>
            <a:ext cx="12192000" cy="3465183"/>
          </a:xfrm>
          <a:prstGeom prst="rect">
            <a:avLst/>
          </a:prstGeom>
          <a:solidFill>
            <a:schemeClr val="bg2">
              <a:lumMod val="1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EBE764-D062-4A87-A3C3-EC98F497D7E0}"/>
              </a:ext>
            </a:extLst>
          </p:cNvPr>
          <p:cNvSpPr/>
          <p:nvPr/>
        </p:nvSpPr>
        <p:spPr>
          <a:xfrm>
            <a:off x="1106194" y="1208508"/>
            <a:ext cx="1206914" cy="294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FCD1FCB-9845-4DB9-A7AE-0AA586C4A435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64C63CD-03B5-4E24-8D1B-2E013737E814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81543CE-DA21-4B03-A0D6-EAAD0403FEA5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291BAB2-24B5-416D-BF17-1683A65B5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Trust Your Business With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8E56D2A-72F5-4E2A-8CFE-25E6B171B96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Services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EAD4A93-AF9E-4D59-AC47-7D2EF69793A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sed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 Integer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sem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interdum</a:t>
            </a:r>
            <a:r>
              <a:rPr lang="en-US" sz="1000" dirty="0">
                <a:solidFill>
                  <a:schemeClr val="bg1"/>
                </a:solidFill>
              </a:rPr>
              <a:t>, id </a:t>
            </a:r>
            <a:r>
              <a:rPr lang="en-US" sz="1000" dirty="0" err="1">
                <a:solidFill>
                  <a:schemeClr val="bg1"/>
                </a:solidFill>
              </a:rPr>
              <a:t>commodo</a:t>
            </a:r>
            <a:r>
              <a:rPr lang="en-US" sz="1000" dirty="0">
                <a:solidFill>
                  <a:schemeClr val="bg1"/>
                </a:solidFill>
              </a:rPr>
              <a:t> non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bibendum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Nullam</a:t>
            </a:r>
            <a:r>
              <a:rPr lang="en-US" sz="1000" dirty="0">
                <a:solidFill>
                  <a:schemeClr val="bg1"/>
                </a:solidFill>
              </a:rPr>
              <a:t> semper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tristique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erat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6463BB3-C4F7-4904-B148-7B92D68879B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Years of Experiences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5422FAE-FFAE-4FA5-AF4E-EDD0605D17AA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1"/>
                </a:solidFill>
                <a:latin typeface="+mj-lt"/>
              </a:rPr>
              <a:t>15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DF7E6D4-D88B-4738-B543-1E9B4B1BE630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sed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 Integer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sem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interdum</a:t>
            </a:r>
            <a:r>
              <a:rPr lang="en-US" sz="1000" dirty="0">
                <a:solidFill>
                  <a:schemeClr val="bg1"/>
                </a:solidFill>
              </a:rPr>
              <a:t>, id </a:t>
            </a:r>
            <a:r>
              <a:rPr lang="en-US" sz="1000" dirty="0" err="1">
                <a:solidFill>
                  <a:schemeClr val="bg1"/>
                </a:solidFill>
              </a:rPr>
              <a:t>commodo</a:t>
            </a:r>
            <a:r>
              <a:rPr lang="en-US" sz="1000" dirty="0">
                <a:solidFill>
                  <a:schemeClr val="bg1"/>
                </a:solidFill>
              </a:rPr>
              <a:t> non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bibendum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Nullam</a:t>
            </a:r>
            <a:r>
              <a:rPr lang="en-US" sz="1000" dirty="0">
                <a:solidFill>
                  <a:schemeClr val="bg1"/>
                </a:solidFill>
              </a:rPr>
              <a:t> semper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tristique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erat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2947EE6E-3558-4BDF-9E53-3599A5A2750E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Professionals and Experts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1D95D242-7926-4EAB-9578-0A5E988C9EA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1"/>
                </a:solidFill>
                <a:latin typeface="+mj-lt"/>
              </a:rPr>
              <a:t>100+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CDC76508-C3CA-4C0C-88D0-F8383B152BE7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sed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 Integer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sem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interdum</a:t>
            </a:r>
            <a:r>
              <a:rPr lang="en-US" sz="1000" dirty="0">
                <a:solidFill>
                  <a:schemeClr val="bg1"/>
                </a:solidFill>
              </a:rPr>
              <a:t>, id </a:t>
            </a:r>
            <a:r>
              <a:rPr lang="en-US" sz="1000" dirty="0" err="1">
                <a:solidFill>
                  <a:schemeClr val="bg1"/>
                </a:solidFill>
              </a:rPr>
              <a:t>commodo</a:t>
            </a:r>
            <a:r>
              <a:rPr lang="en-US" sz="1000" dirty="0">
                <a:solidFill>
                  <a:schemeClr val="bg1"/>
                </a:solidFill>
              </a:rPr>
              <a:t> non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bibendum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Nullam</a:t>
            </a:r>
            <a:r>
              <a:rPr lang="en-US" sz="1000" dirty="0">
                <a:solidFill>
                  <a:schemeClr val="bg1"/>
                </a:solidFill>
              </a:rPr>
              <a:t> semper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tristique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erat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F38D7DF1-A7F4-462A-A5E1-D33DC0D5554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Clients Worldwide</a:t>
            </a:r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3B3F73C2-6E6A-4E68-AC76-330940B6D758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1"/>
                </a:solidFill>
                <a:latin typeface="+mj-lt"/>
              </a:rPr>
              <a:t>56+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184C62AF-EBFC-42A1-BBF8-3281CB3F861F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Nam </a:t>
            </a:r>
            <a:r>
              <a:rPr lang="en-US" sz="1000" dirty="0" err="1">
                <a:solidFill>
                  <a:schemeClr val="bg1"/>
                </a:solidFill>
              </a:rPr>
              <a:t>tortor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rhoncus</a:t>
            </a:r>
            <a:r>
              <a:rPr lang="en-US" sz="1000" dirty="0">
                <a:solidFill>
                  <a:schemeClr val="bg1"/>
                </a:solidFill>
              </a:rPr>
              <a:t> vel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vel,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diam. Nunc </a:t>
            </a:r>
            <a:r>
              <a:rPr lang="en-US" sz="1000" dirty="0" err="1">
                <a:solidFill>
                  <a:schemeClr val="bg1"/>
                </a:solidFill>
              </a:rPr>
              <a:t>eleifend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 a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luctus</a:t>
            </a:r>
            <a:r>
              <a:rPr lang="en-US" sz="1000" dirty="0">
                <a:solidFill>
                  <a:schemeClr val="bg1"/>
                </a:solidFill>
              </a:rPr>
              <a:t> eros, ac sed </a:t>
            </a:r>
            <a:r>
              <a:rPr lang="en-US" sz="1000" dirty="0" err="1">
                <a:solidFill>
                  <a:schemeClr val="bg1"/>
                </a:solidFill>
              </a:rPr>
              <a:t>dapibus</a:t>
            </a:r>
            <a:r>
              <a:rPr lang="en-US" sz="1000" dirty="0">
                <a:solidFill>
                  <a:schemeClr val="bg1"/>
                </a:solidFill>
              </a:rPr>
              <a:t> diam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Nunc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felis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fringilla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posuere</a:t>
            </a:r>
            <a:r>
              <a:rPr lang="en-US" sz="1000" dirty="0">
                <a:solidFill>
                  <a:schemeClr val="bg1"/>
                </a:solidFill>
              </a:rPr>
              <a:t>. Class </a:t>
            </a:r>
            <a:r>
              <a:rPr lang="en-US" sz="1000" dirty="0" err="1">
                <a:solidFill>
                  <a:schemeClr val="bg1"/>
                </a:solidFill>
              </a:rPr>
              <a:t>aptent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taciti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sociosqu</a:t>
            </a:r>
            <a:r>
              <a:rPr lang="en-US" sz="1000" dirty="0">
                <a:solidFill>
                  <a:schemeClr val="bg1"/>
                </a:solidFill>
              </a:rPr>
              <a:t> ad </a:t>
            </a:r>
            <a:r>
              <a:rPr lang="en-US" sz="1000" dirty="0" err="1">
                <a:solidFill>
                  <a:schemeClr val="bg1"/>
                </a:solidFill>
              </a:rPr>
              <a:t>litora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torquent</a:t>
            </a:r>
            <a:r>
              <a:rPr lang="en-US" sz="1000" dirty="0">
                <a:solidFill>
                  <a:schemeClr val="bg1"/>
                </a:solidFill>
              </a:rPr>
              <a:t> per </a:t>
            </a:r>
            <a:r>
              <a:rPr lang="en-US" sz="1000" dirty="0" err="1">
                <a:solidFill>
                  <a:schemeClr val="bg1"/>
                </a:solidFill>
              </a:rPr>
              <a:t>conubia</a:t>
            </a:r>
            <a:r>
              <a:rPr lang="en-US" sz="1000" dirty="0">
                <a:solidFill>
                  <a:schemeClr val="bg1"/>
                </a:solidFill>
              </a:rPr>
              <a:t> nostra, per ae </a:t>
            </a:r>
            <a:r>
              <a:rPr lang="en-US" sz="1000" dirty="0" err="1">
                <a:solidFill>
                  <a:schemeClr val="bg1"/>
                </a:solidFill>
              </a:rPr>
              <a:t>inceptos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himenaeos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F06ACC2B-F0B6-4B9F-8CA1-500A32D852FA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Social Media is the New Marketing</a:t>
            </a:r>
          </a:p>
        </p:txBody>
      </p:sp>
    </p:spTree>
    <p:extLst>
      <p:ext uri="{BB962C8B-B14F-4D97-AF65-F5344CB8AC3E}">
        <p14:creationId xmlns:p14="http://schemas.microsoft.com/office/powerpoint/2010/main" val="1372016294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0955C5B7-AEF6-49FE-A97E-6EFC75B9996B}"/>
              </a:ext>
            </a:extLst>
          </p:cNvPr>
          <p:cNvGrpSpPr/>
          <p:nvPr/>
        </p:nvGrpSpPr>
        <p:grpSpPr>
          <a:xfrm rot="9334441">
            <a:off x="-1640050" y="-1020217"/>
            <a:ext cx="5231025" cy="5865240"/>
            <a:chOff x="3359354" y="532337"/>
            <a:chExt cx="2736646" cy="3068440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E34E04DE-B1AB-428C-A8AC-52281EBCEF89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C9331DBC-D9E6-4CAF-8D9A-E3CE1B767DE0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0C9CB527-6150-48DF-AF54-D0179EDBCAFA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1C58EC9E-B1B4-4809-B61E-6D24844BAB6E}"/>
              </a:ext>
            </a:extLst>
          </p:cNvPr>
          <p:cNvGrpSpPr/>
          <p:nvPr/>
        </p:nvGrpSpPr>
        <p:grpSpPr>
          <a:xfrm rot="18909163">
            <a:off x="8451" y="4907085"/>
            <a:ext cx="5130759" cy="3908737"/>
            <a:chOff x="3359354" y="532337"/>
            <a:chExt cx="2736646" cy="3068440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57A7FEA8-55F7-4F6D-B3E5-52C136DA9902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EEB8862-F312-4B18-B7B5-CA4058602552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1712615-0FD7-4FFD-9AAC-077D3EFDE0EC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2684964-F93A-44B2-A4FE-231F293F71F0}"/>
              </a:ext>
            </a:extLst>
          </p:cNvPr>
          <p:cNvGrpSpPr/>
          <p:nvPr/>
        </p:nvGrpSpPr>
        <p:grpSpPr>
          <a:xfrm>
            <a:off x="4229100" y="-563562"/>
            <a:ext cx="8140198" cy="9590085"/>
            <a:chOff x="3359354" y="532337"/>
            <a:chExt cx="2736646" cy="3068440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3177D997-2FCE-4BE1-8017-7108ED4F3846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813C305-06C7-426C-8A58-71077F9DEEFF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58293A20-D7CD-40EB-B68A-83F4E2C21ACB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0630D46C-307B-435B-BBCE-A9A47D871125}"/>
              </a:ext>
            </a:extLst>
          </p:cNvPr>
          <p:cNvSpPr/>
          <p:nvPr/>
        </p:nvSpPr>
        <p:spPr>
          <a:xfrm>
            <a:off x="1123248" y="1380540"/>
            <a:ext cx="1206914" cy="294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362A66B-5E8C-484D-BB67-913921917D9F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3369A20C-F173-48BF-ABA1-B30460FCAE44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1609395D-BAC8-42C4-91DF-E17BBFD191BD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54" name="Title 53">
            <a:extLst>
              <a:ext uri="{FF2B5EF4-FFF2-40B4-BE49-F238E27FC236}">
                <a16:creationId xmlns:a16="http://schemas.microsoft.com/office/drawing/2014/main" id="{654E831A-8E5F-43ED-825E-A950DD249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digital agency that can make your business better.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F59A673B-8916-4395-A2DF-2553326CF33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About Us</a:t>
            </a:r>
          </a:p>
        </p:txBody>
      </p:sp>
      <p:sp>
        <p:nvSpPr>
          <p:cNvPr id="60" name="Picture Placeholder 59">
            <a:extLst>
              <a:ext uri="{FF2B5EF4-FFF2-40B4-BE49-F238E27FC236}">
                <a16:creationId xmlns:a16="http://schemas.microsoft.com/office/drawing/2014/main" id="{C245C70E-D449-4E49-B408-512BE4B859F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9C6D7927-FAC4-41E1-8ADE-C38CAF572FF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CB36C9B2-977E-48E8-B0AF-E7DE4B4F902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Years of Experiences</a:t>
            </a:r>
          </a:p>
        </p:txBody>
      </p:sp>
      <p:sp>
        <p:nvSpPr>
          <p:cNvPr id="75" name="Picture Placeholder 74">
            <a:extLst>
              <a:ext uri="{FF2B5EF4-FFF2-40B4-BE49-F238E27FC236}">
                <a16:creationId xmlns:a16="http://schemas.microsoft.com/office/drawing/2014/main" id="{3B736258-A84B-4FC9-B5A6-8FE14AE91EDA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27D8A33-E829-44B3-B474-78B1EC2B7AA2}"/>
              </a:ext>
            </a:extLst>
          </p:cNvPr>
          <p:cNvGrpSpPr>
            <a:grpSpLocks noChangeAspect="1"/>
          </p:cNvGrpSpPr>
          <p:nvPr/>
        </p:nvGrpSpPr>
        <p:grpSpPr>
          <a:xfrm>
            <a:off x="8502386" y="640137"/>
            <a:ext cx="2798178" cy="5577726"/>
            <a:chOff x="6798446" y="546726"/>
            <a:chExt cx="2891900" cy="5764547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9EDA4AEB-698E-4B54-AE13-5AA68E3D9C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7697" y="546726"/>
              <a:ext cx="2850439" cy="5764547"/>
            </a:xfrm>
            <a:custGeom>
              <a:avLst/>
              <a:gdLst>
                <a:gd name="connsiteX0" fmla="*/ 429418 w 2850439"/>
                <a:gd name="connsiteY0" fmla="*/ 166583 h 5764546"/>
                <a:gd name="connsiteX1" fmla="*/ 401283 w 2850439"/>
                <a:gd name="connsiteY1" fmla="*/ 172506 h 5764546"/>
                <a:gd name="connsiteX2" fmla="*/ 374630 w 2850439"/>
                <a:gd name="connsiteY2" fmla="*/ 179910 h 5764546"/>
                <a:gd name="connsiteX3" fmla="*/ 346496 w 2850439"/>
                <a:gd name="connsiteY3" fmla="*/ 188794 h 5764546"/>
                <a:gd name="connsiteX4" fmla="*/ 321323 w 2850439"/>
                <a:gd name="connsiteY4" fmla="*/ 202121 h 5764546"/>
                <a:gd name="connsiteX5" fmla="*/ 297631 w 2850439"/>
                <a:gd name="connsiteY5" fmla="*/ 216929 h 5764546"/>
                <a:gd name="connsiteX6" fmla="*/ 275420 w 2850439"/>
                <a:gd name="connsiteY6" fmla="*/ 231736 h 5764546"/>
                <a:gd name="connsiteX7" fmla="*/ 254689 w 2850439"/>
                <a:gd name="connsiteY7" fmla="*/ 250986 h 5764546"/>
                <a:gd name="connsiteX8" fmla="*/ 235440 w 2850439"/>
                <a:gd name="connsiteY8" fmla="*/ 271716 h 5764546"/>
                <a:gd name="connsiteX9" fmla="*/ 217671 w 2850439"/>
                <a:gd name="connsiteY9" fmla="*/ 293927 h 5764546"/>
                <a:gd name="connsiteX10" fmla="*/ 204344 w 2850439"/>
                <a:gd name="connsiteY10" fmla="*/ 319100 h 5764546"/>
                <a:gd name="connsiteX11" fmla="*/ 192498 w 2850439"/>
                <a:gd name="connsiteY11" fmla="*/ 344273 h 5764546"/>
                <a:gd name="connsiteX12" fmla="*/ 182133 w 2850439"/>
                <a:gd name="connsiteY12" fmla="*/ 370926 h 5764546"/>
                <a:gd name="connsiteX13" fmla="*/ 174729 w 2850439"/>
                <a:gd name="connsiteY13" fmla="*/ 399060 h 5764546"/>
                <a:gd name="connsiteX14" fmla="*/ 170287 w 2850439"/>
                <a:gd name="connsiteY14" fmla="*/ 428675 h 5764546"/>
                <a:gd name="connsiteX15" fmla="*/ 167325 w 2850439"/>
                <a:gd name="connsiteY15" fmla="*/ 458290 h 5764546"/>
                <a:gd name="connsiteX16" fmla="*/ 167325 w 2850439"/>
                <a:gd name="connsiteY16" fmla="*/ 5306255 h 5764546"/>
                <a:gd name="connsiteX17" fmla="*/ 170287 w 2850439"/>
                <a:gd name="connsiteY17" fmla="*/ 5335870 h 5764546"/>
                <a:gd name="connsiteX18" fmla="*/ 174729 w 2850439"/>
                <a:gd name="connsiteY18" fmla="*/ 5365485 h 5764546"/>
                <a:gd name="connsiteX19" fmla="*/ 182133 w 2850439"/>
                <a:gd name="connsiteY19" fmla="*/ 5393619 h 5764546"/>
                <a:gd name="connsiteX20" fmla="*/ 192498 w 2850439"/>
                <a:gd name="connsiteY20" fmla="*/ 5420272 h 5764546"/>
                <a:gd name="connsiteX21" fmla="*/ 204344 w 2850439"/>
                <a:gd name="connsiteY21" fmla="*/ 5445445 h 5764546"/>
                <a:gd name="connsiteX22" fmla="*/ 217671 w 2850439"/>
                <a:gd name="connsiteY22" fmla="*/ 5467656 h 5764546"/>
                <a:gd name="connsiteX23" fmla="*/ 235440 w 2850439"/>
                <a:gd name="connsiteY23" fmla="*/ 5489867 h 5764546"/>
                <a:gd name="connsiteX24" fmla="*/ 254689 w 2850439"/>
                <a:gd name="connsiteY24" fmla="*/ 5512079 h 5764546"/>
                <a:gd name="connsiteX25" fmla="*/ 275420 w 2850439"/>
                <a:gd name="connsiteY25" fmla="*/ 5529848 h 5764546"/>
                <a:gd name="connsiteX26" fmla="*/ 297631 w 2850439"/>
                <a:gd name="connsiteY26" fmla="*/ 5547617 h 5764546"/>
                <a:gd name="connsiteX27" fmla="*/ 321323 w 2850439"/>
                <a:gd name="connsiteY27" fmla="*/ 5562424 h 5764546"/>
                <a:gd name="connsiteX28" fmla="*/ 346496 w 2850439"/>
                <a:gd name="connsiteY28" fmla="*/ 5574270 h 5764546"/>
                <a:gd name="connsiteX29" fmla="*/ 374630 w 2850439"/>
                <a:gd name="connsiteY29" fmla="*/ 5584635 h 5764546"/>
                <a:gd name="connsiteX30" fmla="*/ 401283 w 2850439"/>
                <a:gd name="connsiteY30" fmla="*/ 5592039 h 5764546"/>
                <a:gd name="connsiteX31" fmla="*/ 429418 w 2850439"/>
                <a:gd name="connsiteY31" fmla="*/ 5595001 h 5764546"/>
                <a:gd name="connsiteX32" fmla="*/ 459032 w 2850439"/>
                <a:gd name="connsiteY32" fmla="*/ 5596481 h 5764546"/>
                <a:gd name="connsiteX33" fmla="*/ 2391408 w 2850439"/>
                <a:gd name="connsiteY33" fmla="*/ 5596481 h 5764546"/>
                <a:gd name="connsiteX34" fmla="*/ 2422504 w 2850439"/>
                <a:gd name="connsiteY34" fmla="*/ 5595001 h 5764546"/>
                <a:gd name="connsiteX35" fmla="*/ 2449157 w 2850439"/>
                <a:gd name="connsiteY35" fmla="*/ 5592039 h 5764546"/>
                <a:gd name="connsiteX36" fmla="*/ 2478772 w 2850439"/>
                <a:gd name="connsiteY36" fmla="*/ 5584635 h 5764546"/>
                <a:gd name="connsiteX37" fmla="*/ 2503944 w 2850439"/>
                <a:gd name="connsiteY37" fmla="*/ 5574270 h 5764546"/>
                <a:gd name="connsiteX38" fmla="*/ 2532079 w 2850439"/>
                <a:gd name="connsiteY38" fmla="*/ 5562424 h 5764546"/>
                <a:gd name="connsiteX39" fmla="*/ 2554290 w 2850439"/>
                <a:gd name="connsiteY39" fmla="*/ 5547617 h 5764546"/>
                <a:gd name="connsiteX40" fmla="*/ 2576501 w 2850439"/>
                <a:gd name="connsiteY40" fmla="*/ 5529848 h 5764546"/>
                <a:gd name="connsiteX41" fmla="*/ 2598712 w 2850439"/>
                <a:gd name="connsiteY41" fmla="*/ 5512079 h 5764546"/>
                <a:gd name="connsiteX42" fmla="*/ 2616481 w 2850439"/>
                <a:gd name="connsiteY42" fmla="*/ 5489867 h 5764546"/>
                <a:gd name="connsiteX43" fmla="*/ 2634250 w 2850439"/>
                <a:gd name="connsiteY43" fmla="*/ 5467656 h 5764546"/>
                <a:gd name="connsiteX44" fmla="*/ 2649058 w 2850439"/>
                <a:gd name="connsiteY44" fmla="*/ 5445445 h 5764546"/>
                <a:gd name="connsiteX45" fmla="*/ 2660904 w 2850439"/>
                <a:gd name="connsiteY45" fmla="*/ 5420272 h 5764546"/>
                <a:gd name="connsiteX46" fmla="*/ 2671269 w 2850439"/>
                <a:gd name="connsiteY46" fmla="*/ 5393619 h 5764546"/>
                <a:gd name="connsiteX47" fmla="*/ 2675711 w 2850439"/>
                <a:gd name="connsiteY47" fmla="*/ 5365485 h 5764546"/>
                <a:gd name="connsiteX48" fmla="*/ 2680154 w 2850439"/>
                <a:gd name="connsiteY48" fmla="*/ 5335870 h 5764546"/>
                <a:gd name="connsiteX49" fmla="*/ 2683115 w 2850439"/>
                <a:gd name="connsiteY49" fmla="*/ 5306255 h 5764546"/>
                <a:gd name="connsiteX50" fmla="*/ 2683115 w 2850439"/>
                <a:gd name="connsiteY50" fmla="*/ 458290 h 5764546"/>
                <a:gd name="connsiteX51" fmla="*/ 2680154 w 2850439"/>
                <a:gd name="connsiteY51" fmla="*/ 428675 h 5764546"/>
                <a:gd name="connsiteX52" fmla="*/ 2675711 w 2850439"/>
                <a:gd name="connsiteY52" fmla="*/ 399060 h 5764546"/>
                <a:gd name="connsiteX53" fmla="*/ 2671269 w 2850439"/>
                <a:gd name="connsiteY53" fmla="*/ 370926 h 5764546"/>
                <a:gd name="connsiteX54" fmla="*/ 2660904 w 2850439"/>
                <a:gd name="connsiteY54" fmla="*/ 344273 h 5764546"/>
                <a:gd name="connsiteX55" fmla="*/ 2649058 w 2850439"/>
                <a:gd name="connsiteY55" fmla="*/ 319100 h 5764546"/>
                <a:gd name="connsiteX56" fmla="*/ 2634250 w 2850439"/>
                <a:gd name="connsiteY56" fmla="*/ 293927 h 5764546"/>
                <a:gd name="connsiteX57" fmla="*/ 2616481 w 2850439"/>
                <a:gd name="connsiteY57" fmla="*/ 271716 h 5764546"/>
                <a:gd name="connsiteX58" fmla="*/ 2598712 w 2850439"/>
                <a:gd name="connsiteY58" fmla="*/ 250986 h 5764546"/>
                <a:gd name="connsiteX59" fmla="*/ 2576501 w 2850439"/>
                <a:gd name="connsiteY59" fmla="*/ 231736 h 5764546"/>
                <a:gd name="connsiteX60" fmla="*/ 2554290 w 2850439"/>
                <a:gd name="connsiteY60" fmla="*/ 216929 h 5764546"/>
                <a:gd name="connsiteX61" fmla="*/ 2532079 w 2850439"/>
                <a:gd name="connsiteY61" fmla="*/ 202121 h 5764546"/>
                <a:gd name="connsiteX62" fmla="*/ 2503944 w 2850439"/>
                <a:gd name="connsiteY62" fmla="*/ 188794 h 5764546"/>
                <a:gd name="connsiteX63" fmla="*/ 2478772 w 2850439"/>
                <a:gd name="connsiteY63" fmla="*/ 179910 h 5764546"/>
                <a:gd name="connsiteX64" fmla="*/ 2449157 w 2850439"/>
                <a:gd name="connsiteY64" fmla="*/ 172506 h 5764546"/>
                <a:gd name="connsiteX65" fmla="*/ 2422504 w 2850439"/>
                <a:gd name="connsiteY65" fmla="*/ 166583 h 5764546"/>
                <a:gd name="connsiteX66" fmla="*/ 2391408 w 2850439"/>
                <a:gd name="connsiteY66" fmla="*/ 166583 h 5764546"/>
                <a:gd name="connsiteX67" fmla="*/ 2179661 w 2850439"/>
                <a:gd name="connsiteY67" fmla="*/ 166583 h 5764546"/>
                <a:gd name="connsiteX68" fmla="*/ 2167815 w 2850439"/>
                <a:gd name="connsiteY68" fmla="*/ 166583 h 5764546"/>
                <a:gd name="connsiteX69" fmla="*/ 2157450 w 2850439"/>
                <a:gd name="connsiteY69" fmla="*/ 169545 h 5764546"/>
                <a:gd name="connsiteX70" fmla="*/ 2147084 w 2850439"/>
                <a:gd name="connsiteY70" fmla="*/ 173987 h 5764546"/>
                <a:gd name="connsiteX71" fmla="*/ 2139681 w 2850439"/>
                <a:gd name="connsiteY71" fmla="*/ 181391 h 5764546"/>
                <a:gd name="connsiteX72" fmla="*/ 2132277 w 2850439"/>
                <a:gd name="connsiteY72" fmla="*/ 188794 h 5764546"/>
                <a:gd name="connsiteX73" fmla="*/ 2127835 w 2850439"/>
                <a:gd name="connsiteY73" fmla="*/ 199160 h 5764546"/>
                <a:gd name="connsiteX74" fmla="*/ 2124873 w 2850439"/>
                <a:gd name="connsiteY74" fmla="*/ 209525 h 5764546"/>
                <a:gd name="connsiteX75" fmla="*/ 2124873 w 2850439"/>
                <a:gd name="connsiteY75" fmla="*/ 221371 h 5764546"/>
                <a:gd name="connsiteX76" fmla="*/ 2123392 w 2850439"/>
                <a:gd name="connsiteY76" fmla="*/ 236178 h 5764546"/>
                <a:gd name="connsiteX77" fmla="*/ 2123392 w 2850439"/>
                <a:gd name="connsiteY77" fmla="*/ 250986 h 5764546"/>
                <a:gd name="connsiteX78" fmla="*/ 2113027 w 2850439"/>
                <a:gd name="connsiteY78" fmla="*/ 279120 h 5764546"/>
                <a:gd name="connsiteX79" fmla="*/ 2101181 w 2850439"/>
                <a:gd name="connsiteY79" fmla="*/ 304293 h 5764546"/>
                <a:gd name="connsiteX80" fmla="*/ 2080451 w 2850439"/>
                <a:gd name="connsiteY80" fmla="*/ 326504 h 5764546"/>
                <a:gd name="connsiteX81" fmla="*/ 2058240 w 2850439"/>
                <a:gd name="connsiteY81" fmla="*/ 344273 h 5764546"/>
                <a:gd name="connsiteX82" fmla="*/ 2033067 w 2850439"/>
                <a:gd name="connsiteY82" fmla="*/ 359080 h 5764546"/>
                <a:gd name="connsiteX83" fmla="*/ 2006413 w 2850439"/>
                <a:gd name="connsiteY83" fmla="*/ 366484 h 5764546"/>
                <a:gd name="connsiteX84" fmla="*/ 1991606 w 2850439"/>
                <a:gd name="connsiteY84" fmla="*/ 367965 h 5764546"/>
                <a:gd name="connsiteX85" fmla="*/ 1975318 w 2850439"/>
                <a:gd name="connsiteY85" fmla="*/ 367965 h 5764546"/>
                <a:gd name="connsiteX86" fmla="*/ 875123 w 2850439"/>
                <a:gd name="connsiteY86" fmla="*/ 367965 h 5764546"/>
                <a:gd name="connsiteX87" fmla="*/ 860315 w 2850439"/>
                <a:gd name="connsiteY87" fmla="*/ 367965 h 5764546"/>
                <a:gd name="connsiteX88" fmla="*/ 845508 w 2850439"/>
                <a:gd name="connsiteY88" fmla="*/ 366484 h 5764546"/>
                <a:gd name="connsiteX89" fmla="*/ 817373 w 2850439"/>
                <a:gd name="connsiteY89" fmla="*/ 359080 h 5764546"/>
                <a:gd name="connsiteX90" fmla="*/ 792201 w 2850439"/>
                <a:gd name="connsiteY90" fmla="*/ 344273 h 5764546"/>
                <a:gd name="connsiteX91" fmla="*/ 769989 w 2850439"/>
                <a:gd name="connsiteY91" fmla="*/ 326504 h 5764546"/>
                <a:gd name="connsiteX92" fmla="*/ 752220 w 2850439"/>
                <a:gd name="connsiteY92" fmla="*/ 304293 h 5764546"/>
                <a:gd name="connsiteX93" fmla="*/ 737413 w 2850439"/>
                <a:gd name="connsiteY93" fmla="*/ 279120 h 5764546"/>
                <a:gd name="connsiteX94" fmla="*/ 730009 w 2850439"/>
                <a:gd name="connsiteY94" fmla="*/ 250986 h 5764546"/>
                <a:gd name="connsiteX95" fmla="*/ 728529 w 2850439"/>
                <a:gd name="connsiteY95" fmla="*/ 236178 h 5764546"/>
                <a:gd name="connsiteX96" fmla="*/ 728529 w 2850439"/>
                <a:gd name="connsiteY96" fmla="*/ 221371 h 5764546"/>
                <a:gd name="connsiteX97" fmla="*/ 725567 w 2850439"/>
                <a:gd name="connsiteY97" fmla="*/ 209525 h 5764546"/>
                <a:gd name="connsiteX98" fmla="*/ 722606 w 2850439"/>
                <a:gd name="connsiteY98" fmla="*/ 199160 h 5764546"/>
                <a:gd name="connsiteX99" fmla="*/ 718163 w 2850439"/>
                <a:gd name="connsiteY99" fmla="*/ 188794 h 5764546"/>
                <a:gd name="connsiteX100" fmla="*/ 710760 w 2850439"/>
                <a:gd name="connsiteY100" fmla="*/ 181391 h 5764546"/>
                <a:gd name="connsiteX101" fmla="*/ 703356 w 2850439"/>
                <a:gd name="connsiteY101" fmla="*/ 173987 h 5764546"/>
                <a:gd name="connsiteX102" fmla="*/ 692991 w 2850439"/>
                <a:gd name="connsiteY102" fmla="*/ 169545 h 5764546"/>
                <a:gd name="connsiteX103" fmla="*/ 682625 w 2850439"/>
                <a:gd name="connsiteY103" fmla="*/ 166583 h 5764546"/>
                <a:gd name="connsiteX104" fmla="*/ 673741 w 2850439"/>
                <a:gd name="connsiteY104" fmla="*/ 166583 h 5764546"/>
                <a:gd name="connsiteX105" fmla="*/ 459032 w 2850439"/>
                <a:gd name="connsiteY105" fmla="*/ 166583 h 5764546"/>
                <a:gd name="connsiteX106" fmla="*/ 439782 w 2850439"/>
                <a:gd name="connsiteY106" fmla="*/ 0 h 5764546"/>
                <a:gd name="connsiteX107" fmla="*/ 2412138 w 2850439"/>
                <a:gd name="connsiteY107" fmla="*/ 0 h 5764546"/>
                <a:gd name="connsiteX108" fmla="*/ 2456560 w 2850439"/>
                <a:gd name="connsiteY108" fmla="*/ 2962 h 5764546"/>
                <a:gd name="connsiteX109" fmla="*/ 2500982 w 2850439"/>
                <a:gd name="connsiteY109" fmla="*/ 8885 h 5764546"/>
                <a:gd name="connsiteX110" fmla="*/ 2543924 w 2850439"/>
                <a:gd name="connsiteY110" fmla="*/ 20731 h 5764546"/>
                <a:gd name="connsiteX111" fmla="*/ 2583904 w 2850439"/>
                <a:gd name="connsiteY111" fmla="*/ 32577 h 5764546"/>
                <a:gd name="connsiteX112" fmla="*/ 2620923 w 2850439"/>
                <a:gd name="connsiteY112" fmla="*/ 53307 h 5764546"/>
                <a:gd name="connsiteX113" fmla="*/ 2656461 w 2850439"/>
                <a:gd name="connsiteY113" fmla="*/ 75518 h 5764546"/>
                <a:gd name="connsiteX114" fmla="*/ 2690518 w 2850439"/>
                <a:gd name="connsiteY114" fmla="*/ 100691 h 5764546"/>
                <a:gd name="connsiteX115" fmla="*/ 2720133 w 2850439"/>
                <a:gd name="connsiteY115" fmla="*/ 127344 h 5764546"/>
                <a:gd name="connsiteX116" fmla="*/ 2751229 w 2850439"/>
                <a:gd name="connsiteY116" fmla="*/ 159921 h 5764546"/>
                <a:gd name="connsiteX117" fmla="*/ 2774921 w 2850439"/>
                <a:gd name="connsiteY117" fmla="*/ 192497 h 5764546"/>
                <a:gd name="connsiteX118" fmla="*/ 2798613 w 2850439"/>
                <a:gd name="connsiteY118" fmla="*/ 229516 h 5764546"/>
                <a:gd name="connsiteX119" fmla="*/ 2814901 w 2850439"/>
                <a:gd name="connsiteY119" fmla="*/ 266535 h 5764546"/>
                <a:gd name="connsiteX120" fmla="*/ 2829708 w 2850439"/>
                <a:gd name="connsiteY120" fmla="*/ 306515 h 5764546"/>
                <a:gd name="connsiteX121" fmla="*/ 2840074 w 2850439"/>
                <a:gd name="connsiteY121" fmla="*/ 349456 h 5764546"/>
                <a:gd name="connsiteX122" fmla="*/ 2847478 w 2850439"/>
                <a:gd name="connsiteY122" fmla="*/ 392398 h 5764546"/>
                <a:gd name="connsiteX123" fmla="*/ 2850439 w 2850439"/>
                <a:gd name="connsiteY123" fmla="*/ 436820 h 5764546"/>
                <a:gd name="connsiteX124" fmla="*/ 2850439 w 2850439"/>
                <a:gd name="connsiteY124" fmla="*/ 5329207 h 5764546"/>
                <a:gd name="connsiteX125" fmla="*/ 2847478 w 2850439"/>
                <a:gd name="connsiteY125" fmla="*/ 5373629 h 5764546"/>
                <a:gd name="connsiteX126" fmla="*/ 2840074 w 2850439"/>
                <a:gd name="connsiteY126" fmla="*/ 5416571 h 5764546"/>
                <a:gd name="connsiteX127" fmla="*/ 2829708 w 2850439"/>
                <a:gd name="connsiteY127" fmla="*/ 5458032 h 5764546"/>
                <a:gd name="connsiteX128" fmla="*/ 2814901 w 2850439"/>
                <a:gd name="connsiteY128" fmla="*/ 5498012 h 5764546"/>
                <a:gd name="connsiteX129" fmla="*/ 2798613 w 2850439"/>
                <a:gd name="connsiteY129" fmla="*/ 5535031 h 5764546"/>
                <a:gd name="connsiteX130" fmla="*/ 2774921 w 2850439"/>
                <a:gd name="connsiteY130" fmla="*/ 5573530 h 5764546"/>
                <a:gd name="connsiteX131" fmla="*/ 2751229 w 2850439"/>
                <a:gd name="connsiteY131" fmla="*/ 5606106 h 5764546"/>
                <a:gd name="connsiteX132" fmla="*/ 2720133 w 2850439"/>
                <a:gd name="connsiteY132" fmla="*/ 5637202 h 5764546"/>
                <a:gd name="connsiteX133" fmla="*/ 2690518 w 2850439"/>
                <a:gd name="connsiteY133" fmla="*/ 5665336 h 5764546"/>
                <a:gd name="connsiteX134" fmla="*/ 2656461 w 2850439"/>
                <a:gd name="connsiteY134" fmla="*/ 5690509 h 5764546"/>
                <a:gd name="connsiteX135" fmla="*/ 2620923 w 2850439"/>
                <a:gd name="connsiteY135" fmla="*/ 5712720 h 5764546"/>
                <a:gd name="connsiteX136" fmla="*/ 2583904 w 2850439"/>
                <a:gd name="connsiteY136" fmla="*/ 5730489 h 5764546"/>
                <a:gd name="connsiteX137" fmla="*/ 2543924 w 2850439"/>
                <a:gd name="connsiteY137" fmla="*/ 5745297 h 5764546"/>
                <a:gd name="connsiteX138" fmla="*/ 2500982 w 2850439"/>
                <a:gd name="connsiteY138" fmla="*/ 5754181 h 5764546"/>
                <a:gd name="connsiteX139" fmla="*/ 2456560 w 2850439"/>
                <a:gd name="connsiteY139" fmla="*/ 5763066 h 5764546"/>
                <a:gd name="connsiteX140" fmla="*/ 2412138 w 2850439"/>
                <a:gd name="connsiteY140" fmla="*/ 5764546 h 5764546"/>
                <a:gd name="connsiteX141" fmla="*/ 439782 w 2850439"/>
                <a:gd name="connsiteY141" fmla="*/ 5764546 h 5764546"/>
                <a:gd name="connsiteX142" fmla="*/ 393879 w 2850439"/>
                <a:gd name="connsiteY142" fmla="*/ 5763066 h 5764546"/>
                <a:gd name="connsiteX143" fmla="*/ 352418 w 2850439"/>
                <a:gd name="connsiteY143" fmla="*/ 5754181 h 5764546"/>
                <a:gd name="connsiteX144" fmla="*/ 309476 w 2850439"/>
                <a:gd name="connsiteY144" fmla="*/ 5745297 h 5764546"/>
                <a:gd name="connsiteX145" fmla="*/ 269496 w 2850439"/>
                <a:gd name="connsiteY145" fmla="*/ 5730489 h 5764546"/>
                <a:gd name="connsiteX146" fmla="*/ 229516 w 2850439"/>
                <a:gd name="connsiteY146" fmla="*/ 5712720 h 5764546"/>
                <a:gd name="connsiteX147" fmla="*/ 195459 w 2850439"/>
                <a:gd name="connsiteY147" fmla="*/ 5690509 h 5764546"/>
                <a:gd name="connsiteX148" fmla="*/ 159921 w 2850439"/>
                <a:gd name="connsiteY148" fmla="*/ 5665336 h 5764546"/>
                <a:gd name="connsiteX149" fmla="*/ 130306 w 2850439"/>
                <a:gd name="connsiteY149" fmla="*/ 5637202 h 5764546"/>
                <a:gd name="connsiteX150" fmla="*/ 100691 w 2850439"/>
                <a:gd name="connsiteY150" fmla="*/ 5606106 h 5764546"/>
                <a:gd name="connsiteX151" fmla="*/ 75518 w 2850439"/>
                <a:gd name="connsiteY151" fmla="*/ 5573530 h 5764546"/>
                <a:gd name="connsiteX152" fmla="*/ 54788 w 2850439"/>
                <a:gd name="connsiteY152" fmla="*/ 5535031 h 5764546"/>
                <a:gd name="connsiteX153" fmla="*/ 35538 w 2850439"/>
                <a:gd name="connsiteY153" fmla="*/ 5498012 h 5764546"/>
                <a:gd name="connsiteX154" fmla="*/ 20731 w 2850439"/>
                <a:gd name="connsiteY154" fmla="*/ 5458032 h 5764546"/>
                <a:gd name="connsiteX155" fmla="*/ 10365 w 2850439"/>
                <a:gd name="connsiteY155" fmla="*/ 5416571 h 5764546"/>
                <a:gd name="connsiteX156" fmla="*/ 2962 w 2850439"/>
                <a:gd name="connsiteY156" fmla="*/ 5373629 h 5764546"/>
                <a:gd name="connsiteX157" fmla="*/ 0 w 2850439"/>
                <a:gd name="connsiteY157" fmla="*/ 5329207 h 5764546"/>
                <a:gd name="connsiteX158" fmla="*/ 0 w 2850439"/>
                <a:gd name="connsiteY158" fmla="*/ 436820 h 5764546"/>
                <a:gd name="connsiteX159" fmla="*/ 2962 w 2850439"/>
                <a:gd name="connsiteY159" fmla="*/ 392398 h 5764546"/>
                <a:gd name="connsiteX160" fmla="*/ 10365 w 2850439"/>
                <a:gd name="connsiteY160" fmla="*/ 349456 h 5764546"/>
                <a:gd name="connsiteX161" fmla="*/ 20731 w 2850439"/>
                <a:gd name="connsiteY161" fmla="*/ 306515 h 5764546"/>
                <a:gd name="connsiteX162" fmla="*/ 35538 w 2850439"/>
                <a:gd name="connsiteY162" fmla="*/ 266535 h 5764546"/>
                <a:gd name="connsiteX163" fmla="*/ 54788 w 2850439"/>
                <a:gd name="connsiteY163" fmla="*/ 229516 h 5764546"/>
                <a:gd name="connsiteX164" fmla="*/ 75518 w 2850439"/>
                <a:gd name="connsiteY164" fmla="*/ 192497 h 5764546"/>
                <a:gd name="connsiteX165" fmla="*/ 100691 w 2850439"/>
                <a:gd name="connsiteY165" fmla="*/ 159921 h 5764546"/>
                <a:gd name="connsiteX166" fmla="*/ 130306 w 2850439"/>
                <a:gd name="connsiteY166" fmla="*/ 127344 h 5764546"/>
                <a:gd name="connsiteX167" fmla="*/ 159921 w 2850439"/>
                <a:gd name="connsiteY167" fmla="*/ 100691 h 5764546"/>
                <a:gd name="connsiteX168" fmla="*/ 195459 w 2850439"/>
                <a:gd name="connsiteY168" fmla="*/ 75518 h 5764546"/>
                <a:gd name="connsiteX169" fmla="*/ 229516 w 2850439"/>
                <a:gd name="connsiteY169" fmla="*/ 53307 h 5764546"/>
                <a:gd name="connsiteX170" fmla="*/ 269496 w 2850439"/>
                <a:gd name="connsiteY170" fmla="*/ 32577 h 5764546"/>
                <a:gd name="connsiteX171" fmla="*/ 309476 w 2850439"/>
                <a:gd name="connsiteY171" fmla="*/ 20731 h 5764546"/>
                <a:gd name="connsiteX172" fmla="*/ 352418 w 2850439"/>
                <a:gd name="connsiteY172" fmla="*/ 8885 h 5764546"/>
                <a:gd name="connsiteX173" fmla="*/ 393879 w 2850439"/>
                <a:gd name="connsiteY173" fmla="*/ 2962 h 576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850439" h="5764546">
                  <a:moveTo>
                    <a:pt x="429418" y="166583"/>
                  </a:moveTo>
                  <a:lnTo>
                    <a:pt x="401283" y="172506"/>
                  </a:lnTo>
                  <a:lnTo>
                    <a:pt x="374630" y="179910"/>
                  </a:lnTo>
                  <a:lnTo>
                    <a:pt x="346496" y="188794"/>
                  </a:lnTo>
                  <a:lnTo>
                    <a:pt x="321323" y="202121"/>
                  </a:lnTo>
                  <a:lnTo>
                    <a:pt x="297631" y="216929"/>
                  </a:lnTo>
                  <a:lnTo>
                    <a:pt x="275420" y="231736"/>
                  </a:lnTo>
                  <a:lnTo>
                    <a:pt x="254689" y="250986"/>
                  </a:lnTo>
                  <a:lnTo>
                    <a:pt x="235440" y="271716"/>
                  </a:lnTo>
                  <a:lnTo>
                    <a:pt x="217671" y="293927"/>
                  </a:lnTo>
                  <a:lnTo>
                    <a:pt x="204344" y="319100"/>
                  </a:lnTo>
                  <a:lnTo>
                    <a:pt x="192498" y="344273"/>
                  </a:lnTo>
                  <a:lnTo>
                    <a:pt x="182133" y="370926"/>
                  </a:lnTo>
                  <a:lnTo>
                    <a:pt x="174729" y="399060"/>
                  </a:lnTo>
                  <a:lnTo>
                    <a:pt x="170287" y="428675"/>
                  </a:lnTo>
                  <a:lnTo>
                    <a:pt x="167325" y="458290"/>
                  </a:lnTo>
                  <a:lnTo>
                    <a:pt x="167325" y="5306255"/>
                  </a:lnTo>
                  <a:lnTo>
                    <a:pt x="170287" y="5335870"/>
                  </a:lnTo>
                  <a:lnTo>
                    <a:pt x="174729" y="5365485"/>
                  </a:lnTo>
                  <a:lnTo>
                    <a:pt x="182133" y="5393619"/>
                  </a:lnTo>
                  <a:lnTo>
                    <a:pt x="192498" y="5420272"/>
                  </a:lnTo>
                  <a:lnTo>
                    <a:pt x="204344" y="5445445"/>
                  </a:lnTo>
                  <a:lnTo>
                    <a:pt x="217671" y="5467656"/>
                  </a:lnTo>
                  <a:lnTo>
                    <a:pt x="235440" y="5489867"/>
                  </a:lnTo>
                  <a:lnTo>
                    <a:pt x="254689" y="5512079"/>
                  </a:lnTo>
                  <a:lnTo>
                    <a:pt x="275420" y="5529848"/>
                  </a:lnTo>
                  <a:lnTo>
                    <a:pt x="297631" y="5547617"/>
                  </a:lnTo>
                  <a:lnTo>
                    <a:pt x="321323" y="5562424"/>
                  </a:lnTo>
                  <a:lnTo>
                    <a:pt x="346496" y="5574270"/>
                  </a:lnTo>
                  <a:lnTo>
                    <a:pt x="374630" y="5584635"/>
                  </a:lnTo>
                  <a:lnTo>
                    <a:pt x="401283" y="5592039"/>
                  </a:lnTo>
                  <a:lnTo>
                    <a:pt x="429418" y="5595001"/>
                  </a:lnTo>
                  <a:lnTo>
                    <a:pt x="459032" y="5596481"/>
                  </a:lnTo>
                  <a:lnTo>
                    <a:pt x="2391408" y="5596481"/>
                  </a:lnTo>
                  <a:lnTo>
                    <a:pt x="2422504" y="5595001"/>
                  </a:lnTo>
                  <a:lnTo>
                    <a:pt x="2449157" y="5592039"/>
                  </a:lnTo>
                  <a:lnTo>
                    <a:pt x="2478772" y="5584635"/>
                  </a:lnTo>
                  <a:lnTo>
                    <a:pt x="2503944" y="5574270"/>
                  </a:lnTo>
                  <a:lnTo>
                    <a:pt x="2532079" y="5562424"/>
                  </a:lnTo>
                  <a:lnTo>
                    <a:pt x="2554290" y="5547617"/>
                  </a:lnTo>
                  <a:lnTo>
                    <a:pt x="2576501" y="5529848"/>
                  </a:lnTo>
                  <a:lnTo>
                    <a:pt x="2598712" y="5512079"/>
                  </a:lnTo>
                  <a:lnTo>
                    <a:pt x="2616481" y="5489867"/>
                  </a:lnTo>
                  <a:lnTo>
                    <a:pt x="2634250" y="5467656"/>
                  </a:lnTo>
                  <a:lnTo>
                    <a:pt x="2649058" y="5445445"/>
                  </a:lnTo>
                  <a:lnTo>
                    <a:pt x="2660904" y="5420272"/>
                  </a:lnTo>
                  <a:lnTo>
                    <a:pt x="2671269" y="5393619"/>
                  </a:lnTo>
                  <a:lnTo>
                    <a:pt x="2675711" y="5365485"/>
                  </a:lnTo>
                  <a:lnTo>
                    <a:pt x="2680154" y="5335870"/>
                  </a:lnTo>
                  <a:lnTo>
                    <a:pt x="2683115" y="5306255"/>
                  </a:lnTo>
                  <a:lnTo>
                    <a:pt x="2683115" y="458290"/>
                  </a:lnTo>
                  <a:lnTo>
                    <a:pt x="2680154" y="428675"/>
                  </a:lnTo>
                  <a:lnTo>
                    <a:pt x="2675711" y="399060"/>
                  </a:lnTo>
                  <a:lnTo>
                    <a:pt x="2671269" y="370926"/>
                  </a:lnTo>
                  <a:lnTo>
                    <a:pt x="2660904" y="344273"/>
                  </a:lnTo>
                  <a:lnTo>
                    <a:pt x="2649058" y="319100"/>
                  </a:lnTo>
                  <a:lnTo>
                    <a:pt x="2634250" y="293927"/>
                  </a:lnTo>
                  <a:lnTo>
                    <a:pt x="2616481" y="271716"/>
                  </a:lnTo>
                  <a:lnTo>
                    <a:pt x="2598712" y="250986"/>
                  </a:lnTo>
                  <a:lnTo>
                    <a:pt x="2576501" y="231736"/>
                  </a:lnTo>
                  <a:lnTo>
                    <a:pt x="2554290" y="216929"/>
                  </a:lnTo>
                  <a:lnTo>
                    <a:pt x="2532079" y="202121"/>
                  </a:lnTo>
                  <a:lnTo>
                    <a:pt x="2503944" y="188794"/>
                  </a:lnTo>
                  <a:lnTo>
                    <a:pt x="2478772" y="179910"/>
                  </a:lnTo>
                  <a:lnTo>
                    <a:pt x="2449157" y="172506"/>
                  </a:lnTo>
                  <a:lnTo>
                    <a:pt x="2422504" y="166583"/>
                  </a:lnTo>
                  <a:lnTo>
                    <a:pt x="2391408" y="166583"/>
                  </a:lnTo>
                  <a:lnTo>
                    <a:pt x="2179661" y="166583"/>
                  </a:lnTo>
                  <a:lnTo>
                    <a:pt x="2167815" y="166583"/>
                  </a:lnTo>
                  <a:lnTo>
                    <a:pt x="2157450" y="169545"/>
                  </a:lnTo>
                  <a:lnTo>
                    <a:pt x="2147084" y="173987"/>
                  </a:lnTo>
                  <a:lnTo>
                    <a:pt x="2139681" y="181391"/>
                  </a:lnTo>
                  <a:lnTo>
                    <a:pt x="2132277" y="188794"/>
                  </a:lnTo>
                  <a:lnTo>
                    <a:pt x="2127835" y="199160"/>
                  </a:lnTo>
                  <a:lnTo>
                    <a:pt x="2124873" y="209525"/>
                  </a:lnTo>
                  <a:lnTo>
                    <a:pt x="2124873" y="221371"/>
                  </a:lnTo>
                  <a:lnTo>
                    <a:pt x="2123392" y="236178"/>
                  </a:lnTo>
                  <a:lnTo>
                    <a:pt x="2123392" y="250986"/>
                  </a:lnTo>
                  <a:lnTo>
                    <a:pt x="2113027" y="279120"/>
                  </a:lnTo>
                  <a:lnTo>
                    <a:pt x="2101181" y="304293"/>
                  </a:lnTo>
                  <a:lnTo>
                    <a:pt x="2080451" y="326504"/>
                  </a:lnTo>
                  <a:lnTo>
                    <a:pt x="2058240" y="344273"/>
                  </a:lnTo>
                  <a:lnTo>
                    <a:pt x="2033067" y="359080"/>
                  </a:lnTo>
                  <a:lnTo>
                    <a:pt x="2006413" y="366484"/>
                  </a:lnTo>
                  <a:lnTo>
                    <a:pt x="1991606" y="367965"/>
                  </a:lnTo>
                  <a:lnTo>
                    <a:pt x="1975318" y="367965"/>
                  </a:lnTo>
                  <a:lnTo>
                    <a:pt x="875123" y="367965"/>
                  </a:lnTo>
                  <a:lnTo>
                    <a:pt x="860315" y="367965"/>
                  </a:lnTo>
                  <a:lnTo>
                    <a:pt x="845508" y="366484"/>
                  </a:lnTo>
                  <a:lnTo>
                    <a:pt x="817373" y="359080"/>
                  </a:lnTo>
                  <a:lnTo>
                    <a:pt x="792201" y="344273"/>
                  </a:lnTo>
                  <a:lnTo>
                    <a:pt x="769989" y="326504"/>
                  </a:lnTo>
                  <a:lnTo>
                    <a:pt x="752220" y="304293"/>
                  </a:lnTo>
                  <a:lnTo>
                    <a:pt x="737413" y="279120"/>
                  </a:lnTo>
                  <a:lnTo>
                    <a:pt x="730009" y="250986"/>
                  </a:lnTo>
                  <a:lnTo>
                    <a:pt x="728529" y="236178"/>
                  </a:lnTo>
                  <a:lnTo>
                    <a:pt x="728529" y="221371"/>
                  </a:lnTo>
                  <a:lnTo>
                    <a:pt x="725567" y="209525"/>
                  </a:lnTo>
                  <a:lnTo>
                    <a:pt x="722606" y="199160"/>
                  </a:lnTo>
                  <a:lnTo>
                    <a:pt x="718163" y="188794"/>
                  </a:lnTo>
                  <a:lnTo>
                    <a:pt x="710760" y="181391"/>
                  </a:lnTo>
                  <a:lnTo>
                    <a:pt x="703356" y="173987"/>
                  </a:lnTo>
                  <a:lnTo>
                    <a:pt x="692991" y="169545"/>
                  </a:lnTo>
                  <a:lnTo>
                    <a:pt x="682625" y="166583"/>
                  </a:lnTo>
                  <a:lnTo>
                    <a:pt x="673741" y="166583"/>
                  </a:lnTo>
                  <a:lnTo>
                    <a:pt x="459032" y="166583"/>
                  </a:lnTo>
                  <a:close/>
                  <a:moveTo>
                    <a:pt x="439782" y="0"/>
                  </a:moveTo>
                  <a:lnTo>
                    <a:pt x="2412138" y="0"/>
                  </a:lnTo>
                  <a:lnTo>
                    <a:pt x="2456560" y="2962"/>
                  </a:lnTo>
                  <a:lnTo>
                    <a:pt x="2500982" y="8885"/>
                  </a:lnTo>
                  <a:lnTo>
                    <a:pt x="2543924" y="20731"/>
                  </a:lnTo>
                  <a:lnTo>
                    <a:pt x="2583904" y="32577"/>
                  </a:lnTo>
                  <a:lnTo>
                    <a:pt x="2620923" y="53307"/>
                  </a:lnTo>
                  <a:lnTo>
                    <a:pt x="2656461" y="75518"/>
                  </a:lnTo>
                  <a:lnTo>
                    <a:pt x="2690518" y="100691"/>
                  </a:lnTo>
                  <a:lnTo>
                    <a:pt x="2720133" y="127344"/>
                  </a:lnTo>
                  <a:lnTo>
                    <a:pt x="2751229" y="159921"/>
                  </a:lnTo>
                  <a:lnTo>
                    <a:pt x="2774921" y="192497"/>
                  </a:lnTo>
                  <a:lnTo>
                    <a:pt x="2798613" y="229516"/>
                  </a:lnTo>
                  <a:lnTo>
                    <a:pt x="2814901" y="266535"/>
                  </a:lnTo>
                  <a:lnTo>
                    <a:pt x="2829708" y="306515"/>
                  </a:lnTo>
                  <a:lnTo>
                    <a:pt x="2840074" y="349456"/>
                  </a:lnTo>
                  <a:lnTo>
                    <a:pt x="2847478" y="392398"/>
                  </a:lnTo>
                  <a:lnTo>
                    <a:pt x="2850439" y="436820"/>
                  </a:lnTo>
                  <a:lnTo>
                    <a:pt x="2850439" y="5329207"/>
                  </a:lnTo>
                  <a:lnTo>
                    <a:pt x="2847478" y="5373629"/>
                  </a:lnTo>
                  <a:lnTo>
                    <a:pt x="2840074" y="5416571"/>
                  </a:lnTo>
                  <a:lnTo>
                    <a:pt x="2829708" y="5458032"/>
                  </a:lnTo>
                  <a:lnTo>
                    <a:pt x="2814901" y="5498012"/>
                  </a:lnTo>
                  <a:lnTo>
                    <a:pt x="2798613" y="5535031"/>
                  </a:lnTo>
                  <a:lnTo>
                    <a:pt x="2774921" y="5573530"/>
                  </a:lnTo>
                  <a:lnTo>
                    <a:pt x="2751229" y="5606106"/>
                  </a:lnTo>
                  <a:lnTo>
                    <a:pt x="2720133" y="5637202"/>
                  </a:lnTo>
                  <a:lnTo>
                    <a:pt x="2690518" y="5665336"/>
                  </a:lnTo>
                  <a:lnTo>
                    <a:pt x="2656461" y="5690509"/>
                  </a:lnTo>
                  <a:lnTo>
                    <a:pt x="2620923" y="5712720"/>
                  </a:lnTo>
                  <a:lnTo>
                    <a:pt x="2583904" y="5730489"/>
                  </a:lnTo>
                  <a:lnTo>
                    <a:pt x="2543924" y="5745297"/>
                  </a:lnTo>
                  <a:lnTo>
                    <a:pt x="2500982" y="5754181"/>
                  </a:lnTo>
                  <a:lnTo>
                    <a:pt x="2456560" y="5763066"/>
                  </a:lnTo>
                  <a:lnTo>
                    <a:pt x="2412138" y="5764546"/>
                  </a:lnTo>
                  <a:lnTo>
                    <a:pt x="439782" y="5764546"/>
                  </a:lnTo>
                  <a:lnTo>
                    <a:pt x="393879" y="5763066"/>
                  </a:lnTo>
                  <a:lnTo>
                    <a:pt x="352418" y="5754181"/>
                  </a:lnTo>
                  <a:lnTo>
                    <a:pt x="309476" y="5745297"/>
                  </a:lnTo>
                  <a:lnTo>
                    <a:pt x="269496" y="5730489"/>
                  </a:lnTo>
                  <a:lnTo>
                    <a:pt x="229516" y="5712720"/>
                  </a:lnTo>
                  <a:lnTo>
                    <a:pt x="195459" y="5690509"/>
                  </a:lnTo>
                  <a:lnTo>
                    <a:pt x="159921" y="5665336"/>
                  </a:lnTo>
                  <a:lnTo>
                    <a:pt x="130306" y="5637202"/>
                  </a:lnTo>
                  <a:lnTo>
                    <a:pt x="100691" y="5606106"/>
                  </a:lnTo>
                  <a:lnTo>
                    <a:pt x="75518" y="5573530"/>
                  </a:lnTo>
                  <a:lnTo>
                    <a:pt x="54788" y="5535031"/>
                  </a:lnTo>
                  <a:lnTo>
                    <a:pt x="35538" y="5498012"/>
                  </a:lnTo>
                  <a:lnTo>
                    <a:pt x="20731" y="5458032"/>
                  </a:lnTo>
                  <a:lnTo>
                    <a:pt x="10365" y="5416571"/>
                  </a:lnTo>
                  <a:lnTo>
                    <a:pt x="2962" y="5373629"/>
                  </a:lnTo>
                  <a:lnTo>
                    <a:pt x="0" y="5329207"/>
                  </a:lnTo>
                  <a:lnTo>
                    <a:pt x="0" y="436820"/>
                  </a:lnTo>
                  <a:lnTo>
                    <a:pt x="2962" y="392398"/>
                  </a:lnTo>
                  <a:lnTo>
                    <a:pt x="10365" y="349456"/>
                  </a:lnTo>
                  <a:lnTo>
                    <a:pt x="20731" y="306515"/>
                  </a:lnTo>
                  <a:lnTo>
                    <a:pt x="35538" y="266535"/>
                  </a:lnTo>
                  <a:lnTo>
                    <a:pt x="54788" y="229516"/>
                  </a:lnTo>
                  <a:lnTo>
                    <a:pt x="75518" y="192497"/>
                  </a:lnTo>
                  <a:lnTo>
                    <a:pt x="100691" y="159921"/>
                  </a:lnTo>
                  <a:lnTo>
                    <a:pt x="130306" y="127344"/>
                  </a:lnTo>
                  <a:lnTo>
                    <a:pt x="159921" y="100691"/>
                  </a:lnTo>
                  <a:lnTo>
                    <a:pt x="195459" y="75518"/>
                  </a:lnTo>
                  <a:lnTo>
                    <a:pt x="229516" y="53307"/>
                  </a:lnTo>
                  <a:lnTo>
                    <a:pt x="269496" y="32577"/>
                  </a:lnTo>
                  <a:lnTo>
                    <a:pt x="309476" y="20731"/>
                  </a:lnTo>
                  <a:lnTo>
                    <a:pt x="352418" y="8885"/>
                  </a:lnTo>
                  <a:lnTo>
                    <a:pt x="393879" y="29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94BA2DA6-302D-4527-A7FD-23D35FF80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447" y="577823"/>
              <a:ext cx="321323" cy="5703835"/>
            </a:xfrm>
            <a:custGeom>
              <a:avLst/>
              <a:gdLst>
                <a:gd name="T0" fmla="*/ 0 w 217"/>
                <a:gd name="T1" fmla="*/ 0 h 3852"/>
                <a:gd name="T2" fmla="*/ 42 w 217"/>
                <a:gd name="T3" fmla="*/ 20 h 3852"/>
                <a:gd name="T4" fmla="*/ 81 w 217"/>
                <a:gd name="T5" fmla="*/ 45 h 3852"/>
                <a:gd name="T6" fmla="*/ 115 w 217"/>
                <a:gd name="T7" fmla="*/ 77 h 3852"/>
                <a:gd name="T8" fmla="*/ 143 w 217"/>
                <a:gd name="T9" fmla="*/ 112 h 3852"/>
                <a:gd name="T10" fmla="*/ 168 w 217"/>
                <a:gd name="T11" fmla="*/ 153 h 3852"/>
                <a:gd name="T12" fmla="*/ 185 w 217"/>
                <a:gd name="T13" fmla="*/ 196 h 3852"/>
                <a:gd name="T14" fmla="*/ 197 w 217"/>
                <a:gd name="T15" fmla="*/ 244 h 3852"/>
                <a:gd name="T16" fmla="*/ 200 w 217"/>
                <a:gd name="T17" fmla="*/ 292 h 3852"/>
                <a:gd name="T18" fmla="*/ 200 w 217"/>
                <a:gd name="T19" fmla="*/ 3559 h 3852"/>
                <a:gd name="T20" fmla="*/ 197 w 217"/>
                <a:gd name="T21" fmla="*/ 3608 h 3852"/>
                <a:gd name="T22" fmla="*/ 185 w 217"/>
                <a:gd name="T23" fmla="*/ 3655 h 3852"/>
                <a:gd name="T24" fmla="*/ 168 w 217"/>
                <a:gd name="T25" fmla="*/ 3699 h 3852"/>
                <a:gd name="T26" fmla="*/ 143 w 217"/>
                <a:gd name="T27" fmla="*/ 3738 h 3852"/>
                <a:gd name="T28" fmla="*/ 115 w 217"/>
                <a:gd name="T29" fmla="*/ 3775 h 3852"/>
                <a:gd name="T30" fmla="*/ 81 w 217"/>
                <a:gd name="T31" fmla="*/ 3805 h 3852"/>
                <a:gd name="T32" fmla="*/ 42 w 217"/>
                <a:gd name="T33" fmla="*/ 3832 h 3852"/>
                <a:gd name="T34" fmla="*/ 0 w 217"/>
                <a:gd name="T35" fmla="*/ 3852 h 3852"/>
                <a:gd name="T36" fmla="*/ 22 w 217"/>
                <a:gd name="T37" fmla="*/ 3845 h 3852"/>
                <a:gd name="T38" fmla="*/ 66 w 217"/>
                <a:gd name="T39" fmla="*/ 3827 h 3852"/>
                <a:gd name="T40" fmla="*/ 104 w 217"/>
                <a:gd name="T41" fmla="*/ 3802 h 3852"/>
                <a:gd name="T42" fmla="*/ 140 w 217"/>
                <a:gd name="T43" fmla="*/ 3771 h 3852"/>
                <a:gd name="T44" fmla="*/ 168 w 217"/>
                <a:gd name="T45" fmla="*/ 3734 h 3852"/>
                <a:gd name="T46" fmla="*/ 192 w 217"/>
                <a:gd name="T47" fmla="*/ 3694 h 3852"/>
                <a:gd name="T48" fmla="*/ 207 w 217"/>
                <a:gd name="T49" fmla="*/ 3650 h 3852"/>
                <a:gd name="T50" fmla="*/ 215 w 217"/>
                <a:gd name="T51" fmla="*/ 3601 h 3852"/>
                <a:gd name="T52" fmla="*/ 217 w 217"/>
                <a:gd name="T53" fmla="*/ 274 h 3852"/>
                <a:gd name="T54" fmla="*/ 215 w 217"/>
                <a:gd name="T55" fmla="*/ 249 h 3852"/>
                <a:gd name="T56" fmla="*/ 207 w 217"/>
                <a:gd name="T57" fmla="*/ 202 h 3852"/>
                <a:gd name="T58" fmla="*/ 192 w 217"/>
                <a:gd name="T59" fmla="*/ 158 h 3852"/>
                <a:gd name="T60" fmla="*/ 168 w 217"/>
                <a:gd name="T61" fmla="*/ 117 h 3852"/>
                <a:gd name="T62" fmla="*/ 140 w 217"/>
                <a:gd name="T63" fmla="*/ 80 h 3852"/>
                <a:gd name="T64" fmla="*/ 104 w 217"/>
                <a:gd name="T65" fmla="*/ 50 h 3852"/>
                <a:gd name="T66" fmla="*/ 66 w 217"/>
                <a:gd name="T67" fmla="*/ 25 h 3852"/>
                <a:gd name="T68" fmla="*/ 22 w 217"/>
                <a:gd name="T69" fmla="*/ 6 h 3852"/>
                <a:gd name="T70" fmla="*/ 0 w 217"/>
                <a:gd name="T71" fmla="*/ 0 h 3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" h="3852">
                  <a:moveTo>
                    <a:pt x="0" y="0"/>
                  </a:moveTo>
                  <a:lnTo>
                    <a:pt x="0" y="0"/>
                  </a:lnTo>
                  <a:lnTo>
                    <a:pt x="20" y="10"/>
                  </a:lnTo>
                  <a:lnTo>
                    <a:pt x="42" y="20"/>
                  </a:lnTo>
                  <a:lnTo>
                    <a:pt x="62" y="32"/>
                  </a:lnTo>
                  <a:lnTo>
                    <a:pt x="81" y="45"/>
                  </a:lnTo>
                  <a:lnTo>
                    <a:pt x="98" y="60"/>
                  </a:lnTo>
                  <a:lnTo>
                    <a:pt x="115" y="77"/>
                  </a:lnTo>
                  <a:lnTo>
                    <a:pt x="130" y="94"/>
                  </a:lnTo>
                  <a:lnTo>
                    <a:pt x="143" y="112"/>
                  </a:lnTo>
                  <a:lnTo>
                    <a:pt x="157" y="133"/>
                  </a:lnTo>
                  <a:lnTo>
                    <a:pt x="168" y="153"/>
                  </a:lnTo>
                  <a:lnTo>
                    <a:pt x="177" y="175"/>
                  </a:lnTo>
                  <a:lnTo>
                    <a:pt x="185" y="196"/>
                  </a:lnTo>
                  <a:lnTo>
                    <a:pt x="192" y="220"/>
                  </a:lnTo>
                  <a:lnTo>
                    <a:pt x="197" y="244"/>
                  </a:lnTo>
                  <a:lnTo>
                    <a:pt x="199" y="267"/>
                  </a:lnTo>
                  <a:lnTo>
                    <a:pt x="200" y="292"/>
                  </a:lnTo>
                  <a:lnTo>
                    <a:pt x="200" y="3559"/>
                  </a:lnTo>
                  <a:lnTo>
                    <a:pt x="200" y="3559"/>
                  </a:lnTo>
                  <a:lnTo>
                    <a:pt x="199" y="3583"/>
                  </a:lnTo>
                  <a:lnTo>
                    <a:pt x="197" y="3608"/>
                  </a:lnTo>
                  <a:lnTo>
                    <a:pt x="192" y="3632"/>
                  </a:lnTo>
                  <a:lnTo>
                    <a:pt x="185" y="3655"/>
                  </a:lnTo>
                  <a:lnTo>
                    <a:pt x="177" y="3677"/>
                  </a:lnTo>
                  <a:lnTo>
                    <a:pt x="168" y="3699"/>
                  </a:lnTo>
                  <a:lnTo>
                    <a:pt x="157" y="3719"/>
                  </a:lnTo>
                  <a:lnTo>
                    <a:pt x="143" y="3738"/>
                  </a:lnTo>
                  <a:lnTo>
                    <a:pt x="130" y="3756"/>
                  </a:lnTo>
                  <a:lnTo>
                    <a:pt x="115" y="3775"/>
                  </a:lnTo>
                  <a:lnTo>
                    <a:pt x="98" y="3790"/>
                  </a:lnTo>
                  <a:lnTo>
                    <a:pt x="81" y="3805"/>
                  </a:lnTo>
                  <a:lnTo>
                    <a:pt x="62" y="3818"/>
                  </a:lnTo>
                  <a:lnTo>
                    <a:pt x="42" y="3832"/>
                  </a:lnTo>
                  <a:lnTo>
                    <a:pt x="20" y="3842"/>
                  </a:lnTo>
                  <a:lnTo>
                    <a:pt x="0" y="3852"/>
                  </a:lnTo>
                  <a:lnTo>
                    <a:pt x="0" y="3852"/>
                  </a:lnTo>
                  <a:lnTo>
                    <a:pt x="22" y="3845"/>
                  </a:lnTo>
                  <a:lnTo>
                    <a:pt x="44" y="3837"/>
                  </a:lnTo>
                  <a:lnTo>
                    <a:pt x="66" y="3827"/>
                  </a:lnTo>
                  <a:lnTo>
                    <a:pt x="86" y="3815"/>
                  </a:lnTo>
                  <a:lnTo>
                    <a:pt x="104" y="3802"/>
                  </a:lnTo>
                  <a:lnTo>
                    <a:pt x="123" y="3786"/>
                  </a:lnTo>
                  <a:lnTo>
                    <a:pt x="140" y="3771"/>
                  </a:lnTo>
                  <a:lnTo>
                    <a:pt x="155" y="3753"/>
                  </a:lnTo>
                  <a:lnTo>
                    <a:pt x="168" y="3734"/>
                  </a:lnTo>
                  <a:lnTo>
                    <a:pt x="180" y="3714"/>
                  </a:lnTo>
                  <a:lnTo>
                    <a:pt x="192" y="3694"/>
                  </a:lnTo>
                  <a:lnTo>
                    <a:pt x="200" y="3672"/>
                  </a:lnTo>
                  <a:lnTo>
                    <a:pt x="207" y="3650"/>
                  </a:lnTo>
                  <a:lnTo>
                    <a:pt x="212" y="3627"/>
                  </a:lnTo>
                  <a:lnTo>
                    <a:pt x="215" y="3601"/>
                  </a:lnTo>
                  <a:lnTo>
                    <a:pt x="217" y="3578"/>
                  </a:lnTo>
                  <a:lnTo>
                    <a:pt x="217" y="274"/>
                  </a:lnTo>
                  <a:lnTo>
                    <a:pt x="217" y="274"/>
                  </a:lnTo>
                  <a:lnTo>
                    <a:pt x="215" y="249"/>
                  </a:lnTo>
                  <a:lnTo>
                    <a:pt x="212" y="225"/>
                  </a:lnTo>
                  <a:lnTo>
                    <a:pt x="207" y="202"/>
                  </a:lnTo>
                  <a:lnTo>
                    <a:pt x="200" y="180"/>
                  </a:lnTo>
                  <a:lnTo>
                    <a:pt x="192" y="158"/>
                  </a:lnTo>
                  <a:lnTo>
                    <a:pt x="180" y="136"/>
                  </a:lnTo>
                  <a:lnTo>
                    <a:pt x="168" y="117"/>
                  </a:lnTo>
                  <a:lnTo>
                    <a:pt x="155" y="97"/>
                  </a:lnTo>
                  <a:lnTo>
                    <a:pt x="140" y="80"/>
                  </a:lnTo>
                  <a:lnTo>
                    <a:pt x="123" y="64"/>
                  </a:lnTo>
                  <a:lnTo>
                    <a:pt x="104" y="50"/>
                  </a:lnTo>
                  <a:lnTo>
                    <a:pt x="86" y="37"/>
                  </a:lnTo>
                  <a:lnTo>
                    <a:pt x="66" y="25"/>
                  </a:lnTo>
                  <a:lnTo>
                    <a:pt x="44" y="15"/>
                  </a:lnTo>
                  <a:lnTo>
                    <a:pt x="2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3675B1A8-DE24-4B9B-ABB1-82955A3D6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427" y="574862"/>
              <a:ext cx="336130" cy="5709758"/>
            </a:xfrm>
            <a:custGeom>
              <a:avLst/>
              <a:gdLst>
                <a:gd name="T0" fmla="*/ 20 w 227"/>
                <a:gd name="T1" fmla="*/ 294 h 3856"/>
                <a:gd name="T2" fmla="*/ 22 w 227"/>
                <a:gd name="T3" fmla="*/ 269 h 3856"/>
                <a:gd name="T4" fmla="*/ 29 w 227"/>
                <a:gd name="T5" fmla="*/ 220 h 3856"/>
                <a:gd name="T6" fmla="*/ 44 w 227"/>
                <a:gd name="T7" fmla="*/ 175 h 3856"/>
                <a:gd name="T8" fmla="*/ 66 w 227"/>
                <a:gd name="T9" fmla="*/ 133 h 3856"/>
                <a:gd name="T10" fmla="*/ 92 w 227"/>
                <a:gd name="T11" fmla="*/ 94 h 3856"/>
                <a:gd name="T12" fmla="*/ 126 w 227"/>
                <a:gd name="T13" fmla="*/ 61 h 3856"/>
                <a:gd name="T14" fmla="*/ 163 w 227"/>
                <a:gd name="T15" fmla="*/ 32 h 3856"/>
                <a:gd name="T16" fmla="*/ 205 w 227"/>
                <a:gd name="T17" fmla="*/ 8 h 3856"/>
                <a:gd name="T18" fmla="*/ 227 w 227"/>
                <a:gd name="T19" fmla="*/ 0 h 3856"/>
                <a:gd name="T20" fmla="*/ 180 w 227"/>
                <a:gd name="T21" fmla="*/ 13 h 3856"/>
                <a:gd name="T22" fmla="*/ 136 w 227"/>
                <a:gd name="T23" fmla="*/ 35 h 3856"/>
                <a:gd name="T24" fmla="*/ 99 w 227"/>
                <a:gd name="T25" fmla="*/ 62 h 3856"/>
                <a:gd name="T26" fmla="*/ 66 w 227"/>
                <a:gd name="T27" fmla="*/ 96 h 3856"/>
                <a:gd name="T28" fmla="*/ 39 w 227"/>
                <a:gd name="T29" fmla="*/ 136 h 3856"/>
                <a:gd name="T30" fmla="*/ 18 w 227"/>
                <a:gd name="T31" fmla="*/ 178 h 3856"/>
                <a:gd name="T32" fmla="*/ 5 w 227"/>
                <a:gd name="T33" fmla="*/ 225 h 3856"/>
                <a:gd name="T34" fmla="*/ 0 w 227"/>
                <a:gd name="T35" fmla="*/ 276 h 3856"/>
                <a:gd name="T36" fmla="*/ 0 w 227"/>
                <a:gd name="T37" fmla="*/ 3580 h 3856"/>
                <a:gd name="T38" fmla="*/ 5 w 227"/>
                <a:gd name="T39" fmla="*/ 3629 h 3856"/>
                <a:gd name="T40" fmla="*/ 18 w 227"/>
                <a:gd name="T41" fmla="*/ 3676 h 3856"/>
                <a:gd name="T42" fmla="*/ 39 w 227"/>
                <a:gd name="T43" fmla="*/ 3719 h 3856"/>
                <a:gd name="T44" fmla="*/ 66 w 227"/>
                <a:gd name="T45" fmla="*/ 3758 h 3856"/>
                <a:gd name="T46" fmla="*/ 99 w 227"/>
                <a:gd name="T47" fmla="*/ 3793 h 3856"/>
                <a:gd name="T48" fmla="*/ 136 w 227"/>
                <a:gd name="T49" fmla="*/ 3820 h 3856"/>
                <a:gd name="T50" fmla="*/ 180 w 227"/>
                <a:gd name="T51" fmla="*/ 3842 h 3856"/>
                <a:gd name="T52" fmla="*/ 227 w 227"/>
                <a:gd name="T53" fmla="*/ 3856 h 3856"/>
                <a:gd name="T54" fmla="*/ 205 w 227"/>
                <a:gd name="T55" fmla="*/ 3847 h 3856"/>
                <a:gd name="T56" fmla="*/ 163 w 227"/>
                <a:gd name="T57" fmla="*/ 3824 h 3856"/>
                <a:gd name="T58" fmla="*/ 126 w 227"/>
                <a:gd name="T59" fmla="*/ 3795 h 3856"/>
                <a:gd name="T60" fmla="*/ 92 w 227"/>
                <a:gd name="T61" fmla="*/ 3761 h 3856"/>
                <a:gd name="T62" fmla="*/ 66 w 227"/>
                <a:gd name="T63" fmla="*/ 3723 h 3856"/>
                <a:gd name="T64" fmla="*/ 44 w 227"/>
                <a:gd name="T65" fmla="*/ 3681 h 3856"/>
                <a:gd name="T66" fmla="*/ 29 w 227"/>
                <a:gd name="T67" fmla="*/ 3635 h 3856"/>
                <a:gd name="T68" fmla="*/ 22 w 227"/>
                <a:gd name="T69" fmla="*/ 3587 h 3856"/>
                <a:gd name="T70" fmla="*/ 20 w 227"/>
                <a:gd name="T71" fmla="*/ 3561 h 3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7" h="3856">
                  <a:moveTo>
                    <a:pt x="20" y="3561"/>
                  </a:moveTo>
                  <a:lnTo>
                    <a:pt x="20" y="294"/>
                  </a:lnTo>
                  <a:lnTo>
                    <a:pt x="20" y="294"/>
                  </a:lnTo>
                  <a:lnTo>
                    <a:pt x="22" y="269"/>
                  </a:lnTo>
                  <a:lnTo>
                    <a:pt x="23" y="244"/>
                  </a:lnTo>
                  <a:lnTo>
                    <a:pt x="29" y="220"/>
                  </a:lnTo>
                  <a:lnTo>
                    <a:pt x="35" y="197"/>
                  </a:lnTo>
                  <a:lnTo>
                    <a:pt x="44" y="175"/>
                  </a:lnTo>
                  <a:lnTo>
                    <a:pt x="54" y="153"/>
                  </a:lnTo>
                  <a:lnTo>
                    <a:pt x="66" y="133"/>
                  </a:lnTo>
                  <a:lnTo>
                    <a:pt x="79" y="113"/>
                  </a:lnTo>
                  <a:lnTo>
                    <a:pt x="92" y="94"/>
                  </a:lnTo>
                  <a:lnTo>
                    <a:pt x="109" y="76"/>
                  </a:lnTo>
                  <a:lnTo>
                    <a:pt x="126" y="61"/>
                  </a:lnTo>
                  <a:lnTo>
                    <a:pt x="143" y="45"/>
                  </a:lnTo>
                  <a:lnTo>
                    <a:pt x="163" y="32"/>
                  </a:lnTo>
                  <a:lnTo>
                    <a:pt x="183" y="20"/>
                  </a:lnTo>
                  <a:lnTo>
                    <a:pt x="205" y="8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03" y="5"/>
                  </a:lnTo>
                  <a:lnTo>
                    <a:pt x="180" y="13"/>
                  </a:lnTo>
                  <a:lnTo>
                    <a:pt x="158" y="24"/>
                  </a:lnTo>
                  <a:lnTo>
                    <a:pt x="136" y="35"/>
                  </a:lnTo>
                  <a:lnTo>
                    <a:pt x="118" y="47"/>
                  </a:lnTo>
                  <a:lnTo>
                    <a:pt x="99" y="62"/>
                  </a:lnTo>
                  <a:lnTo>
                    <a:pt x="81" y="79"/>
                  </a:lnTo>
                  <a:lnTo>
                    <a:pt x="66" y="96"/>
                  </a:lnTo>
                  <a:lnTo>
                    <a:pt x="50" y="116"/>
                  </a:lnTo>
                  <a:lnTo>
                    <a:pt x="39" y="136"/>
                  </a:lnTo>
                  <a:lnTo>
                    <a:pt x="27" y="156"/>
                  </a:lnTo>
                  <a:lnTo>
                    <a:pt x="18" y="178"/>
                  </a:lnTo>
                  <a:lnTo>
                    <a:pt x="10" y="202"/>
                  </a:lnTo>
                  <a:lnTo>
                    <a:pt x="5" y="225"/>
                  </a:lnTo>
                  <a:lnTo>
                    <a:pt x="2" y="251"/>
                  </a:lnTo>
                  <a:lnTo>
                    <a:pt x="0" y="276"/>
                  </a:lnTo>
                  <a:lnTo>
                    <a:pt x="0" y="3580"/>
                  </a:lnTo>
                  <a:lnTo>
                    <a:pt x="0" y="3580"/>
                  </a:lnTo>
                  <a:lnTo>
                    <a:pt x="2" y="3605"/>
                  </a:lnTo>
                  <a:lnTo>
                    <a:pt x="5" y="3629"/>
                  </a:lnTo>
                  <a:lnTo>
                    <a:pt x="10" y="3654"/>
                  </a:lnTo>
                  <a:lnTo>
                    <a:pt x="18" y="3676"/>
                  </a:lnTo>
                  <a:lnTo>
                    <a:pt x="27" y="3699"/>
                  </a:lnTo>
                  <a:lnTo>
                    <a:pt x="39" y="3719"/>
                  </a:lnTo>
                  <a:lnTo>
                    <a:pt x="50" y="3740"/>
                  </a:lnTo>
                  <a:lnTo>
                    <a:pt x="66" y="3758"/>
                  </a:lnTo>
                  <a:lnTo>
                    <a:pt x="81" y="3777"/>
                  </a:lnTo>
                  <a:lnTo>
                    <a:pt x="99" y="3793"/>
                  </a:lnTo>
                  <a:lnTo>
                    <a:pt x="118" y="3807"/>
                  </a:lnTo>
                  <a:lnTo>
                    <a:pt x="136" y="3820"/>
                  </a:lnTo>
                  <a:lnTo>
                    <a:pt x="158" y="3832"/>
                  </a:lnTo>
                  <a:lnTo>
                    <a:pt x="180" y="3842"/>
                  </a:lnTo>
                  <a:lnTo>
                    <a:pt x="203" y="3849"/>
                  </a:lnTo>
                  <a:lnTo>
                    <a:pt x="227" y="3856"/>
                  </a:lnTo>
                  <a:lnTo>
                    <a:pt x="227" y="3856"/>
                  </a:lnTo>
                  <a:lnTo>
                    <a:pt x="205" y="3847"/>
                  </a:lnTo>
                  <a:lnTo>
                    <a:pt x="183" y="3836"/>
                  </a:lnTo>
                  <a:lnTo>
                    <a:pt x="163" y="3824"/>
                  </a:lnTo>
                  <a:lnTo>
                    <a:pt x="143" y="3810"/>
                  </a:lnTo>
                  <a:lnTo>
                    <a:pt x="126" y="3795"/>
                  </a:lnTo>
                  <a:lnTo>
                    <a:pt x="109" y="3778"/>
                  </a:lnTo>
                  <a:lnTo>
                    <a:pt x="92" y="3761"/>
                  </a:lnTo>
                  <a:lnTo>
                    <a:pt x="79" y="3743"/>
                  </a:lnTo>
                  <a:lnTo>
                    <a:pt x="66" y="3723"/>
                  </a:lnTo>
                  <a:lnTo>
                    <a:pt x="54" y="3703"/>
                  </a:lnTo>
                  <a:lnTo>
                    <a:pt x="44" y="3681"/>
                  </a:lnTo>
                  <a:lnTo>
                    <a:pt x="35" y="3657"/>
                  </a:lnTo>
                  <a:lnTo>
                    <a:pt x="29" y="3635"/>
                  </a:lnTo>
                  <a:lnTo>
                    <a:pt x="23" y="3610"/>
                  </a:lnTo>
                  <a:lnTo>
                    <a:pt x="22" y="3587"/>
                  </a:lnTo>
                  <a:lnTo>
                    <a:pt x="20" y="3561"/>
                  </a:lnTo>
                  <a:lnTo>
                    <a:pt x="20" y="3561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BB7E8BC9-F478-478D-A86E-FD2F82BF1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618" y="567458"/>
              <a:ext cx="2684596" cy="214708"/>
            </a:xfrm>
            <a:custGeom>
              <a:avLst/>
              <a:gdLst>
                <a:gd name="T0" fmla="*/ 1571 w 1813"/>
                <a:gd name="T1" fmla="*/ 22 h 145"/>
                <a:gd name="T2" fmla="*/ 1590 w 1813"/>
                <a:gd name="T3" fmla="*/ 22 h 145"/>
                <a:gd name="T4" fmla="*/ 1625 w 1813"/>
                <a:gd name="T5" fmla="*/ 27 h 145"/>
                <a:gd name="T6" fmla="*/ 1660 w 1813"/>
                <a:gd name="T7" fmla="*/ 35 h 145"/>
                <a:gd name="T8" fmla="*/ 1692 w 1813"/>
                <a:gd name="T9" fmla="*/ 47 h 145"/>
                <a:gd name="T10" fmla="*/ 1739 w 1813"/>
                <a:gd name="T11" fmla="*/ 72 h 145"/>
                <a:gd name="T12" fmla="*/ 1791 w 1813"/>
                <a:gd name="T13" fmla="*/ 118 h 145"/>
                <a:gd name="T14" fmla="*/ 1813 w 1813"/>
                <a:gd name="T15" fmla="*/ 145 h 145"/>
                <a:gd name="T16" fmla="*/ 1795 w 1813"/>
                <a:gd name="T17" fmla="*/ 113 h 145"/>
                <a:gd name="T18" fmla="*/ 1773 w 1813"/>
                <a:gd name="T19" fmla="*/ 86 h 145"/>
                <a:gd name="T20" fmla="*/ 1746 w 1813"/>
                <a:gd name="T21" fmla="*/ 61 h 145"/>
                <a:gd name="T22" fmla="*/ 1717 w 1813"/>
                <a:gd name="T23" fmla="*/ 39 h 145"/>
                <a:gd name="T24" fmla="*/ 1686 w 1813"/>
                <a:gd name="T25" fmla="*/ 22 h 145"/>
                <a:gd name="T26" fmla="*/ 1652 w 1813"/>
                <a:gd name="T27" fmla="*/ 10 h 145"/>
                <a:gd name="T28" fmla="*/ 1615 w 1813"/>
                <a:gd name="T29" fmla="*/ 2 h 145"/>
                <a:gd name="T30" fmla="*/ 1578 w 1813"/>
                <a:gd name="T31" fmla="*/ 0 h 145"/>
                <a:gd name="T32" fmla="*/ 237 w 1813"/>
                <a:gd name="T33" fmla="*/ 0 h 145"/>
                <a:gd name="T34" fmla="*/ 198 w 1813"/>
                <a:gd name="T35" fmla="*/ 2 h 145"/>
                <a:gd name="T36" fmla="*/ 163 w 1813"/>
                <a:gd name="T37" fmla="*/ 10 h 145"/>
                <a:gd name="T38" fmla="*/ 128 w 1813"/>
                <a:gd name="T39" fmla="*/ 22 h 145"/>
                <a:gd name="T40" fmla="*/ 96 w 1813"/>
                <a:gd name="T41" fmla="*/ 39 h 145"/>
                <a:gd name="T42" fmla="*/ 67 w 1813"/>
                <a:gd name="T43" fmla="*/ 61 h 145"/>
                <a:gd name="T44" fmla="*/ 42 w 1813"/>
                <a:gd name="T45" fmla="*/ 86 h 145"/>
                <a:gd name="T46" fmla="*/ 18 w 1813"/>
                <a:gd name="T47" fmla="*/ 113 h 145"/>
                <a:gd name="T48" fmla="*/ 0 w 1813"/>
                <a:gd name="T49" fmla="*/ 145 h 145"/>
                <a:gd name="T50" fmla="*/ 22 w 1813"/>
                <a:gd name="T51" fmla="*/ 118 h 145"/>
                <a:gd name="T52" fmla="*/ 76 w 1813"/>
                <a:gd name="T53" fmla="*/ 72 h 145"/>
                <a:gd name="T54" fmla="*/ 121 w 1813"/>
                <a:gd name="T55" fmla="*/ 47 h 145"/>
                <a:gd name="T56" fmla="*/ 153 w 1813"/>
                <a:gd name="T57" fmla="*/ 35 h 145"/>
                <a:gd name="T58" fmla="*/ 188 w 1813"/>
                <a:gd name="T59" fmla="*/ 27 h 145"/>
                <a:gd name="T60" fmla="*/ 224 w 1813"/>
                <a:gd name="T61" fmla="*/ 22 h 145"/>
                <a:gd name="T62" fmla="*/ 242 w 1813"/>
                <a:gd name="T63" fmla="*/ 2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3" h="145">
                  <a:moveTo>
                    <a:pt x="242" y="22"/>
                  </a:moveTo>
                  <a:lnTo>
                    <a:pt x="1571" y="22"/>
                  </a:lnTo>
                  <a:lnTo>
                    <a:pt x="1571" y="22"/>
                  </a:lnTo>
                  <a:lnTo>
                    <a:pt x="1590" y="22"/>
                  </a:lnTo>
                  <a:lnTo>
                    <a:pt x="1608" y="23"/>
                  </a:lnTo>
                  <a:lnTo>
                    <a:pt x="1625" y="27"/>
                  </a:lnTo>
                  <a:lnTo>
                    <a:pt x="1643" y="30"/>
                  </a:lnTo>
                  <a:lnTo>
                    <a:pt x="1660" y="35"/>
                  </a:lnTo>
                  <a:lnTo>
                    <a:pt x="1677" y="40"/>
                  </a:lnTo>
                  <a:lnTo>
                    <a:pt x="1692" y="47"/>
                  </a:lnTo>
                  <a:lnTo>
                    <a:pt x="1709" y="55"/>
                  </a:lnTo>
                  <a:lnTo>
                    <a:pt x="1739" y="72"/>
                  </a:lnTo>
                  <a:lnTo>
                    <a:pt x="1766" y="94"/>
                  </a:lnTo>
                  <a:lnTo>
                    <a:pt x="1791" y="118"/>
                  </a:lnTo>
                  <a:lnTo>
                    <a:pt x="1813" y="145"/>
                  </a:lnTo>
                  <a:lnTo>
                    <a:pt x="1813" y="145"/>
                  </a:lnTo>
                  <a:lnTo>
                    <a:pt x="1805" y="128"/>
                  </a:lnTo>
                  <a:lnTo>
                    <a:pt x="1795" y="113"/>
                  </a:lnTo>
                  <a:lnTo>
                    <a:pt x="1785" y="99"/>
                  </a:lnTo>
                  <a:lnTo>
                    <a:pt x="1773" y="86"/>
                  </a:lnTo>
                  <a:lnTo>
                    <a:pt x="1760" y="72"/>
                  </a:lnTo>
                  <a:lnTo>
                    <a:pt x="1746" y="61"/>
                  </a:lnTo>
                  <a:lnTo>
                    <a:pt x="1733" y="49"/>
                  </a:lnTo>
                  <a:lnTo>
                    <a:pt x="1717" y="39"/>
                  </a:lnTo>
                  <a:lnTo>
                    <a:pt x="1702" y="30"/>
                  </a:lnTo>
                  <a:lnTo>
                    <a:pt x="1686" y="22"/>
                  </a:lnTo>
                  <a:lnTo>
                    <a:pt x="1669" y="15"/>
                  </a:lnTo>
                  <a:lnTo>
                    <a:pt x="1652" y="10"/>
                  </a:lnTo>
                  <a:lnTo>
                    <a:pt x="1633" y="5"/>
                  </a:lnTo>
                  <a:lnTo>
                    <a:pt x="1615" y="2"/>
                  </a:lnTo>
                  <a:lnTo>
                    <a:pt x="1596" y="0"/>
                  </a:lnTo>
                  <a:lnTo>
                    <a:pt x="1578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17" y="0"/>
                  </a:lnTo>
                  <a:lnTo>
                    <a:pt x="198" y="2"/>
                  </a:lnTo>
                  <a:lnTo>
                    <a:pt x="180" y="5"/>
                  </a:lnTo>
                  <a:lnTo>
                    <a:pt x="163" y="10"/>
                  </a:lnTo>
                  <a:lnTo>
                    <a:pt x="145" y="15"/>
                  </a:lnTo>
                  <a:lnTo>
                    <a:pt x="128" y="22"/>
                  </a:lnTo>
                  <a:lnTo>
                    <a:pt x="113" y="30"/>
                  </a:lnTo>
                  <a:lnTo>
                    <a:pt x="96" y="39"/>
                  </a:lnTo>
                  <a:lnTo>
                    <a:pt x="82" y="49"/>
                  </a:lnTo>
                  <a:lnTo>
                    <a:pt x="67" y="61"/>
                  </a:lnTo>
                  <a:lnTo>
                    <a:pt x="54" y="72"/>
                  </a:lnTo>
                  <a:lnTo>
                    <a:pt x="42" y="86"/>
                  </a:lnTo>
                  <a:lnTo>
                    <a:pt x="30" y="99"/>
                  </a:lnTo>
                  <a:lnTo>
                    <a:pt x="18" y="113"/>
                  </a:lnTo>
                  <a:lnTo>
                    <a:pt x="8" y="128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22" y="118"/>
                  </a:lnTo>
                  <a:lnTo>
                    <a:pt x="47" y="94"/>
                  </a:lnTo>
                  <a:lnTo>
                    <a:pt x="76" y="72"/>
                  </a:lnTo>
                  <a:lnTo>
                    <a:pt x="106" y="55"/>
                  </a:lnTo>
                  <a:lnTo>
                    <a:pt x="121" y="47"/>
                  </a:lnTo>
                  <a:lnTo>
                    <a:pt x="138" y="40"/>
                  </a:lnTo>
                  <a:lnTo>
                    <a:pt x="153" y="35"/>
                  </a:lnTo>
                  <a:lnTo>
                    <a:pt x="172" y="30"/>
                  </a:lnTo>
                  <a:lnTo>
                    <a:pt x="188" y="27"/>
                  </a:lnTo>
                  <a:lnTo>
                    <a:pt x="207" y="23"/>
                  </a:lnTo>
                  <a:lnTo>
                    <a:pt x="224" y="22"/>
                  </a:lnTo>
                  <a:lnTo>
                    <a:pt x="242" y="22"/>
                  </a:lnTo>
                  <a:lnTo>
                    <a:pt x="242" y="2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7D90B028-33B5-4831-A1A0-D7D8CEDEC5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696" y="1112372"/>
              <a:ext cx="2850439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21EF04F-C64E-4353-93D7-1B9FFF3B4D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696" y="5717493"/>
              <a:ext cx="2850439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CE5EE114-004C-4C98-AF9D-44E0F31AC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042" y="594111"/>
              <a:ext cx="2749748" cy="5668297"/>
            </a:xfrm>
            <a:custGeom>
              <a:avLst/>
              <a:gdLst>
                <a:gd name="connsiteX0" fmla="*/ 379072 w 2749748"/>
                <a:gd name="connsiteY0" fmla="*/ 119199 h 5668297"/>
                <a:gd name="connsiteX1" fmla="*/ 350937 w 2749748"/>
                <a:gd name="connsiteY1" fmla="*/ 125122 h 5668297"/>
                <a:gd name="connsiteX2" fmla="*/ 324284 w 2749748"/>
                <a:gd name="connsiteY2" fmla="*/ 132526 h 5668297"/>
                <a:gd name="connsiteX3" fmla="*/ 296150 w 2749748"/>
                <a:gd name="connsiteY3" fmla="*/ 141410 h 5668297"/>
                <a:gd name="connsiteX4" fmla="*/ 270977 w 2749748"/>
                <a:gd name="connsiteY4" fmla="*/ 154737 h 5668297"/>
                <a:gd name="connsiteX5" fmla="*/ 247285 w 2749748"/>
                <a:gd name="connsiteY5" fmla="*/ 169544 h 5668297"/>
                <a:gd name="connsiteX6" fmla="*/ 225074 w 2749748"/>
                <a:gd name="connsiteY6" fmla="*/ 184352 h 5668297"/>
                <a:gd name="connsiteX7" fmla="*/ 204343 w 2749748"/>
                <a:gd name="connsiteY7" fmla="*/ 203602 h 5668297"/>
                <a:gd name="connsiteX8" fmla="*/ 185094 w 2749748"/>
                <a:gd name="connsiteY8" fmla="*/ 224332 h 5668297"/>
                <a:gd name="connsiteX9" fmla="*/ 167325 w 2749748"/>
                <a:gd name="connsiteY9" fmla="*/ 246543 h 5668297"/>
                <a:gd name="connsiteX10" fmla="*/ 153998 w 2749748"/>
                <a:gd name="connsiteY10" fmla="*/ 271716 h 5668297"/>
                <a:gd name="connsiteX11" fmla="*/ 142152 w 2749748"/>
                <a:gd name="connsiteY11" fmla="*/ 296889 h 5668297"/>
                <a:gd name="connsiteX12" fmla="*/ 131787 w 2749748"/>
                <a:gd name="connsiteY12" fmla="*/ 323542 h 5668297"/>
                <a:gd name="connsiteX13" fmla="*/ 124383 w 2749748"/>
                <a:gd name="connsiteY13" fmla="*/ 351676 h 5668297"/>
                <a:gd name="connsiteX14" fmla="*/ 119941 w 2749748"/>
                <a:gd name="connsiteY14" fmla="*/ 381291 h 5668297"/>
                <a:gd name="connsiteX15" fmla="*/ 116979 w 2749748"/>
                <a:gd name="connsiteY15" fmla="*/ 410906 h 5668297"/>
                <a:gd name="connsiteX16" fmla="*/ 116979 w 2749748"/>
                <a:gd name="connsiteY16" fmla="*/ 5258871 h 5668297"/>
                <a:gd name="connsiteX17" fmla="*/ 119941 w 2749748"/>
                <a:gd name="connsiteY17" fmla="*/ 5288486 h 5668297"/>
                <a:gd name="connsiteX18" fmla="*/ 124383 w 2749748"/>
                <a:gd name="connsiteY18" fmla="*/ 5318101 h 5668297"/>
                <a:gd name="connsiteX19" fmla="*/ 131787 w 2749748"/>
                <a:gd name="connsiteY19" fmla="*/ 5346235 h 5668297"/>
                <a:gd name="connsiteX20" fmla="*/ 142152 w 2749748"/>
                <a:gd name="connsiteY20" fmla="*/ 5372888 h 5668297"/>
                <a:gd name="connsiteX21" fmla="*/ 153998 w 2749748"/>
                <a:gd name="connsiteY21" fmla="*/ 5398061 h 5668297"/>
                <a:gd name="connsiteX22" fmla="*/ 167325 w 2749748"/>
                <a:gd name="connsiteY22" fmla="*/ 5420272 h 5668297"/>
                <a:gd name="connsiteX23" fmla="*/ 185094 w 2749748"/>
                <a:gd name="connsiteY23" fmla="*/ 5442483 h 5668297"/>
                <a:gd name="connsiteX24" fmla="*/ 204343 w 2749748"/>
                <a:gd name="connsiteY24" fmla="*/ 5464695 h 5668297"/>
                <a:gd name="connsiteX25" fmla="*/ 225074 w 2749748"/>
                <a:gd name="connsiteY25" fmla="*/ 5482464 h 5668297"/>
                <a:gd name="connsiteX26" fmla="*/ 247285 w 2749748"/>
                <a:gd name="connsiteY26" fmla="*/ 5500233 h 5668297"/>
                <a:gd name="connsiteX27" fmla="*/ 270977 w 2749748"/>
                <a:gd name="connsiteY27" fmla="*/ 5515040 h 5668297"/>
                <a:gd name="connsiteX28" fmla="*/ 296150 w 2749748"/>
                <a:gd name="connsiteY28" fmla="*/ 5526886 h 5668297"/>
                <a:gd name="connsiteX29" fmla="*/ 324284 w 2749748"/>
                <a:gd name="connsiteY29" fmla="*/ 5537251 h 5668297"/>
                <a:gd name="connsiteX30" fmla="*/ 350937 w 2749748"/>
                <a:gd name="connsiteY30" fmla="*/ 5544655 h 5668297"/>
                <a:gd name="connsiteX31" fmla="*/ 379072 w 2749748"/>
                <a:gd name="connsiteY31" fmla="*/ 5547617 h 5668297"/>
                <a:gd name="connsiteX32" fmla="*/ 408686 w 2749748"/>
                <a:gd name="connsiteY32" fmla="*/ 5549097 h 5668297"/>
                <a:gd name="connsiteX33" fmla="*/ 2341062 w 2749748"/>
                <a:gd name="connsiteY33" fmla="*/ 5549097 h 5668297"/>
                <a:gd name="connsiteX34" fmla="*/ 2372158 w 2749748"/>
                <a:gd name="connsiteY34" fmla="*/ 5547617 h 5668297"/>
                <a:gd name="connsiteX35" fmla="*/ 2398811 w 2749748"/>
                <a:gd name="connsiteY35" fmla="*/ 5544655 h 5668297"/>
                <a:gd name="connsiteX36" fmla="*/ 2428426 w 2749748"/>
                <a:gd name="connsiteY36" fmla="*/ 5537251 h 5668297"/>
                <a:gd name="connsiteX37" fmla="*/ 2453598 w 2749748"/>
                <a:gd name="connsiteY37" fmla="*/ 5526886 h 5668297"/>
                <a:gd name="connsiteX38" fmla="*/ 2481733 w 2749748"/>
                <a:gd name="connsiteY38" fmla="*/ 5515040 h 5668297"/>
                <a:gd name="connsiteX39" fmla="*/ 2503944 w 2749748"/>
                <a:gd name="connsiteY39" fmla="*/ 5500233 h 5668297"/>
                <a:gd name="connsiteX40" fmla="*/ 2526155 w 2749748"/>
                <a:gd name="connsiteY40" fmla="*/ 5482464 h 5668297"/>
                <a:gd name="connsiteX41" fmla="*/ 2548366 w 2749748"/>
                <a:gd name="connsiteY41" fmla="*/ 5464695 h 5668297"/>
                <a:gd name="connsiteX42" fmla="*/ 2566135 w 2749748"/>
                <a:gd name="connsiteY42" fmla="*/ 5442483 h 5668297"/>
                <a:gd name="connsiteX43" fmla="*/ 2583904 w 2749748"/>
                <a:gd name="connsiteY43" fmla="*/ 5420272 h 5668297"/>
                <a:gd name="connsiteX44" fmla="*/ 2598712 w 2749748"/>
                <a:gd name="connsiteY44" fmla="*/ 5398061 h 5668297"/>
                <a:gd name="connsiteX45" fmla="*/ 2610558 w 2749748"/>
                <a:gd name="connsiteY45" fmla="*/ 5372888 h 5668297"/>
                <a:gd name="connsiteX46" fmla="*/ 2620923 w 2749748"/>
                <a:gd name="connsiteY46" fmla="*/ 5346235 h 5668297"/>
                <a:gd name="connsiteX47" fmla="*/ 2625365 w 2749748"/>
                <a:gd name="connsiteY47" fmla="*/ 5318101 h 5668297"/>
                <a:gd name="connsiteX48" fmla="*/ 2629808 w 2749748"/>
                <a:gd name="connsiteY48" fmla="*/ 5288486 h 5668297"/>
                <a:gd name="connsiteX49" fmla="*/ 2632769 w 2749748"/>
                <a:gd name="connsiteY49" fmla="*/ 5258871 h 5668297"/>
                <a:gd name="connsiteX50" fmla="*/ 2632769 w 2749748"/>
                <a:gd name="connsiteY50" fmla="*/ 410906 h 5668297"/>
                <a:gd name="connsiteX51" fmla="*/ 2629808 w 2749748"/>
                <a:gd name="connsiteY51" fmla="*/ 381291 h 5668297"/>
                <a:gd name="connsiteX52" fmla="*/ 2625365 w 2749748"/>
                <a:gd name="connsiteY52" fmla="*/ 351676 h 5668297"/>
                <a:gd name="connsiteX53" fmla="*/ 2620923 w 2749748"/>
                <a:gd name="connsiteY53" fmla="*/ 323542 h 5668297"/>
                <a:gd name="connsiteX54" fmla="*/ 2610558 w 2749748"/>
                <a:gd name="connsiteY54" fmla="*/ 296889 h 5668297"/>
                <a:gd name="connsiteX55" fmla="*/ 2598712 w 2749748"/>
                <a:gd name="connsiteY55" fmla="*/ 271716 h 5668297"/>
                <a:gd name="connsiteX56" fmla="*/ 2583904 w 2749748"/>
                <a:gd name="connsiteY56" fmla="*/ 246543 h 5668297"/>
                <a:gd name="connsiteX57" fmla="*/ 2566135 w 2749748"/>
                <a:gd name="connsiteY57" fmla="*/ 224332 h 5668297"/>
                <a:gd name="connsiteX58" fmla="*/ 2548366 w 2749748"/>
                <a:gd name="connsiteY58" fmla="*/ 203602 h 5668297"/>
                <a:gd name="connsiteX59" fmla="*/ 2526155 w 2749748"/>
                <a:gd name="connsiteY59" fmla="*/ 184352 h 5668297"/>
                <a:gd name="connsiteX60" fmla="*/ 2503944 w 2749748"/>
                <a:gd name="connsiteY60" fmla="*/ 169544 h 5668297"/>
                <a:gd name="connsiteX61" fmla="*/ 2481733 w 2749748"/>
                <a:gd name="connsiteY61" fmla="*/ 154737 h 5668297"/>
                <a:gd name="connsiteX62" fmla="*/ 2453598 w 2749748"/>
                <a:gd name="connsiteY62" fmla="*/ 141410 h 5668297"/>
                <a:gd name="connsiteX63" fmla="*/ 2428426 w 2749748"/>
                <a:gd name="connsiteY63" fmla="*/ 132526 h 5668297"/>
                <a:gd name="connsiteX64" fmla="*/ 2398811 w 2749748"/>
                <a:gd name="connsiteY64" fmla="*/ 125122 h 5668297"/>
                <a:gd name="connsiteX65" fmla="*/ 2372158 w 2749748"/>
                <a:gd name="connsiteY65" fmla="*/ 119199 h 5668297"/>
                <a:gd name="connsiteX66" fmla="*/ 2341062 w 2749748"/>
                <a:gd name="connsiteY66" fmla="*/ 119199 h 5668297"/>
                <a:gd name="connsiteX67" fmla="*/ 2129315 w 2749748"/>
                <a:gd name="connsiteY67" fmla="*/ 119199 h 5668297"/>
                <a:gd name="connsiteX68" fmla="*/ 2117469 w 2749748"/>
                <a:gd name="connsiteY68" fmla="*/ 119199 h 5668297"/>
                <a:gd name="connsiteX69" fmla="*/ 2107104 w 2749748"/>
                <a:gd name="connsiteY69" fmla="*/ 122161 h 5668297"/>
                <a:gd name="connsiteX70" fmla="*/ 2096738 w 2749748"/>
                <a:gd name="connsiteY70" fmla="*/ 126603 h 5668297"/>
                <a:gd name="connsiteX71" fmla="*/ 2089335 w 2749748"/>
                <a:gd name="connsiteY71" fmla="*/ 134007 h 5668297"/>
                <a:gd name="connsiteX72" fmla="*/ 2081931 w 2749748"/>
                <a:gd name="connsiteY72" fmla="*/ 141410 h 5668297"/>
                <a:gd name="connsiteX73" fmla="*/ 2077489 w 2749748"/>
                <a:gd name="connsiteY73" fmla="*/ 151776 h 5668297"/>
                <a:gd name="connsiteX74" fmla="*/ 2074527 w 2749748"/>
                <a:gd name="connsiteY74" fmla="*/ 162141 h 5668297"/>
                <a:gd name="connsiteX75" fmla="*/ 2074527 w 2749748"/>
                <a:gd name="connsiteY75" fmla="*/ 173987 h 5668297"/>
                <a:gd name="connsiteX76" fmla="*/ 2073046 w 2749748"/>
                <a:gd name="connsiteY76" fmla="*/ 188794 h 5668297"/>
                <a:gd name="connsiteX77" fmla="*/ 2073046 w 2749748"/>
                <a:gd name="connsiteY77" fmla="*/ 203602 h 5668297"/>
                <a:gd name="connsiteX78" fmla="*/ 2062681 w 2749748"/>
                <a:gd name="connsiteY78" fmla="*/ 231736 h 5668297"/>
                <a:gd name="connsiteX79" fmla="*/ 2050835 w 2749748"/>
                <a:gd name="connsiteY79" fmla="*/ 256909 h 5668297"/>
                <a:gd name="connsiteX80" fmla="*/ 2030105 w 2749748"/>
                <a:gd name="connsiteY80" fmla="*/ 279120 h 5668297"/>
                <a:gd name="connsiteX81" fmla="*/ 2007894 w 2749748"/>
                <a:gd name="connsiteY81" fmla="*/ 296889 h 5668297"/>
                <a:gd name="connsiteX82" fmla="*/ 1982721 w 2749748"/>
                <a:gd name="connsiteY82" fmla="*/ 311696 h 5668297"/>
                <a:gd name="connsiteX83" fmla="*/ 1956067 w 2749748"/>
                <a:gd name="connsiteY83" fmla="*/ 319100 h 5668297"/>
                <a:gd name="connsiteX84" fmla="*/ 1941260 w 2749748"/>
                <a:gd name="connsiteY84" fmla="*/ 320581 h 5668297"/>
                <a:gd name="connsiteX85" fmla="*/ 1924972 w 2749748"/>
                <a:gd name="connsiteY85" fmla="*/ 320581 h 5668297"/>
                <a:gd name="connsiteX86" fmla="*/ 824777 w 2749748"/>
                <a:gd name="connsiteY86" fmla="*/ 320581 h 5668297"/>
                <a:gd name="connsiteX87" fmla="*/ 809969 w 2749748"/>
                <a:gd name="connsiteY87" fmla="*/ 320581 h 5668297"/>
                <a:gd name="connsiteX88" fmla="*/ 795162 w 2749748"/>
                <a:gd name="connsiteY88" fmla="*/ 319100 h 5668297"/>
                <a:gd name="connsiteX89" fmla="*/ 767027 w 2749748"/>
                <a:gd name="connsiteY89" fmla="*/ 311696 h 5668297"/>
                <a:gd name="connsiteX90" fmla="*/ 741855 w 2749748"/>
                <a:gd name="connsiteY90" fmla="*/ 296889 h 5668297"/>
                <a:gd name="connsiteX91" fmla="*/ 719643 w 2749748"/>
                <a:gd name="connsiteY91" fmla="*/ 279120 h 5668297"/>
                <a:gd name="connsiteX92" fmla="*/ 701874 w 2749748"/>
                <a:gd name="connsiteY92" fmla="*/ 256909 h 5668297"/>
                <a:gd name="connsiteX93" fmla="*/ 687067 w 2749748"/>
                <a:gd name="connsiteY93" fmla="*/ 231736 h 5668297"/>
                <a:gd name="connsiteX94" fmla="*/ 679663 w 2749748"/>
                <a:gd name="connsiteY94" fmla="*/ 203602 h 5668297"/>
                <a:gd name="connsiteX95" fmla="*/ 678183 w 2749748"/>
                <a:gd name="connsiteY95" fmla="*/ 188794 h 5668297"/>
                <a:gd name="connsiteX96" fmla="*/ 678183 w 2749748"/>
                <a:gd name="connsiteY96" fmla="*/ 173987 h 5668297"/>
                <a:gd name="connsiteX97" fmla="*/ 675221 w 2749748"/>
                <a:gd name="connsiteY97" fmla="*/ 162141 h 5668297"/>
                <a:gd name="connsiteX98" fmla="*/ 672260 w 2749748"/>
                <a:gd name="connsiteY98" fmla="*/ 151776 h 5668297"/>
                <a:gd name="connsiteX99" fmla="*/ 667817 w 2749748"/>
                <a:gd name="connsiteY99" fmla="*/ 141410 h 5668297"/>
                <a:gd name="connsiteX100" fmla="*/ 660414 w 2749748"/>
                <a:gd name="connsiteY100" fmla="*/ 134007 h 5668297"/>
                <a:gd name="connsiteX101" fmla="*/ 653010 w 2749748"/>
                <a:gd name="connsiteY101" fmla="*/ 126603 h 5668297"/>
                <a:gd name="connsiteX102" fmla="*/ 642645 w 2749748"/>
                <a:gd name="connsiteY102" fmla="*/ 122161 h 5668297"/>
                <a:gd name="connsiteX103" fmla="*/ 632279 w 2749748"/>
                <a:gd name="connsiteY103" fmla="*/ 119199 h 5668297"/>
                <a:gd name="connsiteX104" fmla="*/ 623395 w 2749748"/>
                <a:gd name="connsiteY104" fmla="*/ 119199 h 5668297"/>
                <a:gd name="connsiteX105" fmla="*/ 408686 w 2749748"/>
                <a:gd name="connsiteY105" fmla="*/ 119199 h 5668297"/>
                <a:gd name="connsiteX106" fmla="*/ 389437 w 2749748"/>
                <a:gd name="connsiteY106" fmla="*/ 0 h 5668297"/>
                <a:gd name="connsiteX107" fmla="*/ 2361792 w 2749748"/>
                <a:gd name="connsiteY107" fmla="*/ 0 h 5668297"/>
                <a:gd name="connsiteX108" fmla="*/ 2401772 w 2749748"/>
                <a:gd name="connsiteY108" fmla="*/ 2962 h 5668297"/>
                <a:gd name="connsiteX109" fmla="*/ 2441752 w 2749748"/>
                <a:gd name="connsiteY109" fmla="*/ 10365 h 5668297"/>
                <a:gd name="connsiteX110" fmla="*/ 2478771 w 2749748"/>
                <a:gd name="connsiteY110" fmla="*/ 17769 h 5668297"/>
                <a:gd name="connsiteX111" fmla="*/ 2512828 w 2749748"/>
                <a:gd name="connsiteY111" fmla="*/ 32577 h 5668297"/>
                <a:gd name="connsiteX112" fmla="*/ 2548366 w 2749748"/>
                <a:gd name="connsiteY112" fmla="*/ 47384 h 5668297"/>
                <a:gd name="connsiteX113" fmla="*/ 2577981 w 2749748"/>
                <a:gd name="connsiteY113" fmla="*/ 68114 h 5668297"/>
                <a:gd name="connsiteX114" fmla="*/ 2607596 w 2749748"/>
                <a:gd name="connsiteY114" fmla="*/ 90326 h 5668297"/>
                <a:gd name="connsiteX115" fmla="*/ 2635730 w 2749748"/>
                <a:gd name="connsiteY115" fmla="*/ 115498 h 5668297"/>
                <a:gd name="connsiteX116" fmla="*/ 2660903 w 2749748"/>
                <a:gd name="connsiteY116" fmla="*/ 142152 h 5668297"/>
                <a:gd name="connsiteX117" fmla="*/ 2683114 w 2749748"/>
                <a:gd name="connsiteY117" fmla="*/ 173247 h 5668297"/>
                <a:gd name="connsiteX118" fmla="*/ 2702364 w 2749748"/>
                <a:gd name="connsiteY118" fmla="*/ 204343 h 5668297"/>
                <a:gd name="connsiteX119" fmla="*/ 2720133 w 2749748"/>
                <a:gd name="connsiteY119" fmla="*/ 239881 h 5668297"/>
                <a:gd name="connsiteX120" fmla="*/ 2731979 w 2749748"/>
                <a:gd name="connsiteY120" fmla="*/ 273938 h 5668297"/>
                <a:gd name="connsiteX121" fmla="*/ 2742344 w 2749748"/>
                <a:gd name="connsiteY121" fmla="*/ 312438 h 5668297"/>
                <a:gd name="connsiteX122" fmla="*/ 2748267 w 2749748"/>
                <a:gd name="connsiteY122" fmla="*/ 349456 h 5668297"/>
                <a:gd name="connsiteX123" fmla="*/ 2749748 w 2749748"/>
                <a:gd name="connsiteY123" fmla="*/ 389436 h 5668297"/>
                <a:gd name="connsiteX124" fmla="*/ 2749748 w 2749748"/>
                <a:gd name="connsiteY124" fmla="*/ 5281822 h 5668297"/>
                <a:gd name="connsiteX125" fmla="*/ 2748267 w 2749748"/>
                <a:gd name="connsiteY125" fmla="*/ 5321803 h 5668297"/>
                <a:gd name="connsiteX126" fmla="*/ 2742344 w 2749748"/>
                <a:gd name="connsiteY126" fmla="*/ 5358821 h 5668297"/>
                <a:gd name="connsiteX127" fmla="*/ 2731979 w 2749748"/>
                <a:gd name="connsiteY127" fmla="*/ 5395840 h 5668297"/>
                <a:gd name="connsiteX128" fmla="*/ 2720133 w 2749748"/>
                <a:gd name="connsiteY128" fmla="*/ 5431378 h 5668297"/>
                <a:gd name="connsiteX129" fmla="*/ 2702364 w 2749748"/>
                <a:gd name="connsiteY129" fmla="*/ 5465435 h 5668297"/>
                <a:gd name="connsiteX130" fmla="*/ 2683114 w 2749748"/>
                <a:gd name="connsiteY130" fmla="*/ 5498011 h 5668297"/>
                <a:gd name="connsiteX131" fmla="*/ 2660903 w 2749748"/>
                <a:gd name="connsiteY131" fmla="*/ 5527626 h 5668297"/>
                <a:gd name="connsiteX132" fmla="*/ 2635730 w 2749748"/>
                <a:gd name="connsiteY132" fmla="*/ 5555761 h 5668297"/>
                <a:gd name="connsiteX133" fmla="*/ 2607596 w 2749748"/>
                <a:gd name="connsiteY133" fmla="*/ 5580933 h 5668297"/>
                <a:gd name="connsiteX134" fmla="*/ 2577981 w 2749748"/>
                <a:gd name="connsiteY134" fmla="*/ 5603144 h 5668297"/>
                <a:gd name="connsiteX135" fmla="*/ 2548366 w 2749748"/>
                <a:gd name="connsiteY135" fmla="*/ 5622394 h 5668297"/>
                <a:gd name="connsiteX136" fmla="*/ 2512828 w 2749748"/>
                <a:gd name="connsiteY136" fmla="*/ 5637202 h 5668297"/>
                <a:gd name="connsiteX137" fmla="*/ 2478771 w 2749748"/>
                <a:gd name="connsiteY137" fmla="*/ 5650528 h 5668297"/>
                <a:gd name="connsiteX138" fmla="*/ 2441752 w 2749748"/>
                <a:gd name="connsiteY138" fmla="*/ 5660894 h 5668297"/>
                <a:gd name="connsiteX139" fmla="*/ 2401772 w 2749748"/>
                <a:gd name="connsiteY139" fmla="*/ 5668297 h 5668297"/>
                <a:gd name="connsiteX140" fmla="*/ 2361792 w 2749748"/>
                <a:gd name="connsiteY140" fmla="*/ 5668297 h 5668297"/>
                <a:gd name="connsiteX141" fmla="*/ 389437 w 2749748"/>
                <a:gd name="connsiteY141" fmla="*/ 5668297 h 5668297"/>
                <a:gd name="connsiteX142" fmla="*/ 349457 w 2749748"/>
                <a:gd name="connsiteY142" fmla="*/ 5668297 h 5668297"/>
                <a:gd name="connsiteX143" fmla="*/ 310957 w 2749748"/>
                <a:gd name="connsiteY143" fmla="*/ 5660894 h 5668297"/>
                <a:gd name="connsiteX144" fmla="*/ 273939 w 2749748"/>
                <a:gd name="connsiteY144" fmla="*/ 5650528 h 5668297"/>
                <a:gd name="connsiteX145" fmla="*/ 236920 w 2749748"/>
                <a:gd name="connsiteY145" fmla="*/ 5637202 h 5668297"/>
                <a:gd name="connsiteX146" fmla="*/ 204343 w 2749748"/>
                <a:gd name="connsiteY146" fmla="*/ 5622394 h 5668297"/>
                <a:gd name="connsiteX147" fmla="*/ 171767 w 2749748"/>
                <a:gd name="connsiteY147" fmla="*/ 5603144 h 5668297"/>
                <a:gd name="connsiteX148" fmla="*/ 142152 w 2749748"/>
                <a:gd name="connsiteY148" fmla="*/ 5580933 h 5668297"/>
                <a:gd name="connsiteX149" fmla="*/ 115499 w 2749748"/>
                <a:gd name="connsiteY149" fmla="*/ 5555761 h 5668297"/>
                <a:gd name="connsiteX150" fmla="*/ 90326 w 2749748"/>
                <a:gd name="connsiteY150" fmla="*/ 5527626 h 5668297"/>
                <a:gd name="connsiteX151" fmla="*/ 68115 w 2749748"/>
                <a:gd name="connsiteY151" fmla="*/ 5498011 h 5668297"/>
                <a:gd name="connsiteX152" fmla="*/ 47384 w 2749748"/>
                <a:gd name="connsiteY152" fmla="*/ 5465435 h 5668297"/>
                <a:gd name="connsiteX153" fmla="*/ 29615 w 2749748"/>
                <a:gd name="connsiteY153" fmla="*/ 5431378 h 5668297"/>
                <a:gd name="connsiteX154" fmla="*/ 17769 w 2749748"/>
                <a:gd name="connsiteY154" fmla="*/ 5395840 h 5668297"/>
                <a:gd name="connsiteX155" fmla="*/ 7404 w 2749748"/>
                <a:gd name="connsiteY155" fmla="*/ 5358821 h 5668297"/>
                <a:gd name="connsiteX156" fmla="*/ 2962 w 2749748"/>
                <a:gd name="connsiteY156" fmla="*/ 5321803 h 5668297"/>
                <a:gd name="connsiteX157" fmla="*/ 0 w 2749748"/>
                <a:gd name="connsiteY157" fmla="*/ 5281822 h 5668297"/>
                <a:gd name="connsiteX158" fmla="*/ 0 w 2749748"/>
                <a:gd name="connsiteY158" fmla="*/ 389436 h 5668297"/>
                <a:gd name="connsiteX159" fmla="*/ 2962 w 2749748"/>
                <a:gd name="connsiteY159" fmla="*/ 349456 h 5668297"/>
                <a:gd name="connsiteX160" fmla="*/ 7404 w 2749748"/>
                <a:gd name="connsiteY160" fmla="*/ 312438 h 5668297"/>
                <a:gd name="connsiteX161" fmla="*/ 17769 w 2749748"/>
                <a:gd name="connsiteY161" fmla="*/ 273938 h 5668297"/>
                <a:gd name="connsiteX162" fmla="*/ 29615 w 2749748"/>
                <a:gd name="connsiteY162" fmla="*/ 239881 h 5668297"/>
                <a:gd name="connsiteX163" fmla="*/ 47384 w 2749748"/>
                <a:gd name="connsiteY163" fmla="*/ 204343 h 5668297"/>
                <a:gd name="connsiteX164" fmla="*/ 68115 w 2749748"/>
                <a:gd name="connsiteY164" fmla="*/ 173247 h 5668297"/>
                <a:gd name="connsiteX165" fmla="*/ 90326 w 2749748"/>
                <a:gd name="connsiteY165" fmla="*/ 142152 h 5668297"/>
                <a:gd name="connsiteX166" fmla="*/ 115499 w 2749748"/>
                <a:gd name="connsiteY166" fmla="*/ 115498 h 5668297"/>
                <a:gd name="connsiteX167" fmla="*/ 142152 w 2749748"/>
                <a:gd name="connsiteY167" fmla="*/ 90326 h 5668297"/>
                <a:gd name="connsiteX168" fmla="*/ 171767 w 2749748"/>
                <a:gd name="connsiteY168" fmla="*/ 68114 h 5668297"/>
                <a:gd name="connsiteX169" fmla="*/ 204343 w 2749748"/>
                <a:gd name="connsiteY169" fmla="*/ 47384 h 5668297"/>
                <a:gd name="connsiteX170" fmla="*/ 236920 w 2749748"/>
                <a:gd name="connsiteY170" fmla="*/ 32577 h 5668297"/>
                <a:gd name="connsiteX171" fmla="*/ 273939 w 2749748"/>
                <a:gd name="connsiteY171" fmla="*/ 17769 h 5668297"/>
                <a:gd name="connsiteX172" fmla="*/ 310957 w 2749748"/>
                <a:gd name="connsiteY172" fmla="*/ 10365 h 5668297"/>
                <a:gd name="connsiteX173" fmla="*/ 349457 w 2749748"/>
                <a:gd name="connsiteY173" fmla="*/ 2962 h 566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749748" h="5668297">
                  <a:moveTo>
                    <a:pt x="379072" y="119199"/>
                  </a:moveTo>
                  <a:lnTo>
                    <a:pt x="350937" y="125122"/>
                  </a:lnTo>
                  <a:lnTo>
                    <a:pt x="324284" y="132526"/>
                  </a:lnTo>
                  <a:lnTo>
                    <a:pt x="296150" y="141410"/>
                  </a:lnTo>
                  <a:lnTo>
                    <a:pt x="270977" y="154737"/>
                  </a:lnTo>
                  <a:lnTo>
                    <a:pt x="247285" y="169544"/>
                  </a:lnTo>
                  <a:lnTo>
                    <a:pt x="225074" y="184352"/>
                  </a:lnTo>
                  <a:lnTo>
                    <a:pt x="204343" y="203602"/>
                  </a:lnTo>
                  <a:lnTo>
                    <a:pt x="185094" y="224332"/>
                  </a:lnTo>
                  <a:lnTo>
                    <a:pt x="167325" y="246543"/>
                  </a:lnTo>
                  <a:lnTo>
                    <a:pt x="153998" y="271716"/>
                  </a:lnTo>
                  <a:lnTo>
                    <a:pt x="142152" y="296889"/>
                  </a:lnTo>
                  <a:lnTo>
                    <a:pt x="131787" y="323542"/>
                  </a:lnTo>
                  <a:lnTo>
                    <a:pt x="124383" y="351676"/>
                  </a:lnTo>
                  <a:lnTo>
                    <a:pt x="119941" y="381291"/>
                  </a:lnTo>
                  <a:lnTo>
                    <a:pt x="116979" y="410906"/>
                  </a:lnTo>
                  <a:lnTo>
                    <a:pt x="116979" y="5258871"/>
                  </a:lnTo>
                  <a:lnTo>
                    <a:pt x="119941" y="5288486"/>
                  </a:lnTo>
                  <a:lnTo>
                    <a:pt x="124383" y="5318101"/>
                  </a:lnTo>
                  <a:lnTo>
                    <a:pt x="131787" y="5346235"/>
                  </a:lnTo>
                  <a:lnTo>
                    <a:pt x="142152" y="5372888"/>
                  </a:lnTo>
                  <a:lnTo>
                    <a:pt x="153998" y="5398061"/>
                  </a:lnTo>
                  <a:lnTo>
                    <a:pt x="167325" y="5420272"/>
                  </a:lnTo>
                  <a:lnTo>
                    <a:pt x="185094" y="5442483"/>
                  </a:lnTo>
                  <a:lnTo>
                    <a:pt x="204343" y="5464695"/>
                  </a:lnTo>
                  <a:lnTo>
                    <a:pt x="225074" y="5482464"/>
                  </a:lnTo>
                  <a:lnTo>
                    <a:pt x="247285" y="5500233"/>
                  </a:lnTo>
                  <a:lnTo>
                    <a:pt x="270977" y="5515040"/>
                  </a:lnTo>
                  <a:lnTo>
                    <a:pt x="296150" y="5526886"/>
                  </a:lnTo>
                  <a:lnTo>
                    <a:pt x="324284" y="5537251"/>
                  </a:lnTo>
                  <a:lnTo>
                    <a:pt x="350937" y="5544655"/>
                  </a:lnTo>
                  <a:lnTo>
                    <a:pt x="379072" y="5547617"/>
                  </a:lnTo>
                  <a:lnTo>
                    <a:pt x="408686" y="5549097"/>
                  </a:lnTo>
                  <a:lnTo>
                    <a:pt x="2341062" y="5549097"/>
                  </a:lnTo>
                  <a:lnTo>
                    <a:pt x="2372158" y="5547617"/>
                  </a:lnTo>
                  <a:lnTo>
                    <a:pt x="2398811" y="5544655"/>
                  </a:lnTo>
                  <a:lnTo>
                    <a:pt x="2428426" y="5537251"/>
                  </a:lnTo>
                  <a:lnTo>
                    <a:pt x="2453598" y="5526886"/>
                  </a:lnTo>
                  <a:lnTo>
                    <a:pt x="2481733" y="5515040"/>
                  </a:lnTo>
                  <a:lnTo>
                    <a:pt x="2503944" y="5500233"/>
                  </a:lnTo>
                  <a:lnTo>
                    <a:pt x="2526155" y="5482464"/>
                  </a:lnTo>
                  <a:lnTo>
                    <a:pt x="2548366" y="5464695"/>
                  </a:lnTo>
                  <a:lnTo>
                    <a:pt x="2566135" y="5442483"/>
                  </a:lnTo>
                  <a:lnTo>
                    <a:pt x="2583904" y="5420272"/>
                  </a:lnTo>
                  <a:lnTo>
                    <a:pt x="2598712" y="5398061"/>
                  </a:lnTo>
                  <a:lnTo>
                    <a:pt x="2610558" y="5372888"/>
                  </a:lnTo>
                  <a:lnTo>
                    <a:pt x="2620923" y="5346235"/>
                  </a:lnTo>
                  <a:lnTo>
                    <a:pt x="2625365" y="5318101"/>
                  </a:lnTo>
                  <a:lnTo>
                    <a:pt x="2629808" y="5288486"/>
                  </a:lnTo>
                  <a:lnTo>
                    <a:pt x="2632769" y="5258871"/>
                  </a:lnTo>
                  <a:lnTo>
                    <a:pt x="2632769" y="410906"/>
                  </a:lnTo>
                  <a:lnTo>
                    <a:pt x="2629808" y="381291"/>
                  </a:lnTo>
                  <a:lnTo>
                    <a:pt x="2625365" y="351676"/>
                  </a:lnTo>
                  <a:lnTo>
                    <a:pt x="2620923" y="323542"/>
                  </a:lnTo>
                  <a:lnTo>
                    <a:pt x="2610558" y="296889"/>
                  </a:lnTo>
                  <a:lnTo>
                    <a:pt x="2598712" y="271716"/>
                  </a:lnTo>
                  <a:lnTo>
                    <a:pt x="2583904" y="246543"/>
                  </a:lnTo>
                  <a:lnTo>
                    <a:pt x="2566135" y="224332"/>
                  </a:lnTo>
                  <a:lnTo>
                    <a:pt x="2548366" y="203602"/>
                  </a:lnTo>
                  <a:lnTo>
                    <a:pt x="2526155" y="184352"/>
                  </a:lnTo>
                  <a:lnTo>
                    <a:pt x="2503944" y="169544"/>
                  </a:lnTo>
                  <a:lnTo>
                    <a:pt x="2481733" y="154737"/>
                  </a:lnTo>
                  <a:lnTo>
                    <a:pt x="2453598" y="141410"/>
                  </a:lnTo>
                  <a:lnTo>
                    <a:pt x="2428426" y="132526"/>
                  </a:lnTo>
                  <a:lnTo>
                    <a:pt x="2398811" y="125122"/>
                  </a:lnTo>
                  <a:lnTo>
                    <a:pt x="2372158" y="119199"/>
                  </a:lnTo>
                  <a:lnTo>
                    <a:pt x="2341062" y="119199"/>
                  </a:lnTo>
                  <a:lnTo>
                    <a:pt x="2129315" y="119199"/>
                  </a:lnTo>
                  <a:lnTo>
                    <a:pt x="2117469" y="119199"/>
                  </a:lnTo>
                  <a:lnTo>
                    <a:pt x="2107104" y="122161"/>
                  </a:lnTo>
                  <a:lnTo>
                    <a:pt x="2096738" y="126603"/>
                  </a:lnTo>
                  <a:lnTo>
                    <a:pt x="2089335" y="134007"/>
                  </a:lnTo>
                  <a:lnTo>
                    <a:pt x="2081931" y="141410"/>
                  </a:lnTo>
                  <a:lnTo>
                    <a:pt x="2077489" y="151776"/>
                  </a:lnTo>
                  <a:lnTo>
                    <a:pt x="2074527" y="162141"/>
                  </a:lnTo>
                  <a:lnTo>
                    <a:pt x="2074527" y="173987"/>
                  </a:lnTo>
                  <a:lnTo>
                    <a:pt x="2073046" y="188794"/>
                  </a:lnTo>
                  <a:lnTo>
                    <a:pt x="2073046" y="203602"/>
                  </a:lnTo>
                  <a:lnTo>
                    <a:pt x="2062681" y="231736"/>
                  </a:lnTo>
                  <a:lnTo>
                    <a:pt x="2050835" y="256909"/>
                  </a:lnTo>
                  <a:lnTo>
                    <a:pt x="2030105" y="279120"/>
                  </a:lnTo>
                  <a:lnTo>
                    <a:pt x="2007894" y="296889"/>
                  </a:lnTo>
                  <a:lnTo>
                    <a:pt x="1982721" y="311696"/>
                  </a:lnTo>
                  <a:lnTo>
                    <a:pt x="1956067" y="319100"/>
                  </a:lnTo>
                  <a:lnTo>
                    <a:pt x="1941260" y="320581"/>
                  </a:lnTo>
                  <a:lnTo>
                    <a:pt x="1924972" y="320581"/>
                  </a:lnTo>
                  <a:lnTo>
                    <a:pt x="824777" y="320581"/>
                  </a:lnTo>
                  <a:lnTo>
                    <a:pt x="809969" y="320581"/>
                  </a:lnTo>
                  <a:lnTo>
                    <a:pt x="795162" y="319100"/>
                  </a:lnTo>
                  <a:lnTo>
                    <a:pt x="767027" y="311696"/>
                  </a:lnTo>
                  <a:lnTo>
                    <a:pt x="741855" y="296889"/>
                  </a:lnTo>
                  <a:lnTo>
                    <a:pt x="719643" y="279120"/>
                  </a:lnTo>
                  <a:lnTo>
                    <a:pt x="701874" y="256909"/>
                  </a:lnTo>
                  <a:lnTo>
                    <a:pt x="687067" y="231736"/>
                  </a:lnTo>
                  <a:lnTo>
                    <a:pt x="679663" y="203602"/>
                  </a:lnTo>
                  <a:lnTo>
                    <a:pt x="678183" y="188794"/>
                  </a:lnTo>
                  <a:lnTo>
                    <a:pt x="678183" y="173987"/>
                  </a:lnTo>
                  <a:lnTo>
                    <a:pt x="675221" y="162141"/>
                  </a:lnTo>
                  <a:lnTo>
                    <a:pt x="672260" y="151776"/>
                  </a:lnTo>
                  <a:lnTo>
                    <a:pt x="667817" y="141410"/>
                  </a:lnTo>
                  <a:lnTo>
                    <a:pt x="660414" y="134007"/>
                  </a:lnTo>
                  <a:lnTo>
                    <a:pt x="653010" y="126603"/>
                  </a:lnTo>
                  <a:lnTo>
                    <a:pt x="642645" y="122161"/>
                  </a:lnTo>
                  <a:lnTo>
                    <a:pt x="632279" y="119199"/>
                  </a:lnTo>
                  <a:lnTo>
                    <a:pt x="623395" y="119199"/>
                  </a:lnTo>
                  <a:lnTo>
                    <a:pt x="408686" y="119199"/>
                  </a:lnTo>
                  <a:close/>
                  <a:moveTo>
                    <a:pt x="389437" y="0"/>
                  </a:moveTo>
                  <a:lnTo>
                    <a:pt x="2361792" y="0"/>
                  </a:lnTo>
                  <a:lnTo>
                    <a:pt x="2401772" y="2962"/>
                  </a:lnTo>
                  <a:lnTo>
                    <a:pt x="2441752" y="10365"/>
                  </a:lnTo>
                  <a:lnTo>
                    <a:pt x="2478771" y="17769"/>
                  </a:lnTo>
                  <a:lnTo>
                    <a:pt x="2512828" y="32577"/>
                  </a:lnTo>
                  <a:lnTo>
                    <a:pt x="2548366" y="47384"/>
                  </a:lnTo>
                  <a:lnTo>
                    <a:pt x="2577981" y="68114"/>
                  </a:lnTo>
                  <a:lnTo>
                    <a:pt x="2607596" y="90326"/>
                  </a:lnTo>
                  <a:lnTo>
                    <a:pt x="2635730" y="115498"/>
                  </a:lnTo>
                  <a:lnTo>
                    <a:pt x="2660903" y="142152"/>
                  </a:lnTo>
                  <a:lnTo>
                    <a:pt x="2683114" y="173247"/>
                  </a:lnTo>
                  <a:lnTo>
                    <a:pt x="2702364" y="204343"/>
                  </a:lnTo>
                  <a:lnTo>
                    <a:pt x="2720133" y="239881"/>
                  </a:lnTo>
                  <a:lnTo>
                    <a:pt x="2731979" y="273938"/>
                  </a:lnTo>
                  <a:lnTo>
                    <a:pt x="2742344" y="312438"/>
                  </a:lnTo>
                  <a:lnTo>
                    <a:pt x="2748267" y="349456"/>
                  </a:lnTo>
                  <a:lnTo>
                    <a:pt x="2749748" y="389436"/>
                  </a:lnTo>
                  <a:lnTo>
                    <a:pt x="2749748" y="5281822"/>
                  </a:lnTo>
                  <a:lnTo>
                    <a:pt x="2748267" y="5321803"/>
                  </a:lnTo>
                  <a:lnTo>
                    <a:pt x="2742344" y="5358821"/>
                  </a:lnTo>
                  <a:lnTo>
                    <a:pt x="2731979" y="5395840"/>
                  </a:lnTo>
                  <a:lnTo>
                    <a:pt x="2720133" y="5431378"/>
                  </a:lnTo>
                  <a:lnTo>
                    <a:pt x="2702364" y="5465435"/>
                  </a:lnTo>
                  <a:lnTo>
                    <a:pt x="2683114" y="5498011"/>
                  </a:lnTo>
                  <a:lnTo>
                    <a:pt x="2660903" y="5527626"/>
                  </a:lnTo>
                  <a:lnTo>
                    <a:pt x="2635730" y="5555761"/>
                  </a:lnTo>
                  <a:lnTo>
                    <a:pt x="2607596" y="5580933"/>
                  </a:lnTo>
                  <a:lnTo>
                    <a:pt x="2577981" y="5603144"/>
                  </a:lnTo>
                  <a:lnTo>
                    <a:pt x="2548366" y="5622394"/>
                  </a:lnTo>
                  <a:lnTo>
                    <a:pt x="2512828" y="5637202"/>
                  </a:lnTo>
                  <a:lnTo>
                    <a:pt x="2478771" y="5650528"/>
                  </a:lnTo>
                  <a:lnTo>
                    <a:pt x="2441752" y="5660894"/>
                  </a:lnTo>
                  <a:lnTo>
                    <a:pt x="2401772" y="5668297"/>
                  </a:lnTo>
                  <a:lnTo>
                    <a:pt x="2361792" y="5668297"/>
                  </a:lnTo>
                  <a:lnTo>
                    <a:pt x="389437" y="5668297"/>
                  </a:lnTo>
                  <a:lnTo>
                    <a:pt x="349457" y="5668297"/>
                  </a:lnTo>
                  <a:lnTo>
                    <a:pt x="310957" y="5660894"/>
                  </a:lnTo>
                  <a:lnTo>
                    <a:pt x="273939" y="5650528"/>
                  </a:lnTo>
                  <a:lnTo>
                    <a:pt x="236920" y="5637202"/>
                  </a:lnTo>
                  <a:lnTo>
                    <a:pt x="204343" y="5622394"/>
                  </a:lnTo>
                  <a:lnTo>
                    <a:pt x="171767" y="5603144"/>
                  </a:lnTo>
                  <a:lnTo>
                    <a:pt x="142152" y="5580933"/>
                  </a:lnTo>
                  <a:lnTo>
                    <a:pt x="115499" y="5555761"/>
                  </a:lnTo>
                  <a:lnTo>
                    <a:pt x="90326" y="5527626"/>
                  </a:lnTo>
                  <a:lnTo>
                    <a:pt x="68115" y="5498011"/>
                  </a:lnTo>
                  <a:lnTo>
                    <a:pt x="47384" y="5465435"/>
                  </a:lnTo>
                  <a:lnTo>
                    <a:pt x="29615" y="5431378"/>
                  </a:lnTo>
                  <a:lnTo>
                    <a:pt x="17769" y="5395840"/>
                  </a:lnTo>
                  <a:lnTo>
                    <a:pt x="7404" y="5358821"/>
                  </a:lnTo>
                  <a:lnTo>
                    <a:pt x="2962" y="5321803"/>
                  </a:lnTo>
                  <a:lnTo>
                    <a:pt x="0" y="5281822"/>
                  </a:lnTo>
                  <a:lnTo>
                    <a:pt x="0" y="389436"/>
                  </a:lnTo>
                  <a:lnTo>
                    <a:pt x="2962" y="349456"/>
                  </a:lnTo>
                  <a:lnTo>
                    <a:pt x="7404" y="312438"/>
                  </a:lnTo>
                  <a:lnTo>
                    <a:pt x="17769" y="273938"/>
                  </a:lnTo>
                  <a:lnTo>
                    <a:pt x="29615" y="239881"/>
                  </a:lnTo>
                  <a:lnTo>
                    <a:pt x="47384" y="204343"/>
                  </a:lnTo>
                  <a:lnTo>
                    <a:pt x="68115" y="173247"/>
                  </a:lnTo>
                  <a:lnTo>
                    <a:pt x="90326" y="142152"/>
                  </a:lnTo>
                  <a:lnTo>
                    <a:pt x="115499" y="115498"/>
                  </a:lnTo>
                  <a:lnTo>
                    <a:pt x="142152" y="90326"/>
                  </a:lnTo>
                  <a:lnTo>
                    <a:pt x="171767" y="68114"/>
                  </a:lnTo>
                  <a:lnTo>
                    <a:pt x="204343" y="47384"/>
                  </a:lnTo>
                  <a:lnTo>
                    <a:pt x="236920" y="32577"/>
                  </a:lnTo>
                  <a:lnTo>
                    <a:pt x="273939" y="17769"/>
                  </a:lnTo>
                  <a:lnTo>
                    <a:pt x="310957" y="10365"/>
                  </a:lnTo>
                  <a:lnTo>
                    <a:pt x="349457" y="2962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000000"/>
                </a:gs>
                <a:gs pos="50000">
                  <a:srgbClr val="333333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0406B003-7087-479E-9AB0-F698CEE73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216" y="647418"/>
              <a:ext cx="233958" cy="5564645"/>
            </a:xfrm>
            <a:custGeom>
              <a:avLst/>
              <a:gdLst>
                <a:gd name="T0" fmla="*/ 0 w 158"/>
                <a:gd name="T1" fmla="*/ 0 h 3758"/>
                <a:gd name="T2" fmla="*/ 29 w 158"/>
                <a:gd name="T3" fmla="*/ 25 h 3758"/>
                <a:gd name="T4" fmla="*/ 54 w 158"/>
                <a:gd name="T5" fmla="*/ 52 h 3758"/>
                <a:gd name="T6" fmla="*/ 77 w 158"/>
                <a:gd name="T7" fmla="*/ 82 h 3758"/>
                <a:gd name="T8" fmla="*/ 96 w 158"/>
                <a:gd name="T9" fmla="*/ 116 h 3758"/>
                <a:gd name="T10" fmla="*/ 111 w 158"/>
                <a:gd name="T11" fmla="*/ 151 h 3758"/>
                <a:gd name="T12" fmla="*/ 123 w 158"/>
                <a:gd name="T13" fmla="*/ 188 h 3758"/>
                <a:gd name="T14" fmla="*/ 129 w 158"/>
                <a:gd name="T15" fmla="*/ 227 h 3758"/>
                <a:gd name="T16" fmla="*/ 133 w 158"/>
                <a:gd name="T17" fmla="*/ 267 h 3758"/>
                <a:gd name="T18" fmla="*/ 133 w 158"/>
                <a:gd name="T19" fmla="*/ 3490 h 3758"/>
                <a:gd name="T20" fmla="*/ 129 w 158"/>
                <a:gd name="T21" fmla="*/ 3531 h 3758"/>
                <a:gd name="T22" fmla="*/ 123 w 158"/>
                <a:gd name="T23" fmla="*/ 3569 h 3758"/>
                <a:gd name="T24" fmla="*/ 111 w 158"/>
                <a:gd name="T25" fmla="*/ 3607 h 3758"/>
                <a:gd name="T26" fmla="*/ 96 w 158"/>
                <a:gd name="T27" fmla="*/ 3642 h 3758"/>
                <a:gd name="T28" fmla="*/ 77 w 158"/>
                <a:gd name="T29" fmla="*/ 3675 h 3758"/>
                <a:gd name="T30" fmla="*/ 54 w 158"/>
                <a:gd name="T31" fmla="*/ 3706 h 3758"/>
                <a:gd name="T32" fmla="*/ 29 w 158"/>
                <a:gd name="T33" fmla="*/ 3733 h 3758"/>
                <a:gd name="T34" fmla="*/ 0 w 158"/>
                <a:gd name="T35" fmla="*/ 3758 h 3758"/>
                <a:gd name="T36" fmla="*/ 17 w 158"/>
                <a:gd name="T37" fmla="*/ 3751 h 3758"/>
                <a:gd name="T38" fmla="*/ 49 w 158"/>
                <a:gd name="T39" fmla="*/ 3733 h 3758"/>
                <a:gd name="T40" fmla="*/ 77 w 158"/>
                <a:gd name="T41" fmla="*/ 3711 h 3758"/>
                <a:gd name="T42" fmla="*/ 103 w 158"/>
                <a:gd name="T43" fmla="*/ 3684 h 3758"/>
                <a:gd name="T44" fmla="*/ 124 w 158"/>
                <a:gd name="T45" fmla="*/ 3655 h 3758"/>
                <a:gd name="T46" fmla="*/ 140 w 158"/>
                <a:gd name="T47" fmla="*/ 3622 h 3758"/>
                <a:gd name="T48" fmla="*/ 151 w 158"/>
                <a:gd name="T49" fmla="*/ 3586 h 3758"/>
                <a:gd name="T50" fmla="*/ 158 w 158"/>
                <a:gd name="T51" fmla="*/ 3549 h 3758"/>
                <a:gd name="T52" fmla="*/ 158 w 158"/>
                <a:gd name="T53" fmla="*/ 227 h 3758"/>
                <a:gd name="T54" fmla="*/ 158 w 158"/>
                <a:gd name="T55" fmla="*/ 208 h 3758"/>
                <a:gd name="T56" fmla="*/ 151 w 158"/>
                <a:gd name="T57" fmla="*/ 170 h 3758"/>
                <a:gd name="T58" fmla="*/ 140 w 158"/>
                <a:gd name="T59" fmla="*/ 134 h 3758"/>
                <a:gd name="T60" fmla="*/ 124 w 158"/>
                <a:gd name="T61" fmla="*/ 102 h 3758"/>
                <a:gd name="T62" fmla="*/ 103 w 158"/>
                <a:gd name="T63" fmla="*/ 72 h 3758"/>
                <a:gd name="T64" fmla="*/ 77 w 158"/>
                <a:gd name="T65" fmla="*/ 47 h 3758"/>
                <a:gd name="T66" fmla="*/ 49 w 158"/>
                <a:gd name="T67" fmla="*/ 25 h 3758"/>
                <a:gd name="T68" fmla="*/ 17 w 158"/>
                <a:gd name="T69" fmla="*/ 7 h 3758"/>
                <a:gd name="T70" fmla="*/ 0 w 158"/>
                <a:gd name="T71" fmla="*/ 0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8" h="3758">
                  <a:moveTo>
                    <a:pt x="0" y="0"/>
                  </a:moveTo>
                  <a:lnTo>
                    <a:pt x="0" y="0"/>
                  </a:lnTo>
                  <a:lnTo>
                    <a:pt x="13" y="12"/>
                  </a:lnTo>
                  <a:lnTo>
                    <a:pt x="29" y="25"/>
                  </a:lnTo>
                  <a:lnTo>
                    <a:pt x="42" y="38"/>
                  </a:lnTo>
                  <a:lnTo>
                    <a:pt x="54" y="52"/>
                  </a:lnTo>
                  <a:lnTo>
                    <a:pt x="66" y="67"/>
                  </a:lnTo>
                  <a:lnTo>
                    <a:pt x="77" y="82"/>
                  </a:lnTo>
                  <a:lnTo>
                    <a:pt x="87" y="99"/>
                  </a:lnTo>
                  <a:lnTo>
                    <a:pt x="96" y="116"/>
                  </a:lnTo>
                  <a:lnTo>
                    <a:pt x="104" y="133"/>
                  </a:lnTo>
                  <a:lnTo>
                    <a:pt x="111" y="151"/>
                  </a:lnTo>
                  <a:lnTo>
                    <a:pt x="118" y="170"/>
                  </a:lnTo>
                  <a:lnTo>
                    <a:pt x="123" y="188"/>
                  </a:lnTo>
                  <a:lnTo>
                    <a:pt x="128" y="207"/>
                  </a:lnTo>
                  <a:lnTo>
                    <a:pt x="129" y="227"/>
                  </a:lnTo>
                  <a:lnTo>
                    <a:pt x="131" y="247"/>
                  </a:lnTo>
                  <a:lnTo>
                    <a:pt x="133" y="267"/>
                  </a:lnTo>
                  <a:lnTo>
                    <a:pt x="133" y="3490"/>
                  </a:lnTo>
                  <a:lnTo>
                    <a:pt x="133" y="3490"/>
                  </a:lnTo>
                  <a:lnTo>
                    <a:pt x="131" y="3511"/>
                  </a:lnTo>
                  <a:lnTo>
                    <a:pt x="129" y="3531"/>
                  </a:lnTo>
                  <a:lnTo>
                    <a:pt x="128" y="3549"/>
                  </a:lnTo>
                  <a:lnTo>
                    <a:pt x="123" y="3569"/>
                  </a:lnTo>
                  <a:lnTo>
                    <a:pt x="118" y="3588"/>
                  </a:lnTo>
                  <a:lnTo>
                    <a:pt x="111" y="3607"/>
                  </a:lnTo>
                  <a:lnTo>
                    <a:pt x="104" y="3625"/>
                  </a:lnTo>
                  <a:lnTo>
                    <a:pt x="96" y="3642"/>
                  </a:lnTo>
                  <a:lnTo>
                    <a:pt x="87" y="3659"/>
                  </a:lnTo>
                  <a:lnTo>
                    <a:pt x="77" y="3675"/>
                  </a:lnTo>
                  <a:lnTo>
                    <a:pt x="66" y="3691"/>
                  </a:lnTo>
                  <a:lnTo>
                    <a:pt x="54" y="3706"/>
                  </a:lnTo>
                  <a:lnTo>
                    <a:pt x="42" y="3719"/>
                  </a:lnTo>
                  <a:lnTo>
                    <a:pt x="29" y="3733"/>
                  </a:lnTo>
                  <a:lnTo>
                    <a:pt x="13" y="3746"/>
                  </a:lnTo>
                  <a:lnTo>
                    <a:pt x="0" y="3758"/>
                  </a:lnTo>
                  <a:lnTo>
                    <a:pt x="0" y="3758"/>
                  </a:lnTo>
                  <a:lnTo>
                    <a:pt x="17" y="3751"/>
                  </a:lnTo>
                  <a:lnTo>
                    <a:pt x="34" y="3743"/>
                  </a:lnTo>
                  <a:lnTo>
                    <a:pt x="49" y="3733"/>
                  </a:lnTo>
                  <a:lnTo>
                    <a:pt x="64" y="3723"/>
                  </a:lnTo>
                  <a:lnTo>
                    <a:pt x="77" y="3711"/>
                  </a:lnTo>
                  <a:lnTo>
                    <a:pt x="91" y="3699"/>
                  </a:lnTo>
                  <a:lnTo>
                    <a:pt x="103" y="3684"/>
                  </a:lnTo>
                  <a:lnTo>
                    <a:pt x="114" y="3670"/>
                  </a:lnTo>
                  <a:lnTo>
                    <a:pt x="124" y="3655"/>
                  </a:lnTo>
                  <a:lnTo>
                    <a:pt x="133" y="3638"/>
                  </a:lnTo>
                  <a:lnTo>
                    <a:pt x="140" y="3622"/>
                  </a:lnTo>
                  <a:lnTo>
                    <a:pt x="146" y="3605"/>
                  </a:lnTo>
                  <a:lnTo>
                    <a:pt x="151" y="3586"/>
                  </a:lnTo>
                  <a:lnTo>
                    <a:pt x="155" y="3568"/>
                  </a:lnTo>
                  <a:lnTo>
                    <a:pt x="158" y="3549"/>
                  </a:lnTo>
                  <a:lnTo>
                    <a:pt x="158" y="3531"/>
                  </a:lnTo>
                  <a:lnTo>
                    <a:pt x="158" y="227"/>
                  </a:lnTo>
                  <a:lnTo>
                    <a:pt x="158" y="227"/>
                  </a:lnTo>
                  <a:lnTo>
                    <a:pt x="158" y="208"/>
                  </a:lnTo>
                  <a:lnTo>
                    <a:pt x="155" y="188"/>
                  </a:lnTo>
                  <a:lnTo>
                    <a:pt x="151" y="170"/>
                  </a:lnTo>
                  <a:lnTo>
                    <a:pt x="146" y="153"/>
                  </a:lnTo>
                  <a:lnTo>
                    <a:pt x="140" y="134"/>
                  </a:lnTo>
                  <a:lnTo>
                    <a:pt x="133" y="118"/>
                  </a:lnTo>
                  <a:lnTo>
                    <a:pt x="124" y="102"/>
                  </a:lnTo>
                  <a:lnTo>
                    <a:pt x="114" y="87"/>
                  </a:lnTo>
                  <a:lnTo>
                    <a:pt x="103" y="72"/>
                  </a:lnTo>
                  <a:lnTo>
                    <a:pt x="91" y="59"/>
                  </a:lnTo>
                  <a:lnTo>
                    <a:pt x="77" y="47"/>
                  </a:lnTo>
                  <a:lnTo>
                    <a:pt x="64" y="35"/>
                  </a:lnTo>
                  <a:lnTo>
                    <a:pt x="49" y="25"/>
                  </a:lnTo>
                  <a:lnTo>
                    <a:pt x="34" y="15"/>
                  </a:lnTo>
                  <a:lnTo>
                    <a:pt x="17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3F4358D5-AD71-4521-9294-8223ED7A2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7657" y="647418"/>
              <a:ext cx="236919" cy="5564645"/>
            </a:xfrm>
            <a:custGeom>
              <a:avLst/>
              <a:gdLst>
                <a:gd name="T0" fmla="*/ 160 w 160"/>
                <a:gd name="T1" fmla="*/ 3758 h 3758"/>
                <a:gd name="T2" fmla="*/ 130 w 160"/>
                <a:gd name="T3" fmla="*/ 3733 h 3758"/>
                <a:gd name="T4" fmla="*/ 105 w 160"/>
                <a:gd name="T5" fmla="*/ 3706 h 3758"/>
                <a:gd name="T6" fmla="*/ 81 w 160"/>
                <a:gd name="T7" fmla="*/ 3675 h 3758"/>
                <a:gd name="T8" fmla="*/ 63 w 160"/>
                <a:gd name="T9" fmla="*/ 3642 h 3758"/>
                <a:gd name="T10" fmla="*/ 47 w 160"/>
                <a:gd name="T11" fmla="*/ 3607 h 3758"/>
                <a:gd name="T12" fmla="*/ 36 w 160"/>
                <a:gd name="T13" fmla="*/ 3569 h 3758"/>
                <a:gd name="T14" fmla="*/ 29 w 160"/>
                <a:gd name="T15" fmla="*/ 3531 h 3758"/>
                <a:gd name="T16" fmla="*/ 26 w 160"/>
                <a:gd name="T17" fmla="*/ 3490 h 3758"/>
                <a:gd name="T18" fmla="*/ 26 w 160"/>
                <a:gd name="T19" fmla="*/ 267 h 3758"/>
                <a:gd name="T20" fmla="*/ 29 w 160"/>
                <a:gd name="T21" fmla="*/ 227 h 3758"/>
                <a:gd name="T22" fmla="*/ 36 w 160"/>
                <a:gd name="T23" fmla="*/ 188 h 3758"/>
                <a:gd name="T24" fmla="*/ 47 w 160"/>
                <a:gd name="T25" fmla="*/ 151 h 3758"/>
                <a:gd name="T26" fmla="*/ 63 w 160"/>
                <a:gd name="T27" fmla="*/ 116 h 3758"/>
                <a:gd name="T28" fmla="*/ 81 w 160"/>
                <a:gd name="T29" fmla="*/ 82 h 3758"/>
                <a:gd name="T30" fmla="*/ 105 w 160"/>
                <a:gd name="T31" fmla="*/ 52 h 3758"/>
                <a:gd name="T32" fmla="*/ 130 w 160"/>
                <a:gd name="T33" fmla="*/ 25 h 3758"/>
                <a:gd name="T34" fmla="*/ 160 w 160"/>
                <a:gd name="T35" fmla="*/ 0 h 3758"/>
                <a:gd name="T36" fmla="*/ 142 w 160"/>
                <a:gd name="T37" fmla="*/ 7 h 3758"/>
                <a:gd name="T38" fmla="*/ 110 w 160"/>
                <a:gd name="T39" fmla="*/ 25 h 3758"/>
                <a:gd name="T40" fmla="*/ 81 w 160"/>
                <a:gd name="T41" fmla="*/ 47 h 3758"/>
                <a:gd name="T42" fmla="*/ 56 w 160"/>
                <a:gd name="T43" fmla="*/ 72 h 3758"/>
                <a:gd name="T44" fmla="*/ 36 w 160"/>
                <a:gd name="T45" fmla="*/ 102 h 3758"/>
                <a:gd name="T46" fmla="*/ 19 w 160"/>
                <a:gd name="T47" fmla="*/ 134 h 3758"/>
                <a:gd name="T48" fmla="*/ 7 w 160"/>
                <a:gd name="T49" fmla="*/ 170 h 3758"/>
                <a:gd name="T50" fmla="*/ 0 w 160"/>
                <a:gd name="T51" fmla="*/ 208 h 3758"/>
                <a:gd name="T52" fmla="*/ 0 w 160"/>
                <a:gd name="T53" fmla="*/ 3531 h 3758"/>
                <a:gd name="T54" fmla="*/ 0 w 160"/>
                <a:gd name="T55" fmla="*/ 3549 h 3758"/>
                <a:gd name="T56" fmla="*/ 7 w 160"/>
                <a:gd name="T57" fmla="*/ 3586 h 3758"/>
                <a:gd name="T58" fmla="*/ 19 w 160"/>
                <a:gd name="T59" fmla="*/ 3622 h 3758"/>
                <a:gd name="T60" fmla="*/ 36 w 160"/>
                <a:gd name="T61" fmla="*/ 3655 h 3758"/>
                <a:gd name="T62" fmla="*/ 56 w 160"/>
                <a:gd name="T63" fmla="*/ 3684 h 3758"/>
                <a:gd name="T64" fmla="*/ 81 w 160"/>
                <a:gd name="T65" fmla="*/ 3711 h 3758"/>
                <a:gd name="T66" fmla="*/ 110 w 160"/>
                <a:gd name="T67" fmla="*/ 3733 h 3758"/>
                <a:gd name="T68" fmla="*/ 142 w 160"/>
                <a:gd name="T69" fmla="*/ 3751 h 3758"/>
                <a:gd name="T70" fmla="*/ 160 w 160"/>
                <a:gd name="T71" fmla="*/ 3758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0" h="3758">
                  <a:moveTo>
                    <a:pt x="160" y="3758"/>
                  </a:moveTo>
                  <a:lnTo>
                    <a:pt x="160" y="3758"/>
                  </a:lnTo>
                  <a:lnTo>
                    <a:pt x="145" y="3746"/>
                  </a:lnTo>
                  <a:lnTo>
                    <a:pt x="130" y="3733"/>
                  </a:lnTo>
                  <a:lnTo>
                    <a:pt x="116" y="3719"/>
                  </a:lnTo>
                  <a:lnTo>
                    <a:pt x="105" y="3706"/>
                  </a:lnTo>
                  <a:lnTo>
                    <a:pt x="93" y="3691"/>
                  </a:lnTo>
                  <a:lnTo>
                    <a:pt x="81" y="3675"/>
                  </a:lnTo>
                  <a:lnTo>
                    <a:pt x="71" y="3659"/>
                  </a:lnTo>
                  <a:lnTo>
                    <a:pt x="63" y="3642"/>
                  </a:lnTo>
                  <a:lnTo>
                    <a:pt x="54" y="3625"/>
                  </a:lnTo>
                  <a:lnTo>
                    <a:pt x="47" y="3607"/>
                  </a:lnTo>
                  <a:lnTo>
                    <a:pt x="41" y="3588"/>
                  </a:lnTo>
                  <a:lnTo>
                    <a:pt x="36" y="3569"/>
                  </a:lnTo>
                  <a:lnTo>
                    <a:pt x="32" y="3549"/>
                  </a:lnTo>
                  <a:lnTo>
                    <a:pt x="29" y="3531"/>
                  </a:lnTo>
                  <a:lnTo>
                    <a:pt x="27" y="3511"/>
                  </a:lnTo>
                  <a:lnTo>
                    <a:pt x="26" y="3490"/>
                  </a:lnTo>
                  <a:lnTo>
                    <a:pt x="26" y="267"/>
                  </a:lnTo>
                  <a:lnTo>
                    <a:pt x="26" y="267"/>
                  </a:lnTo>
                  <a:lnTo>
                    <a:pt x="27" y="247"/>
                  </a:lnTo>
                  <a:lnTo>
                    <a:pt x="29" y="227"/>
                  </a:lnTo>
                  <a:lnTo>
                    <a:pt x="32" y="207"/>
                  </a:lnTo>
                  <a:lnTo>
                    <a:pt x="36" y="188"/>
                  </a:lnTo>
                  <a:lnTo>
                    <a:pt x="41" y="170"/>
                  </a:lnTo>
                  <a:lnTo>
                    <a:pt x="47" y="151"/>
                  </a:lnTo>
                  <a:lnTo>
                    <a:pt x="54" y="133"/>
                  </a:lnTo>
                  <a:lnTo>
                    <a:pt x="63" y="116"/>
                  </a:lnTo>
                  <a:lnTo>
                    <a:pt x="71" y="99"/>
                  </a:lnTo>
                  <a:lnTo>
                    <a:pt x="81" y="82"/>
                  </a:lnTo>
                  <a:lnTo>
                    <a:pt x="93" y="67"/>
                  </a:lnTo>
                  <a:lnTo>
                    <a:pt x="105" y="52"/>
                  </a:lnTo>
                  <a:lnTo>
                    <a:pt x="116" y="38"/>
                  </a:lnTo>
                  <a:lnTo>
                    <a:pt x="130" y="25"/>
                  </a:lnTo>
                  <a:lnTo>
                    <a:pt x="145" y="12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42" y="7"/>
                  </a:lnTo>
                  <a:lnTo>
                    <a:pt x="126" y="15"/>
                  </a:lnTo>
                  <a:lnTo>
                    <a:pt x="110" y="25"/>
                  </a:lnTo>
                  <a:lnTo>
                    <a:pt x="96" y="35"/>
                  </a:lnTo>
                  <a:lnTo>
                    <a:pt x="81" y="47"/>
                  </a:lnTo>
                  <a:lnTo>
                    <a:pt x="68" y="59"/>
                  </a:lnTo>
                  <a:lnTo>
                    <a:pt x="56" y="72"/>
                  </a:lnTo>
                  <a:lnTo>
                    <a:pt x="46" y="87"/>
                  </a:lnTo>
                  <a:lnTo>
                    <a:pt x="36" y="102"/>
                  </a:lnTo>
                  <a:lnTo>
                    <a:pt x="26" y="118"/>
                  </a:lnTo>
                  <a:lnTo>
                    <a:pt x="19" y="134"/>
                  </a:lnTo>
                  <a:lnTo>
                    <a:pt x="12" y="153"/>
                  </a:lnTo>
                  <a:lnTo>
                    <a:pt x="7" y="170"/>
                  </a:lnTo>
                  <a:lnTo>
                    <a:pt x="4" y="188"/>
                  </a:lnTo>
                  <a:lnTo>
                    <a:pt x="0" y="208"/>
                  </a:lnTo>
                  <a:lnTo>
                    <a:pt x="0" y="227"/>
                  </a:lnTo>
                  <a:lnTo>
                    <a:pt x="0" y="3531"/>
                  </a:lnTo>
                  <a:lnTo>
                    <a:pt x="0" y="3531"/>
                  </a:lnTo>
                  <a:lnTo>
                    <a:pt x="0" y="3549"/>
                  </a:lnTo>
                  <a:lnTo>
                    <a:pt x="4" y="3568"/>
                  </a:lnTo>
                  <a:lnTo>
                    <a:pt x="7" y="3586"/>
                  </a:lnTo>
                  <a:lnTo>
                    <a:pt x="12" y="3605"/>
                  </a:lnTo>
                  <a:lnTo>
                    <a:pt x="19" y="3622"/>
                  </a:lnTo>
                  <a:lnTo>
                    <a:pt x="26" y="3638"/>
                  </a:lnTo>
                  <a:lnTo>
                    <a:pt x="36" y="3655"/>
                  </a:lnTo>
                  <a:lnTo>
                    <a:pt x="46" y="3670"/>
                  </a:lnTo>
                  <a:lnTo>
                    <a:pt x="56" y="3684"/>
                  </a:lnTo>
                  <a:lnTo>
                    <a:pt x="68" y="3699"/>
                  </a:lnTo>
                  <a:lnTo>
                    <a:pt x="81" y="3711"/>
                  </a:lnTo>
                  <a:lnTo>
                    <a:pt x="96" y="3723"/>
                  </a:lnTo>
                  <a:lnTo>
                    <a:pt x="110" y="3733"/>
                  </a:lnTo>
                  <a:lnTo>
                    <a:pt x="126" y="3743"/>
                  </a:lnTo>
                  <a:lnTo>
                    <a:pt x="142" y="3751"/>
                  </a:lnTo>
                  <a:lnTo>
                    <a:pt x="160" y="3758"/>
                  </a:lnTo>
                  <a:lnTo>
                    <a:pt x="160" y="3758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F08C9E43-A2BD-4B3E-9680-C855CA521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459" y="6077314"/>
              <a:ext cx="2690518" cy="214708"/>
            </a:xfrm>
            <a:custGeom>
              <a:avLst/>
              <a:gdLst>
                <a:gd name="T0" fmla="*/ 244 w 1817"/>
                <a:gd name="T1" fmla="*/ 123 h 145"/>
                <a:gd name="T2" fmla="*/ 226 w 1817"/>
                <a:gd name="T3" fmla="*/ 123 h 145"/>
                <a:gd name="T4" fmla="*/ 189 w 1817"/>
                <a:gd name="T5" fmla="*/ 118 h 145"/>
                <a:gd name="T6" fmla="*/ 155 w 1817"/>
                <a:gd name="T7" fmla="*/ 109 h 145"/>
                <a:gd name="T8" fmla="*/ 122 w 1817"/>
                <a:gd name="T9" fmla="*/ 98 h 145"/>
                <a:gd name="T10" fmla="*/ 76 w 1817"/>
                <a:gd name="T11" fmla="*/ 72 h 145"/>
                <a:gd name="T12" fmla="*/ 24 w 1817"/>
                <a:gd name="T13" fmla="*/ 27 h 145"/>
                <a:gd name="T14" fmla="*/ 0 w 1817"/>
                <a:gd name="T15" fmla="*/ 0 h 145"/>
                <a:gd name="T16" fmla="*/ 21 w 1817"/>
                <a:gd name="T17" fmla="*/ 30 h 145"/>
                <a:gd name="T18" fmla="*/ 42 w 1817"/>
                <a:gd name="T19" fmla="*/ 59 h 145"/>
                <a:gd name="T20" fmla="*/ 68 w 1817"/>
                <a:gd name="T21" fmla="*/ 84 h 145"/>
                <a:gd name="T22" fmla="*/ 98 w 1817"/>
                <a:gd name="T23" fmla="*/ 104 h 145"/>
                <a:gd name="T24" fmla="*/ 130 w 1817"/>
                <a:gd name="T25" fmla="*/ 121 h 145"/>
                <a:gd name="T26" fmla="*/ 164 w 1817"/>
                <a:gd name="T27" fmla="*/ 135 h 145"/>
                <a:gd name="T28" fmla="*/ 199 w 1817"/>
                <a:gd name="T29" fmla="*/ 143 h 145"/>
                <a:gd name="T30" fmla="*/ 238 w 1817"/>
                <a:gd name="T31" fmla="*/ 145 h 145"/>
                <a:gd name="T32" fmla="*/ 1580 w 1817"/>
                <a:gd name="T33" fmla="*/ 145 h 145"/>
                <a:gd name="T34" fmla="*/ 1619 w 1817"/>
                <a:gd name="T35" fmla="*/ 143 h 145"/>
                <a:gd name="T36" fmla="*/ 1654 w 1817"/>
                <a:gd name="T37" fmla="*/ 135 h 145"/>
                <a:gd name="T38" fmla="*/ 1688 w 1817"/>
                <a:gd name="T39" fmla="*/ 121 h 145"/>
                <a:gd name="T40" fmla="*/ 1720 w 1817"/>
                <a:gd name="T41" fmla="*/ 104 h 145"/>
                <a:gd name="T42" fmla="*/ 1750 w 1817"/>
                <a:gd name="T43" fmla="*/ 84 h 145"/>
                <a:gd name="T44" fmla="*/ 1775 w 1817"/>
                <a:gd name="T45" fmla="*/ 59 h 145"/>
                <a:gd name="T46" fmla="*/ 1799 w 1817"/>
                <a:gd name="T47" fmla="*/ 30 h 145"/>
                <a:gd name="T48" fmla="*/ 1817 w 1817"/>
                <a:gd name="T49" fmla="*/ 0 h 145"/>
                <a:gd name="T50" fmla="*/ 1794 w 1817"/>
                <a:gd name="T51" fmla="*/ 27 h 145"/>
                <a:gd name="T52" fmla="*/ 1741 w 1817"/>
                <a:gd name="T53" fmla="*/ 72 h 145"/>
                <a:gd name="T54" fmla="*/ 1696 w 1817"/>
                <a:gd name="T55" fmla="*/ 98 h 145"/>
                <a:gd name="T56" fmla="*/ 1662 w 1817"/>
                <a:gd name="T57" fmla="*/ 109 h 145"/>
                <a:gd name="T58" fmla="*/ 1629 w 1817"/>
                <a:gd name="T59" fmla="*/ 118 h 145"/>
                <a:gd name="T60" fmla="*/ 1592 w 1817"/>
                <a:gd name="T61" fmla="*/ 123 h 145"/>
                <a:gd name="T62" fmla="*/ 1573 w 1817"/>
                <a:gd name="T63" fmla="*/ 1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7" h="145">
                  <a:moveTo>
                    <a:pt x="1573" y="123"/>
                  </a:moveTo>
                  <a:lnTo>
                    <a:pt x="244" y="123"/>
                  </a:lnTo>
                  <a:lnTo>
                    <a:pt x="244" y="123"/>
                  </a:lnTo>
                  <a:lnTo>
                    <a:pt x="226" y="123"/>
                  </a:lnTo>
                  <a:lnTo>
                    <a:pt x="207" y="121"/>
                  </a:lnTo>
                  <a:lnTo>
                    <a:pt x="189" y="118"/>
                  </a:lnTo>
                  <a:lnTo>
                    <a:pt x="172" y="114"/>
                  </a:lnTo>
                  <a:lnTo>
                    <a:pt x="155" y="109"/>
                  </a:lnTo>
                  <a:lnTo>
                    <a:pt x="138" y="104"/>
                  </a:lnTo>
                  <a:lnTo>
                    <a:pt x="122" y="98"/>
                  </a:lnTo>
                  <a:lnTo>
                    <a:pt x="106" y="89"/>
                  </a:lnTo>
                  <a:lnTo>
                    <a:pt x="76" y="72"/>
                  </a:lnTo>
                  <a:lnTo>
                    <a:pt x="49" y="51"/>
                  </a:lnTo>
                  <a:lnTo>
                    <a:pt x="24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15"/>
                  </a:lnTo>
                  <a:lnTo>
                    <a:pt x="21" y="30"/>
                  </a:lnTo>
                  <a:lnTo>
                    <a:pt x="31" y="45"/>
                  </a:lnTo>
                  <a:lnTo>
                    <a:pt x="42" y="59"/>
                  </a:lnTo>
                  <a:lnTo>
                    <a:pt x="54" y="72"/>
                  </a:lnTo>
                  <a:lnTo>
                    <a:pt x="68" y="84"/>
                  </a:lnTo>
                  <a:lnTo>
                    <a:pt x="83" y="94"/>
                  </a:lnTo>
                  <a:lnTo>
                    <a:pt x="98" y="104"/>
                  </a:lnTo>
                  <a:lnTo>
                    <a:pt x="113" y="114"/>
                  </a:lnTo>
                  <a:lnTo>
                    <a:pt x="130" y="121"/>
                  </a:lnTo>
                  <a:lnTo>
                    <a:pt x="147" y="130"/>
                  </a:lnTo>
                  <a:lnTo>
                    <a:pt x="164" y="135"/>
                  </a:lnTo>
                  <a:lnTo>
                    <a:pt x="182" y="140"/>
                  </a:lnTo>
                  <a:lnTo>
                    <a:pt x="199" y="143"/>
                  </a:lnTo>
                  <a:lnTo>
                    <a:pt x="219" y="145"/>
                  </a:lnTo>
                  <a:lnTo>
                    <a:pt x="238" y="145"/>
                  </a:lnTo>
                  <a:lnTo>
                    <a:pt x="1580" y="145"/>
                  </a:lnTo>
                  <a:lnTo>
                    <a:pt x="1580" y="145"/>
                  </a:lnTo>
                  <a:lnTo>
                    <a:pt x="1598" y="145"/>
                  </a:lnTo>
                  <a:lnTo>
                    <a:pt x="1619" y="143"/>
                  </a:lnTo>
                  <a:lnTo>
                    <a:pt x="1637" y="140"/>
                  </a:lnTo>
                  <a:lnTo>
                    <a:pt x="1654" y="135"/>
                  </a:lnTo>
                  <a:lnTo>
                    <a:pt x="1671" y="130"/>
                  </a:lnTo>
                  <a:lnTo>
                    <a:pt x="1688" y="121"/>
                  </a:lnTo>
                  <a:lnTo>
                    <a:pt x="1704" y="114"/>
                  </a:lnTo>
                  <a:lnTo>
                    <a:pt x="1720" y="104"/>
                  </a:lnTo>
                  <a:lnTo>
                    <a:pt x="1735" y="94"/>
                  </a:lnTo>
                  <a:lnTo>
                    <a:pt x="1750" y="84"/>
                  </a:lnTo>
                  <a:lnTo>
                    <a:pt x="1763" y="72"/>
                  </a:lnTo>
                  <a:lnTo>
                    <a:pt x="1775" y="59"/>
                  </a:lnTo>
                  <a:lnTo>
                    <a:pt x="1787" y="45"/>
                  </a:lnTo>
                  <a:lnTo>
                    <a:pt x="1799" y="30"/>
                  </a:lnTo>
                  <a:lnTo>
                    <a:pt x="1807" y="15"/>
                  </a:lnTo>
                  <a:lnTo>
                    <a:pt x="1817" y="0"/>
                  </a:lnTo>
                  <a:lnTo>
                    <a:pt x="1817" y="0"/>
                  </a:lnTo>
                  <a:lnTo>
                    <a:pt x="1794" y="27"/>
                  </a:lnTo>
                  <a:lnTo>
                    <a:pt x="1770" y="51"/>
                  </a:lnTo>
                  <a:lnTo>
                    <a:pt x="1741" y="72"/>
                  </a:lnTo>
                  <a:lnTo>
                    <a:pt x="1711" y="89"/>
                  </a:lnTo>
                  <a:lnTo>
                    <a:pt x="1696" y="98"/>
                  </a:lnTo>
                  <a:lnTo>
                    <a:pt x="1679" y="104"/>
                  </a:lnTo>
                  <a:lnTo>
                    <a:pt x="1662" y="109"/>
                  </a:lnTo>
                  <a:lnTo>
                    <a:pt x="1646" y="114"/>
                  </a:lnTo>
                  <a:lnTo>
                    <a:pt x="1629" y="118"/>
                  </a:lnTo>
                  <a:lnTo>
                    <a:pt x="1610" y="121"/>
                  </a:lnTo>
                  <a:lnTo>
                    <a:pt x="1592" y="123"/>
                  </a:lnTo>
                  <a:lnTo>
                    <a:pt x="1573" y="123"/>
                  </a:lnTo>
                  <a:lnTo>
                    <a:pt x="1573" y="12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7CA26598-850B-4288-A698-A02C28E93E1E}"/>
                </a:ext>
              </a:extLst>
            </p:cNvPr>
            <p:cNvGrpSpPr/>
            <p:nvPr/>
          </p:nvGrpSpPr>
          <p:grpSpPr>
            <a:xfrm>
              <a:off x="6936156" y="674071"/>
              <a:ext cx="2615000" cy="5509858"/>
              <a:chOff x="6936156" y="674071"/>
              <a:chExt cx="2615000" cy="5509858"/>
            </a:xfrm>
          </p:grpSpPr>
          <p:sp>
            <p:nvSpPr>
              <p:cNvPr id="18" name="Freeform 18">
                <a:extLst>
                  <a:ext uri="{FF2B5EF4-FFF2-40B4-BE49-F238E27FC236}">
                    <a16:creationId xmlns:a16="http://schemas.microsoft.com/office/drawing/2014/main" id="{48ECB1BB-074B-4993-8BCC-91D7BE0FDE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6156" y="674071"/>
                <a:ext cx="2615000" cy="5509858"/>
              </a:xfrm>
              <a:custGeom>
                <a:avLst/>
                <a:gdLst>
                  <a:gd name="connsiteX0" fmla="*/ 310957 w 2615000"/>
                  <a:gd name="connsiteY0" fmla="*/ 39981 h 5509858"/>
                  <a:gd name="connsiteX1" fmla="*/ 282822 w 2615000"/>
                  <a:gd name="connsiteY1" fmla="*/ 45904 h 5509858"/>
                  <a:gd name="connsiteX2" fmla="*/ 256169 w 2615000"/>
                  <a:gd name="connsiteY2" fmla="*/ 53308 h 5509858"/>
                  <a:gd name="connsiteX3" fmla="*/ 228035 w 2615000"/>
                  <a:gd name="connsiteY3" fmla="*/ 62192 h 5509858"/>
                  <a:gd name="connsiteX4" fmla="*/ 202862 w 2615000"/>
                  <a:gd name="connsiteY4" fmla="*/ 75519 h 5509858"/>
                  <a:gd name="connsiteX5" fmla="*/ 179170 w 2615000"/>
                  <a:gd name="connsiteY5" fmla="*/ 90327 h 5509858"/>
                  <a:gd name="connsiteX6" fmla="*/ 156959 w 2615000"/>
                  <a:gd name="connsiteY6" fmla="*/ 105134 h 5509858"/>
                  <a:gd name="connsiteX7" fmla="*/ 136228 w 2615000"/>
                  <a:gd name="connsiteY7" fmla="*/ 124384 h 5509858"/>
                  <a:gd name="connsiteX8" fmla="*/ 116979 w 2615000"/>
                  <a:gd name="connsiteY8" fmla="*/ 145114 h 5509858"/>
                  <a:gd name="connsiteX9" fmla="*/ 99210 w 2615000"/>
                  <a:gd name="connsiteY9" fmla="*/ 167325 h 5509858"/>
                  <a:gd name="connsiteX10" fmla="*/ 85883 w 2615000"/>
                  <a:gd name="connsiteY10" fmla="*/ 192498 h 5509858"/>
                  <a:gd name="connsiteX11" fmla="*/ 74037 w 2615000"/>
                  <a:gd name="connsiteY11" fmla="*/ 217671 h 5509858"/>
                  <a:gd name="connsiteX12" fmla="*/ 63672 w 2615000"/>
                  <a:gd name="connsiteY12" fmla="*/ 244324 h 5509858"/>
                  <a:gd name="connsiteX13" fmla="*/ 56268 w 2615000"/>
                  <a:gd name="connsiteY13" fmla="*/ 272458 h 5509858"/>
                  <a:gd name="connsiteX14" fmla="*/ 51826 w 2615000"/>
                  <a:gd name="connsiteY14" fmla="*/ 302073 h 5509858"/>
                  <a:gd name="connsiteX15" fmla="*/ 48864 w 2615000"/>
                  <a:gd name="connsiteY15" fmla="*/ 331688 h 5509858"/>
                  <a:gd name="connsiteX16" fmla="*/ 48864 w 2615000"/>
                  <a:gd name="connsiteY16" fmla="*/ 5179653 h 5509858"/>
                  <a:gd name="connsiteX17" fmla="*/ 51826 w 2615000"/>
                  <a:gd name="connsiteY17" fmla="*/ 5209268 h 5509858"/>
                  <a:gd name="connsiteX18" fmla="*/ 56268 w 2615000"/>
                  <a:gd name="connsiteY18" fmla="*/ 5238883 h 5509858"/>
                  <a:gd name="connsiteX19" fmla="*/ 63672 w 2615000"/>
                  <a:gd name="connsiteY19" fmla="*/ 5267017 h 5509858"/>
                  <a:gd name="connsiteX20" fmla="*/ 74037 w 2615000"/>
                  <a:gd name="connsiteY20" fmla="*/ 5293670 h 5509858"/>
                  <a:gd name="connsiteX21" fmla="*/ 85883 w 2615000"/>
                  <a:gd name="connsiteY21" fmla="*/ 5318843 h 5509858"/>
                  <a:gd name="connsiteX22" fmla="*/ 99210 w 2615000"/>
                  <a:gd name="connsiteY22" fmla="*/ 5341054 h 5509858"/>
                  <a:gd name="connsiteX23" fmla="*/ 116979 w 2615000"/>
                  <a:gd name="connsiteY23" fmla="*/ 5363265 h 5509858"/>
                  <a:gd name="connsiteX24" fmla="*/ 136228 w 2615000"/>
                  <a:gd name="connsiteY24" fmla="*/ 5385477 h 5509858"/>
                  <a:gd name="connsiteX25" fmla="*/ 156959 w 2615000"/>
                  <a:gd name="connsiteY25" fmla="*/ 5403246 h 5509858"/>
                  <a:gd name="connsiteX26" fmla="*/ 179170 w 2615000"/>
                  <a:gd name="connsiteY26" fmla="*/ 5421015 h 5509858"/>
                  <a:gd name="connsiteX27" fmla="*/ 202862 w 2615000"/>
                  <a:gd name="connsiteY27" fmla="*/ 5435822 h 5509858"/>
                  <a:gd name="connsiteX28" fmla="*/ 228035 w 2615000"/>
                  <a:gd name="connsiteY28" fmla="*/ 5447668 h 5509858"/>
                  <a:gd name="connsiteX29" fmla="*/ 256169 w 2615000"/>
                  <a:gd name="connsiteY29" fmla="*/ 5458033 h 5509858"/>
                  <a:gd name="connsiteX30" fmla="*/ 282822 w 2615000"/>
                  <a:gd name="connsiteY30" fmla="*/ 5465437 h 5509858"/>
                  <a:gd name="connsiteX31" fmla="*/ 310957 w 2615000"/>
                  <a:gd name="connsiteY31" fmla="*/ 5468399 h 5509858"/>
                  <a:gd name="connsiteX32" fmla="*/ 340571 w 2615000"/>
                  <a:gd name="connsiteY32" fmla="*/ 5469879 h 5509858"/>
                  <a:gd name="connsiteX33" fmla="*/ 2272947 w 2615000"/>
                  <a:gd name="connsiteY33" fmla="*/ 5469879 h 5509858"/>
                  <a:gd name="connsiteX34" fmla="*/ 2304042 w 2615000"/>
                  <a:gd name="connsiteY34" fmla="*/ 5468399 h 5509858"/>
                  <a:gd name="connsiteX35" fmla="*/ 2330696 w 2615000"/>
                  <a:gd name="connsiteY35" fmla="*/ 5465437 h 5509858"/>
                  <a:gd name="connsiteX36" fmla="*/ 2360311 w 2615000"/>
                  <a:gd name="connsiteY36" fmla="*/ 5458033 h 5509858"/>
                  <a:gd name="connsiteX37" fmla="*/ 2385484 w 2615000"/>
                  <a:gd name="connsiteY37" fmla="*/ 5447668 h 5509858"/>
                  <a:gd name="connsiteX38" fmla="*/ 2413618 w 2615000"/>
                  <a:gd name="connsiteY38" fmla="*/ 5435822 h 5509858"/>
                  <a:gd name="connsiteX39" fmla="*/ 2435829 w 2615000"/>
                  <a:gd name="connsiteY39" fmla="*/ 5421015 h 5509858"/>
                  <a:gd name="connsiteX40" fmla="*/ 2458040 w 2615000"/>
                  <a:gd name="connsiteY40" fmla="*/ 5403246 h 5509858"/>
                  <a:gd name="connsiteX41" fmla="*/ 2480252 w 2615000"/>
                  <a:gd name="connsiteY41" fmla="*/ 5385477 h 5509858"/>
                  <a:gd name="connsiteX42" fmla="*/ 2498020 w 2615000"/>
                  <a:gd name="connsiteY42" fmla="*/ 5363265 h 5509858"/>
                  <a:gd name="connsiteX43" fmla="*/ 2515789 w 2615000"/>
                  <a:gd name="connsiteY43" fmla="*/ 5341054 h 5509858"/>
                  <a:gd name="connsiteX44" fmla="*/ 2530597 w 2615000"/>
                  <a:gd name="connsiteY44" fmla="*/ 5318843 h 5509858"/>
                  <a:gd name="connsiteX45" fmla="*/ 2542443 w 2615000"/>
                  <a:gd name="connsiteY45" fmla="*/ 5293670 h 5509858"/>
                  <a:gd name="connsiteX46" fmla="*/ 2552808 w 2615000"/>
                  <a:gd name="connsiteY46" fmla="*/ 5267017 h 5509858"/>
                  <a:gd name="connsiteX47" fmla="*/ 2557250 w 2615000"/>
                  <a:gd name="connsiteY47" fmla="*/ 5238883 h 5509858"/>
                  <a:gd name="connsiteX48" fmla="*/ 2561692 w 2615000"/>
                  <a:gd name="connsiteY48" fmla="*/ 5209268 h 5509858"/>
                  <a:gd name="connsiteX49" fmla="*/ 2564654 w 2615000"/>
                  <a:gd name="connsiteY49" fmla="*/ 5179653 h 5509858"/>
                  <a:gd name="connsiteX50" fmla="*/ 2564654 w 2615000"/>
                  <a:gd name="connsiteY50" fmla="*/ 331688 h 5509858"/>
                  <a:gd name="connsiteX51" fmla="*/ 2561692 w 2615000"/>
                  <a:gd name="connsiteY51" fmla="*/ 302073 h 5509858"/>
                  <a:gd name="connsiteX52" fmla="*/ 2557250 w 2615000"/>
                  <a:gd name="connsiteY52" fmla="*/ 272458 h 5509858"/>
                  <a:gd name="connsiteX53" fmla="*/ 2552808 w 2615000"/>
                  <a:gd name="connsiteY53" fmla="*/ 244324 h 5509858"/>
                  <a:gd name="connsiteX54" fmla="*/ 2542443 w 2615000"/>
                  <a:gd name="connsiteY54" fmla="*/ 217671 h 5509858"/>
                  <a:gd name="connsiteX55" fmla="*/ 2530597 w 2615000"/>
                  <a:gd name="connsiteY55" fmla="*/ 192498 h 5509858"/>
                  <a:gd name="connsiteX56" fmla="*/ 2515789 w 2615000"/>
                  <a:gd name="connsiteY56" fmla="*/ 167325 h 5509858"/>
                  <a:gd name="connsiteX57" fmla="*/ 2498020 w 2615000"/>
                  <a:gd name="connsiteY57" fmla="*/ 145114 h 5509858"/>
                  <a:gd name="connsiteX58" fmla="*/ 2480252 w 2615000"/>
                  <a:gd name="connsiteY58" fmla="*/ 124384 h 5509858"/>
                  <a:gd name="connsiteX59" fmla="*/ 2458040 w 2615000"/>
                  <a:gd name="connsiteY59" fmla="*/ 105134 h 5509858"/>
                  <a:gd name="connsiteX60" fmla="*/ 2435829 w 2615000"/>
                  <a:gd name="connsiteY60" fmla="*/ 90327 h 5509858"/>
                  <a:gd name="connsiteX61" fmla="*/ 2413618 w 2615000"/>
                  <a:gd name="connsiteY61" fmla="*/ 75519 h 5509858"/>
                  <a:gd name="connsiteX62" fmla="*/ 2385484 w 2615000"/>
                  <a:gd name="connsiteY62" fmla="*/ 62192 h 5509858"/>
                  <a:gd name="connsiteX63" fmla="*/ 2360311 w 2615000"/>
                  <a:gd name="connsiteY63" fmla="*/ 53308 h 5509858"/>
                  <a:gd name="connsiteX64" fmla="*/ 2330696 w 2615000"/>
                  <a:gd name="connsiteY64" fmla="*/ 45904 h 5509858"/>
                  <a:gd name="connsiteX65" fmla="*/ 2304042 w 2615000"/>
                  <a:gd name="connsiteY65" fmla="*/ 39981 h 5509858"/>
                  <a:gd name="connsiteX66" fmla="*/ 2272947 w 2615000"/>
                  <a:gd name="connsiteY66" fmla="*/ 39981 h 5509858"/>
                  <a:gd name="connsiteX67" fmla="*/ 2061200 w 2615000"/>
                  <a:gd name="connsiteY67" fmla="*/ 39981 h 5509858"/>
                  <a:gd name="connsiteX68" fmla="*/ 2049354 w 2615000"/>
                  <a:gd name="connsiteY68" fmla="*/ 39981 h 5509858"/>
                  <a:gd name="connsiteX69" fmla="*/ 2038989 w 2615000"/>
                  <a:gd name="connsiteY69" fmla="*/ 42943 h 5509858"/>
                  <a:gd name="connsiteX70" fmla="*/ 2028623 w 2615000"/>
                  <a:gd name="connsiteY70" fmla="*/ 47385 h 5509858"/>
                  <a:gd name="connsiteX71" fmla="*/ 2021220 w 2615000"/>
                  <a:gd name="connsiteY71" fmla="*/ 54789 h 5509858"/>
                  <a:gd name="connsiteX72" fmla="*/ 2013816 w 2615000"/>
                  <a:gd name="connsiteY72" fmla="*/ 62192 h 5509858"/>
                  <a:gd name="connsiteX73" fmla="*/ 2009374 w 2615000"/>
                  <a:gd name="connsiteY73" fmla="*/ 72558 h 5509858"/>
                  <a:gd name="connsiteX74" fmla="*/ 2006412 w 2615000"/>
                  <a:gd name="connsiteY74" fmla="*/ 82923 h 5509858"/>
                  <a:gd name="connsiteX75" fmla="*/ 2006412 w 2615000"/>
                  <a:gd name="connsiteY75" fmla="*/ 94769 h 5509858"/>
                  <a:gd name="connsiteX76" fmla="*/ 2004932 w 2615000"/>
                  <a:gd name="connsiteY76" fmla="*/ 109576 h 5509858"/>
                  <a:gd name="connsiteX77" fmla="*/ 2004932 w 2615000"/>
                  <a:gd name="connsiteY77" fmla="*/ 124384 h 5509858"/>
                  <a:gd name="connsiteX78" fmla="*/ 1994566 w 2615000"/>
                  <a:gd name="connsiteY78" fmla="*/ 152518 h 5509858"/>
                  <a:gd name="connsiteX79" fmla="*/ 1982720 w 2615000"/>
                  <a:gd name="connsiteY79" fmla="*/ 177691 h 5509858"/>
                  <a:gd name="connsiteX80" fmla="*/ 1961990 w 2615000"/>
                  <a:gd name="connsiteY80" fmla="*/ 199902 h 5509858"/>
                  <a:gd name="connsiteX81" fmla="*/ 1939778 w 2615000"/>
                  <a:gd name="connsiteY81" fmla="*/ 217671 h 5509858"/>
                  <a:gd name="connsiteX82" fmla="*/ 1914606 w 2615000"/>
                  <a:gd name="connsiteY82" fmla="*/ 232478 h 5509858"/>
                  <a:gd name="connsiteX83" fmla="*/ 1887952 w 2615000"/>
                  <a:gd name="connsiteY83" fmla="*/ 239882 h 5509858"/>
                  <a:gd name="connsiteX84" fmla="*/ 1873145 w 2615000"/>
                  <a:gd name="connsiteY84" fmla="*/ 241363 h 5509858"/>
                  <a:gd name="connsiteX85" fmla="*/ 1856857 w 2615000"/>
                  <a:gd name="connsiteY85" fmla="*/ 241363 h 5509858"/>
                  <a:gd name="connsiteX86" fmla="*/ 756662 w 2615000"/>
                  <a:gd name="connsiteY86" fmla="*/ 241363 h 5509858"/>
                  <a:gd name="connsiteX87" fmla="*/ 741854 w 2615000"/>
                  <a:gd name="connsiteY87" fmla="*/ 241363 h 5509858"/>
                  <a:gd name="connsiteX88" fmla="*/ 727047 w 2615000"/>
                  <a:gd name="connsiteY88" fmla="*/ 239882 h 5509858"/>
                  <a:gd name="connsiteX89" fmla="*/ 698912 w 2615000"/>
                  <a:gd name="connsiteY89" fmla="*/ 232478 h 5509858"/>
                  <a:gd name="connsiteX90" fmla="*/ 673740 w 2615000"/>
                  <a:gd name="connsiteY90" fmla="*/ 217671 h 5509858"/>
                  <a:gd name="connsiteX91" fmla="*/ 651528 w 2615000"/>
                  <a:gd name="connsiteY91" fmla="*/ 199902 h 5509858"/>
                  <a:gd name="connsiteX92" fmla="*/ 633759 w 2615000"/>
                  <a:gd name="connsiteY92" fmla="*/ 177691 h 5509858"/>
                  <a:gd name="connsiteX93" fmla="*/ 618952 w 2615000"/>
                  <a:gd name="connsiteY93" fmla="*/ 152518 h 5509858"/>
                  <a:gd name="connsiteX94" fmla="*/ 611548 w 2615000"/>
                  <a:gd name="connsiteY94" fmla="*/ 124384 h 5509858"/>
                  <a:gd name="connsiteX95" fmla="*/ 610068 w 2615000"/>
                  <a:gd name="connsiteY95" fmla="*/ 109576 h 5509858"/>
                  <a:gd name="connsiteX96" fmla="*/ 610068 w 2615000"/>
                  <a:gd name="connsiteY96" fmla="*/ 94769 h 5509858"/>
                  <a:gd name="connsiteX97" fmla="*/ 607106 w 2615000"/>
                  <a:gd name="connsiteY97" fmla="*/ 82923 h 5509858"/>
                  <a:gd name="connsiteX98" fmla="*/ 604145 w 2615000"/>
                  <a:gd name="connsiteY98" fmla="*/ 72558 h 5509858"/>
                  <a:gd name="connsiteX99" fmla="*/ 599702 w 2615000"/>
                  <a:gd name="connsiteY99" fmla="*/ 62192 h 5509858"/>
                  <a:gd name="connsiteX100" fmla="*/ 592299 w 2615000"/>
                  <a:gd name="connsiteY100" fmla="*/ 54789 h 5509858"/>
                  <a:gd name="connsiteX101" fmla="*/ 584895 w 2615000"/>
                  <a:gd name="connsiteY101" fmla="*/ 47385 h 5509858"/>
                  <a:gd name="connsiteX102" fmla="*/ 574530 w 2615000"/>
                  <a:gd name="connsiteY102" fmla="*/ 42943 h 5509858"/>
                  <a:gd name="connsiteX103" fmla="*/ 564164 w 2615000"/>
                  <a:gd name="connsiteY103" fmla="*/ 39981 h 5509858"/>
                  <a:gd name="connsiteX104" fmla="*/ 555280 w 2615000"/>
                  <a:gd name="connsiteY104" fmla="*/ 39981 h 5509858"/>
                  <a:gd name="connsiteX105" fmla="*/ 340571 w 2615000"/>
                  <a:gd name="connsiteY105" fmla="*/ 39981 h 5509858"/>
                  <a:gd name="connsiteX106" fmla="*/ 315399 w 2615000"/>
                  <a:gd name="connsiteY106" fmla="*/ 0 h 5509858"/>
                  <a:gd name="connsiteX107" fmla="*/ 350937 w 2615000"/>
                  <a:gd name="connsiteY107" fmla="*/ 0 h 5509858"/>
                  <a:gd name="connsiteX108" fmla="*/ 2264063 w 2615000"/>
                  <a:gd name="connsiteY108" fmla="*/ 0 h 5509858"/>
                  <a:gd name="connsiteX109" fmla="*/ 2301082 w 2615000"/>
                  <a:gd name="connsiteY109" fmla="*/ 0 h 5509858"/>
                  <a:gd name="connsiteX110" fmla="*/ 2335139 w 2615000"/>
                  <a:gd name="connsiteY110" fmla="*/ 5923 h 5509858"/>
                  <a:gd name="connsiteX111" fmla="*/ 2367715 w 2615000"/>
                  <a:gd name="connsiteY111" fmla="*/ 14808 h 5509858"/>
                  <a:gd name="connsiteX112" fmla="*/ 2400292 w 2615000"/>
                  <a:gd name="connsiteY112" fmla="*/ 28134 h 5509858"/>
                  <a:gd name="connsiteX113" fmla="*/ 2429906 w 2615000"/>
                  <a:gd name="connsiteY113" fmla="*/ 42942 h 5509858"/>
                  <a:gd name="connsiteX114" fmla="*/ 2461002 w 2615000"/>
                  <a:gd name="connsiteY114" fmla="*/ 60711 h 5509858"/>
                  <a:gd name="connsiteX115" fmla="*/ 2487656 w 2615000"/>
                  <a:gd name="connsiteY115" fmla="*/ 79960 h 5509858"/>
                  <a:gd name="connsiteX116" fmla="*/ 2512828 w 2615000"/>
                  <a:gd name="connsiteY116" fmla="*/ 102172 h 5509858"/>
                  <a:gd name="connsiteX117" fmla="*/ 2535040 w 2615000"/>
                  <a:gd name="connsiteY117" fmla="*/ 127344 h 5509858"/>
                  <a:gd name="connsiteX118" fmla="*/ 2554289 w 2615000"/>
                  <a:gd name="connsiteY118" fmla="*/ 155479 h 5509858"/>
                  <a:gd name="connsiteX119" fmla="*/ 2572058 w 2615000"/>
                  <a:gd name="connsiteY119" fmla="*/ 182132 h 5509858"/>
                  <a:gd name="connsiteX120" fmla="*/ 2586866 w 2615000"/>
                  <a:gd name="connsiteY120" fmla="*/ 214708 h 5509858"/>
                  <a:gd name="connsiteX121" fmla="*/ 2600192 w 2615000"/>
                  <a:gd name="connsiteY121" fmla="*/ 244323 h 5509858"/>
                  <a:gd name="connsiteX122" fmla="*/ 2607596 w 2615000"/>
                  <a:gd name="connsiteY122" fmla="*/ 279861 h 5509858"/>
                  <a:gd name="connsiteX123" fmla="*/ 2612038 w 2615000"/>
                  <a:gd name="connsiteY123" fmla="*/ 313918 h 5509858"/>
                  <a:gd name="connsiteX124" fmla="*/ 2615000 w 2615000"/>
                  <a:gd name="connsiteY124" fmla="*/ 349456 h 5509858"/>
                  <a:gd name="connsiteX125" fmla="*/ 2615000 w 2615000"/>
                  <a:gd name="connsiteY125" fmla="*/ 5161883 h 5509858"/>
                  <a:gd name="connsiteX126" fmla="*/ 2612038 w 2615000"/>
                  <a:gd name="connsiteY126" fmla="*/ 5195940 h 5509858"/>
                  <a:gd name="connsiteX127" fmla="*/ 2607596 w 2615000"/>
                  <a:gd name="connsiteY127" fmla="*/ 5231478 h 5509858"/>
                  <a:gd name="connsiteX128" fmla="*/ 2600192 w 2615000"/>
                  <a:gd name="connsiteY128" fmla="*/ 5264054 h 5509858"/>
                  <a:gd name="connsiteX129" fmla="*/ 2586866 w 2615000"/>
                  <a:gd name="connsiteY129" fmla="*/ 5296631 h 5509858"/>
                  <a:gd name="connsiteX130" fmla="*/ 2572058 w 2615000"/>
                  <a:gd name="connsiteY130" fmla="*/ 5329207 h 5509858"/>
                  <a:gd name="connsiteX131" fmla="*/ 2554289 w 2615000"/>
                  <a:gd name="connsiteY131" fmla="*/ 5355861 h 5509858"/>
                  <a:gd name="connsiteX132" fmla="*/ 2535040 w 2615000"/>
                  <a:gd name="connsiteY132" fmla="*/ 5383995 h 5509858"/>
                  <a:gd name="connsiteX133" fmla="*/ 2512828 w 2615000"/>
                  <a:gd name="connsiteY133" fmla="*/ 5407687 h 5509858"/>
                  <a:gd name="connsiteX134" fmla="*/ 2487656 w 2615000"/>
                  <a:gd name="connsiteY134" fmla="*/ 5431379 h 5509858"/>
                  <a:gd name="connsiteX135" fmla="*/ 2461002 w 2615000"/>
                  <a:gd name="connsiteY135" fmla="*/ 5450628 h 5509858"/>
                  <a:gd name="connsiteX136" fmla="*/ 2429906 w 2615000"/>
                  <a:gd name="connsiteY136" fmla="*/ 5468397 h 5509858"/>
                  <a:gd name="connsiteX137" fmla="*/ 2400292 w 2615000"/>
                  <a:gd name="connsiteY137" fmla="*/ 5483205 h 5509858"/>
                  <a:gd name="connsiteX138" fmla="*/ 2367715 w 2615000"/>
                  <a:gd name="connsiteY138" fmla="*/ 5495051 h 5509858"/>
                  <a:gd name="connsiteX139" fmla="*/ 2335139 w 2615000"/>
                  <a:gd name="connsiteY139" fmla="*/ 5502455 h 5509858"/>
                  <a:gd name="connsiteX140" fmla="*/ 2301082 w 2615000"/>
                  <a:gd name="connsiteY140" fmla="*/ 5508378 h 5509858"/>
                  <a:gd name="connsiteX141" fmla="*/ 2264063 w 2615000"/>
                  <a:gd name="connsiteY141" fmla="*/ 5509858 h 5509858"/>
                  <a:gd name="connsiteX142" fmla="*/ 350937 w 2615000"/>
                  <a:gd name="connsiteY142" fmla="*/ 5509858 h 5509858"/>
                  <a:gd name="connsiteX143" fmla="*/ 315399 w 2615000"/>
                  <a:gd name="connsiteY143" fmla="*/ 5508378 h 5509858"/>
                  <a:gd name="connsiteX144" fmla="*/ 281342 w 2615000"/>
                  <a:gd name="connsiteY144" fmla="*/ 5502455 h 5509858"/>
                  <a:gd name="connsiteX145" fmla="*/ 245804 w 2615000"/>
                  <a:gd name="connsiteY145" fmla="*/ 5495051 h 5509858"/>
                  <a:gd name="connsiteX146" fmla="*/ 213228 w 2615000"/>
                  <a:gd name="connsiteY146" fmla="*/ 5483205 h 5509858"/>
                  <a:gd name="connsiteX147" fmla="*/ 183613 w 2615000"/>
                  <a:gd name="connsiteY147" fmla="*/ 5468397 h 5509858"/>
                  <a:gd name="connsiteX148" fmla="*/ 153998 w 2615000"/>
                  <a:gd name="connsiteY148" fmla="*/ 5450628 h 5509858"/>
                  <a:gd name="connsiteX149" fmla="*/ 128825 w 2615000"/>
                  <a:gd name="connsiteY149" fmla="*/ 5431379 h 5509858"/>
                  <a:gd name="connsiteX150" fmla="*/ 103653 w 2615000"/>
                  <a:gd name="connsiteY150" fmla="*/ 5407687 h 5509858"/>
                  <a:gd name="connsiteX151" fmla="*/ 78480 w 2615000"/>
                  <a:gd name="connsiteY151" fmla="*/ 5383995 h 5509858"/>
                  <a:gd name="connsiteX152" fmla="*/ 59230 w 2615000"/>
                  <a:gd name="connsiteY152" fmla="*/ 5355861 h 5509858"/>
                  <a:gd name="connsiteX153" fmla="*/ 41461 w 2615000"/>
                  <a:gd name="connsiteY153" fmla="*/ 5329207 h 5509858"/>
                  <a:gd name="connsiteX154" fmla="*/ 26654 w 2615000"/>
                  <a:gd name="connsiteY154" fmla="*/ 5296631 h 5509858"/>
                  <a:gd name="connsiteX155" fmla="*/ 16288 w 2615000"/>
                  <a:gd name="connsiteY155" fmla="*/ 5264054 h 5509858"/>
                  <a:gd name="connsiteX156" fmla="*/ 7404 w 2615000"/>
                  <a:gd name="connsiteY156" fmla="*/ 5231478 h 5509858"/>
                  <a:gd name="connsiteX157" fmla="*/ 1481 w 2615000"/>
                  <a:gd name="connsiteY157" fmla="*/ 5195940 h 5509858"/>
                  <a:gd name="connsiteX158" fmla="*/ 0 w 2615000"/>
                  <a:gd name="connsiteY158" fmla="*/ 5161883 h 5509858"/>
                  <a:gd name="connsiteX159" fmla="*/ 0 w 2615000"/>
                  <a:gd name="connsiteY159" fmla="*/ 349456 h 5509858"/>
                  <a:gd name="connsiteX160" fmla="*/ 1481 w 2615000"/>
                  <a:gd name="connsiteY160" fmla="*/ 313918 h 5509858"/>
                  <a:gd name="connsiteX161" fmla="*/ 7404 w 2615000"/>
                  <a:gd name="connsiteY161" fmla="*/ 279861 h 5509858"/>
                  <a:gd name="connsiteX162" fmla="*/ 16288 w 2615000"/>
                  <a:gd name="connsiteY162" fmla="*/ 244323 h 5509858"/>
                  <a:gd name="connsiteX163" fmla="*/ 26654 w 2615000"/>
                  <a:gd name="connsiteY163" fmla="*/ 214708 h 5509858"/>
                  <a:gd name="connsiteX164" fmla="*/ 41461 w 2615000"/>
                  <a:gd name="connsiteY164" fmla="*/ 182132 h 5509858"/>
                  <a:gd name="connsiteX165" fmla="*/ 59230 w 2615000"/>
                  <a:gd name="connsiteY165" fmla="*/ 155479 h 5509858"/>
                  <a:gd name="connsiteX166" fmla="*/ 78480 w 2615000"/>
                  <a:gd name="connsiteY166" fmla="*/ 127344 h 5509858"/>
                  <a:gd name="connsiteX167" fmla="*/ 103653 w 2615000"/>
                  <a:gd name="connsiteY167" fmla="*/ 102172 h 5509858"/>
                  <a:gd name="connsiteX168" fmla="*/ 128825 w 2615000"/>
                  <a:gd name="connsiteY168" fmla="*/ 79960 h 5509858"/>
                  <a:gd name="connsiteX169" fmla="*/ 153998 w 2615000"/>
                  <a:gd name="connsiteY169" fmla="*/ 60711 h 5509858"/>
                  <a:gd name="connsiteX170" fmla="*/ 183613 w 2615000"/>
                  <a:gd name="connsiteY170" fmla="*/ 42942 h 5509858"/>
                  <a:gd name="connsiteX171" fmla="*/ 213228 w 2615000"/>
                  <a:gd name="connsiteY171" fmla="*/ 28134 h 5509858"/>
                  <a:gd name="connsiteX172" fmla="*/ 245804 w 2615000"/>
                  <a:gd name="connsiteY172" fmla="*/ 14808 h 5509858"/>
                  <a:gd name="connsiteX173" fmla="*/ 281342 w 2615000"/>
                  <a:gd name="connsiteY173" fmla="*/ 5923 h 5509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2615000" h="5509858">
                    <a:moveTo>
                      <a:pt x="310957" y="39981"/>
                    </a:moveTo>
                    <a:lnTo>
                      <a:pt x="282822" y="45904"/>
                    </a:lnTo>
                    <a:lnTo>
                      <a:pt x="256169" y="53308"/>
                    </a:lnTo>
                    <a:lnTo>
                      <a:pt x="228035" y="62192"/>
                    </a:lnTo>
                    <a:lnTo>
                      <a:pt x="202862" y="75519"/>
                    </a:lnTo>
                    <a:lnTo>
                      <a:pt x="179170" y="90327"/>
                    </a:lnTo>
                    <a:lnTo>
                      <a:pt x="156959" y="105134"/>
                    </a:lnTo>
                    <a:lnTo>
                      <a:pt x="136228" y="124384"/>
                    </a:lnTo>
                    <a:lnTo>
                      <a:pt x="116979" y="145114"/>
                    </a:lnTo>
                    <a:lnTo>
                      <a:pt x="99210" y="167325"/>
                    </a:lnTo>
                    <a:lnTo>
                      <a:pt x="85883" y="192498"/>
                    </a:lnTo>
                    <a:lnTo>
                      <a:pt x="74037" y="217671"/>
                    </a:lnTo>
                    <a:lnTo>
                      <a:pt x="63672" y="244324"/>
                    </a:lnTo>
                    <a:lnTo>
                      <a:pt x="56268" y="272458"/>
                    </a:lnTo>
                    <a:lnTo>
                      <a:pt x="51826" y="302073"/>
                    </a:lnTo>
                    <a:lnTo>
                      <a:pt x="48864" y="331688"/>
                    </a:lnTo>
                    <a:lnTo>
                      <a:pt x="48864" y="5179653"/>
                    </a:lnTo>
                    <a:lnTo>
                      <a:pt x="51826" y="5209268"/>
                    </a:lnTo>
                    <a:lnTo>
                      <a:pt x="56268" y="5238883"/>
                    </a:lnTo>
                    <a:lnTo>
                      <a:pt x="63672" y="5267017"/>
                    </a:lnTo>
                    <a:lnTo>
                      <a:pt x="74037" y="5293670"/>
                    </a:lnTo>
                    <a:lnTo>
                      <a:pt x="85883" y="5318843"/>
                    </a:lnTo>
                    <a:lnTo>
                      <a:pt x="99210" y="5341054"/>
                    </a:lnTo>
                    <a:lnTo>
                      <a:pt x="116979" y="5363265"/>
                    </a:lnTo>
                    <a:lnTo>
                      <a:pt x="136228" y="5385477"/>
                    </a:lnTo>
                    <a:lnTo>
                      <a:pt x="156959" y="5403246"/>
                    </a:lnTo>
                    <a:lnTo>
                      <a:pt x="179170" y="5421015"/>
                    </a:lnTo>
                    <a:lnTo>
                      <a:pt x="202862" y="5435822"/>
                    </a:lnTo>
                    <a:lnTo>
                      <a:pt x="228035" y="5447668"/>
                    </a:lnTo>
                    <a:lnTo>
                      <a:pt x="256169" y="5458033"/>
                    </a:lnTo>
                    <a:lnTo>
                      <a:pt x="282822" y="5465437"/>
                    </a:lnTo>
                    <a:lnTo>
                      <a:pt x="310957" y="5468399"/>
                    </a:lnTo>
                    <a:lnTo>
                      <a:pt x="340571" y="5469879"/>
                    </a:lnTo>
                    <a:lnTo>
                      <a:pt x="2272947" y="5469879"/>
                    </a:lnTo>
                    <a:lnTo>
                      <a:pt x="2304042" y="5468399"/>
                    </a:lnTo>
                    <a:lnTo>
                      <a:pt x="2330696" y="5465437"/>
                    </a:lnTo>
                    <a:lnTo>
                      <a:pt x="2360311" y="5458033"/>
                    </a:lnTo>
                    <a:lnTo>
                      <a:pt x="2385484" y="5447668"/>
                    </a:lnTo>
                    <a:lnTo>
                      <a:pt x="2413618" y="5435822"/>
                    </a:lnTo>
                    <a:lnTo>
                      <a:pt x="2435829" y="5421015"/>
                    </a:lnTo>
                    <a:lnTo>
                      <a:pt x="2458040" y="5403246"/>
                    </a:lnTo>
                    <a:lnTo>
                      <a:pt x="2480252" y="5385477"/>
                    </a:lnTo>
                    <a:lnTo>
                      <a:pt x="2498020" y="5363265"/>
                    </a:lnTo>
                    <a:lnTo>
                      <a:pt x="2515789" y="5341054"/>
                    </a:lnTo>
                    <a:lnTo>
                      <a:pt x="2530597" y="5318843"/>
                    </a:lnTo>
                    <a:lnTo>
                      <a:pt x="2542443" y="5293670"/>
                    </a:lnTo>
                    <a:lnTo>
                      <a:pt x="2552808" y="5267017"/>
                    </a:lnTo>
                    <a:lnTo>
                      <a:pt x="2557250" y="5238883"/>
                    </a:lnTo>
                    <a:lnTo>
                      <a:pt x="2561692" y="5209268"/>
                    </a:lnTo>
                    <a:lnTo>
                      <a:pt x="2564654" y="5179653"/>
                    </a:lnTo>
                    <a:lnTo>
                      <a:pt x="2564654" y="331688"/>
                    </a:lnTo>
                    <a:lnTo>
                      <a:pt x="2561692" y="302073"/>
                    </a:lnTo>
                    <a:lnTo>
                      <a:pt x="2557250" y="272458"/>
                    </a:lnTo>
                    <a:lnTo>
                      <a:pt x="2552808" y="244324"/>
                    </a:lnTo>
                    <a:lnTo>
                      <a:pt x="2542443" y="217671"/>
                    </a:lnTo>
                    <a:lnTo>
                      <a:pt x="2530597" y="192498"/>
                    </a:lnTo>
                    <a:lnTo>
                      <a:pt x="2515789" y="167325"/>
                    </a:lnTo>
                    <a:lnTo>
                      <a:pt x="2498020" y="145114"/>
                    </a:lnTo>
                    <a:lnTo>
                      <a:pt x="2480252" y="124384"/>
                    </a:lnTo>
                    <a:lnTo>
                      <a:pt x="2458040" y="105134"/>
                    </a:lnTo>
                    <a:lnTo>
                      <a:pt x="2435829" y="90327"/>
                    </a:lnTo>
                    <a:lnTo>
                      <a:pt x="2413618" y="75519"/>
                    </a:lnTo>
                    <a:lnTo>
                      <a:pt x="2385484" y="62192"/>
                    </a:lnTo>
                    <a:lnTo>
                      <a:pt x="2360311" y="53308"/>
                    </a:lnTo>
                    <a:lnTo>
                      <a:pt x="2330696" y="45904"/>
                    </a:lnTo>
                    <a:lnTo>
                      <a:pt x="2304042" y="39981"/>
                    </a:lnTo>
                    <a:lnTo>
                      <a:pt x="2272947" y="39981"/>
                    </a:lnTo>
                    <a:lnTo>
                      <a:pt x="2061200" y="39981"/>
                    </a:lnTo>
                    <a:lnTo>
                      <a:pt x="2049354" y="39981"/>
                    </a:lnTo>
                    <a:lnTo>
                      <a:pt x="2038989" y="42943"/>
                    </a:lnTo>
                    <a:lnTo>
                      <a:pt x="2028623" y="47385"/>
                    </a:lnTo>
                    <a:lnTo>
                      <a:pt x="2021220" y="54789"/>
                    </a:lnTo>
                    <a:lnTo>
                      <a:pt x="2013816" y="62192"/>
                    </a:lnTo>
                    <a:lnTo>
                      <a:pt x="2009374" y="72558"/>
                    </a:lnTo>
                    <a:lnTo>
                      <a:pt x="2006412" y="82923"/>
                    </a:lnTo>
                    <a:lnTo>
                      <a:pt x="2006412" y="94769"/>
                    </a:lnTo>
                    <a:lnTo>
                      <a:pt x="2004932" y="109576"/>
                    </a:lnTo>
                    <a:lnTo>
                      <a:pt x="2004932" y="124384"/>
                    </a:lnTo>
                    <a:lnTo>
                      <a:pt x="1994566" y="152518"/>
                    </a:lnTo>
                    <a:lnTo>
                      <a:pt x="1982720" y="177691"/>
                    </a:lnTo>
                    <a:lnTo>
                      <a:pt x="1961990" y="199902"/>
                    </a:lnTo>
                    <a:lnTo>
                      <a:pt x="1939778" y="217671"/>
                    </a:lnTo>
                    <a:lnTo>
                      <a:pt x="1914606" y="232478"/>
                    </a:lnTo>
                    <a:lnTo>
                      <a:pt x="1887952" y="239882"/>
                    </a:lnTo>
                    <a:lnTo>
                      <a:pt x="1873145" y="241363"/>
                    </a:lnTo>
                    <a:lnTo>
                      <a:pt x="1856857" y="241363"/>
                    </a:lnTo>
                    <a:lnTo>
                      <a:pt x="756662" y="241363"/>
                    </a:lnTo>
                    <a:lnTo>
                      <a:pt x="741854" y="241363"/>
                    </a:lnTo>
                    <a:lnTo>
                      <a:pt x="727047" y="239882"/>
                    </a:lnTo>
                    <a:lnTo>
                      <a:pt x="698912" y="232478"/>
                    </a:lnTo>
                    <a:lnTo>
                      <a:pt x="673740" y="217671"/>
                    </a:lnTo>
                    <a:lnTo>
                      <a:pt x="651528" y="199902"/>
                    </a:lnTo>
                    <a:lnTo>
                      <a:pt x="633759" y="177691"/>
                    </a:lnTo>
                    <a:lnTo>
                      <a:pt x="618952" y="152518"/>
                    </a:lnTo>
                    <a:lnTo>
                      <a:pt x="611548" y="124384"/>
                    </a:lnTo>
                    <a:lnTo>
                      <a:pt x="610068" y="109576"/>
                    </a:lnTo>
                    <a:lnTo>
                      <a:pt x="610068" y="94769"/>
                    </a:lnTo>
                    <a:lnTo>
                      <a:pt x="607106" y="82923"/>
                    </a:lnTo>
                    <a:lnTo>
                      <a:pt x="604145" y="72558"/>
                    </a:lnTo>
                    <a:lnTo>
                      <a:pt x="599702" y="62192"/>
                    </a:lnTo>
                    <a:lnTo>
                      <a:pt x="592299" y="54789"/>
                    </a:lnTo>
                    <a:lnTo>
                      <a:pt x="584895" y="47385"/>
                    </a:lnTo>
                    <a:lnTo>
                      <a:pt x="574530" y="42943"/>
                    </a:lnTo>
                    <a:lnTo>
                      <a:pt x="564164" y="39981"/>
                    </a:lnTo>
                    <a:lnTo>
                      <a:pt x="555280" y="39981"/>
                    </a:lnTo>
                    <a:lnTo>
                      <a:pt x="340571" y="39981"/>
                    </a:lnTo>
                    <a:close/>
                    <a:moveTo>
                      <a:pt x="315399" y="0"/>
                    </a:moveTo>
                    <a:lnTo>
                      <a:pt x="350937" y="0"/>
                    </a:lnTo>
                    <a:lnTo>
                      <a:pt x="2264063" y="0"/>
                    </a:lnTo>
                    <a:lnTo>
                      <a:pt x="2301082" y="0"/>
                    </a:lnTo>
                    <a:lnTo>
                      <a:pt x="2335139" y="5923"/>
                    </a:lnTo>
                    <a:lnTo>
                      <a:pt x="2367715" y="14808"/>
                    </a:lnTo>
                    <a:lnTo>
                      <a:pt x="2400292" y="28134"/>
                    </a:lnTo>
                    <a:lnTo>
                      <a:pt x="2429906" y="42942"/>
                    </a:lnTo>
                    <a:lnTo>
                      <a:pt x="2461002" y="60711"/>
                    </a:lnTo>
                    <a:lnTo>
                      <a:pt x="2487656" y="79960"/>
                    </a:lnTo>
                    <a:lnTo>
                      <a:pt x="2512828" y="102172"/>
                    </a:lnTo>
                    <a:lnTo>
                      <a:pt x="2535040" y="127344"/>
                    </a:lnTo>
                    <a:lnTo>
                      <a:pt x="2554289" y="155479"/>
                    </a:lnTo>
                    <a:lnTo>
                      <a:pt x="2572058" y="182132"/>
                    </a:lnTo>
                    <a:lnTo>
                      <a:pt x="2586866" y="214708"/>
                    </a:lnTo>
                    <a:lnTo>
                      <a:pt x="2600192" y="244323"/>
                    </a:lnTo>
                    <a:lnTo>
                      <a:pt x="2607596" y="279861"/>
                    </a:lnTo>
                    <a:lnTo>
                      <a:pt x="2612038" y="313918"/>
                    </a:lnTo>
                    <a:lnTo>
                      <a:pt x="2615000" y="349456"/>
                    </a:lnTo>
                    <a:lnTo>
                      <a:pt x="2615000" y="5161883"/>
                    </a:lnTo>
                    <a:lnTo>
                      <a:pt x="2612038" y="5195940"/>
                    </a:lnTo>
                    <a:lnTo>
                      <a:pt x="2607596" y="5231478"/>
                    </a:lnTo>
                    <a:lnTo>
                      <a:pt x="2600192" y="5264054"/>
                    </a:lnTo>
                    <a:lnTo>
                      <a:pt x="2586866" y="5296631"/>
                    </a:lnTo>
                    <a:lnTo>
                      <a:pt x="2572058" y="5329207"/>
                    </a:lnTo>
                    <a:lnTo>
                      <a:pt x="2554289" y="5355861"/>
                    </a:lnTo>
                    <a:lnTo>
                      <a:pt x="2535040" y="5383995"/>
                    </a:lnTo>
                    <a:lnTo>
                      <a:pt x="2512828" y="5407687"/>
                    </a:lnTo>
                    <a:lnTo>
                      <a:pt x="2487656" y="5431379"/>
                    </a:lnTo>
                    <a:lnTo>
                      <a:pt x="2461002" y="5450628"/>
                    </a:lnTo>
                    <a:lnTo>
                      <a:pt x="2429906" y="5468397"/>
                    </a:lnTo>
                    <a:lnTo>
                      <a:pt x="2400292" y="5483205"/>
                    </a:lnTo>
                    <a:lnTo>
                      <a:pt x="2367715" y="5495051"/>
                    </a:lnTo>
                    <a:lnTo>
                      <a:pt x="2335139" y="5502455"/>
                    </a:lnTo>
                    <a:lnTo>
                      <a:pt x="2301082" y="5508378"/>
                    </a:lnTo>
                    <a:lnTo>
                      <a:pt x="2264063" y="5509858"/>
                    </a:lnTo>
                    <a:lnTo>
                      <a:pt x="350937" y="5509858"/>
                    </a:lnTo>
                    <a:lnTo>
                      <a:pt x="315399" y="5508378"/>
                    </a:lnTo>
                    <a:lnTo>
                      <a:pt x="281342" y="5502455"/>
                    </a:lnTo>
                    <a:lnTo>
                      <a:pt x="245804" y="5495051"/>
                    </a:lnTo>
                    <a:lnTo>
                      <a:pt x="213228" y="5483205"/>
                    </a:lnTo>
                    <a:lnTo>
                      <a:pt x="183613" y="5468397"/>
                    </a:lnTo>
                    <a:lnTo>
                      <a:pt x="153998" y="5450628"/>
                    </a:lnTo>
                    <a:lnTo>
                      <a:pt x="128825" y="5431379"/>
                    </a:lnTo>
                    <a:lnTo>
                      <a:pt x="103653" y="5407687"/>
                    </a:lnTo>
                    <a:lnTo>
                      <a:pt x="78480" y="5383995"/>
                    </a:lnTo>
                    <a:lnTo>
                      <a:pt x="59230" y="5355861"/>
                    </a:lnTo>
                    <a:lnTo>
                      <a:pt x="41461" y="5329207"/>
                    </a:lnTo>
                    <a:lnTo>
                      <a:pt x="26654" y="5296631"/>
                    </a:lnTo>
                    <a:lnTo>
                      <a:pt x="16288" y="5264054"/>
                    </a:lnTo>
                    <a:lnTo>
                      <a:pt x="7404" y="5231478"/>
                    </a:lnTo>
                    <a:lnTo>
                      <a:pt x="1481" y="5195940"/>
                    </a:lnTo>
                    <a:lnTo>
                      <a:pt x="0" y="5161883"/>
                    </a:lnTo>
                    <a:lnTo>
                      <a:pt x="0" y="349456"/>
                    </a:lnTo>
                    <a:lnTo>
                      <a:pt x="1481" y="313918"/>
                    </a:lnTo>
                    <a:lnTo>
                      <a:pt x="7404" y="279861"/>
                    </a:lnTo>
                    <a:lnTo>
                      <a:pt x="16288" y="244323"/>
                    </a:lnTo>
                    <a:lnTo>
                      <a:pt x="26654" y="214708"/>
                    </a:lnTo>
                    <a:lnTo>
                      <a:pt x="41461" y="182132"/>
                    </a:lnTo>
                    <a:lnTo>
                      <a:pt x="59230" y="155479"/>
                    </a:lnTo>
                    <a:lnTo>
                      <a:pt x="78480" y="127344"/>
                    </a:lnTo>
                    <a:lnTo>
                      <a:pt x="103653" y="102172"/>
                    </a:lnTo>
                    <a:lnTo>
                      <a:pt x="128825" y="79960"/>
                    </a:lnTo>
                    <a:lnTo>
                      <a:pt x="153998" y="60711"/>
                    </a:lnTo>
                    <a:lnTo>
                      <a:pt x="183613" y="42942"/>
                    </a:lnTo>
                    <a:lnTo>
                      <a:pt x="213228" y="28134"/>
                    </a:lnTo>
                    <a:lnTo>
                      <a:pt x="245804" y="14808"/>
                    </a:lnTo>
                    <a:lnTo>
                      <a:pt x="281342" y="592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9" name="Freeform 19">
                <a:extLst>
                  <a:ext uri="{FF2B5EF4-FFF2-40B4-BE49-F238E27FC236}">
                    <a16:creationId xmlns:a16="http://schemas.microsoft.com/office/drawing/2014/main" id="{3AE7E422-681E-44F0-9E07-DD394F755D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6696" y="764397"/>
                <a:ext cx="347976" cy="37019"/>
              </a:xfrm>
              <a:custGeom>
                <a:avLst/>
                <a:gdLst>
                  <a:gd name="T0" fmla="*/ 222 w 235"/>
                  <a:gd name="T1" fmla="*/ 25 h 25"/>
                  <a:gd name="T2" fmla="*/ 11 w 235"/>
                  <a:gd name="T3" fmla="*/ 25 h 25"/>
                  <a:gd name="T4" fmla="*/ 11 w 235"/>
                  <a:gd name="T5" fmla="*/ 25 h 25"/>
                  <a:gd name="T6" fmla="*/ 8 w 235"/>
                  <a:gd name="T7" fmla="*/ 23 h 25"/>
                  <a:gd name="T8" fmla="*/ 3 w 235"/>
                  <a:gd name="T9" fmla="*/ 22 h 25"/>
                  <a:gd name="T10" fmla="*/ 1 w 235"/>
                  <a:gd name="T11" fmla="*/ 17 h 25"/>
                  <a:gd name="T12" fmla="*/ 0 w 235"/>
                  <a:gd name="T13" fmla="*/ 12 h 25"/>
                  <a:gd name="T14" fmla="*/ 0 w 235"/>
                  <a:gd name="T15" fmla="*/ 12 h 25"/>
                  <a:gd name="T16" fmla="*/ 0 w 235"/>
                  <a:gd name="T17" fmla="*/ 12 h 25"/>
                  <a:gd name="T18" fmla="*/ 1 w 235"/>
                  <a:gd name="T19" fmla="*/ 8 h 25"/>
                  <a:gd name="T20" fmla="*/ 3 w 235"/>
                  <a:gd name="T21" fmla="*/ 3 h 25"/>
                  <a:gd name="T22" fmla="*/ 8 w 235"/>
                  <a:gd name="T23" fmla="*/ 2 h 25"/>
                  <a:gd name="T24" fmla="*/ 11 w 235"/>
                  <a:gd name="T25" fmla="*/ 0 h 25"/>
                  <a:gd name="T26" fmla="*/ 222 w 235"/>
                  <a:gd name="T27" fmla="*/ 0 h 25"/>
                  <a:gd name="T28" fmla="*/ 222 w 235"/>
                  <a:gd name="T29" fmla="*/ 0 h 25"/>
                  <a:gd name="T30" fmla="*/ 227 w 235"/>
                  <a:gd name="T31" fmla="*/ 2 h 25"/>
                  <a:gd name="T32" fmla="*/ 232 w 235"/>
                  <a:gd name="T33" fmla="*/ 3 h 25"/>
                  <a:gd name="T34" fmla="*/ 234 w 235"/>
                  <a:gd name="T35" fmla="*/ 8 h 25"/>
                  <a:gd name="T36" fmla="*/ 235 w 235"/>
                  <a:gd name="T37" fmla="*/ 12 h 25"/>
                  <a:gd name="T38" fmla="*/ 235 w 235"/>
                  <a:gd name="T39" fmla="*/ 12 h 25"/>
                  <a:gd name="T40" fmla="*/ 235 w 235"/>
                  <a:gd name="T41" fmla="*/ 12 h 25"/>
                  <a:gd name="T42" fmla="*/ 234 w 235"/>
                  <a:gd name="T43" fmla="*/ 17 h 25"/>
                  <a:gd name="T44" fmla="*/ 232 w 235"/>
                  <a:gd name="T45" fmla="*/ 22 h 25"/>
                  <a:gd name="T46" fmla="*/ 227 w 235"/>
                  <a:gd name="T47" fmla="*/ 23 h 25"/>
                  <a:gd name="T48" fmla="*/ 222 w 235"/>
                  <a:gd name="T49" fmla="*/ 25 h 25"/>
                  <a:gd name="T50" fmla="*/ 222 w 235"/>
                  <a:gd name="T5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5" h="25">
                    <a:moveTo>
                      <a:pt x="222" y="25"/>
                    </a:moveTo>
                    <a:lnTo>
                      <a:pt x="11" y="25"/>
                    </a:lnTo>
                    <a:lnTo>
                      <a:pt x="11" y="25"/>
                    </a:lnTo>
                    <a:lnTo>
                      <a:pt x="8" y="23"/>
                    </a:lnTo>
                    <a:lnTo>
                      <a:pt x="3" y="22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8" y="2"/>
                    </a:lnTo>
                    <a:lnTo>
                      <a:pt x="11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27" y="2"/>
                    </a:lnTo>
                    <a:lnTo>
                      <a:pt x="232" y="3"/>
                    </a:lnTo>
                    <a:lnTo>
                      <a:pt x="234" y="8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4" y="17"/>
                    </a:lnTo>
                    <a:lnTo>
                      <a:pt x="232" y="22"/>
                    </a:lnTo>
                    <a:lnTo>
                      <a:pt x="227" y="23"/>
                    </a:lnTo>
                    <a:lnTo>
                      <a:pt x="222" y="25"/>
                    </a:lnTo>
                    <a:lnTo>
                      <a:pt x="222" y="25"/>
                    </a:lnTo>
                    <a:close/>
                  </a:path>
                </a:pathLst>
              </a:custGeom>
              <a:solidFill>
                <a:srgbClr val="171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0">
                <a:extLst>
                  <a:ext uri="{FF2B5EF4-FFF2-40B4-BE49-F238E27FC236}">
                    <a16:creationId xmlns:a16="http://schemas.microsoft.com/office/drawing/2014/main" id="{9527BFC2-7970-4A31-9F70-4E183FD8DC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17594" y="742185"/>
                <a:ext cx="81442" cy="81442"/>
              </a:xfrm>
              <a:custGeom>
                <a:avLst/>
                <a:gdLst>
                  <a:gd name="T0" fmla="*/ 55 w 55"/>
                  <a:gd name="T1" fmla="*/ 27 h 55"/>
                  <a:gd name="T2" fmla="*/ 55 w 55"/>
                  <a:gd name="T3" fmla="*/ 27 h 55"/>
                  <a:gd name="T4" fmla="*/ 54 w 55"/>
                  <a:gd name="T5" fmla="*/ 33 h 55"/>
                  <a:gd name="T6" fmla="*/ 52 w 55"/>
                  <a:gd name="T7" fmla="*/ 38 h 55"/>
                  <a:gd name="T8" fmla="*/ 50 w 55"/>
                  <a:gd name="T9" fmla="*/ 42 h 55"/>
                  <a:gd name="T10" fmla="*/ 47 w 55"/>
                  <a:gd name="T11" fmla="*/ 47 h 55"/>
                  <a:gd name="T12" fmla="*/ 42 w 55"/>
                  <a:gd name="T13" fmla="*/ 50 h 55"/>
                  <a:gd name="T14" fmla="*/ 38 w 55"/>
                  <a:gd name="T15" fmla="*/ 52 h 55"/>
                  <a:gd name="T16" fmla="*/ 33 w 55"/>
                  <a:gd name="T17" fmla="*/ 54 h 55"/>
                  <a:gd name="T18" fmla="*/ 27 w 55"/>
                  <a:gd name="T19" fmla="*/ 55 h 55"/>
                  <a:gd name="T20" fmla="*/ 27 w 55"/>
                  <a:gd name="T21" fmla="*/ 55 h 55"/>
                  <a:gd name="T22" fmla="*/ 22 w 55"/>
                  <a:gd name="T23" fmla="*/ 54 h 55"/>
                  <a:gd name="T24" fmla="*/ 17 w 55"/>
                  <a:gd name="T25" fmla="*/ 52 h 55"/>
                  <a:gd name="T26" fmla="*/ 11 w 55"/>
                  <a:gd name="T27" fmla="*/ 50 h 55"/>
                  <a:gd name="T28" fmla="*/ 8 w 55"/>
                  <a:gd name="T29" fmla="*/ 47 h 55"/>
                  <a:gd name="T30" fmla="*/ 5 w 55"/>
                  <a:gd name="T31" fmla="*/ 42 h 55"/>
                  <a:gd name="T32" fmla="*/ 3 w 55"/>
                  <a:gd name="T33" fmla="*/ 38 h 55"/>
                  <a:gd name="T34" fmla="*/ 1 w 55"/>
                  <a:gd name="T35" fmla="*/ 33 h 55"/>
                  <a:gd name="T36" fmla="*/ 0 w 55"/>
                  <a:gd name="T37" fmla="*/ 27 h 55"/>
                  <a:gd name="T38" fmla="*/ 0 w 55"/>
                  <a:gd name="T39" fmla="*/ 27 h 55"/>
                  <a:gd name="T40" fmla="*/ 1 w 55"/>
                  <a:gd name="T41" fmla="*/ 22 h 55"/>
                  <a:gd name="T42" fmla="*/ 3 w 55"/>
                  <a:gd name="T43" fmla="*/ 17 h 55"/>
                  <a:gd name="T44" fmla="*/ 5 w 55"/>
                  <a:gd name="T45" fmla="*/ 11 h 55"/>
                  <a:gd name="T46" fmla="*/ 8 w 55"/>
                  <a:gd name="T47" fmla="*/ 8 h 55"/>
                  <a:gd name="T48" fmla="*/ 11 w 55"/>
                  <a:gd name="T49" fmla="*/ 5 h 55"/>
                  <a:gd name="T50" fmla="*/ 17 w 55"/>
                  <a:gd name="T51" fmla="*/ 3 h 55"/>
                  <a:gd name="T52" fmla="*/ 22 w 55"/>
                  <a:gd name="T53" fmla="*/ 1 h 55"/>
                  <a:gd name="T54" fmla="*/ 27 w 55"/>
                  <a:gd name="T55" fmla="*/ 0 h 55"/>
                  <a:gd name="T56" fmla="*/ 27 w 55"/>
                  <a:gd name="T57" fmla="*/ 0 h 55"/>
                  <a:gd name="T58" fmla="*/ 33 w 55"/>
                  <a:gd name="T59" fmla="*/ 1 h 55"/>
                  <a:gd name="T60" fmla="*/ 38 w 55"/>
                  <a:gd name="T61" fmla="*/ 3 h 55"/>
                  <a:gd name="T62" fmla="*/ 42 w 55"/>
                  <a:gd name="T63" fmla="*/ 5 h 55"/>
                  <a:gd name="T64" fmla="*/ 47 w 55"/>
                  <a:gd name="T65" fmla="*/ 8 h 55"/>
                  <a:gd name="T66" fmla="*/ 50 w 55"/>
                  <a:gd name="T67" fmla="*/ 11 h 55"/>
                  <a:gd name="T68" fmla="*/ 52 w 55"/>
                  <a:gd name="T69" fmla="*/ 17 h 55"/>
                  <a:gd name="T70" fmla="*/ 54 w 55"/>
                  <a:gd name="T71" fmla="*/ 22 h 55"/>
                  <a:gd name="T72" fmla="*/ 55 w 55"/>
                  <a:gd name="T73" fmla="*/ 27 h 55"/>
                  <a:gd name="T74" fmla="*/ 55 w 55"/>
                  <a:gd name="T75" fmla="*/ 2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5" h="55">
                    <a:moveTo>
                      <a:pt x="55" y="27"/>
                    </a:moveTo>
                    <a:lnTo>
                      <a:pt x="55" y="27"/>
                    </a:lnTo>
                    <a:lnTo>
                      <a:pt x="54" y="33"/>
                    </a:lnTo>
                    <a:lnTo>
                      <a:pt x="52" y="38"/>
                    </a:lnTo>
                    <a:lnTo>
                      <a:pt x="50" y="42"/>
                    </a:lnTo>
                    <a:lnTo>
                      <a:pt x="47" y="47"/>
                    </a:lnTo>
                    <a:lnTo>
                      <a:pt x="42" y="50"/>
                    </a:lnTo>
                    <a:lnTo>
                      <a:pt x="38" y="52"/>
                    </a:lnTo>
                    <a:lnTo>
                      <a:pt x="33" y="54"/>
                    </a:lnTo>
                    <a:lnTo>
                      <a:pt x="27" y="55"/>
                    </a:lnTo>
                    <a:lnTo>
                      <a:pt x="27" y="55"/>
                    </a:lnTo>
                    <a:lnTo>
                      <a:pt x="22" y="54"/>
                    </a:lnTo>
                    <a:lnTo>
                      <a:pt x="17" y="52"/>
                    </a:lnTo>
                    <a:lnTo>
                      <a:pt x="11" y="50"/>
                    </a:lnTo>
                    <a:lnTo>
                      <a:pt x="8" y="47"/>
                    </a:lnTo>
                    <a:lnTo>
                      <a:pt x="5" y="42"/>
                    </a:lnTo>
                    <a:lnTo>
                      <a:pt x="3" y="38"/>
                    </a:lnTo>
                    <a:lnTo>
                      <a:pt x="1" y="33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" y="22"/>
                    </a:lnTo>
                    <a:lnTo>
                      <a:pt x="3" y="17"/>
                    </a:lnTo>
                    <a:lnTo>
                      <a:pt x="5" y="11"/>
                    </a:lnTo>
                    <a:lnTo>
                      <a:pt x="8" y="8"/>
                    </a:lnTo>
                    <a:lnTo>
                      <a:pt x="11" y="5"/>
                    </a:lnTo>
                    <a:lnTo>
                      <a:pt x="17" y="3"/>
                    </a:lnTo>
                    <a:lnTo>
                      <a:pt x="22" y="1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33" y="1"/>
                    </a:lnTo>
                    <a:lnTo>
                      <a:pt x="38" y="3"/>
                    </a:lnTo>
                    <a:lnTo>
                      <a:pt x="42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2" y="17"/>
                    </a:lnTo>
                    <a:lnTo>
                      <a:pt x="54" y="22"/>
                    </a:lnTo>
                    <a:lnTo>
                      <a:pt x="55" y="27"/>
                    </a:lnTo>
                    <a:lnTo>
                      <a:pt x="55" y="27"/>
                    </a:lnTo>
                    <a:close/>
                  </a:path>
                </a:pathLst>
              </a:custGeom>
              <a:solidFill>
                <a:srgbClr val="1214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1">
                <a:extLst>
                  <a:ext uri="{FF2B5EF4-FFF2-40B4-BE49-F238E27FC236}">
                    <a16:creationId xmlns:a16="http://schemas.microsoft.com/office/drawing/2014/main" id="{485666A8-032C-4776-A0A7-F939C8AFDE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4978" y="761435"/>
                <a:ext cx="26653" cy="29615"/>
              </a:xfrm>
              <a:custGeom>
                <a:avLst/>
                <a:gdLst>
                  <a:gd name="T0" fmla="*/ 18 w 18"/>
                  <a:gd name="T1" fmla="*/ 10 h 20"/>
                  <a:gd name="T2" fmla="*/ 18 w 18"/>
                  <a:gd name="T3" fmla="*/ 10 h 20"/>
                  <a:gd name="T4" fmla="*/ 18 w 18"/>
                  <a:gd name="T5" fmla="*/ 14 h 20"/>
                  <a:gd name="T6" fmla="*/ 16 w 18"/>
                  <a:gd name="T7" fmla="*/ 17 h 20"/>
                  <a:gd name="T8" fmla="*/ 13 w 18"/>
                  <a:gd name="T9" fmla="*/ 19 h 20"/>
                  <a:gd name="T10" fmla="*/ 10 w 18"/>
                  <a:gd name="T11" fmla="*/ 20 h 20"/>
                  <a:gd name="T12" fmla="*/ 10 w 18"/>
                  <a:gd name="T13" fmla="*/ 20 h 20"/>
                  <a:gd name="T14" fmla="*/ 5 w 18"/>
                  <a:gd name="T15" fmla="*/ 19 h 20"/>
                  <a:gd name="T16" fmla="*/ 3 w 18"/>
                  <a:gd name="T17" fmla="*/ 17 h 20"/>
                  <a:gd name="T18" fmla="*/ 0 w 18"/>
                  <a:gd name="T19" fmla="*/ 14 h 20"/>
                  <a:gd name="T20" fmla="*/ 0 w 18"/>
                  <a:gd name="T21" fmla="*/ 10 h 20"/>
                  <a:gd name="T22" fmla="*/ 0 w 18"/>
                  <a:gd name="T23" fmla="*/ 10 h 20"/>
                  <a:gd name="T24" fmla="*/ 0 w 18"/>
                  <a:gd name="T25" fmla="*/ 7 h 20"/>
                  <a:gd name="T26" fmla="*/ 3 w 18"/>
                  <a:gd name="T27" fmla="*/ 4 h 20"/>
                  <a:gd name="T28" fmla="*/ 5 w 18"/>
                  <a:gd name="T29" fmla="*/ 2 h 20"/>
                  <a:gd name="T30" fmla="*/ 10 w 18"/>
                  <a:gd name="T31" fmla="*/ 0 h 20"/>
                  <a:gd name="T32" fmla="*/ 10 w 18"/>
                  <a:gd name="T33" fmla="*/ 0 h 20"/>
                  <a:gd name="T34" fmla="*/ 13 w 18"/>
                  <a:gd name="T35" fmla="*/ 2 h 20"/>
                  <a:gd name="T36" fmla="*/ 16 w 18"/>
                  <a:gd name="T37" fmla="*/ 4 h 20"/>
                  <a:gd name="T38" fmla="*/ 18 w 18"/>
                  <a:gd name="T39" fmla="*/ 7 h 20"/>
                  <a:gd name="T40" fmla="*/ 18 w 18"/>
                  <a:gd name="T41" fmla="*/ 10 h 20"/>
                  <a:gd name="T42" fmla="*/ 18 w 18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20">
                    <a:moveTo>
                      <a:pt x="18" y="10"/>
                    </a:moveTo>
                    <a:lnTo>
                      <a:pt x="18" y="10"/>
                    </a:lnTo>
                    <a:lnTo>
                      <a:pt x="18" y="14"/>
                    </a:lnTo>
                    <a:lnTo>
                      <a:pt x="16" y="17"/>
                    </a:lnTo>
                    <a:lnTo>
                      <a:pt x="13" y="19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3" y="2"/>
                    </a:lnTo>
                    <a:lnTo>
                      <a:pt x="16" y="4"/>
                    </a:lnTo>
                    <a:lnTo>
                      <a:pt x="18" y="7"/>
                    </a:lnTo>
                    <a:lnTo>
                      <a:pt x="18" y="10"/>
                    </a:lnTo>
                    <a:lnTo>
                      <a:pt x="18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2">
                <a:extLst>
                  <a:ext uri="{FF2B5EF4-FFF2-40B4-BE49-F238E27FC236}">
                    <a16:creationId xmlns:a16="http://schemas.microsoft.com/office/drawing/2014/main" id="{D6DEAD02-71BC-4076-90ED-D69B7DEC67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2017" y="764397"/>
                <a:ext cx="25173" cy="22212"/>
              </a:xfrm>
              <a:custGeom>
                <a:avLst/>
                <a:gdLst>
                  <a:gd name="T0" fmla="*/ 17 w 17"/>
                  <a:gd name="T1" fmla="*/ 8 h 15"/>
                  <a:gd name="T2" fmla="*/ 17 w 17"/>
                  <a:gd name="T3" fmla="*/ 8 h 15"/>
                  <a:gd name="T4" fmla="*/ 17 w 17"/>
                  <a:gd name="T5" fmla="*/ 10 h 15"/>
                  <a:gd name="T6" fmla="*/ 15 w 17"/>
                  <a:gd name="T7" fmla="*/ 13 h 15"/>
                  <a:gd name="T8" fmla="*/ 12 w 17"/>
                  <a:gd name="T9" fmla="*/ 15 h 15"/>
                  <a:gd name="T10" fmla="*/ 8 w 17"/>
                  <a:gd name="T11" fmla="*/ 15 h 15"/>
                  <a:gd name="T12" fmla="*/ 8 w 17"/>
                  <a:gd name="T13" fmla="*/ 15 h 15"/>
                  <a:gd name="T14" fmla="*/ 5 w 17"/>
                  <a:gd name="T15" fmla="*/ 15 h 15"/>
                  <a:gd name="T16" fmla="*/ 3 w 17"/>
                  <a:gd name="T17" fmla="*/ 13 h 15"/>
                  <a:gd name="T18" fmla="*/ 2 w 17"/>
                  <a:gd name="T19" fmla="*/ 10 h 15"/>
                  <a:gd name="T20" fmla="*/ 0 w 17"/>
                  <a:gd name="T21" fmla="*/ 8 h 15"/>
                  <a:gd name="T22" fmla="*/ 0 w 17"/>
                  <a:gd name="T23" fmla="*/ 8 h 15"/>
                  <a:gd name="T24" fmla="*/ 2 w 17"/>
                  <a:gd name="T25" fmla="*/ 5 h 15"/>
                  <a:gd name="T26" fmla="*/ 3 w 17"/>
                  <a:gd name="T27" fmla="*/ 2 h 15"/>
                  <a:gd name="T28" fmla="*/ 5 w 17"/>
                  <a:gd name="T29" fmla="*/ 0 h 15"/>
                  <a:gd name="T30" fmla="*/ 8 w 17"/>
                  <a:gd name="T31" fmla="*/ 0 h 15"/>
                  <a:gd name="T32" fmla="*/ 8 w 17"/>
                  <a:gd name="T33" fmla="*/ 0 h 15"/>
                  <a:gd name="T34" fmla="*/ 12 w 17"/>
                  <a:gd name="T35" fmla="*/ 0 h 15"/>
                  <a:gd name="T36" fmla="*/ 15 w 17"/>
                  <a:gd name="T37" fmla="*/ 2 h 15"/>
                  <a:gd name="T38" fmla="*/ 17 w 17"/>
                  <a:gd name="T39" fmla="*/ 5 h 15"/>
                  <a:gd name="T40" fmla="*/ 17 w 17"/>
                  <a:gd name="T41" fmla="*/ 8 h 15"/>
                  <a:gd name="T42" fmla="*/ 17 w 17"/>
                  <a:gd name="T4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" h="15">
                    <a:moveTo>
                      <a:pt x="17" y="8"/>
                    </a:moveTo>
                    <a:lnTo>
                      <a:pt x="17" y="8"/>
                    </a:lnTo>
                    <a:lnTo>
                      <a:pt x="17" y="10"/>
                    </a:lnTo>
                    <a:lnTo>
                      <a:pt x="15" y="13"/>
                    </a:lnTo>
                    <a:lnTo>
                      <a:pt x="12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5" y="15"/>
                    </a:lnTo>
                    <a:lnTo>
                      <a:pt x="3" y="13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5" y="2"/>
                    </a:lnTo>
                    <a:lnTo>
                      <a:pt x="17" y="5"/>
                    </a:lnTo>
                    <a:lnTo>
                      <a:pt x="17" y="8"/>
                    </a:lnTo>
                    <a:lnTo>
                      <a:pt x="17" y="8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3">
                <a:extLst>
                  <a:ext uri="{FF2B5EF4-FFF2-40B4-BE49-F238E27FC236}">
                    <a16:creationId xmlns:a16="http://schemas.microsoft.com/office/drawing/2014/main" id="{02A285D2-2654-4AEF-B03F-0F1745ABA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6458" y="768839"/>
                <a:ext cx="10366" cy="13327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5 h 9"/>
                  <a:gd name="T4" fmla="*/ 7 w 7"/>
                  <a:gd name="T5" fmla="*/ 7 h 9"/>
                  <a:gd name="T6" fmla="*/ 4 w 7"/>
                  <a:gd name="T7" fmla="*/ 9 h 9"/>
                  <a:gd name="T8" fmla="*/ 4 w 7"/>
                  <a:gd name="T9" fmla="*/ 9 h 9"/>
                  <a:gd name="T10" fmla="*/ 0 w 7"/>
                  <a:gd name="T11" fmla="*/ 7 h 9"/>
                  <a:gd name="T12" fmla="*/ 0 w 7"/>
                  <a:gd name="T13" fmla="*/ 5 h 9"/>
                  <a:gd name="T14" fmla="*/ 0 w 7"/>
                  <a:gd name="T15" fmla="*/ 5 h 9"/>
                  <a:gd name="T16" fmla="*/ 0 w 7"/>
                  <a:gd name="T17" fmla="*/ 2 h 9"/>
                  <a:gd name="T18" fmla="*/ 4 w 7"/>
                  <a:gd name="T19" fmla="*/ 0 h 9"/>
                  <a:gd name="T20" fmla="*/ 4 w 7"/>
                  <a:gd name="T21" fmla="*/ 0 h 9"/>
                  <a:gd name="T22" fmla="*/ 7 w 7"/>
                  <a:gd name="T23" fmla="*/ 2 h 9"/>
                  <a:gd name="T24" fmla="*/ 7 w 7"/>
                  <a:gd name="T25" fmla="*/ 5 h 9"/>
                  <a:gd name="T26" fmla="*/ 7 w 7"/>
                  <a:gd name="T2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5"/>
                    </a:lnTo>
                    <a:lnTo>
                      <a:pt x="7" y="7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2F4C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4">
                <a:extLst>
                  <a:ext uri="{FF2B5EF4-FFF2-40B4-BE49-F238E27FC236}">
                    <a16:creationId xmlns:a16="http://schemas.microsoft.com/office/drawing/2014/main" id="{068DDAA8-8611-4423-9C02-580445B718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9440" y="767359"/>
                <a:ext cx="22212" cy="29615"/>
              </a:xfrm>
              <a:custGeom>
                <a:avLst/>
                <a:gdLst>
                  <a:gd name="T0" fmla="*/ 15 w 15"/>
                  <a:gd name="T1" fmla="*/ 10 h 20"/>
                  <a:gd name="T2" fmla="*/ 15 w 15"/>
                  <a:gd name="T3" fmla="*/ 10 h 20"/>
                  <a:gd name="T4" fmla="*/ 14 w 15"/>
                  <a:gd name="T5" fmla="*/ 13 h 20"/>
                  <a:gd name="T6" fmla="*/ 12 w 15"/>
                  <a:gd name="T7" fmla="*/ 16 h 20"/>
                  <a:gd name="T8" fmla="*/ 10 w 15"/>
                  <a:gd name="T9" fmla="*/ 18 h 20"/>
                  <a:gd name="T10" fmla="*/ 9 w 15"/>
                  <a:gd name="T11" fmla="*/ 20 h 20"/>
                  <a:gd name="T12" fmla="*/ 9 w 15"/>
                  <a:gd name="T13" fmla="*/ 20 h 20"/>
                  <a:gd name="T14" fmla="*/ 5 w 15"/>
                  <a:gd name="T15" fmla="*/ 18 h 20"/>
                  <a:gd name="T16" fmla="*/ 3 w 15"/>
                  <a:gd name="T17" fmla="*/ 16 h 20"/>
                  <a:gd name="T18" fmla="*/ 2 w 15"/>
                  <a:gd name="T19" fmla="*/ 13 h 20"/>
                  <a:gd name="T20" fmla="*/ 0 w 15"/>
                  <a:gd name="T21" fmla="*/ 10 h 20"/>
                  <a:gd name="T22" fmla="*/ 0 w 15"/>
                  <a:gd name="T23" fmla="*/ 10 h 20"/>
                  <a:gd name="T24" fmla="*/ 2 w 15"/>
                  <a:gd name="T25" fmla="*/ 6 h 20"/>
                  <a:gd name="T26" fmla="*/ 3 w 15"/>
                  <a:gd name="T27" fmla="*/ 3 h 20"/>
                  <a:gd name="T28" fmla="*/ 5 w 15"/>
                  <a:gd name="T29" fmla="*/ 1 h 20"/>
                  <a:gd name="T30" fmla="*/ 9 w 15"/>
                  <a:gd name="T31" fmla="*/ 0 h 20"/>
                  <a:gd name="T32" fmla="*/ 9 w 15"/>
                  <a:gd name="T33" fmla="*/ 0 h 20"/>
                  <a:gd name="T34" fmla="*/ 10 w 15"/>
                  <a:gd name="T35" fmla="*/ 1 h 20"/>
                  <a:gd name="T36" fmla="*/ 12 w 15"/>
                  <a:gd name="T37" fmla="*/ 3 h 20"/>
                  <a:gd name="T38" fmla="*/ 14 w 15"/>
                  <a:gd name="T39" fmla="*/ 6 h 20"/>
                  <a:gd name="T40" fmla="*/ 15 w 15"/>
                  <a:gd name="T41" fmla="*/ 10 h 20"/>
                  <a:gd name="T42" fmla="*/ 15 w 15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lnTo>
                      <a:pt x="15" y="10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0" y="18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5" y="18"/>
                    </a:lnTo>
                    <a:lnTo>
                      <a:pt x="3" y="16"/>
                    </a:lnTo>
                    <a:lnTo>
                      <a:pt x="2" y="13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4" y="6"/>
                    </a:lnTo>
                    <a:lnTo>
                      <a:pt x="15" y="10"/>
                    </a:lnTo>
                    <a:lnTo>
                      <a:pt x="15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5">
                <a:extLst>
                  <a:ext uri="{FF2B5EF4-FFF2-40B4-BE49-F238E27FC236}">
                    <a16:creationId xmlns:a16="http://schemas.microsoft.com/office/drawing/2014/main" id="{A6F89435-521A-46D2-8069-6AD833879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3882" y="771800"/>
                <a:ext cx="16288" cy="19250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7 h 13"/>
                  <a:gd name="T4" fmla="*/ 9 w 11"/>
                  <a:gd name="T5" fmla="*/ 12 h 13"/>
                  <a:gd name="T6" fmla="*/ 6 w 11"/>
                  <a:gd name="T7" fmla="*/ 13 h 13"/>
                  <a:gd name="T8" fmla="*/ 6 w 11"/>
                  <a:gd name="T9" fmla="*/ 13 h 13"/>
                  <a:gd name="T10" fmla="*/ 2 w 11"/>
                  <a:gd name="T11" fmla="*/ 12 h 13"/>
                  <a:gd name="T12" fmla="*/ 0 w 11"/>
                  <a:gd name="T13" fmla="*/ 7 h 13"/>
                  <a:gd name="T14" fmla="*/ 0 w 11"/>
                  <a:gd name="T15" fmla="*/ 7 h 13"/>
                  <a:gd name="T16" fmla="*/ 2 w 11"/>
                  <a:gd name="T17" fmla="*/ 2 h 13"/>
                  <a:gd name="T18" fmla="*/ 6 w 11"/>
                  <a:gd name="T19" fmla="*/ 0 h 13"/>
                  <a:gd name="T20" fmla="*/ 6 w 11"/>
                  <a:gd name="T21" fmla="*/ 0 h 13"/>
                  <a:gd name="T22" fmla="*/ 9 w 11"/>
                  <a:gd name="T23" fmla="*/ 2 h 13"/>
                  <a:gd name="T24" fmla="*/ 11 w 11"/>
                  <a:gd name="T25" fmla="*/ 7 h 13"/>
                  <a:gd name="T26" fmla="*/ 11 w 11"/>
                  <a:gd name="T2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lnTo>
                      <a:pt x="11" y="7"/>
                    </a:lnTo>
                    <a:lnTo>
                      <a:pt x="9" y="12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2" y="12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11" y="7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6">
                <a:extLst>
                  <a:ext uri="{FF2B5EF4-FFF2-40B4-BE49-F238E27FC236}">
                    <a16:creationId xmlns:a16="http://schemas.microsoft.com/office/drawing/2014/main" id="{9238190F-0C18-4A18-AD35-67BB41EEB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9805" y="774762"/>
                <a:ext cx="7404" cy="11846"/>
              </a:xfrm>
              <a:custGeom>
                <a:avLst/>
                <a:gdLst>
                  <a:gd name="T0" fmla="*/ 5 w 5"/>
                  <a:gd name="T1" fmla="*/ 5 h 8"/>
                  <a:gd name="T2" fmla="*/ 5 w 5"/>
                  <a:gd name="T3" fmla="*/ 5 h 8"/>
                  <a:gd name="T4" fmla="*/ 5 w 5"/>
                  <a:gd name="T5" fmla="*/ 8 h 8"/>
                  <a:gd name="T6" fmla="*/ 2 w 5"/>
                  <a:gd name="T7" fmla="*/ 8 h 8"/>
                  <a:gd name="T8" fmla="*/ 2 w 5"/>
                  <a:gd name="T9" fmla="*/ 8 h 8"/>
                  <a:gd name="T10" fmla="*/ 0 w 5"/>
                  <a:gd name="T11" fmla="*/ 8 h 8"/>
                  <a:gd name="T12" fmla="*/ 0 w 5"/>
                  <a:gd name="T13" fmla="*/ 5 h 8"/>
                  <a:gd name="T14" fmla="*/ 0 w 5"/>
                  <a:gd name="T15" fmla="*/ 5 h 8"/>
                  <a:gd name="T16" fmla="*/ 0 w 5"/>
                  <a:gd name="T17" fmla="*/ 1 h 8"/>
                  <a:gd name="T18" fmla="*/ 2 w 5"/>
                  <a:gd name="T19" fmla="*/ 0 h 8"/>
                  <a:gd name="T20" fmla="*/ 2 w 5"/>
                  <a:gd name="T21" fmla="*/ 0 h 8"/>
                  <a:gd name="T22" fmla="*/ 5 w 5"/>
                  <a:gd name="T23" fmla="*/ 1 h 8"/>
                  <a:gd name="T24" fmla="*/ 5 w 5"/>
                  <a:gd name="T25" fmla="*/ 5 h 8"/>
                  <a:gd name="T26" fmla="*/ 5 w 5"/>
                  <a:gd name="T2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8">
                    <a:moveTo>
                      <a:pt x="5" y="5"/>
                    </a:moveTo>
                    <a:lnTo>
                      <a:pt x="5" y="5"/>
                    </a:lnTo>
                    <a:lnTo>
                      <a:pt x="5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243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0CF3FDAA-2625-4B4E-AEE8-7F3EE1F5E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1324120"/>
              <a:ext cx="28135" cy="217670"/>
            </a:xfrm>
            <a:custGeom>
              <a:avLst/>
              <a:gdLst>
                <a:gd name="T0" fmla="*/ 8 w 19"/>
                <a:gd name="T1" fmla="*/ 147 h 147"/>
                <a:gd name="T2" fmla="*/ 12 w 19"/>
                <a:gd name="T3" fmla="*/ 147 h 147"/>
                <a:gd name="T4" fmla="*/ 12 w 19"/>
                <a:gd name="T5" fmla="*/ 147 h 147"/>
                <a:gd name="T6" fmla="*/ 13 w 19"/>
                <a:gd name="T7" fmla="*/ 147 h 147"/>
                <a:gd name="T8" fmla="*/ 15 w 19"/>
                <a:gd name="T9" fmla="*/ 145 h 147"/>
                <a:gd name="T10" fmla="*/ 17 w 19"/>
                <a:gd name="T11" fmla="*/ 143 h 147"/>
                <a:gd name="T12" fmla="*/ 19 w 19"/>
                <a:gd name="T13" fmla="*/ 140 h 147"/>
                <a:gd name="T14" fmla="*/ 19 w 19"/>
                <a:gd name="T15" fmla="*/ 7 h 147"/>
                <a:gd name="T16" fmla="*/ 19 w 19"/>
                <a:gd name="T17" fmla="*/ 7 h 147"/>
                <a:gd name="T18" fmla="*/ 17 w 19"/>
                <a:gd name="T19" fmla="*/ 5 h 147"/>
                <a:gd name="T20" fmla="*/ 15 w 19"/>
                <a:gd name="T21" fmla="*/ 4 h 147"/>
                <a:gd name="T22" fmla="*/ 13 w 19"/>
                <a:gd name="T23" fmla="*/ 2 h 147"/>
                <a:gd name="T24" fmla="*/ 12 w 19"/>
                <a:gd name="T25" fmla="*/ 0 h 147"/>
                <a:gd name="T26" fmla="*/ 8 w 19"/>
                <a:gd name="T27" fmla="*/ 0 h 147"/>
                <a:gd name="T28" fmla="*/ 8 w 19"/>
                <a:gd name="T29" fmla="*/ 0 h 147"/>
                <a:gd name="T30" fmla="*/ 5 w 19"/>
                <a:gd name="T31" fmla="*/ 2 h 147"/>
                <a:gd name="T32" fmla="*/ 2 w 19"/>
                <a:gd name="T33" fmla="*/ 4 h 147"/>
                <a:gd name="T34" fmla="*/ 0 w 19"/>
                <a:gd name="T35" fmla="*/ 7 h 147"/>
                <a:gd name="T36" fmla="*/ 0 w 19"/>
                <a:gd name="T37" fmla="*/ 10 h 147"/>
                <a:gd name="T38" fmla="*/ 0 w 19"/>
                <a:gd name="T39" fmla="*/ 138 h 147"/>
                <a:gd name="T40" fmla="*/ 0 w 19"/>
                <a:gd name="T41" fmla="*/ 138 h 147"/>
                <a:gd name="T42" fmla="*/ 0 w 19"/>
                <a:gd name="T43" fmla="*/ 142 h 147"/>
                <a:gd name="T44" fmla="*/ 2 w 19"/>
                <a:gd name="T45" fmla="*/ 145 h 147"/>
                <a:gd name="T46" fmla="*/ 5 w 19"/>
                <a:gd name="T47" fmla="*/ 147 h 147"/>
                <a:gd name="T48" fmla="*/ 8 w 19"/>
                <a:gd name="T49" fmla="*/ 147 h 147"/>
                <a:gd name="T50" fmla="*/ 8 w 19"/>
                <a:gd name="T5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147">
                  <a:moveTo>
                    <a:pt x="8" y="147"/>
                  </a:moveTo>
                  <a:lnTo>
                    <a:pt x="12" y="147"/>
                  </a:lnTo>
                  <a:lnTo>
                    <a:pt x="12" y="147"/>
                  </a:lnTo>
                  <a:lnTo>
                    <a:pt x="13" y="147"/>
                  </a:lnTo>
                  <a:lnTo>
                    <a:pt x="15" y="145"/>
                  </a:lnTo>
                  <a:lnTo>
                    <a:pt x="17" y="143"/>
                  </a:lnTo>
                  <a:lnTo>
                    <a:pt x="19" y="140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5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2" y="145"/>
                  </a:lnTo>
                  <a:lnTo>
                    <a:pt x="5" y="147"/>
                  </a:lnTo>
                  <a:lnTo>
                    <a:pt x="8" y="147"/>
                  </a:lnTo>
                  <a:lnTo>
                    <a:pt x="8" y="147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BC292874-4454-449F-B189-B8645C664A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1746132"/>
              <a:ext cx="28135" cy="402763"/>
            </a:xfrm>
            <a:custGeom>
              <a:avLst/>
              <a:gdLst>
                <a:gd name="T0" fmla="*/ 8 w 19"/>
                <a:gd name="T1" fmla="*/ 272 h 272"/>
                <a:gd name="T2" fmla="*/ 12 w 19"/>
                <a:gd name="T3" fmla="*/ 272 h 272"/>
                <a:gd name="T4" fmla="*/ 12 w 19"/>
                <a:gd name="T5" fmla="*/ 272 h 272"/>
                <a:gd name="T6" fmla="*/ 13 w 19"/>
                <a:gd name="T7" fmla="*/ 270 h 272"/>
                <a:gd name="T8" fmla="*/ 15 w 19"/>
                <a:gd name="T9" fmla="*/ 270 h 272"/>
                <a:gd name="T10" fmla="*/ 17 w 19"/>
                <a:gd name="T11" fmla="*/ 267 h 272"/>
                <a:gd name="T12" fmla="*/ 19 w 19"/>
                <a:gd name="T13" fmla="*/ 265 h 272"/>
                <a:gd name="T14" fmla="*/ 19 w 19"/>
                <a:gd name="T15" fmla="*/ 6 h 272"/>
                <a:gd name="T16" fmla="*/ 19 w 19"/>
                <a:gd name="T17" fmla="*/ 6 h 272"/>
                <a:gd name="T18" fmla="*/ 17 w 19"/>
                <a:gd name="T19" fmla="*/ 3 h 272"/>
                <a:gd name="T20" fmla="*/ 15 w 19"/>
                <a:gd name="T21" fmla="*/ 1 h 272"/>
                <a:gd name="T22" fmla="*/ 13 w 19"/>
                <a:gd name="T23" fmla="*/ 0 h 272"/>
                <a:gd name="T24" fmla="*/ 12 w 19"/>
                <a:gd name="T25" fmla="*/ 0 h 272"/>
                <a:gd name="T26" fmla="*/ 8 w 19"/>
                <a:gd name="T27" fmla="*/ 0 h 272"/>
                <a:gd name="T28" fmla="*/ 8 w 19"/>
                <a:gd name="T29" fmla="*/ 0 h 272"/>
                <a:gd name="T30" fmla="*/ 5 w 19"/>
                <a:gd name="T31" fmla="*/ 0 h 272"/>
                <a:gd name="T32" fmla="*/ 2 w 19"/>
                <a:gd name="T33" fmla="*/ 1 h 272"/>
                <a:gd name="T34" fmla="*/ 0 w 19"/>
                <a:gd name="T35" fmla="*/ 5 h 272"/>
                <a:gd name="T36" fmla="*/ 0 w 19"/>
                <a:gd name="T37" fmla="*/ 8 h 272"/>
                <a:gd name="T38" fmla="*/ 0 w 19"/>
                <a:gd name="T39" fmla="*/ 262 h 272"/>
                <a:gd name="T40" fmla="*/ 0 w 19"/>
                <a:gd name="T41" fmla="*/ 262 h 272"/>
                <a:gd name="T42" fmla="*/ 0 w 19"/>
                <a:gd name="T43" fmla="*/ 265 h 272"/>
                <a:gd name="T44" fmla="*/ 2 w 19"/>
                <a:gd name="T45" fmla="*/ 269 h 272"/>
                <a:gd name="T46" fmla="*/ 5 w 19"/>
                <a:gd name="T47" fmla="*/ 270 h 272"/>
                <a:gd name="T48" fmla="*/ 8 w 19"/>
                <a:gd name="T49" fmla="*/ 272 h 272"/>
                <a:gd name="T50" fmla="*/ 8 w 19"/>
                <a:gd name="T5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2">
                  <a:moveTo>
                    <a:pt x="8" y="272"/>
                  </a:moveTo>
                  <a:lnTo>
                    <a:pt x="12" y="272"/>
                  </a:lnTo>
                  <a:lnTo>
                    <a:pt x="12" y="272"/>
                  </a:lnTo>
                  <a:lnTo>
                    <a:pt x="13" y="270"/>
                  </a:lnTo>
                  <a:lnTo>
                    <a:pt x="15" y="270"/>
                  </a:lnTo>
                  <a:lnTo>
                    <a:pt x="17" y="267"/>
                  </a:lnTo>
                  <a:lnTo>
                    <a:pt x="19" y="26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7" y="3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5" y="270"/>
                  </a:lnTo>
                  <a:lnTo>
                    <a:pt x="8" y="272"/>
                  </a:lnTo>
                  <a:lnTo>
                    <a:pt x="8" y="272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1C2D3CDA-D6C4-4780-8607-CE1E9E03F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8134" y="1877918"/>
              <a:ext cx="22212" cy="667817"/>
            </a:xfrm>
            <a:custGeom>
              <a:avLst/>
              <a:gdLst>
                <a:gd name="T0" fmla="*/ 7 w 15"/>
                <a:gd name="T1" fmla="*/ 0 h 451"/>
                <a:gd name="T2" fmla="*/ 7 w 15"/>
                <a:gd name="T3" fmla="*/ 0 h 451"/>
                <a:gd name="T4" fmla="*/ 7 w 15"/>
                <a:gd name="T5" fmla="*/ 0 h 451"/>
                <a:gd name="T6" fmla="*/ 3 w 15"/>
                <a:gd name="T7" fmla="*/ 1 h 451"/>
                <a:gd name="T8" fmla="*/ 2 w 15"/>
                <a:gd name="T9" fmla="*/ 1 h 451"/>
                <a:gd name="T10" fmla="*/ 0 w 15"/>
                <a:gd name="T11" fmla="*/ 5 h 451"/>
                <a:gd name="T12" fmla="*/ 0 w 15"/>
                <a:gd name="T13" fmla="*/ 7 h 451"/>
                <a:gd name="T14" fmla="*/ 0 w 15"/>
                <a:gd name="T15" fmla="*/ 444 h 451"/>
                <a:gd name="T16" fmla="*/ 0 w 15"/>
                <a:gd name="T17" fmla="*/ 444 h 451"/>
                <a:gd name="T18" fmla="*/ 0 w 15"/>
                <a:gd name="T19" fmla="*/ 446 h 451"/>
                <a:gd name="T20" fmla="*/ 2 w 15"/>
                <a:gd name="T21" fmla="*/ 449 h 451"/>
                <a:gd name="T22" fmla="*/ 3 w 15"/>
                <a:gd name="T23" fmla="*/ 449 h 451"/>
                <a:gd name="T24" fmla="*/ 7 w 15"/>
                <a:gd name="T25" fmla="*/ 451 h 451"/>
                <a:gd name="T26" fmla="*/ 7 w 15"/>
                <a:gd name="T27" fmla="*/ 451 h 451"/>
                <a:gd name="T28" fmla="*/ 7 w 15"/>
                <a:gd name="T29" fmla="*/ 451 h 451"/>
                <a:gd name="T30" fmla="*/ 10 w 15"/>
                <a:gd name="T31" fmla="*/ 449 h 451"/>
                <a:gd name="T32" fmla="*/ 13 w 15"/>
                <a:gd name="T33" fmla="*/ 447 h 451"/>
                <a:gd name="T34" fmla="*/ 15 w 15"/>
                <a:gd name="T35" fmla="*/ 444 h 451"/>
                <a:gd name="T36" fmla="*/ 15 w 15"/>
                <a:gd name="T37" fmla="*/ 441 h 451"/>
                <a:gd name="T38" fmla="*/ 15 w 15"/>
                <a:gd name="T39" fmla="*/ 10 h 451"/>
                <a:gd name="T40" fmla="*/ 15 w 15"/>
                <a:gd name="T41" fmla="*/ 10 h 451"/>
                <a:gd name="T42" fmla="*/ 15 w 15"/>
                <a:gd name="T43" fmla="*/ 7 h 451"/>
                <a:gd name="T44" fmla="*/ 13 w 15"/>
                <a:gd name="T45" fmla="*/ 3 h 451"/>
                <a:gd name="T46" fmla="*/ 10 w 15"/>
                <a:gd name="T47" fmla="*/ 1 h 451"/>
                <a:gd name="T48" fmla="*/ 7 w 15"/>
                <a:gd name="T49" fmla="*/ 0 h 451"/>
                <a:gd name="T50" fmla="*/ 7 w 15"/>
                <a:gd name="T51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451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444"/>
                  </a:lnTo>
                  <a:lnTo>
                    <a:pt x="0" y="444"/>
                  </a:lnTo>
                  <a:lnTo>
                    <a:pt x="0" y="446"/>
                  </a:lnTo>
                  <a:lnTo>
                    <a:pt x="2" y="449"/>
                  </a:lnTo>
                  <a:lnTo>
                    <a:pt x="3" y="449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10" y="449"/>
                  </a:lnTo>
                  <a:lnTo>
                    <a:pt x="13" y="447"/>
                  </a:lnTo>
                  <a:lnTo>
                    <a:pt x="15" y="444"/>
                  </a:lnTo>
                  <a:lnTo>
                    <a:pt x="15" y="441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78E7F630-F0D9-4B51-97D8-357D27155A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2265874"/>
              <a:ext cx="28135" cy="413128"/>
            </a:xfrm>
            <a:custGeom>
              <a:avLst/>
              <a:gdLst>
                <a:gd name="T0" fmla="*/ 8 w 19"/>
                <a:gd name="T1" fmla="*/ 279 h 279"/>
                <a:gd name="T2" fmla="*/ 12 w 19"/>
                <a:gd name="T3" fmla="*/ 279 h 279"/>
                <a:gd name="T4" fmla="*/ 12 w 19"/>
                <a:gd name="T5" fmla="*/ 279 h 279"/>
                <a:gd name="T6" fmla="*/ 13 w 19"/>
                <a:gd name="T7" fmla="*/ 279 h 279"/>
                <a:gd name="T8" fmla="*/ 15 w 19"/>
                <a:gd name="T9" fmla="*/ 278 h 279"/>
                <a:gd name="T10" fmla="*/ 17 w 19"/>
                <a:gd name="T11" fmla="*/ 276 h 279"/>
                <a:gd name="T12" fmla="*/ 19 w 19"/>
                <a:gd name="T13" fmla="*/ 273 h 279"/>
                <a:gd name="T14" fmla="*/ 19 w 19"/>
                <a:gd name="T15" fmla="*/ 7 h 279"/>
                <a:gd name="T16" fmla="*/ 19 w 19"/>
                <a:gd name="T17" fmla="*/ 7 h 279"/>
                <a:gd name="T18" fmla="*/ 17 w 19"/>
                <a:gd name="T19" fmla="*/ 4 h 279"/>
                <a:gd name="T20" fmla="*/ 15 w 19"/>
                <a:gd name="T21" fmla="*/ 2 h 279"/>
                <a:gd name="T22" fmla="*/ 13 w 19"/>
                <a:gd name="T23" fmla="*/ 0 h 279"/>
                <a:gd name="T24" fmla="*/ 12 w 19"/>
                <a:gd name="T25" fmla="*/ 0 h 279"/>
                <a:gd name="T26" fmla="*/ 8 w 19"/>
                <a:gd name="T27" fmla="*/ 0 h 279"/>
                <a:gd name="T28" fmla="*/ 8 w 19"/>
                <a:gd name="T29" fmla="*/ 0 h 279"/>
                <a:gd name="T30" fmla="*/ 5 w 19"/>
                <a:gd name="T31" fmla="*/ 0 h 279"/>
                <a:gd name="T32" fmla="*/ 2 w 19"/>
                <a:gd name="T33" fmla="*/ 2 h 279"/>
                <a:gd name="T34" fmla="*/ 0 w 19"/>
                <a:gd name="T35" fmla="*/ 5 h 279"/>
                <a:gd name="T36" fmla="*/ 0 w 19"/>
                <a:gd name="T37" fmla="*/ 9 h 279"/>
                <a:gd name="T38" fmla="*/ 0 w 19"/>
                <a:gd name="T39" fmla="*/ 271 h 279"/>
                <a:gd name="T40" fmla="*/ 0 w 19"/>
                <a:gd name="T41" fmla="*/ 271 h 279"/>
                <a:gd name="T42" fmla="*/ 0 w 19"/>
                <a:gd name="T43" fmla="*/ 274 h 279"/>
                <a:gd name="T44" fmla="*/ 2 w 19"/>
                <a:gd name="T45" fmla="*/ 278 h 279"/>
                <a:gd name="T46" fmla="*/ 5 w 19"/>
                <a:gd name="T47" fmla="*/ 279 h 279"/>
                <a:gd name="T48" fmla="*/ 8 w 19"/>
                <a:gd name="T49" fmla="*/ 279 h 279"/>
                <a:gd name="T50" fmla="*/ 8 w 19"/>
                <a:gd name="T51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9">
                  <a:moveTo>
                    <a:pt x="8" y="279"/>
                  </a:moveTo>
                  <a:lnTo>
                    <a:pt x="12" y="279"/>
                  </a:lnTo>
                  <a:lnTo>
                    <a:pt x="12" y="279"/>
                  </a:lnTo>
                  <a:lnTo>
                    <a:pt x="13" y="279"/>
                  </a:lnTo>
                  <a:lnTo>
                    <a:pt x="15" y="278"/>
                  </a:lnTo>
                  <a:lnTo>
                    <a:pt x="17" y="276"/>
                  </a:lnTo>
                  <a:lnTo>
                    <a:pt x="19" y="273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271"/>
                  </a:lnTo>
                  <a:lnTo>
                    <a:pt x="0" y="271"/>
                  </a:lnTo>
                  <a:lnTo>
                    <a:pt x="0" y="274"/>
                  </a:lnTo>
                  <a:lnTo>
                    <a:pt x="2" y="278"/>
                  </a:lnTo>
                  <a:lnTo>
                    <a:pt x="5" y="279"/>
                  </a:lnTo>
                  <a:lnTo>
                    <a:pt x="8" y="279"/>
                  </a:lnTo>
                  <a:lnTo>
                    <a:pt x="8" y="279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F26C078-5E73-4A54-A81C-7B0541952D0F}"/>
              </a:ext>
            </a:extLst>
          </p:cNvPr>
          <p:cNvGrpSpPr>
            <a:grpSpLocks noChangeAspect="1"/>
          </p:cNvGrpSpPr>
          <p:nvPr/>
        </p:nvGrpSpPr>
        <p:grpSpPr>
          <a:xfrm>
            <a:off x="5429250" y="640137"/>
            <a:ext cx="2798178" cy="5577726"/>
            <a:chOff x="6798446" y="546726"/>
            <a:chExt cx="2891900" cy="5764547"/>
          </a:xfrm>
        </p:grpSpPr>
        <p:sp>
          <p:nvSpPr>
            <p:cNvPr id="28" name="Freeform 3">
              <a:extLst>
                <a:ext uri="{FF2B5EF4-FFF2-40B4-BE49-F238E27FC236}">
                  <a16:creationId xmlns:a16="http://schemas.microsoft.com/office/drawing/2014/main" id="{5A1CB034-5436-41DC-A909-984151B76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7697" y="546726"/>
              <a:ext cx="2850439" cy="5764547"/>
            </a:xfrm>
            <a:custGeom>
              <a:avLst/>
              <a:gdLst>
                <a:gd name="connsiteX0" fmla="*/ 429418 w 2850439"/>
                <a:gd name="connsiteY0" fmla="*/ 166583 h 5764546"/>
                <a:gd name="connsiteX1" fmla="*/ 401283 w 2850439"/>
                <a:gd name="connsiteY1" fmla="*/ 172506 h 5764546"/>
                <a:gd name="connsiteX2" fmla="*/ 374630 w 2850439"/>
                <a:gd name="connsiteY2" fmla="*/ 179910 h 5764546"/>
                <a:gd name="connsiteX3" fmla="*/ 346496 w 2850439"/>
                <a:gd name="connsiteY3" fmla="*/ 188794 h 5764546"/>
                <a:gd name="connsiteX4" fmla="*/ 321323 w 2850439"/>
                <a:gd name="connsiteY4" fmla="*/ 202121 h 5764546"/>
                <a:gd name="connsiteX5" fmla="*/ 297631 w 2850439"/>
                <a:gd name="connsiteY5" fmla="*/ 216929 h 5764546"/>
                <a:gd name="connsiteX6" fmla="*/ 275420 w 2850439"/>
                <a:gd name="connsiteY6" fmla="*/ 231736 h 5764546"/>
                <a:gd name="connsiteX7" fmla="*/ 254689 w 2850439"/>
                <a:gd name="connsiteY7" fmla="*/ 250986 h 5764546"/>
                <a:gd name="connsiteX8" fmla="*/ 235440 w 2850439"/>
                <a:gd name="connsiteY8" fmla="*/ 271716 h 5764546"/>
                <a:gd name="connsiteX9" fmla="*/ 217671 w 2850439"/>
                <a:gd name="connsiteY9" fmla="*/ 293927 h 5764546"/>
                <a:gd name="connsiteX10" fmla="*/ 204344 w 2850439"/>
                <a:gd name="connsiteY10" fmla="*/ 319100 h 5764546"/>
                <a:gd name="connsiteX11" fmla="*/ 192498 w 2850439"/>
                <a:gd name="connsiteY11" fmla="*/ 344273 h 5764546"/>
                <a:gd name="connsiteX12" fmla="*/ 182133 w 2850439"/>
                <a:gd name="connsiteY12" fmla="*/ 370926 h 5764546"/>
                <a:gd name="connsiteX13" fmla="*/ 174729 w 2850439"/>
                <a:gd name="connsiteY13" fmla="*/ 399060 h 5764546"/>
                <a:gd name="connsiteX14" fmla="*/ 170287 w 2850439"/>
                <a:gd name="connsiteY14" fmla="*/ 428675 h 5764546"/>
                <a:gd name="connsiteX15" fmla="*/ 167325 w 2850439"/>
                <a:gd name="connsiteY15" fmla="*/ 458290 h 5764546"/>
                <a:gd name="connsiteX16" fmla="*/ 167325 w 2850439"/>
                <a:gd name="connsiteY16" fmla="*/ 5306255 h 5764546"/>
                <a:gd name="connsiteX17" fmla="*/ 170287 w 2850439"/>
                <a:gd name="connsiteY17" fmla="*/ 5335870 h 5764546"/>
                <a:gd name="connsiteX18" fmla="*/ 174729 w 2850439"/>
                <a:gd name="connsiteY18" fmla="*/ 5365485 h 5764546"/>
                <a:gd name="connsiteX19" fmla="*/ 182133 w 2850439"/>
                <a:gd name="connsiteY19" fmla="*/ 5393619 h 5764546"/>
                <a:gd name="connsiteX20" fmla="*/ 192498 w 2850439"/>
                <a:gd name="connsiteY20" fmla="*/ 5420272 h 5764546"/>
                <a:gd name="connsiteX21" fmla="*/ 204344 w 2850439"/>
                <a:gd name="connsiteY21" fmla="*/ 5445445 h 5764546"/>
                <a:gd name="connsiteX22" fmla="*/ 217671 w 2850439"/>
                <a:gd name="connsiteY22" fmla="*/ 5467656 h 5764546"/>
                <a:gd name="connsiteX23" fmla="*/ 235440 w 2850439"/>
                <a:gd name="connsiteY23" fmla="*/ 5489867 h 5764546"/>
                <a:gd name="connsiteX24" fmla="*/ 254689 w 2850439"/>
                <a:gd name="connsiteY24" fmla="*/ 5512079 h 5764546"/>
                <a:gd name="connsiteX25" fmla="*/ 275420 w 2850439"/>
                <a:gd name="connsiteY25" fmla="*/ 5529848 h 5764546"/>
                <a:gd name="connsiteX26" fmla="*/ 297631 w 2850439"/>
                <a:gd name="connsiteY26" fmla="*/ 5547617 h 5764546"/>
                <a:gd name="connsiteX27" fmla="*/ 321323 w 2850439"/>
                <a:gd name="connsiteY27" fmla="*/ 5562424 h 5764546"/>
                <a:gd name="connsiteX28" fmla="*/ 346496 w 2850439"/>
                <a:gd name="connsiteY28" fmla="*/ 5574270 h 5764546"/>
                <a:gd name="connsiteX29" fmla="*/ 374630 w 2850439"/>
                <a:gd name="connsiteY29" fmla="*/ 5584635 h 5764546"/>
                <a:gd name="connsiteX30" fmla="*/ 401283 w 2850439"/>
                <a:gd name="connsiteY30" fmla="*/ 5592039 h 5764546"/>
                <a:gd name="connsiteX31" fmla="*/ 429418 w 2850439"/>
                <a:gd name="connsiteY31" fmla="*/ 5595001 h 5764546"/>
                <a:gd name="connsiteX32" fmla="*/ 459032 w 2850439"/>
                <a:gd name="connsiteY32" fmla="*/ 5596481 h 5764546"/>
                <a:gd name="connsiteX33" fmla="*/ 2391408 w 2850439"/>
                <a:gd name="connsiteY33" fmla="*/ 5596481 h 5764546"/>
                <a:gd name="connsiteX34" fmla="*/ 2422504 w 2850439"/>
                <a:gd name="connsiteY34" fmla="*/ 5595001 h 5764546"/>
                <a:gd name="connsiteX35" fmla="*/ 2449157 w 2850439"/>
                <a:gd name="connsiteY35" fmla="*/ 5592039 h 5764546"/>
                <a:gd name="connsiteX36" fmla="*/ 2478772 w 2850439"/>
                <a:gd name="connsiteY36" fmla="*/ 5584635 h 5764546"/>
                <a:gd name="connsiteX37" fmla="*/ 2503944 w 2850439"/>
                <a:gd name="connsiteY37" fmla="*/ 5574270 h 5764546"/>
                <a:gd name="connsiteX38" fmla="*/ 2532079 w 2850439"/>
                <a:gd name="connsiteY38" fmla="*/ 5562424 h 5764546"/>
                <a:gd name="connsiteX39" fmla="*/ 2554290 w 2850439"/>
                <a:gd name="connsiteY39" fmla="*/ 5547617 h 5764546"/>
                <a:gd name="connsiteX40" fmla="*/ 2576501 w 2850439"/>
                <a:gd name="connsiteY40" fmla="*/ 5529848 h 5764546"/>
                <a:gd name="connsiteX41" fmla="*/ 2598712 w 2850439"/>
                <a:gd name="connsiteY41" fmla="*/ 5512079 h 5764546"/>
                <a:gd name="connsiteX42" fmla="*/ 2616481 w 2850439"/>
                <a:gd name="connsiteY42" fmla="*/ 5489867 h 5764546"/>
                <a:gd name="connsiteX43" fmla="*/ 2634250 w 2850439"/>
                <a:gd name="connsiteY43" fmla="*/ 5467656 h 5764546"/>
                <a:gd name="connsiteX44" fmla="*/ 2649058 w 2850439"/>
                <a:gd name="connsiteY44" fmla="*/ 5445445 h 5764546"/>
                <a:gd name="connsiteX45" fmla="*/ 2660904 w 2850439"/>
                <a:gd name="connsiteY45" fmla="*/ 5420272 h 5764546"/>
                <a:gd name="connsiteX46" fmla="*/ 2671269 w 2850439"/>
                <a:gd name="connsiteY46" fmla="*/ 5393619 h 5764546"/>
                <a:gd name="connsiteX47" fmla="*/ 2675711 w 2850439"/>
                <a:gd name="connsiteY47" fmla="*/ 5365485 h 5764546"/>
                <a:gd name="connsiteX48" fmla="*/ 2680154 w 2850439"/>
                <a:gd name="connsiteY48" fmla="*/ 5335870 h 5764546"/>
                <a:gd name="connsiteX49" fmla="*/ 2683115 w 2850439"/>
                <a:gd name="connsiteY49" fmla="*/ 5306255 h 5764546"/>
                <a:gd name="connsiteX50" fmla="*/ 2683115 w 2850439"/>
                <a:gd name="connsiteY50" fmla="*/ 458290 h 5764546"/>
                <a:gd name="connsiteX51" fmla="*/ 2680154 w 2850439"/>
                <a:gd name="connsiteY51" fmla="*/ 428675 h 5764546"/>
                <a:gd name="connsiteX52" fmla="*/ 2675711 w 2850439"/>
                <a:gd name="connsiteY52" fmla="*/ 399060 h 5764546"/>
                <a:gd name="connsiteX53" fmla="*/ 2671269 w 2850439"/>
                <a:gd name="connsiteY53" fmla="*/ 370926 h 5764546"/>
                <a:gd name="connsiteX54" fmla="*/ 2660904 w 2850439"/>
                <a:gd name="connsiteY54" fmla="*/ 344273 h 5764546"/>
                <a:gd name="connsiteX55" fmla="*/ 2649058 w 2850439"/>
                <a:gd name="connsiteY55" fmla="*/ 319100 h 5764546"/>
                <a:gd name="connsiteX56" fmla="*/ 2634250 w 2850439"/>
                <a:gd name="connsiteY56" fmla="*/ 293927 h 5764546"/>
                <a:gd name="connsiteX57" fmla="*/ 2616481 w 2850439"/>
                <a:gd name="connsiteY57" fmla="*/ 271716 h 5764546"/>
                <a:gd name="connsiteX58" fmla="*/ 2598712 w 2850439"/>
                <a:gd name="connsiteY58" fmla="*/ 250986 h 5764546"/>
                <a:gd name="connsiteX59" fmla="*/ 2576501 w 2850439"/>
                <a:gd name="connsiteY59" fmla="*/ 231736 h 5764546"/>
                <a:gd name="connsiteX60" fmla="*/ 2554290 w 2850439"/>
                <a:gd name="connsiteY60" fmla="*/ 216929 h 5764546"/>
                <a:gd name="connsiteX61" fmla="*/ 2532079 w 2850439"/>
                <a:gd name="connsiteY61" fmla="*/ 202121 h 5764546"/>
                <a:gd name="connsiteX62" fmla="*/ 2503944 w 2850439"/>
                <a:gd name="connsiteY62" fmla="*/ 188794 h 5764546"/>
                <a:gd name="connsiteX63" fmla="*/ 2478772 w 2850439"/>
                <a:gd name="connsiteY63" fmla="*/ 179910 h 5764546"/>
                <a:gd name="connsiteX64" fmla="*/ 2449157 w 2850439"/>
                <a:gd name="connsiteY64" fmla="*/ 172506 h 5764546"/>
                <a:gd name="connsiteX65" fmla="*/ 2422504 w 2850439"/>
                <a:gd name="connsiteY65" fmla="*/ 166583 h 5764546"/>
                <a:gd name="connsiteX66" fmla="*/ 2391408 w 2850439"/>
                <a:gd name="connsiteY66" fmla="*/ 166583 h 5764546"/>
                <a:gd name="connsiteX67" fmla="*/ 2179661 w 2850439"/>
                <a:gd name="connsiteY67" fmla="*/ 166583 h 5764546"/>
                <a:gd name="connsiteX68" fmla="*/ 2167815 w 2850439"/>
                <a:gd name="connsiteY68" fmla="*/ 166583 h 5764546"/>
                <a:gd name="connsiteX69" fmla="*/ 2157450 w 2850439"/>
                <a:gd name="connsiteY69" fmla="*/ 169545 h 5764546"/>
                <a:gd name="connsiteX70" fmla="*/ 2147084 w 2850439"/>
                <a:gd name="connsiteY70" fmla="*/ 173987 h 5764546"/>
                <a:gd name="connsiteX71" fmla="*/ 2139681 w 2850439"/>
                <a:gd name="connsiteY71" fmla="*/ 181391 h 5764546"/>
                <a:gd name="connsiteX72" fmla="*/ 2132277 w 2850439"/>
                <a:gd name="connsiteY72" fmla="*/ 188794 h 5764546"/>
                <a:gd name="connsiteX73" fmla="*/ 2127835 w 2850439"/>
                <a:gd name="connsiteY73" fmla="*/ 199160 h 5764546"/>
                <a:gd name="connsiteX74" fmla="*/ 2124873 w 2850439"/>
                <a:gd name="connsiteY74" fmla="*/ 209525 h 5764546"/>
                <a:gd name="connsiteX75" fmla="*/ 2124873 w 2850439"/>
                <a:gd name="connsiteY75" fmla="*/ 221371 h 5764546"/>
                <a:gd name="connsiteX76" fmla="*/ 2123392 w 2850439"/>
                <a:gd name="connsiteY76" fmla="*/ 236178 h 5764546"/>
                <a:gd name="connsiteX77" fmla="*/ 2123392 w 2850439"/>
                <a:gd name="connsiteY77" fmla="*/ 250986 h 5764546"/>
                <a:gd name="connsiteX78" fmla="*/ 2113027 w 2850439"/>
                <a:gd name="connsiteY78" fmla="*/ 279120 h 5764546"/>
                <a:gd name="connsiteX79" fmla="*/ 2101181 w 2850439"/>
                <a:gd name="connsiteY79" fmla="*/ 304293 h 5764546"/>
                <a:gd name="connsiteX80" fmla="*/ 2080451 w 2850439"/>
                <a:gd name="connsiteY80" fmla="*/ 326504 h 5764546"/>
                <a:gd name="connsiteX81" fmla="*/ 2058240 w 2850439"/>
                <a:gd name="connsiteY81" fmla="*/ 344273 h 5764546"/>
                <a:gd name="connsiteX82" fmla="*/ 2033067 w 2850439"/>
                <a:gd name="connsiteY82" fmla="*/ 359080 h 5764546"/>
                <a:gd name="connsiteX83" fmla="*/ 2006413 w 2850439"/>
                <a:gd name="connsiteY83" fmla="*/ 366484 h 5764546"/>
                <a:gd name="connsiteX84" fmla="*/ 1991606 w 2850439"/>
                <a:gd name="connsiteY84" fmla="*/ 367965 h 5764546"/>
                <a:gd name="connsiteX85" fmla="*/ 1975318 w 2850439"/>
                <a:gd name="connsiteY85" fmla="*/ 367965 h 5764546"/>
                <a:gd name="connsiteX86" fmla="*/ 875123 w 2850439"/>
                <a:gd name="connsiteY86" fmla="*/ 367965 h 5764546"/>
                <a:gd name="connsiteX87" fmla="*/ 860315 w 2850439"/>
                <a:gd name="connsiteY87" fmla="*/ 367965 h 5764546"/>
                <a:gd name="connsiteX88" fmla="*/ 845508 w 2850439"/>
                <a:gd name="connsiteY88" fmla="*/ 366484 h 5764546"/>
                <a:gd name="connsiteX89" fmla="*/ 817373 w 2850439"/>
                <a:gd name="connsiteY89" fmla="*/ 359080 h 5764546"/>
                <a:gd name="connsiteX90" fmla="*/ 792201 w 2850439"/>
                <a:gd name="connsiteY90" fmla="*/ 344273 h 5764546"/>
                <a:gd name="connsiteX91" fmla="*/ 769989 w 2850439"/>
                <a:gd name="connsiteY91" fmla="*/ 326504 h 5764546"/>
                <a:gd name="connsiteX92" fmla="*/ 752220 w 2850439"/>
                <a:gd name="connsiteY92" fmla="*/ 304293 h 5764546"/>
                <a:gd name="connsiteX93" fmla="*/ 737413 w 2850439"/>
                <a:gd name="connsiteY93" fmla="*/ 279120 h 5764546"/>
                <a:gd name="connsiteX94" fmla="*/ 730009 w 2850439"/>
                <a:gd name="connsiteY94" fmla="*/ 250986 h 5764546"/>
                <a:gd name="connsiteX95" fmla="*/ 728529 w 2850439"/>
                <a:gd name="connsiteY95" fmla="*/ 236178 h 5764546"/>
                <a:gd name="connsiteX96" fmla="*/ 728529 w 2850439"/>
                <a:gd name="connsiteY96" fmla="*/ 221371 h 5764546"/>
                <a:gd name="connsiteX97" fmla="*/ 725567 w 2850439"/>
                <a:gd name="connsiteY97" fmla="*/ 209525 h 5764546"/>
                <a:gd name="connsiteX98" fmla="*/ 722606 w 2850439"/>
                <a:gd name="connsiteY98" fmla="*/ 199160 h 5764546"/>
                <a:gd name="connsiteX99" fmla="*/ 718163 w 2850439"/>
                <a:gd name="connsiteY99" fmla="*/ 188794 h 5764546"/>
                <a:gd name="connsiteX100" fmla="*/ 710760 w 2850439"/>
                <a:gd name="connsiteY100" fmla="*/ 181391 h 5764546"/>
                <a:gd name="connsiteX101" fmla="*/ 703356 w 2850439"/>
                <a:gd name="connsiteY101" fmla="*/ 173987 h 5764546"/>
                <a:gd name="connsiteX102" fmla="*/ 692991 w 2850439"/>
                <a:gd name="connsiteY102" fmla="*/ 169545 h 5764546"/>
                <a:gd name="connsiteX103" fmla="*/ 682625 w 2850439"/>
                <a:gd name="connsiteY103" fmla="*/ 166583 h 5764546"/>
                <a:gd name="connsiteX104" fmla="*/ 673741 w 2850439"/>
                <a:gd name="connsiteY104" fmla="*/ 166583 h 5764546"/>
                <a:gd name="connsiteX105" fmla="*/ 459032 w 2850439"/>
                <a:gd name="connsiteY105" fmla="*/ 166583 h 5764546"/>
                <a:gd name="connsiteX106" fmla="*/ 439782 w 2850439"/>
                <a:gd name="connsiteY106" fmla="*/ 0 h 5764546"/>
                <a:gd name="connsiteX107" fmla="*/ 2412138 w 2850439"/>
                <a:gd name="connsiteY107" fmla="*/ 0 h 5764546"/>
                <a:gd name="connsiteX108" fmla="*/ 2456560 w 2850439"/>
                <a:gd name="connsiteY108" fmla="*/ 2962 h 5764546"/>
                <a:gd name="connsiteX109" fmla="*/ 2500982 w 2850439"/>
                <a:gd name="connsiteY109" fmla="*/ 8885 h 5764546"/>
                <a:gd name="connsiteX110" fmla="*/ 2543924 w 2850439"/>
                <a:gd name="connsiteY110" fmla="*/ 20731 h 5764546"/>
                <a:gd name="connsiteX111" fmla="*/ 2583904 w 2850439"/>
                <a:gd name="connsiteY111" fmla="*/ 32577 h 5764546"/>
                <a:gd name="connsiteX112" fmla="*/ 2620923 w 2850439"/>
                <a:gd name="connsiteY112" fmla="*/ 53307 h 5764546"/>
                <a:gd name="connsiteX113" fmla="*/ 2656461 w 2850439"/>
                <a:gd name="connsiteY113" fmla="*/ 75518 h 5764546"/>
                <a:gd name="connsiteX114" fmla="*/ 2690518 w 2850439"/>
                <a:gd name="connsiteY114" fmla="*/ 100691 h 5764546"/>
                <a:gd name="connsiteX115" fmla="*/ 2720133 w 2850439"/>
                <a:gd name="connsiteY115" fmla="*/ 127344 h 5764546"/>
                <a:gd name="connsiteX116" fmla="*/ 2751229 w 2850439"/>
                <a:gd name="connsiteY116" fmla="*/ 159921 h 5764546"/>
                <a:gd name="connsiteX117" fmla="*/ 2774921 w 2850439"/>
                <a:gd name="connsiteY117" fmla="*/ 192497 h 5764546"/>
                <a:gd name="connsiteX118" fmla="*/ 2798613 w 2850439"/>
                <a:gd name="connsiteY118" fmla="*/ 229516 h 5764546"/>
                <a:gd name="connsiteX119" fmla="*/ 2814901 w 2850439"/>
                <a:gd name="connsiteY119" fmla="*/ 266535 h 5764546"/>
                <a:gd name="connsiteX120" fmla="*/ 2829708 w 2850439"/>
                <a:gd name="connsiteY120" fmla="*/ 306515 h 5764546"/>
                <a:gd name="connsiteX121" fmla="*/ 2840074 w 2850439"/>
                <a:gd name="connsiteY121" fmla="*/ 349456 h 5764546"/>
                <a:gd name="connsiteX122" fmla="*/ 2847478 w 2850439"/>
                <a:gd name="connsiteY122" fmla="*/ 392398 h 5764546"/>
                <a:gd name="connsiteX123" fmla="*/ 2850439 w 2850439"/>
                <a:gd name="connsiteY123" fmla="*/ 436820 h 5764546"/>
                <a:gd name="connsiteX124" fmla="*/ 2850439 w 2850439"/>
                <a:gd name="connsiteY124" fmla="*/ 5329207 h 5764546"/>
                <a:gd name="connsiteX125" fmla="*/ 2847478 w 2850439"/>
                <a:gd name="connsiteY125" fmla="*/ 5373629 h 5764546"/>
                <a:gd name="connsiteX126" fmla="*/ 2840074 w 2850439"/>
                <a:gd name="connsiteY126" fmla="*/ 5416571 h 5764546"/>
                <a:gd name="connsiteX127" fmla="*/ 2829708 w 2850439"/>
                <a:gd name="connsiteY127" fmla="*/ 5458032 h 5764546"/>
                <a:gd name="connsiteX128" fmla="*/ 2814901 w 2850439"/>
                <a:gd name="connsiteY128" fmla="*/ 5498012 h 5764546"/>
                <a:gd name="connsiteX129" fmla="*/ 2798613 w 2850439"/>
                <a:gd name="connsiteY129" fmla="*/ 5535031 h 5764546"/>
                <a:gd name="connsiteX130" fmla="*/ 2774921 w 2850439"/>
                <a:gd name="connsiteY130" fmla="*/ 5573530 h 5764546"/>
                <a:gd name="connsiteX131" fmla="*/ 2751229 w 2850439"/>
                <a:gd name="connsiteY131" fmla="*/ 5606106 h 5764546"/>
                <a:gd name="connsiteX132" fmla="*/ 2720133 w 2850439"/>
                <a:gd name="connsiteY132" fmla="*/ 5637202 h 5764546"/>
                <a:gd name="connsiteX133" fmla="*/ 2690518 w 2850439"/>
                <a:gd name="connsiteY133" fmla="*/ 5665336 h 5764546"/>
                <a:gd name="connsiteX134" fmla="*/ 2656461 w 2850439"/>
                <a:gd name="connsiteY134" fmla="*/ 5690509 h 5764546"/>
                <a:gd name="connsiteX135" fmla="*/ 2620923 w 2850439"/>
                <a:gd name="connsiteY135" fmla="*/ 5712720 h 5764546"/>
                <a:gd name="connsiteX136" fmla="*/ 2583904 w 2850439"/>
                <a:gd name="connsiteY136" fmla="*/ 5730489 h 5764546"/>
                <a:gd name="connsiteX137" fmla="*/ 2543924 w 2850439"/>
                <a:gd name="connsiteY137" fmla="*/ 5745297 h 5764546"/>
                <a:gd name="connsiteX138" fmla="*/ 2500982 w 2850439"/>
                <a:gd name="connsiteY138" fmla="*/ 5754181 h 5764546"/>
                <a:gd name="connsiteX139" fmla="*/ 2456560 w 2850439"/>
                <a:gd name="connsiteY139" fmla="*/ 5763066 h 5764546"/>
                <a:gd name="connsiteX140" fmla="*/ 2412138 w 2850439"/>
                <a:gd name="connsiteY140" fmla="*/ 5764546 h 5764546"/>
                <a:gd name="connsiteX141" fmla="*/ 439782 w 2850439"/>
                <a:gd name="connsiteY141" fmla="*/ 5764546 h 5764546"/>
                <a:gd name="connsiteX142" fmla="*/ 393879 w 2850439"/>
                <a:gd name="connsiteY142" fmla="*/ 5763066 h 5764546"/>
                <a:gd name="connsiteX143" fmla="*/ 352418 w 2850439"/>
                <a:gd name="connsiteY143" fmla="*/ 5754181 h 5764546"/>
                <a:gd name="connsiteX144" fmla="*/ 309476 w 2850439"/>
                <a:gd name="connsiteY144" fmla="*/ 5745297 h 5764546"/>
                <a:gd name="connsiteX145" fmla="*/ 269496 w 2850439"/>
                <a:gd name="connsiteY145" fmla="*/ 5730489 h 5764546"/>
                <a:gd name="connsiteX146" fmla="*/ 229516 w 2850439"/>
                <a:gd name="connsiteY146" fmla="*/ 5712720 h 5764546"/>
                <a:gd name="connsiteX147" fmla="*/ 195459 w 2850439"/>
                <a:gd name="connsiteY147" fmla="*/ 5690509 h 5764546"/>
                <a:gd name="connsiteX148" fmla="*/ 159921 w 2850439"/>
                <a:gd name="connsiteY148" fmla="*/ 5665336 h 5764546"/>
                <a:gd name="connsiteX149" fmla="*/ 130306 w 2850439"/>
                <a:gd name="connsiteY149" fmla="*/ 5637202 h 5764546"/>
                <a:gd name="connsiteX150" fmla="*/ 100691 w 2850439"/>
                <a:gd name="connsiteY150" fmla="*/ 5606106 h 5764546"/>
                <a:gd name="connsiteX151" fmla="*/ 75518 w 2850439"/>
                <a:gd name="connsiteY151" fmla="*/ 5573530 h 5764546"/>
                <a:gd name="connsiteX152" fmla="*/ 54788 w 2850439"/>
                <a:gd name="connsiteY152" fmla="*/ 5535031 h 5764546"/>
                <a:gd name="connsiteX153" fmla="*/ 35538 w 2850439"/>
                <a:gd name="connsiteY153" fmla="*/ 5498012 h 5764546"/>
                <a:gd name="connsiteX154" fmla="*/ 20731 w 2850439"/>
                <a:gd name="connsiteY154" fmla="*/ 5458032 h 5764546"/>
                <a:gd name="connsiteX155" fmla="*/ 10365 w 2850439"/>
                <a:gd name="connsiteY155" fmla="*/ 5416571 h 5764546"/>
                <a:gd name="connsiteX156" fmla="*/ 2962 w 2850439"/>
                <a:gd name="connsiteY156" fmla="*/ 5373629 h 5764546"/>
                <a:gd name="connsiteX157" fmla="*/ 0 w 2850439"/>
                <a:gd name="connsiteY157" fmla="*/ 5329207 h 5764546"/>
                <a:gd name="connsiteX158" fmla="*/ 0 w 2850439"/>
                <a:gd name="connsiteY158" fmla="*/ 436820 h 5764546"/>
                <a:gd name="connsiteX159" fmla="*/ 2962 w 2850439"/>
                <a:gd name="connsiteY159" fmla="*/ 392398 h 5764546"/>
                <a:gd name="connsiteX160" fmla="*/ 10365 w 2850439"/>
                <a:gd name="connsiteY160" fmla="*/ 349456 h 5764546"/>
                <a:gd name="connsiteX161" fmla="*/ 20731 w 2850439"/>
                <a:gd name="connsiteY161" fmla="*/ 306515 h 5764546"/>
                <a:gd name="connsiteX162" fmla="*/ 35538 w 2850439"/>
                <a:gd name="connsiteY162" fmla="*/ 266535 h 5764546"/>
                <a:gd name="connsiteX163" fmla="*/ 54788 w 2850439"/>
                <a:gd name="connsiteY163" fmla="*/ 229516 h 5764546"/>
                <a:gd name="connsiteX164" fmla="*/ 75518 w 2850439"/>
                <a:gd name="connsiteY164" fmla="*/ 192497 h 5764546"/>
                <a:gd name="connsiteX165" fmla="*/ 100691 w 2850439"/>
                <a:gd name="connsiteY165" fmla="*/ 159921 h 5764546"/>
                <a:gd name="connsiteX166" fmla="*/ 130306 w 2850439"/>
                <a:gd name="connsiteY166" fmla="*/ 127344 h 5764546"/>
                <a:gd name="connsiteX167" fmla="*/ 159921 w 2850439"/>
                <a:gd name="connsiteY167" fmla="*/ 100691 h 5764546"/>
                <a:gd name="connsiteX168" fmla="*/ 195459 w 2850439"/>
                <a:gd name="connsiteY168" fmla="*/ 75518 h 5764546"/>
                <a:gd name="connsiteX169" fmla="*/ 229516 w 2850439"/>
                <a:gd name="connsiteY169" fmla="*/ 53307 h 5764546"/>
                <a:gd name="connsiteX170" fmla="*/ 269496 w 2850439"/>
                <a:gd name="connsiteY170" fmla="*/ 32577 h 5764546"/>
                <a:gd name="connsiteX171" fmla="*/ 309476 w 2850439"/>
                <a:gd name="connsiteY171" fmla="*/ 20731 h 5764546"/>
                <a:gd name="connsiteX172" fmla="*/ 352418 w 2850439"/>
                <a:gd name="connsiteY172" fmla="*/ 8885 h 5764546"/>
                <a:gd name="connsiteX173" fmla="*/ 393879 w 2850439"/>
                <a:gd name="connsiteY173" fmla="*/ 2962 h 576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850439" h="5764546">
                  <a:moveTo>
                    <a:pt x="429418" y="166583"/>
                  </a:moveTo>
                  <a:lnTo>
                    <a:pt x="401283" y="172506"/>
                  </a:lnTo>
                  <a:lnTo>
                    <a:pt x="374630" y="179910"/>
                  </a:lnTo>
                  <a:lnTo>
                    <a:pt x="346496" y="188794"/>
                  </a:lnTo>
                  <a:lnTo>
                    <a:pt x="321323" y="202121"/>
                  </a:lnTo>
                  <a:lnTo>
                    <a:pt x="297631" y="216929"/>
                  </a:lnTo>
                  <a:lnTo>
                    <a:pt x="275420" y="231736"/>
                  </a:lnTo>
                  <a:lnTo>
                    <a:pt x="254689" y="250986"/>
                  </a:lnTo>
                  <a:lnTo>
                    <a:pt x="235440" y="271716"/>
                  </a:lnTo>
                  <a:lnTo>
                    <a:pt x="217671" y="293927"/>
                  </a:lnTo>
                  <a:lnTo>
                    <a:pt x="204344" y="319100"/>
                  </a:lnTo>
                  <a:lnTo>
                    <a:pt x="192498" y="344273"/>
                  </a:lnTo>
                  <a:lnTo>
                    <a:pt x="182133" y="370926"/>
                  </a:lnTo>
                  <a:lnTo>
                    <a:pt x="174729" y="399060"/>
                  </a:lnTo>
                  <a:lnTo>
                    <a:pt x="170287" y="428675"/>
                  </a:lnTo>
                  <a:lnTo>
                    <a:pt x="167325" y="458290"/>
                  </a:lnTo>
                  <a:lnTo>
                    <a:pt x="167325" y="5306255"/>
                  </a:lnTo>
                  <a:lnTo>
                    <a:pt x="170287" y="5335870"/>
                  </a:lnTo>
                  <a:lnTo>
                    <a:pt x="174729" y="5365485"/>
                  </a:lnTo>
                  <a:lnTo>
                    <a:pt x="182133" y="5393619"/>
                  </a:lnTo>
                  <a:lnTo>
                    <a:pt x="192498" y="5420272"/>
                  </a:lnTo>
                  <a:lnTo>
                    <a:pt x="204344" y="5445445"/>
                  </a:lnTo>
                  <a:lnTo>
                    <a:pt x="217671" y="5467656"/>
                  </a:lnTo>
                  <a:lnTo>
                    <a:pt x="235440" y="5489867"/>
                  </a:lnTo>
                  <a:lnTo>
                    <a:pt x="254689" y="5512079"/>
                  </a:lnTo>
                  <a:lnTo>
                    <a:pt x="275420" y="5529848"/>
                  </a:lnTo>
                  <a:lnTo>
                    <a:pt x="297631" y="5547617"/>
                  </a:lnTo>
                  <a:lnTo>
                    <a:pt x="321323" y="5562424"/>
                  </a:lnTo>
                  <a:lnTo>
                    <a:pt x="346496" y="5574270"/>
                  </a:lnTo>
                  <a:lnTo>
                    <a:pt x="374630" y="5584635"/>
                  </a:lnTo>
                  <a:lnTo>
                    <a:pt x="401283" y="5592039"/>
                  </a:lnTo>
                  <a:lnTo>
                    <a:pt x="429418" y="5595001"/>
                  </a:lnTo>
                  <a:lnTo>
                    <a:pt x="459032" y="5596481"/>
                  </a:lnTo>
                  <a:lnTo>
                    <a:pt x="2391408" y="5596481"/>
                  </a:lnTo>
                  <a:lnTo>
                    <a:pt x="2422504" y="5595001"/>
                  </a:lnTo>
                  <a:lnTo>
                    <a:pt x="2449157" y="5592039"/>
                  </a:lnTo>
                  <a:lnTo>
                    <a:pt x="2478772" y="5584635"/>
                  </a:lnTo>
                  <a:lnTo>
                    <a:pt x="2503944" y="5574270"/>
                  </a:lnTo>
                  <a:lnTo>
                    <a:pt x="2532079" y="5562424"/>
                  </a:lnTo>
                  <a:lnTo>
                    <a:pt x="2554290" y="5547617"/>
                  </a:lnTo>
                  <a:lnTo>
                    <a:pt x="2576501" y="5529848"/>
                  </a:lnTo>
                  <a:lnTo>
                    <a:pt x="2598712" y="5512079"/>
                  </a:lnTo>
                  <a:lnTo>
                    <a:pt x="2616481" y="5489867"/>
                  </a:lnTo>
                  <a:lnTo>
                    <a:pt x="2634250" y="5467656"/>
                  </a:lnTo>
                  <a:lnTo>
                    <a:pt x="2649058" y="5445445"/>
                  </a:lnTo>
                  <a:lnTo>
                    <a:pt x="2660904" y="5420272"/>
                  </a:lnTo>
                  <a:lnTo>
                    <a:pt x="2671269" y="5393619"/>
                  </a:lnTo>
                  <a:lnTo>
                    <a:pt x="2675711" y="5365485"/>
                  </a:lnTo>
                  <a:lnTo>
                    <a:pt x="2680154" y="5335870"/>
                  </a:lnTo>
                  <a:lnTo>
                    <a:pt x="2683115" y="5306255"/>
                  </a:lnTo>
                  <a:lnTo>
                    <a:pt x="2683115" y="458290"/>
                  </a:lnTo>
                  <a:lnTo>
                    <a:pt x="2680154" y="428675"/>
                  </a:lnTo>
                  <a:lnTo>
                    <a:pt x="2675711" y="399060"/>
                  </a:lnTo>
                  <a:lnTo>
                    <a:pt x="2671269" y="370926"/>
                  </a:lnTo>
                  <a:lnTo>
                    <a:pt x="2660904" y="344273"/>
                  </a:lnTo>
                  <a:lnTo>
                    <a:pt x="2649058" y="319100"/>
                  </a:lnTo>
                  <a:lnTo>
                    <a:pt x="2634250" y="293927"/>
                  </a:lnTo>
                  <a:lnTo>
                    <a:pt x="2616481" y="271716"/>
                  </a:lnTo>
                  <a:lnTo>
                    <a:pt x="2598712" y="250986"/>
                  </a:lnTo>
                  <a:lnTo>
                    <a:pt x="2576501" y="231736"/>
                  </a:lnTo>
                  <a:lnTo>
                    <a:pt x="2554290" y="216929"/>
                  </a:lnTo>
                  <a:lnTo>
                    <a:pt x="2532079" y="202121"/>
                  </a:lnTo>
                  <a:lnTo>
                    <a:pt x="2503944" y="188794"/>
                  </a:lnTo>
                  <a:lnTo>
                    <a:pt x="2478772" y="179910"/>
                  </a:lnTo>
                  <a:lnTo>
                    <a:pt x="2449157" y="172506"/>
                  </a:lnTo>
                  <a:lnTo>
                    <a:pt x="2422504" y="166583"/>
                  </a:lnTo>
                  <a:lnTo>
                    <a:pt x="2391408" y="166583"/>
                  </a:lnTo>
                  <a:lnTo>
                    <a:pt x="2179661" y="166583"/>
                  </a:lnTo>
                  <a:lnTo>
                    <a:pt x="2167815" y="166583"/>
                  </a:lnTo>
                  <a:lnTo>
                    <a:pt x="2157450" y="169545"/>
                  </a:lnTo>
                  <a:lnTo>
                    <a:pt x="2147084" y="173987"/>
                  </a:lnTo>
                  <a:lnTo>
                    <a:pt x="2139681" y="181391"/>
                  </a:lnTo>
                  <a:lnTo>
                    <a:pt x="2132277" y="188794"/>
                  </a:lnTo>
                  <a:lnTo>
                    <a:pt x="2127835" y="199160"/>
                  </a:lnTo>
                  <a:lnTo>
                    <a:pt x="2124873" y="209525"/>
                  </a:lnTo>
                  <a:lnTo>
                    <a:pt x="2124873" y="221371"/>
                  </a:lnTo>
                  <a:lnTo>
                    <a:pt x="2123392" y="236178"/>
                  </a:lnTo>
                  <a:lnTo>
                    <a:pt x="2123392" y="250986"/>
                  </a:lnTo>
                  <a:lnTo>
                    <a:pt x="2113027" y="279120"/>
                  </a:lnTo>
                  <a:lnTo>
                    <a:pt x="2101181" y="304293"/>
                  </a:lnTo>
                  <a:lnTo>
                    <a:pt x="2080451" y="326504"/>
                  </a:lnTo>
                  <a:lnTo>
                    <a:pt x="2058240" y="344273"/>
                  </a:lnTo>
                  <a:lnTo>
                    <a:pt x="2033067" y="359080"/>
                  </a:lnTo>
                  <a:lnTo>
                    <a:pt x="2006413" y="366484"/>
                  </a:lnTo>
                  <a:lnTo>
                    <a:pt x="1991606" y="367965"/>
                  </a:lnTo>
                  <a:lnTo>
                    <a:pt x="1975318" y="367965"/>
                  </a:lnTo>
                  <a:lnTo>
                    <a:pt x="875123" y="367965"/>
                  </a:lnTo>
                  <a:lnTo>
                    <a:pt x="860315" y="367965"/>
                  </a:lnTo>
                  <a:lnTo>
                    <a:pt x="845508" y="366484"/>
                  </a:lnTo>
                  <a:lnTo>
                    <a:pt x="817373" y="359080"/>
                  </a:lnTo>
                  <a:lnTo>
                    <a:pt x="792201" y="344273"/>
                  </a:lnTo>
                  <a:lnTo>
                    <a:pt x="769989" y="326504"/>
                  </a:lnTo>
                  <a:lnTo>
                    <a:pt x="752220" y="304293"/>
                  </a:lnTo>
                  <a:lnTo>
                    <a:pt x="737413" y="279120"/>
                  </a:lnTo>
                  <a:lnTo>
                    <a:pt x="730009" y="250986"/>
                  </a:lnTo>
                  <a:lnTo>
                    <a:pt x="728529" y="236178"/>
                  </a:lnTo>
                  <a:lnTo>
                    <a:pt x="728529" y="221371"/>
                  </a:lnTo>
                  <a:lnTo>
                    <a:pt x="725567" y="209525"/>
                  </a:lnTo>
                  <a:lnTo>
                    <a:pt x="722606" y="199160"/>
                  </a:lnTo>
                  <a:lnTo>
                    <a:pt x="718163" y="188794"/>
                  </a:lnTo>
                  <a:lnTo>
                    <a:pt x="710760" y="181391"/>
                  </a:lnTo>
                  <a:lnTo>
                    <a:pt x="703356" y="173987"/>
                  </a:lnTo>
                  <a:lnTo>
                    <a:pt x="692991" y="169545"/>
                  </a:lnTo>
                  <a:lnTo>
                    <a:pt x="682625" y="166583"/>
                  </a:lnTo>
                  <a:lnTo>
                    <a:pt x="673741" y="166583"/>
                  </a:lnTo>
                  <a:lnTo>
                    <a:pt x="459032" y="166583"/>
                  </a:lnTo>
                  <a:close/>
                  <a:moveTo>
                    <a:pt x="439782" y="0"/>
                  </a:moveTo>
                  <a:lnTo>
                    <a:pt x="2412138" y="0"/>
                  </a:lnTo>
                  <a:lnTo>
                    <a:pt x="2456560" y="2962"/>
                  </a:lnTo>
                  <a:lnTo>
                    <a:pt x="2500982" y="8885"/>
                  </a:lnTo>
                  <a:lnTo>
                    <a:pt x="2543924" y="20731"/>
                  </a:lnTo>
                  <a:lnTo>
                    <a:pt x="2583904" y="32577"/>
                  </a:lnTo>
                  <a:lnTo>
                    <a:pt x="2620923" y="53307"/>
                  </a:lnTo>
                  <a:lnTo>
                    <a:pt x="2656461" y="75518"/>
                  </a:lnTo>
                  <a:lnTo>
                    <a:pt x="2690518" y="100691"/>
                  </a:lnTo>
                  <a:lnTo>
                    <a:pt x="2720133" y="127344"/>
                  </a:lnTo>
                  <a:lnTo>
                    <a:pt x="2751229" y="159921"/>
                  </a:lnTo>
                  <a:lnTo>
                    <a:pt x="2774921" y="192497"/>
                  </a:lnTo>
                  <a:lnTo>
                    <a:pt x="2798613" y="229516"/>
                  </a:lnTo>
                  <a:lnTo>
                    <a:pt x="2814901" y="266535"/>
                  </a:lnTo>
                  <a:lnTo>
                    <a:pt x="2829708" y="306515"/>
                  </a:lnTo>
                  <a:lnTo>
                    <a:pt x="2840074" y="349456"/>
                  </a:lnTo>
                  <a:lnTo>
                    <a:pt x="2847478" y="392398"/>
                  </a:lnTo>
                  <a:lnTo>
                    <a:pt x="2850439" y="436820"/>
                  </a:lnTo>
                  <a:lnTo>
                    <a:pt x="2850439" y="5329207"/>
                  </a:lnTo>
                  <a:lnTo>
                    <a:pt x="2847478" y="5373629"/>
                  </a:lnTo>
                  <a:lnTo>
                    <a:pt x="2840074" y="5416571"/>
                  </a:lnTo>
                  <a:lnTo>
                    <a:pt x="2829708" y="5458032"/>
                  </a:lnTo>
                  <a:lnTo>
                    <a:pt x="2814901" y="5498012"/>
                  </a:lnTo>
                  <a:lnTo>
                    <a:pt x="2798613" y="5535031"/>
                  </a:lnTo>
                  <a:lnTo>
                    <a:pt x="2774921" y="5573530"/>
                  </a:lnTo>
                  <a:lnTo>
                    <a:pt x="2751229" y="5606106"/>
                  </a:lnTo>
                  <a:lnTo>
                    <a:pt x="2720133" y="5637202"/>
                  </a:lnTo>
                  <a:lnTo>
                    <a:pt x="2690518" y="5665336"/>
                  </a:lnTo>
                  <a:lnTo>
                    <a:pt x="2656461" y="5690509"/>
                  </a:lnTo>
                  <a:lnTo>
                    <a:pt x="2620923" y="5712720"/>
                  </a:lnTo>
                  <a:lnTo>
                    <a:pt x="2583904" y="5730489"/>
                  </a:lnTo>
                  <a:lnTo>
                    <a:pt x="2543924" y="5745297"/>
                  </a:lnTo>
                  <a:lnTo>
                    <a:pt x="2500982" y="5754181"/>
                  </a:lnTo>
                  <a:lnTo>
                    <a:pt x="2456560" y="5763066"/>
                  </a:lnTo>
                  <a:lnTo>
                    <a:pt x="2412138" y="5764546"/>
                  </a:lnTo>
                  <a:lnTo>
                    <a:pt x="439782" y="5764546"/>
                  </a:lnTo>
                  <a:lnTo>
                    <a:pt x="393879" y="5763066"/>
                  </a:lnTo>
                  <a:lnTo>
                    <a:pt x="352418" y="5754181"/>
                  </a:lnTo>
                  <a:lnTo>
                    <a:pt x="309476" y="5745297"/>
                  </a:lnTo>
                  <a:lnTo>
                    <a:pt x="269496" y="5730489"/>
                  </a:lnTo>
                  <a:lnTo>
                    <a:pt x="229516" y="5712720"/>
                  </a:lnTo>
                  <a:lnTo>
                    <a:pt x="195459" y="5690509"/>
                  </a:lnTo>
                  <a:lnTo>
                    <a:pt x="159921" y="5665336"/>
                  </a:lnTo>
                  <a:lnTo>
                    <a:pt x="130306" y="5637202"/>
                  </a:lnTo>
                  <a:lnTo>
                    <a:pt x="100691" y="5606106"/>
                  </a:lnTo>
                  <a:lnTo>
                    <a:pt x="75518" y="5573530"/>
                  </a:lnTo>
                  <a:lnTo>
                    <a:pt x="54788" y="5535031"/>
                  </a:lnTo>
                  <a:lnTo>
                    <a:pt x="35538" y="5498012"/>
                  </a:lnTo>
                  <a:lnTo>
                    <a:pt x="20731" y="5458032"/>
                  </a:lnTo>
                  <a:lnTo>
                    <a:pt x="10365" y="5416571"/>
                  </a:lnTo>
                  <a:lnTo>
                    <a:pt x="2962" y="5373629"/>
                  </a:lnTo>
                  <a:lnTo>
                    <a:pt x="0" y="5329207"/>
                  </a:lnTo>
                  <a:lnTo>
                    <a:pt x="0" y="436820"/>
                  </a:lnTo>
                  <a:lnTo>
                    <a:pt x="2962" y="392398"/>
                  </a:lnTo>
                  <a:lnTo>
                    <a:pt x="10365" y="349456"/>
                  </a:lnTo>
                  <a:lnTo>
                    <a:pt x="20731" y="306515"/>
                  </a:lnTo>
                  <a:lnTo>
                    <a:pt x="35538" y="266535"/>
                  </a:lnTo>
                  <a:lnTo>
                    <a:pt x="54788" y="229516"/>
                  </a:lnTo>
                  <a:lnTo>
                    <a:pt x="75518" y="192497"/>
                  </a:lnTo>
                  <a:lnTo>
                    <a:pt x="100691" y="159921"/>
                  </a:lnTo>
                  <a:lnTo>
                    <a:pt x="130306" y="127344"/>
                  </a:lnTo>
                  <a:lnTo>
                    <a:pt x="159921" y="100691"/>
                  </a:lnTo>
                  <a:lnTo>
                    <a:pt x="195459" y="75518"/>
                  </a:lnTo>
                  <a:lnTo>
                    <a:pt x="229516" y="53307"/>
                  </a:lnTo>
                  <a:lnTo>
                    <a:pt x="269496" y="32577"/>
                  </a:lnTo>
                  <a:lnTo>
                    <a:pt x="309476" y="20731"/>
                  </a:lnTo>
                  <a:lnTo>
                    <a:pt x="352418" y="8885"/>
                  </a:lnTo>
                  <a:lnTo>
                    <a:pt x="393879" y="29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9" name="Freeform 4">
              <a:extLst>
                <a:ext uri="{FF2B5EF4-FFF2-40B4-BE49-F238E27FC236}">
                  <a16:creationId xmlns:a16="http://schemas.microsoft.com/office/drawing/2014/main" id="{4B7387C2-E374-4EA0-916D-F1CF07430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447" y="577823"/>
              <a:ext cx="321323" cy="5703835"/>
            </a:xfrm>
            <a:custGeom>
              <a:avLst/>
              <a:gdLst>
                <a:gd name="T0" fmla="*/ 0 w 217"/>
                <a:gd name="T1" fmla="*/ 0 h 3852"/>
                <a:gd name="T2" fmla="*/ 42 w 217"/>
                <a:gd name="T3" fmla="*/ 20 h 3852"/>
                <a:gd name="T4" fmla="*/ 81 w 217"/>
                <a:gd name="T5" fmla="*/ 45 h 3852"/>
                <a:gd name="T6" fmla="*/ 115 w 217"/>
                <a:gd name="T7" fmla="*/ 77 h 3852"/>
                <a:gd name="T8" fmla="*/ 143 w 217"/>
                <a:gd name="T9" fmla="*/ 112 h 3852"/>
                <a:gd name="T10" fmla="*/ 168 w 217"/>
                <a:gd name="T11" fmla="*/ 153 h 3852"/>
                <a:gd name="T12" fmla="*/ 185 w 217"/>
                <a:gd name="T13" fmla="*/ 196 h 3852"/>
                <a:gd name="T14" fmla="*/ 197 w 217"/>
                <a:gd name="T15" fmla="*/ 244 h 3852"/>
                <a:gd name="T16" fmla="*/ 200 w 217"/>
                <a:gd name="T17" fmla="*/ 292 h 3852"/>
                <a:gd name="T18" fmla="*/ 200 w 217"/>
                <a:gd name="T19" fmla="*/ 3559 h 3852"/>
                <a:gd name="T20" fmla="*/ 197 w 217"/>
                <a:gd name="T21" fmla="*/ 3608 h 3852"/>
                <a:gd name="T22" fmla="*/ 185 w 217"/>
                <a:gd name="T23" fmla="*/ 3655 h 3852"/>
                <a:gd name="T24" fmla="*/ 168 w 217"/>
                <a:gd name="T25" fmla="*/ 3699 h 3852"/>
                <a:gd name="T26" fmla="*/ 143 w 217"/>
                <a:gd name="T27" fmla="*/ 3738 h 3852"/>
                <a:gd name="T28" fmla="*/ 115 w 217"/>
                <a:gd name="T29" fmla="*/ 3775 h 3852"/>
                <a:gd name="T30" fmla="*/ 81 w 217"/>
                <a:gd name="T31" fmla="*/ 3805 h 3852"/>
                <a:gd name="T32" fmla="*/ 42 w 217"/>
                <a:gd name="T33" fmla="*/ 3832 h 3852"/>
                <a:gd name="T34" fmla="*/ 0 w 217"/>
                <a:gd name="T35" fmla="*/ 3852 h 3852"/>
                <a:gd name="T36" fmla="*/ 22 w 217"/>
                <a:gd name="T37" fmla="*/ 3845 h 3852"/>
                <a:gd name="T38" fmla="*/ 66 w 217"/>
                <a:gd name="T39" fmla="*/ 3827 h 3852"/>
                <a:gd name="T40" fmla="*/ 104 w 217"/>
                <a:gd name="T41" fmla="*/ 3802 h 3852"/>
                <a:gd name="T42" fmla="*/ 140 w 217"/>
                <a:gd name="T43" fmla="*/ 3771 h 3852"/>
                <a:gd name="T44" fmla="*/ 168 w 217"/>
                <a:gd name="T45" fmla="*/ 3734 h 3852"/>
                <a:gd name="T46" fmla="*/ 192 w 217"/>
                <a:gd name="T47" fmla="*/ 3694 h 3852"/>
                <a:gd name="T48" fmla="*/ 207 w 217"/>
                <a:gd name="T49" fmla="*/ 3650 h 3852"/>
                <a:gd name="T50" fmla="*/ 215 w 217"/>
                <a:gd name="T51" fmla="*/ 3601 h 3852"/>
                <a:gd name="T52" fmla="*/ 217 w 217"/>
                <a:gd name="T53" fmla="*/ 274 h 3852"/>
                <a:gd name="T54" fmla="*/ 215 w 217"/>
                <a:gd name="T55" fmla="*/ 249 h 3852"/>
                <a:gd name="T56" fmla="*/ 207 w 217"/>
                <a:gd name="T57" fmla="*/ 202 h 3852"/>
                <a:gd name="T58" fmla="*/ 192 w 217"/>
                <a:gd name="T59" fmla="*/ 158 h 3852"/>
                <a:gd name="T60" fmla="*/ 168 w 217"/>
                <a:gd name="T61" fmla="*/ 117 h 3852"/>
                <a:gd name="T62" fmla="*/ 140 w 217"/>
                <a:gd name="T63" fmla="*/ 80 h 3852"/>
                <a:gd name="T64" fmla="*/ 104 w 217"/>
                <a:gd name="T65" fmla="*/ 50 h 3852"/>
                <a:gd name="T66" fmla="*/ 66 w 217"/>
                <a:gd name="T67" fmla="*/ 25 h 3852"/>
                <a:gd name="T68" fmla="*/ 22 w 217"/>
                <a:gd name="T69" fmla="*/ 6 h 3852"/>
                <a:gd name="T70" fmla="*/ 0 w 217"/>
                <a:gd name="T71" fmla="*/ 0 h 3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" h="3852">
                  <a:moveTo>
                    <a:pt x="0" y="0"/>
                  </a:moveTo>
                  <a:lnTo>
                    <a:pt x="0" y="0"/>
                  </a:lnTo>
                  <a:lnTo>
                    <a:pt x="20" y="10"/>
                  </a:lnTo>
                  <a:lnTo>
                    <a:pt x="42" y="20"/>
                  </a:lnTo>
                  <a:lnTo>
                    <a:pt x="62" y="32"/>
                  </a:lnTo>
                  <a:lnTo>
                    <a:pt x="81" y="45"/>
                  </a:lnTo>
                  <a:lnTo>
                    <a:pt x="98" y="60"/>
                  </a:lnTo>
                  <a:lnTo>
                    <a:pt x="115" y="77"/>
                  </a:lnTo>
                  <a:lnTo>
                    <a:pt x="130" y="94"/>
                  </a:lnTo>
                  <a:lnTo>
                    <a:pt x="143" y="112"/>
                  </a:lnTo>
                  <a:lnTo>
                    <a:pt x="157" y="133"/>
                  </a:lnTo>
                  <a:lnTo>
                    <a:pt x="168" y="153"/>
                  </a:lnTo>
                  <a:lnTo>
                    <a:pt x="177" y="175"/>
                  </a:lnTo>
                  <a:lnTo>
                    <a:pt x="185" y="196"/>
                  </a:lnTo>
                  <a:lnTo>
                    <a:pt x="192" y="220"/>
                  </a:lnTo>
                  <a:lnTo>
                    <a:pt x="197" y="244"/>
                  </a:lnTo>
                  <a:lnTo>
                    <a:pt x="199" y="267"/>
                  </a:lnTo>
                  <a:lnTo>
                    <a:pt x="200" y="292"/>
                  </a:lnTo>
                  <a:lnTo>
                    <a:pt x="200" y="3559"/>
                  </a:lnTo>
                  <a:lnTo>
                    <a:pt x="200" y="3559"/>
                  </a:lnTo>
                  <a:lnTo>
                    <a:pt x="199" y="3583"/>
                  </a:lnTo>
                  <a:lnTo>
                    <a:pt x="197" y="3608"/>
                  </a:lnTo>
                  <a:lnTo>
                    <a:pt x="192" y="3632"/>
                  </a:lnTo>
                  <a:lnTo>
                    <a:pt x="185" y="3655"/>
                  </a:lnTo>
                  <a:lnTo>
                    <a:pt x="177" y="3677"/>
                  </a:lnTo>
                  <a:lnTo>
                    <a:pt x="168" y="3699"/>
                  </a:lnTo>
                  <a:lnTo>
                    <a:pt x="157" y="3719"/>
                  </a:lnTo>
                  <a:lnTo>
                    <a:pt x="143" y="3738"/>
                  </a:lnTo>
                  <a:lnTo>
                    <a:pt x="130" y="3756"/>
                  </a:lnTo>
                  <a:lnTo>
                    <a:pt x="115" y="3775"/>
                  </a:lnTo>
                  <a:lnTo>
                    <a:pt x="98" y="3790"/>
                  </a:lnTo>
                  <a:lnTo>
                    <a:pt x="81" y="3805"/>
                  </a:lnTo>
                  <a:lnTo>
                    <a:pt x="62" y="3818"/>
                  </a:lnTo>
                  <a:lnTo>
                    <a:pt x="42" y="3832"/>
                  </a:lnTo>
                  <a:lnTo>
                    <a:pt x="20" y="3842"/>
                  </a:lnTo>
                  <a:lnTo>
                    <a:pt x="0" y="3852"/>
                  </a:lnTo>
                  <a:lnTo>
                    <a:pt x="0" y="3852"/>
                  </a:lnTo>
                  <a:lnTo>
                    <a:pt x="22" y="3845"/>
                  </a:lnTo>
                  <a:lnTo>
                    <a:pt x="44" y="3837"/>
                  </a:lnTo>
                  <a:lnTo>
                    <a:pt x="66" y="3827"/>
                  </a:lnTo>
                  <a:lnTo>
                    <a:pt x="86" y="3815"/>
                  </a:lnTo>
                  <a:lnTo>
                    <a:pt x="104" y="3802"/>
                  </a:lnTo>
                  <a:lnTo>
                    <a:pt x="123" y="3786"/>
                  </a:lnTo>
                  <a:lnTo>
                    <a:pt x="140" y="3771"/>
                  </a:lnTo>
                  <a:lnTo>
                    <a:pt x="155" y="3753"/>
                  </a:lnTo>
                  <a:lnTo>
                    <a:pt x="168" y="3734"/>
                  </a:lnTo>
                  <a:lnTo>
                    <a:pt x="180" y="3714"/>
                  </a:lnTo>
                  <a:lnTo>
                    <a:pt x="192" y="3694"/>
                  </a:lnTo>
                  <a:lnTo>
                    <a:pt x="200" y="3672"/>
                  </a:lnTo>
                  <a:lnTo>
                    <a:pt x="207" y="3650"/>
                  </a:lnTo>
                  <a:lnTo>
                    <a:pt x="212" y="3627"/>
                  </a:lnTo>
                  <a:lnTo>
                    <a:pt x="215" y="3601"/>
                  </a:lnTo>
                  <a:lnTo>
                    <a:pt x="217" y="3578"/>
                  </a:lnTo>
                  <a:lnTo>
                    <a:pt x="217" y="274"/>
                  </a:lnTo>
                  <a:lnTo>
                    <a:pt x="217" y="274"/>
                  </a:lnTo>
                  <a:lnTo>
                    <a:pt x="215" y="249"/>
                  </a:lnTo>
                  <a:lnTo>
                    <a:pt x="212" y="225"/>
                  </a:lnTo>
                  <a:lnTo>
                    <a:pt x="207" y="202"/>
                  </a:lnTo>
                  <a:lnTo>
                    <a:pt x="200" y="180"/>
                  </a:lnTo>
                  <a:lnTo>
                    <a:pt x="192" y="158"/>
                  </a:lnTo>
                  <a:lnTo>
                    <a:pt x="180" y="136"/>
                  </a:lnTo>
                  <a:lnTo>
                    <a:pt x="168" y="117"/>
                  </a:lnTo>
                  <a:lnTo>
                    <a:pt x="155" y="97"/>
                  </a:lnTo>
                  <a:lnTo>
                    <a:pt x="140" y="80"/>
                  </a:lnTo>
                  <a:lnTo>
                    <a:pt x="123" y="64"/>
                  </a:lnTo>
                  <a:lnTo>
                    <a:pt x="104" y="50"/>
                  </a:lnTo>
                  <a:lnTo>
                    <a:pt x="86" y="37"/>
                  </a:lnTo>
                  <a:lnTo>
                    <a:pt x="66" y="25"/>
                  </a:lnTo>
                  <a:lnTo>
                    <a:pt x="44" y="15"/>
                  </a:lnTo>
                  <a:lnTo>
                    <a:pt x="2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id="{16D269F6-D3E6-4D37-B4D7-CB3973112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427" y="574862"/>
              <a:ext cx="336130" cy="5709758"/>
            </a:xfrm>
            <a:custGeom>
              <a:avLst/>
              <a:gdLst>
                <a:gd name="T0" fmla="*/ 20 w 227"/>
                <a:gd name="T1" fmla="*/ 294 h 3856"/>
                <a:gd name="T2" fmla="*/ 22 w 227"/>
                <a:gd name="T3" fmla="*/ 269 h 3856"/>
                <a:gd name="T4" fmla="*/ 29 w 227"/>
                <a:gd name="T5" fmla="*/ 220 h 3856"/>
                <a:gd name="T6" fmla="*/ 44 w 227"/>
                <a:gd name="T7" fmla="*/ 175 h 3856"/>
                <a:gd name="T8" fmla="*/ 66 w 227"/>
                <a:gd name="T9" fmla="*/ 133 h 3856"/>
                <a:gd name="T10" fmla="*/ 92 w 227"/>
                <a:gd name="T11" fmla="*/ 94 h 3856"/>
                <a:gd name="T12" fmla="*/ 126 w 227"/>
                <a:gd name="T13" fmla="*/ 61 h 3856"/>
                <a:gd name="T14" fmla="*/ 163 w 227"/>
                <a:gd name="T15" fmla="*/ 32 h 3856"/>
                <a:gd name="T16" fmla="*/ 205 w 227"/>
                <a:gd name="T17" fmla="*/ 8 h 3856"/>
                <a:gd name="T18" fmla="*/ 227 w 227"/>
                <a:gd name="T19" fmla="*/ 0 h 3856"/>
                <a:gd name="T20" fmla="*/ 180 w 227"/>
                <a:gd name="T21" fmla="*/ 13 h 3856"/>
                <a:gd name="T22" fmla="*/ 136 w 227"/>
                <a:gd name="T23" fmla="*/ 35 h 3856"/>
                <a:gd name="T24" fmla="*/ 99 w 227"/>
                <a:gd name="T25" fmla="*/ 62 h 3856"/>
                <a:gd name="T26" fmla="*/ 66 w 227"/>
                <a:gd name="T27" fmla="*/ 96 h 3856"/>
                <a:gd name="T28" fmla="*/ 39 w 227"/>
                <a:gd name="T29" fmla="*/ 136 h 3856"/>
                <a:gd name="T30" fmla="*/ 18 w 227"/>
                <a:gd name="T31" fmla="*/ 178 h 3856"/>
                <a:gd name="T32" fmla="*/ 5 w 227"/>
                <a:gd name="T33" fmla="*/ 225 h 3856"/>
                <a:gd name="T34" fmla="*/ 0 w 227"/>
                <a:gd name="T35" fmla="*/ 276 h 3856"/>
                <a:gd name="T36" fmla="*/ 0 w 227"/>
                <a:gd name="T37" fmla="*/ 3580 h 3856"/>
                <a:gd name="T38" fmla="*/ 5 w 227"/>
                <a:gd name="T39" fmla="*/ 3629 h 3856"/>
                <a:gd name="T40" fmla="*/ 18 w 227"/>
                <a:gd name="T41" fmla="*/ 3676 h 3856"/>
                <a:gd name="T42" fmla="*/ 39 w 227"/>
                <a:gd name="T43" fmla="*/ 3719 h 3856"/>
                <a:gd name="T44" fmla="*/ 66 w 227"/>
                <a:gd name="T45" fmla="*/ 3758 h 3856"/>
                <a:gd name="T46" fmla="*/ 99 w 227"/>
                <a:gd name="T47" fmla="*/ 3793 h 3856"/>
                <a:gd name="T48" fmla="*/ 136 w 227"/>
                <a:gd name="T49" fmla="*/ 3820 h 3856"/>
                <a:gd name="T50" fmla="*/ 180 w 227"/>
                <a:gd name="T51" fmla="*/ 3842 h 3856"/>
                <a:gd name="T52" fmla="*/ 227 w 227"/>
                <a:gd name="T53" fmla="*/ 3856 h 3856"/>
                <a:gd name="T54" fmla="*/ 205 w 227"/>
                <a:gd name="T55" fmla="*/ 3847 h 3856"/>
                <a:gd name="T56" fmla="*/ 163 w 227"/>
                <a:gd name="T57" fmla="*/ 3824 h 3856"/>
                <a:gd name="T58" fmla="*/ 126 w 227"/>
                <a:gd name="T59" fmla="*/ 3795 h 3856"/>
                <a:gd name="T60" fmla="*/ 92 w 227"/>
                <a:gd name="T61" fmla="*/ 3761 h 3856"/>
                <a:gd name="T62" fmla="*/ 66 w 227"/>
                <a:gd name="T63" fmla="*/ 3723 h 3856"/>
                <a:gd name="T64" fmla="*/ 44 w 227"/>
                <a:gd name="T65" fmla="*/ 3681 h 3856"/>
                <a:gd name="T66" fmla="*/ 29 w 227"/>
                <a:gd name="T67" fmla="*/ 3635 h 3856"/>
                <a:gd name="T68" fmla="*/ 22 w 227"/>
                <a:gd name="T69" fmla="*/ 3587 h 3856"/>
                <a:gd name="T70" fmla="*/ 20 w 227"/>
                <a:gd name="T71" fmla="*/ 3561 h 3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7" h="3856">
                  <a:moveTo>
                    <a:pt x="20" y="3561"/>
                  </a:moveTo>
                  <a:lnTo>
                    <a:pt x="20" y="294"/>
                  </a:lnTo>
                  <a:lnTo>
                    <a:pt x="20" y="294"/>
                  </a:lnTo>
                  <a:lnTo>
                    <a:pt x="22" y="269"/>
                  </a:lnTo>
                  <a:lnTo>
                    <a:pt x="23" y="244"/>
                  </a:lnTo>
                  <a:lnTo>
                    <a:pt x="29" y="220"/>
                  </a:lnTo>
                  <a:lnTo>
                    <a:pt x="35" y="197"/>
                  </a:lnTo>
                  <a:lnTo>
                    <a:pt x="44" y="175"/>
                  </a:lnTo>
                  <a:lnTo>
                    <a:pt x="54" y="153"/>
                  </a:lnTo>
                  <a:lnTo>
                    <a:pt x="66" y="133"/>
                  </a:lnTo>
                  <a:lnTo>
                    <a:pt x="79" y="113"/>
                  </a:lnTo>
                  <a:lnTo>
                    <a:pt x="92" y="94"/>
                  </a:lnTo>
                  <a:lnTo>
                    <a:pt x="109" y="76"/>
                  </a:lnTo>
                  <a:lnTo>
                    <a:pt x="126" y="61"/>
                  </a:lnTo>
                  <a:lnTo>
                    <a:pt x="143" y="45"/>
                  </a:lnTo>
                  <a:lnTo>
                    <a:pt x="163" y="32"/>
                  </a:lnTo>
                  <a:lnTo>
                    <a:pt x="183" y="20"/>
                  </a:lnTo>
                  <a:lnTo>
                    <a:pt x="205" y="8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03" y="5"/>
                  </a:lnTo>
                  <a:lnTo>
                    <a:pt x="180" y="13"/>
                  </a:lnTo>
                  <a:lnTo>
                    <a:pt x="158" y="24"/>
                  </a:lnTo>
                  <a:lnTo>
                    <a:pt x="136" y="35"/>
                  </a:lnTo>
                  <a:lnTo>
                    <a:pt x="118" y="47"/>
                  </a:lnTo>
                  <a:lnTo>
                    <a:pt x="99" y="62"/>
                  </a:lnTo>
                  <a:lnTo>
                    <a:pt x="81" y="79"/>
                  </a:lnTo>
                  <a:lnTo>
                    <a:pt x="66" y="96"/>
                  </a:lnTo>
                  <a:lnTo>
                    <a:pt x="50" y="116"/>
                  </a:lnTo>
                  <a:lnTo>
                    <a:pt x="39" y="136"/>
                  </a:lnTo>
                  <a:lnTo>
                    <a:pt x="27" y="156"/>
                  </a:lnTo>
                  <a:lnTo>
                    <a:pt x="18" y="178"/>
                  </a:lnTo>
                  <a:lnTo>
                    <a:pt x="10" y="202"/>
                  </a:lnTo>
                  <a:lnTo>
                    <a:pt x="5" y="225"/>
                  </a:lnTo>
                  <a:lnTo>
                    <a:pt x="2" y="251"/>
                  </a:lnTo>
                  <a:lnTo>
                    <a:pt x="0" y="276"/>
                  </a:lnTo>
                  <a:lnTo>
                    <a:pt x="0" y="3580"/>
                  </a:lnTo>
                  <a:lnTo>
                    <a:pt x="0" y="3580"/>
                  </a:lnTo>
                  <a:lnTo>
                    <a:pt x="2" y="3605"/>
                  </a:lnTo>
                  <a:lnTo>
                    <a:pt x="5" y="3629"/>
                  </a:lnTo>
                  <a:lnTo>
                    <a:pt x="10" y="3654"/>
                  </a:lnTo>
                  <a:lnTo>
                    <a:pt x="18" y="3676"/>
                  </a:lnTo>
                  <a:lnTo>
                    <a:pt x="27" y="3699"/>
                  </a:lnTo>
                  <a:lnTo>
                    <a:pt x="39" y="3719"/>
                  </a:lnTo>
                  <a:lnTo>
                    <a:pt x="50" y="3740"/>
                  </a:lnTo>
                  <a:lnTo>
                    <a:pt x="66" y="3758"/>
                  </a:lnTo>
                  <a:lnTo>
                    <a:pt x="81" y="3777"/>
                  </a:lnTo>
                  <a:lnTo>
                    <a:pt x="99" y="3793"/>
                  </a:lnTo>
                  <a:lnTo>
                    <a:pt x="118" y="3807"/>
                  </a:lnTo>
                  <a:lnTo>
                    <a:pt x="136" y="3820"/>
                  </a:lnTo>
                  <a:lnTo>
                    <a:pt x="158" y="3832"/>
                  </a:lnTo>
                  <a:lnTo>
                    <a:pt x="180" y="3842"/>
                  </a:lnTo>
                  <a:lnTo>
                    <a:pt x="203" y="3849"/>
                  </a:lnTo>
                  <a:lnTo>
                    <a:pt x="227" y="3856"/>
                  </a:lnTo>
                  <a:lnTo>
                    <a:pt x="227" y="3856"/>
                  </a:lnTo>
                  <a:lnTo>
                    <a:pt x="205" y="3847"/>
                  </a:lnTo>
                  <a:lnTo>
                    <a:pt x="183" y="3836"/>
                  </a:lnTo>
                  <a:lnTo>
                    <a:pt x="163" y="3824"/>
                  </a:lnTo>
                  <a:lnTo>
                    <a:pt x="143" y="3810"/>
                  </a:lnTo>
                  <a:lnTo>
                    <a:pt x="126" y="3795"/>
                  </a:lnTo>
                  <a:lnTo>
                    <a:pt x="109" y="3778"/>
                  </a:lnTo>
                  <a:lnTo>
                    <a:pt x="92" y="3761"/>
                  </a:lnTo>
                  <a:lnTo>
                    <a:pt x="79" y="3743"/>
                  </a:lnTo>
                  <a:lnTo>
                    <a:pt x="66" y="3723"/>
                  </a:lnTo>
                  <a:lnTo>
                    <a:pt x="54" y="3703"/>
                  </a:lnTo>
                  <a:lnTo>
                    <a:pt x="44" y="3681"/>
                  </a:lnTo>
                  <a:lnTo>
                    <a:pt x="35" y="3657"/>
                  </a:lnTo>
                  <a:lnTo>
                    <a:pt x="29" y="3635"/>
                  </a:lnTo>
                  <a:lnTo>
                    <a:pt x="23" y="3610"/>
                  </a:lnTo>
                  <a:lnTo>
                    <a:pt x="22" y="3587"/>
                  </a:lnTo>
                  <a:lnTo>
                    <a:pt x="20" y="3561"/>
                  </a:lnTo>
                  <a:lnTo>
                    <a:pt x="20" y="3561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id="{DD1EC227-D0D6-401C-9DC7-D4AC32D21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618" y="567458"/>
              <a:ext cx="2684596" cy="214708"/>
            </a:xfrm>
            <a:custGeom>
              <a:avLst/>
              <a:gdLst>
                <a:gd name="T0" fmla="*/ 1571 w 1813"/>
                <a:gd name="T1" fmla="*/ 22 h 145"/>
                <a:gd name="T2" fmla="*/ 1590 w 1813"/>
                <a:gd name="T3" fmla="*/ 22 h 145"/>
                <a:gd name="T4" fmla="*/ 1625 w 1813"/>
                <a:gd name="T5" fmla="*/ 27 h 145"/>
                <a:gd name="T6" fmla="*/ 1660 w 1813"/>
                <a:gd name="T7" fmla="*/ 35 h 145"/>
                <a:gd name="T8" fmla="*/ 1692 w 1813"/>
                <a:gd name="T9" fmla="*/ 47 h 145"/>
                <a:gd name="T10" fmla="*/ 1739 w 1813"/>
                <a:gd name="T11" fmla="*/ 72 h 145"/>
                <a:gd name="T12" fmla="*/ 1791 w 1813"/>
                <a:gd name="T13" fmla="*/ 118 h 145"/>
                <a:gd name="T14" fmla="*/ 1813 w 1813"/>
                <a:gd name="T15" fmla="*/ 145 h 145"/>
                <a:gd name="T16" fmla="*/ 1795 w 1813"/>
                <a:gd name="T17" fmla="*/ 113 h 145"/>
                <a:gd name="T18" fmla="*/ 1773 w 1813"/>
                <a:gd name="T19" fmla="*/ 86 h 145"/>
                <a:gd name="T20" fmla="*/ 1746 w 1813"/>
                <a:gd name="T21" fmla="*/ 61 h 145"/>
                <a:gd name="T22" fmla="*/ 1717 w 1813"/>
                <a:gd name="T23" fmla="*/ 39 h 145"/>
                <a:gd name="T24" fmla="*/ 1686 w 1813"/>
                <a:gd name="T25" fmla="*/ 22 h 145"/>
                <a:gd name="T26" fmla="*/ 1652 w 1813"/>
                <a:gd name="T27" fmla="*/ 10 h 145"/>
                <a:gd name="T28" fmla="*/ 1615 w 1813"/>
                <a:gd name="T29" fmla="*/ 2 h 145"/>
                <a:gd name="T30" fmla="*/ 1578 w 1813"/>
                <a:gd name="T31" fmla="*/ 0 h 145"/>
                <a:gd name="T32" fmla="*/ 237 w 1813"/>
                <a:gd name="T33" fmla="*/ 0 h 145"/>
                <a:gd name="T34" fmla="*/ 198 w 1813"/>
                <a:gd name="T35" fmla="*/ 2 h 145"/>
                <a:gd name="T36" fmla="*/ 163 w 1813"/>
                <a:gd name="T37" fmla="*/ 10 h 145"/>
                <a:gd name="T38" fmla="*/ 128 w 1813"/>
                <a:gd name="T39" fmla="*/ 22 h 145"/>
                <a:gd name="T40" fmla="*/ 96 w 1813"/>
                <a:gd name="T41" fmla="*/ 39 h 145"/>
                <a:gd name="T42" fmla="*/ 67 w 1813"/>
                <a:gd name="T43" fmla="*/ 61 h 145"/>
                <a:gd name="T44" fmla="*/ 42 w 1813"/>
                <a:gd name="T45" fmla="*/ 86 h 145"/>
                <a:gd name="T46" fmla="*/ 18 w 1813"/>
                <a:gd name="T47" fmla="*/ 113 h 145"/>
                <a:gd name="T48" fmla="*/ 0 w 1813"/>
                <a:gd name="T49" fmla="*/ 145 h 145"/>
                <a:gd name="T50" fmla="*/ 22 w 1813"/>
                <a:gd name="T51" fmla="*/ 118 h 145"/>
                <a:gd name="T52" fmla="*/ 76 w 1813"/>
                <a:gd name="T53" fmla="*/ 72 h 145"/>
                <a:gd name="T54" fmla="*/ 121 w 1813"/>
                <a:gd name="T55" fmla="*/ 47 h 145"/>
                <a:gd name="T56" fmla="*/ 153 w 1813"/>
                <a:gd name="T57" fmla="*/ 35 h 145"/>
                <a:gd name="T58" fmla="*/ 188 w 1813"/>
                <a:gd name="T59" fmla="*/ 27 h 145"/>
                <a:gd name="T60" fmla="*/ 224 w 1813"/>
                <a:gd name="T61" fmla="*/ 22 h 145"/>
                <a:gd name="T62" fmla="*/ 242 w 1813"/>
                <a:gd name="T63" fmla="*/ 2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3" h="145">
                  <a:moveTo>
                    <a:pt x="242" y="22"/>
                  </a:moveTo>
                  <a:lnTo>
                    <a:pt x="1571" y="22"/>
                  </a:lnTo>
                  <a:lnTo>
                    <a:pt x="1571" y="22"/>
                  </a:lnTo>
                  <a:lnTo>
                    <a:pt x="1590" y="22"/>
                  </a:lnTo>
                  <a:lnTo>
                    <a:pt x="1608" y="23"/>
                  </a:lnTo>
                  <a:lnTo>
                    <a:pt x="1625" y="27"/>
                  </a:lnTo>
                  <a:lnTo>
                    <a:pt x="1643" y="30"/>
                  </a:lnTo>
                  <a:lnTo>
                    <a:pt x="1660" y="35"/>
                  </a:lnTo>
                  <a:lnTo>
                    <a:pt x="1677" y="40"/>
                  </a:lnTo>
                  <a:lnTo>
                    <a:pt x="1692" y="47"/>
                  </a:lnTo>
                  <a:lnTo>
                    <a:pt x="1709" y="55"/>
                  </a:lnTo>
                  <a:lnTo>
                    <a:pt x="1739" y="72"/>
                  </a:lnTo>
                  <a:lnTo>
                    <a:pt x="1766" y="94"/>
                  </a:lnTo>
                  <a:lnTo>
                    <a:pt x="1791" y="118"/>
                  </a:lnTo>
                  <a:lnTo>
                    <a:pt x="1813" y="145"/>
                  </a:lnTo>
                  <a:lnTo>
                    <a:pt x="1813" y="145"/>
                  </a:lnTo>
                  <a:lnTo>
                    <a:pt x="1805" y="128"/>
                  </a:lnTo>
                  <a:lnTo>
                    <a:pt x="1795" y="113"/>
                  </a:lnTo>
                  <a:lnTo>
                    <a:pt x="1785" y="99"/>
                  </a:lnTo>
                  <a:lnTo>
                    <a:pt x="1773" y="86"/>
                  </a:lnTo>
                  <a:lnTo>
                    <a:pt x="1760" y="72"/>
                  </a:lnTo>
                  <a:lnTo>
                    <a:pt x="1746" y="61"/>
                  </a:lnTo>
                  <a:lnTo>
                    <a:pt x="1733" y="49"/>
                  </a:lnTo>
                  <a:lnTo>
                    <a:pt x="1717" y="39"/>
                  </a:lnTo>
                  <a:lnTo>
                    <a:pt x="1702" y="30"/>
                  </a:lnTo>
                  <a:lnTo>
                    <a:pt x="1686" y="22"/>
                  </a:lnTo>
                  <a:lnTo>
                    <a:pt x="1669" y="15"/>
                  </a:lnTo>
                  <a:lnTo>
                    <a:pt x="1652" y="10"/>
                  </a:lnTo>
                  <a:lnTo>
                    <a:pt x="1633" y="5"/>
                  </a:lnTo>
                  <a:lnTo>
                    <a:pt x="1615" y="2"/>
                  </a:lnTo>
                  <a:lnTo>
                    <a:pt x="1596" y="0"/>
                  </a:lnTo>
                  <a:lnTo>
                    <a:pt x="1578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17" y="0"/>
                  </a:lnTo>
                  <a:lnTo>
                    <a:pt x="198" y="2"/>
                  </a:lnTo>
                  <a:lnTo>
                    <a:pt x="180" y="5"/>
                  </a:lnTo>
                  <a:lnTo>
                    <a:pt x="163" y="10"/>
                  </a:lnTo>
                  <a:lnTo>
                    <a:pt x="145" y="15"/>
                  </a:lnTo>
                  <a:lnTo>
                    <a:pt x="128" y="22"/>
                  </a:lnTo>
                  <a:lnTo>
                    <a:pt x="113" y="30"/>
                  </a:lnTo>
                  <a:lnTo>
                    <a:pt x="96" y="39"/>
                  </a:lnTo>
                  <a:lnTo>
                    <a:pt x="82" y="49"/>
                  </a:lnTo>
                  <a:lnTo>
                    <a:pt x="67" y="61"/>
                  </a:lnTo>
                  <a:lnTo>
                    <a:pt x="54" y="72"/>
                  </a:lnTo>
                  <a:lnTo>
                    <a:pt x="42" y="86"/>
                  </a:lnTo>
                  <a:lnTo>
                    <a:pt x="30" y="99"/>
                  </a:lnTo>
                  <a:lnTo>
                    <a:pt x="18" y="113"/>
                  </a:lnTo>
                  <a:lnTo>
                    <a:pt x="8" y="128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22" y="118"/>
                  </a:lnTo>
                  <a:lnTo>
                    <a:pt x="47" y="94"/>
                  </a:lnTo>
                  <a:lnTo>
                    <a:pt x="76" y="72"/>
                  </a:lnTo>
                  <a:lnTo>
                    <a:pt x="106" y="55"/>
                  </a:lnTo>
                  <a:lnTo>
                    <a:pt x="121" y="47"/>
                  </a:lnTo>
                  <a:lnTo>
                    <a:pt x="138" y="40"/>
                  </a:lnTo>
                  <a:lnTo>
                    <a:pt x="153" y="35"/>
                  </a:lnTo>
                  <a:lnTo>
                    <a:pt x="172" y="30"/>
                  </a:lnTo>
                  <a:lnTo>
                    <a:pt x="188" y="27"/>
                  </a:lnTo>
                  <a:lnTo>
                    <a:pt x="207" y="23"/>
                  </a:lnTo>
                  <a:lnTo>
                    <a:pt x="224" y="22"/>
                  </a:lnTo>
                  <a:lnTo>
                    <a:pt x="242" y="22"/>
                  </a:lnTo>
                  <a:lnTo>
                    <a:pt x="242" y="2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>
              <a:extLst>
                <a:ext uri="{FF2B5EF4-FFF2-40B4-BE49-F238E27FC236}">
                  <a16:creationId xmlns:a16="http://schemas.microsoft.com/office/drawing/2014/main" id="{3E2A0E4A-6DB3-4039-AAEE-02D6334CA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696" y="1112372"/>
              <a:ext cx="2850439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3" name="Freeform 8">
              <a:extLst>
                <a:ext uri="{FF2B5EF4-FFF2-40B4-BE49-F238E27FC236}">
                  <a16:creationId xmlns:a16="http://schemas.microsoft.com/office/drawing/2014/main" id="{414C6C66-2D9C-41C5-9B5E-8C49A14024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696" y="5717493"/>
              <a:ext cx="2850439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id="{33603BA4-BA81-430F-9685-AC0077503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042" y="594111"/>
              <a:ext cx="2749748" cy="5668297"/>
            </a:xfrm>
            <a:custGeom>
              <a:avLst/>
              <a:gdLst>
                <a:gd name="connsiteX0" fmla="*/ 379072 w 2749748"/>
                <a:gd name="connsiteY0" fmla="*/ 119199 h 5668297"/>
                <a:gd name="connsiteX1" fmla="*/ 350937 w 2749748"/>
                <a:gd name="connsiteY1" fmla="*/ 125122 h 5668297"/>
                <a:gd name="connsiteX2" fmla="*/ 324284 w 2749748"/>
                <a:gd name="connsiteY2" fmla="*/ 132526 h 5668297"/>
                <a:gd name="connsiteX3" fmla="*/ 296150 w 2749748"/>
                <a:gd name="connsiteY3" fmla="*/ 141410 h 5668297"/>
                <a:gd name="connsiteX4" fmla="*/ 270977 w 2749748"/>
                <a:gd name="connsiteY4" fmla="*/ 154737 h 5668297"/>
                <a:gd name="connsiteX5" fmla="*/ 247285 w 2749748"/>
                <a:gd name="connsiteY5" fmla="*/ 169544 h 5668297"/>
                <a:gd name="connsiteX6" fmla="*/ 225074 w 2749748"/>
                <a:gd name="connsiteY6" fmla="*/ 184352 h 5668297"/>
                <a:gd name="connsiteX7" fmla="*/ 204343 w 2749748"/>
                <a:gd name="connsiteY7" fmla="*/ 203602 h 5668297"/>
                <a:gd name="connsiteX8" fmla="*/ 185094 w 2749748"/>
                <a:gd name="connsiteY8" fmla="*/ 224332 h 5668297"/>
                <a:gd name="connsiteX9" fmla="*/ 167325 w 2749748"/>
                <a:gd name="connsiteY9" fmla="*/ 246543 h 5668297"/>
                <a:gd name="connsiteX10" fmla="*/ 153998 w 2749748"/>
                <a:gd name="connsiteY10" fmla="*/ 271716 h 5668297"/>
                <a:gd name="connsiteX11" fmla="*/ 142152 w 2749748"/>
                <a:gd name="connsiteY11" fmla="*/ 296889 h 5668297"/>
                <a:gd name="connsiteX12" fmla="*/ 131787 w 2749748"/>
                <a:gd name="connsiteY12" fmla="*/ 323542 h 5668297"/>
                <a:gd name="connsiteX13" fmla="*/ 124383 w 2749748"/>
                <a:gd name="connsiteY13" fmla="*/ 351676 h 5668297"/>
                <a:gd name="connsiteX14" fmla="*/ 119941 w 2749748"/>
                <a:gd name="connsiteY14" fmla="*/ 381291 h 5668297"/>
                <a:gd name="connsiteX15" fmla="*/ 116979 w 2749748"/>
                <a:gd name="connsiteY15" fmla="*/ 410906 h 5668297"/>
                <a:gd name="connsiteX16" fmla="*/ 116979 w 2749748"/>
                <a:gd name="connsiteY16" fmla="*/ 5258871 h 5668297"/>
                <a:gd name="connsiteX17" fmla="*/ 119941 w 2749748"/>
                <a:gd name="connsiteY17" fmla="*/ 5288486 h 5668297"/>
                <a:gd name="connsiteX18" fmla="*/ 124383 w 2749748"/>
                <a:gd name="connsiteY18" fmla="*/ 5318101 h 5668297"/>
                <a:gd name="connsiteX19" fmla="*/ 131787 w 2749748"/>
                <a:gd name="connsiteY19" fmla="*/ 5346235 h 5668297"/>
                <a:gd name="connsiteX20" fmla="*/ 142152 w 2749748"/>
                <a:gd name="connsiteY20" fmla="*/ 5372888 h 5668297"/>
                <a:gd name="connsiteX21" fmla="*/ 153998 w 2749748"/>
                <a:gd name="connsiteY21" fmla="*/ 5398061 h 5668297"/>
                <a:gd name="connsiteX22" fmla="*/ 167325 w 2749748"/>
                <a:gd name="connsiteY22" fmla="*/ 5420272 h 5668297"/>
                <a:gd name="connsiteX23" fmla="*/ 185094 w 2749748"/>
                <a:gd name="connsiteY23" fmla="*/ 5442483 h 5668297"/>
                <a:gd name="connsiteX24" fmla="*/ 204343 w 2749748"/>
                <a:gd name="connsiteY24" fmla="*/ 5464695 h 5668297"/>
                <a:gd name="connsiteX25" fmla="*/ 225074 w 2749748"/>
                <a:gd name="connsiteY25" fmla="*/ 5482464 h 5668297"/>
                <a:gd name="connsiteX26" fmla="*/ 247285 w 2749748"/>
                <a:gd name="connsiteY26" fmla="*/ 5500233 h 5668297"/>
                <a:gd name="connsiteX27" fmla="*/ 270977 w 2749748"/>
                <a:gd name="connsiteY27" fmla="*/ 5515040 h 5668297"/>
                <a:gd name="connsiteX28" fmla="*/ 296150 w 2749748"/>
                <a:gd name="connsiteY28" fmla="*/ 5526886 h 5668297"/>
                <a:gd name="connsiteX29" fmla="*/ 324284 w 2749748"/>
                <a:gd name="connsiteY29" fmla="*/ 5537251 h 5668297"/>
                <a:gd name="connsiteX30" fmla="*/ 350937 w 2749748"/>
                <a:gd name="connsiteY30" fmla="*/ 5544655 h 5668297"/>
                <a:gd name="connsiteX31" fmla="*/ 379072 w 2749748"/>
                <a:gd name="connsiteY31" fmla="*/ 5547617 h 5668297"/>
                <a:gd name="connsiteX32" fmla="*/ 408686 w 2749748"/>
                <a:gd name="connsiteY32" fmla="*/ 5549097 h 5668297"/>
                <a:gd name="connsiteX33" fmla="*/ 2341062 w 2749748"/>
                <a:gd name="connsiteY33" fmla="*/ 5549097 h 5668297"/>
                <a:gd name="connsiteX34" fmla="*/ 2372158 w 2749748"/>
                <a:gd name="connsiteY34" fmla="*/ 5547617 h 5668297"/>
                <a:gd name="connsiteX35" fmla="*/ 2398811 w 2749748"/>
                <a:gd name="connsiteY35" fmla="*/ 5544655 h 5668297"/>
                <a:gd name="connsiteX36" fmla="*/ 2428426 w 2749748"/>
                <a:gd name="connsiteY36" fmla="*/ 5537251 h 5668297"/>
                <a:gd name="connsiteX37" fmla="*/ 2453598 w 2749748"/>
                <a:gd name="connsiteY37" fmla="*/ 5526886 h 5668297"/>
                <a:gd name="connsiteX38" fmla="*/ 2481733 w 2749748"/>
                <a:gd name="connsiteY38" fmla="*/ 5515040 h 5668297"/>
                <a:gd name="connsiteX39" fmla="*/ 2503944 w 2749748"/>
                <a:gd name="connsiteY39" fmla="*/ 5500233 h 5668297"/>
                <a:gd name="connsiteX40" fmla="*/ 2526155 w 2749748"/>
                <a:gd name="connsiteY40" fmla="*/ 5482464 h 5668297"/>
                <a:gd name="connsiteX41" fmla="*/ 2548366 w 2749748"/>
                <a:gd name="connsiteY41" fmla="*/ 5464695 h 5668297"/>
                <a:gd name="connsiteX42" fmla="*/ 2566135 w 2749748"/>
                <a:gd name="connsiteY42" fmla="*/ 5442483 h 5668297"/>
                <a:gd name="connsiteX43" fmla="*/ 2583904 w 2749748"/>
                <a:gd name="connsiteY43" fmla="*/ 5420272 h 5668297"/>
                <a:gd name="connsiteX44" fmla="*/ 2598712 w 2749748"/>
                <a:gd name="connsiteY44" fmla="*/ 5398061 h 5668297"/>
                <a:gd name="connsiteX45" fmla="*/ 2610558 w 2749748"/>
                <a:gd name="connsiteY45" fmla="*/ 5372888 h 5668297"/>
                <a:gd name="connsiteX46" fmla="*/ 2620923 w 2749748"/>
                <a:gd name="connsiteY46" fmla="*/ 5346235 h 5668297"/>
                <a:gd name="connsiteX47" fmla="*/ 2625365 w 2749748"/>
                <a:gd name="connsiteY47" fmla="*/ 5318101 h 5668297"/>
                <a:gd name="connsiteX48" fmla="*/ 2629808 w 2749748"/>
                <a:gd name="connsiteY48" fmla="*/ 5288486 h 5668297"/>
                <a:gd name="connsiteX49" fmla="*/ 2632769 w 2749748"/>
                <a:gd name="connsiteY49" fmla="*/ 5258871 h 5668297"/>
                <a:gd name="connsiteX50" fmla="*/ 2632769 w 2749748"/>
                <a:gd name="connsiteY50" fmla="*/ 410906 h 5668297"/>
                <a:gd name="connsiteX51" fmla="*/ 2629808 w 2749748"/>
                <a:gd name="connsiteY51" fmla="*/ 381291 h 5668297"/>
                <a:gd name="connsiteX52" fmla="*/ 2625365 w 2749748"/>
                <a:gd name="connsiteY52" fmla="*/ 351676 h 5668297"/>
                <a:gd name="connsiteX53" fmla="*/ 2620923 w 2749748"/>
                <a:gd name="connsiteY53" fmla="*/ 323542 h 5668297"/>
                <a:gd name="connsiteX54" fmla="*/ 2610558 w 2749748"/>
                <a:gd name="connsiteY54" fmla="*/ 296889 h 5668297"/>
                <a:gd name="connsiteX55" fmla="*/ 2598712 w 2749748"/>
                <a:gd name="connsiteY55" fmla="*/ 271716 h 5668297"/>
                <a:gd name="connsiteX56" fmla="*/ 2583904 w 2749748"/>
                <a:gd name="connsiteY56" fmla="*/ 246543 h 5668297"/>
                <a:gd name="connsiteX57" fmla="*/ 2566135 w 2749748"/>
                <a:gd name="connsiteY57" fmla="*/ 224332 h 5668297"/>
                <a:gd name="connsiteX58" fmla="*/ 2548366 w 2749748"/>
                <a:gd name="connsiteY58" fmla="*/ 203602 h 5668297"/>
                <a:gd name="connsiteX59" fmla="*/ 2526155 w 2749748"/>
                <a:gd name="connsiteY59" fmla="*/ 184352 h 5668297"/>
                <a:gd name="connsiteX60" fmla="*/ 2503944 w 2749748"/>
                <a:gd name="connsiteY60" fmla="*/ 169544 h 5668297"/>
                <a:gd name="connsiteX61" fmla="*/ 2481733 w 2749748"/>
                <a:gd name="connsiteY61" fmla="*/ 154737 h 5668297"/>
                <a:gd name="connsiteX62" fmla="*/ 2453598 w 2749748"/>
                <a:gd name="connsiteY62" fmla="*/ 141410 h 5668297"/>
                <a:gd name="connsiteX63" fmla="*/ 2428426 w 2749748"/>
                <a:gd name="connsiteY63" fmla="*/ 132526 h 5668297"/>
                <a:gd name="connsiteX64" fmla="*/ 2398811 w 2749748"/>
                <a:gd name="connsiteY64" fmla="*/ 125122 h 5668297"/>
                <a:gd name="connsiteX65" fmla="*/ 2372158 w 2749748"/>
                <a:gd name="connsiteY65" fmla="*/ 119199 h 5668297"/>
                <a:gd name="connsiteX66" fmla="*/ 2341062 w 2749748"/>
                <a:gd name="connsiteY66" fmla="*/ 119199 h 5668297"/>
                <a:gd name="connsiteX67" fmla="*/ 2129315 w 2749748"/>
                <a:gd name="connsiteY67" fmla="*/ 119199 h 5668297"/>
                <a:gd name="connsiteX68" fmla="*/ 2117469 w 2749748"/>
                <a:gd name="connsiteY68" fmla="*/ 119199 h 5668297"/>
                <a:gd name="connsiteX69" fmla="*/ 2107104 w 2749748"/>
                <a:gd name="connsiteY69" fmla="*/ 122161 h 5668297"/>
                <a:gd name="connsiteX70" fmla="*/ 2096738 w 2749748"/>
                <a:gd name="connsiteY70" fmla="*/ 126603 h 5668297"/>
                <a:gd name="connsiteX71" fmla="*/ 2089335 w 2749748"/>
                <a:gd name="connsiteY71" fmla="*/ 134007 h 5668297"/>
                <a:gd name="connsiteX72" fmla="*/ 2081931 w 2749748"/>
                <a:gd name="connsiteY72" fmla="*/ 141410 h 5668297"/>
                <a:gd name="connsiteX73" fmla="*/ 2077489 w 2749748"/>
                <a:gd name="connsiteY73" fmla="*/ 151776 h 5668297"/>
                <a:gd name="connsiteX74" fmla="*/ 2074527 w 2749748"/>
                <a:gd name="connsiteY74" fmla="*/ 162141 h 5668297"/>
                <a:gd name="connsiteX75" fmla="*/ 2074527 w 2749748"/>
                <a:gd name="connsiteY75" fmla="*/ 173987 h 5668297"/>
                <a:gd name="connsiteX76" fmla="*/ 2073046 w 2749748"/>
                <a:gd name="connsiteY76" fmla="*/ 188794 h 5668297"/>
                <a:gd name="connsiteX77" fmla="*/ 2073046 w 2749748"/>
                <a:gd name="connsiteY77" fmla="*/ 203602 h 5668297"/>
                <a:gd name="connsiteX78" fmla="*/ 2062681 w 2749748"/>
                <a:gd name="connsiteY78" fmla="*/ 231736 h 5668297"/>
                <a:gd name="connsiteX79" fmla="*/ 2050835 w 2749748"/>
                <a:gd name="connsiteY79" fmla="*/ 256909 h 5668297"/>
                <a:gd name="connsiteX80" fmla="*/ 2030105 w 2749748"/>
                <a:gd name="connsiteY80" fmla="*/ 279120 h 5668297"/>
                <a:gd name="connsiteX81" fmla="*/ 2007894 w 2749748"/>
                <a:gd name="connsiteY81" fmla="*/ 296889 h 5668297"/>
                <a:gd name="connsiteX82" fmla="*/ 1982721 w 2749748"/>
                <a:gd name="connsiteY82" fmla="*/ 311696 h 5668297"/>
                <a:gd name="connsiteX83" fmla="*/ 1956067 w 2749748"/>
                <a:gd name="connsiteY83" fmla="*/ 319100 h 5668297"/>
                <a:gd name="connsiteX84" fmla="*/ 1941260 w 2749748"/>
                <a:gd name="connsiteY84" fmla="*/ 320581 h 5668297"/>
                <a:gd name="connsiteX85" fmla="*/ 1924972 w 2749748"/>
                <a:gd name="connsiteY85" fmla="*/ 320581 h 5668297"/>
                <a:gd name="connsiteX86" fmla="*/ 824777 w 2749748"/>
                <a:gd name="connsiteY86" fmla="*/ 320581 h 5668297"/>
                <a:gd name="connsiteX87" fmla="*/ 809969 w 2749748"/>
                <a:gd name="connsiteY87" fmla="*/ 320581 h 5668297"/>
                <a:gd name="connsiteX88" fmla="*/ 795162 w 2749748"/>
                <a:gd name="connsiteY88" fmla="*/ 319100 h 5668297"/>
                <a:gd name="connsiteX89" fmla="*/ 767027 w 2749748"/>
                <a:gd name="connsiteY89" fmla="*/ 311696 h 5668297"/>
                <a:gd name="connsiteX90" fmla="*/ 741855 w 2749748"/>
                <a:gd name="connsiteY90" fmla="*/ 296889 h 5668297"/>
                <a:gd name="connsiteX91" fmla="*/ 719643 w 2749748"/>
                <a:gd name="connsiteY91" fmla="*/ 279120 h 5668297"/>
                <a:gd name="connsiteX92" fmla="*/ 701874 w 2749748"/>
                <a:gd name="connsiteY92" fmla="*/ 256909 h 5668297"/>
                <a:gd name="connsiteX93" fmla="*/ 687067 w 2749748"/>
                <a:gd name="connsiteY93" fmla="*/ 231736 h 5668297"/>
                <a:gd name="connsiteX94" fmla="*/ 679663 w 2749748"/>
                <a:gd name="connsiteY94" fmla="*/ 203602 h 5668297"/>
                <a:gd name="connsiteX95" fmla="*/ 678183 w 2749748"/>
                <a:gd name="connsiteY95" fmla="*/ 188794 h 5668297"/>
                <a:gd name="connsiteX96" fmla="*/ 678183 w 2749748"/>
                <a:gd name="connsiteY96" fmla="*/ 173987 h 5668297"/>
                <a:gd name="connsiteX97" fmla="*/ 675221 w 2749748"/>
                <a:gd name="connsiteY97" fmla="*/ 162141 h 5668297"/>
                <a:gd name="connsiteX98" fmla="*/ 672260 w 2749748"/>
                <a:gd name="connsiteY98" fmla="*/ 151776 h 5668297"/>
                <a:gd name="connsiteX99" fmla="*/ 667817 w 2749748"/>
                <a:gd name="connsiteY99" fmla="*/ 141410 h 5668297"/>
                <a:gd name="connsiteX100" fmla="*/ 660414 w 2749748"/>
                <a:gd name="connsiteY100" fmla="*/ 134007 h 5668297"/>
                <a:gd name="connsiteX101" fmla="*/ 653010 w 2749748"/>
                <a:gd name="connsiteY101" fmla="*/ 126603 h 5668297"/>
                <a:gd name="connsiteX102" fmla="*/ 642645 w 2749748"/>
                <a:gd name="connsiteY102" fmla="*/ 122161 h 5668297"/>
                <a:gd name="connsiteX103" fmla="*/ 632279 w 2749748"/>
                <a:gd name="connsiteY103" fmla="*/ 119199 h 5668297"/>
                <a:gd name="connsiteX104" fmla="*/ 623395 w 2749748"/>
                <a:gd name="connsiteY104" fmla="*/ 119199 h 5668297"/>
                <a:gd name="connsiteX105" fmla="*/ 408686 w 2749748"/>
                <a:gd name="connsiteY105" fmla="*/ 119199 h 5668297"/>
                <a:gd name="connsiteX106" fmla="*/ 389437 w 2749748"/>
                <a:gd name="connsiteY106" fmla="*/ 0 h 5668297"/>
                <a:gd name="connsiteX107" fmla="*/ 2361792 w 2749748"/>
                <a:gd name="connsiteY107" fmla="*/ 0 h 5668297"/>
                <a:gd name="connsiteX108" fmla="*/ 2401772 w 2749748"/>
                <a:gd name="connsiteY108" fmla="*/ 2962 h 5668297"/>
                <a:gd name="connsiteX109" fmla="*/ 2441752 w 2749748"/>
                <a:gd name="connsiteY109" fmla="*/ 10365 h 5668297"/>
                <a:gd name="connsiteX110" fmla="*/ 2478771 w 2749748"/>
                <a:gd name="connsiteY110" fmla="*/ 17769 h 5668297"/>
                <a:gd name="connsiteX111" fmla="*/ 2512828 w 2749748"/>
                <a:gd name="connsiteY111" fmla="*/ 32577 h 5668297"/>
                <a:gd name="connsiteX112" fmla="*/ 2548366 w 2749748"/>
                <a:gd name="connsiteY112" fmla="*/ 47384 h 5668297"/>
                <a:gd name="connsiteX113" fmla="*/ 2577981 w 2749748"/>
                <a:gd name="connsiteY113" fmla="*/ 68114 h 5668297"/>
                <a:gd name="connsiteX114" fmla="*/ 2607596 w 2749748"/>
                <a:gd name="connsiteY114" fmla="*/ 90326 h 5668297"/>
                <a:gd name="connsiteX115" fmla="*/ 2635730 w 2749748"/>
                <a:gd name="connsiteY115" fmla="*/ 115498 h 5668297"/>
                <a:gd name="connsiteX116" fmla="*/ 2660903 w 2749748"/>
                <a:gd name="connsiteY116" fmla="*/ 142152 h 5668297"/>
                <a:gd name="connsiteX117" fmla="*/ 2683114 w 2749748"/>
                <a:gd name="connsiteY117" fmla="*/ 173247 h 5668297"/>
                <a:gd name="connsiteX118" fmla="*/ 2702364 w 2749748"/>
                <a:gd name="connsiteY118" fmla="*/ 204343 h 5668297"/>
                <a:gd name="connsiteX119" fmla="*/ 2720133 w 2749748"/>
                <a:gd name="connsiteY119" fmla="*/ 239881 h 5668297"/>
                <a:gd name="connsiteX120" fmla="*/ 2731979 w 2749748"/>
                <a:gd name="connsiteY120" fmla="*/ 273938 h 5668297"/>
                <a:gd name="connsiteX121" fmla="*/ 2742344 w 2749748"/>
                <a:gd name="connsiteY121" fmla="*/ 312438 h 5668297"/>
                <a:gd name="connsiteX122" fmla="*/ 2748267 w 2749748"/>
                <a:gd name="connsiteY122" fmla="*/ 349456 h 5668297"/>
                <a:gd name="connsiteX123" fmla="*/ 2749748 w 2749748"/>
                <a:gd name="connsiteY123" fmla="*/ 389436 h 5668297"/>
                <a:gd name="connsiteX124" fmla="*/ 2749748 w 2749748"/>
                <a:gd name="connsiteY124" fmla="*/ 5281822 h 5668297"/>
                <a:gd name="connsiteX125" fmla="*/ 2748267 w 2749748"/>
                <a:gd name="connsiteY125" fmla="*/ 5321803 h 5668297"/>
                <a:gd name="connsiteX126" fmla="*/ 2742344 w 2749748"/>
                <a:gd name="connsiteY126" fmla="*/ 5358821 h 5668297"/>
                <a:gd name="connsiteX127" fmla="*/ 2731979 w 2749748"/>
                <a:gd name="connsiteY127" fmla="*/ 5395840 h 5668297"/>
                <a:gd name="connsiteX128" fmla="*/ 2720133 w 2749748"/>
                <a:gd name="connsiteY128" fmla="*/ 5431378 h 5668297"/>
                <a:gd name="connsiteX129" fmla="*/ 2702364 w 2749748"/>
                <a:gd name="connsiteY129" fmla="*/ 5465435 h 5668297"/>
                <a:gd name="connsiteX130" fmla="*/ 2683114 w 2749748"/>
                <a:gd name="connsiteY130" fmla="*/ 5498011 h 5668297"/>
                <a:gd name="connsiteX131" fmla="*/ 2660903 w 2749748"/>
                <a:gd name="connsiteY131" fmla="*/ 5527626 h 5668297"/>
                <a:gd name="connsiteX132" fmla="*/ 2635730 w 2749748"/>
                <a:gd name="connsiteY132" fmla="*/ 5555761 h 5668297"/>
                <a:gd name="connsiteX133" fmla="*/ 2607596 w 2749748"/>
                <a:gd name="connsiteY133" fmla="*/ 5580933 h 5668297"/>
                <a:gd name="connsiteX134" fmla="*/ 2577981 w 2749748"/>
                <a:gd name="connsiteY134" fmla="*/ 5603144 h 5668297"/>
                <a:gd name="connsiteX135" fmla="*/ 2548366 w 2749748"/>
                <a:gd name="connsiteY135" fmla="*/ 5622394 h 5668297"/>
                <a:gd name="connsiteX136" fmla="*/ 2512828 w 2749748"/>
                <a:gd name="connsiteY136" fmla="*/ 5637202 h 5668297"/>
                <a:gd name="connsiteX137" fmla="*/ 2478771 w 2749748"/>
                <a:gd name="connsiteY137" fmla="*/ 5650528 h 5668297"/>
                <a:gd name="connsiteX138" fmla="*/ 2441752 w 2749748"/>
                <a:gd name="connsiteY138" fmla="*/ 5660894 h 5668297"/>
                <a:gd name="connsiteX139" fmla="*/ 2401772 w 2749748"/>
                <a:gd name="connsiteY139" fmla="*/ 5668297 h 5668297"/>
                <a:gd name="connsiteX140" fmla="*/ 2361792 w 2749748"/>
                <a:gd name="connsiteY140" fmla="*/ 5668297 h 5668297"/>
                <a:gd name="connsiteX141" fmla="*/ 389437 w 2749748"/>
                <a:gd name="connsiteY141" fmla="*/ 5668297 h 5668297"/>
                <a:gd name="connsiteX142" fmla="*/ 349457 w 2749748"/>
                <a:gd name="connsiteY142" fmla="*/ 5668297 h 5668297"/>
                <a:gd name="connsiteX143" fmla="*/ 310957 w 2749748"/>
                <a:gd name="connsiteY143" fmla="*/ 5660894 h 5668297"/>
                <a:gd name="connsiteX144" fmla="*/ 273939 w 2749748"/>
                <a:gd name="connsiteY144" fmla="*/ 5650528 h 5668297"/>
                <a:gd name="connsiteX145" fmla="*/ 236920 w 2749748"/>
                <a:gd name="connsiteY145" fmla="*/ 5637202 h 5668297"/>
                <a:gd name="connsiteX146" fmla="*/ 204343 w 2749748"/>
                <a:gd name="connsiteY146" fmla="*/ 5622394 h 5668297"/>
                <a:gd name="connsiteX147" fmla="*/ 171767 w 2749748"/>
                <a:gd name="connsiteY147" fmla="*/ 5603144 h 5668297"/>
                <a:gd name="connsiteX148" fmla="*/ 142152 w 2749748"/>
                <a:gd name="connsiteY148" fmla="*/ 5580933 h 5668297"/>
                <a:gd name="connsiteX149" fmla="*/ 115499 w 2749748"/>
                <a:gd name="connsiteY149" fmla="*/ 5555761 h 5668297"/>
                <a:gd name="connsiteX150" fmla="*/ 90326 w 2749748"/>
                <a:gd name="connsiteY150" fmla="*/ 5527626 h 5668297"/>
                <a:gd name="connsiteX151" fmla="*/ 68115 w 2749748"/>
                <a:gd name="connsiteY151" fmla="*/ 5498011 h 5668297"/>
                <a:gd name="connsiteX152" fmla="*/ 47384 w 2749748"/>
                <a:gd name="connsiteY152" fmla="*/ 5465435 h 5668297"/>
                <a:gd name="connsiteX153" fmla="*/ 29615 w 2749748"/>
                <a:gd name="connsiteY153" fmla="*/ 5431378 h 5668297"/>
                <a:gd name="connsiteX154" fmla="*/ 17769 w 2749748"/>
                <a:gd name="connsiteY154" fmla="*/ 5395840 h 5668297"/>
                <a:gd name="connsiteX155" fmla="*/ 7404 w 2749748"/>
                <a:gd name="connsiteY155" fmla="*/ 5358821 h 5668297"/>
                <a:gd name="connsiteX156" fmla="*/ 2962 w 2749748"/>
                <a:gd name="connsiteY156" fmla="*/ 5321803 h 5668297"/>
                <a:gd name="connsiteX157" fmla="*/ 0 w 2749748"/>
                <a:gd name="connsiteY157" fmla="*/ 5281822 h 5668297"/>
                <a:gd name="connsiteX158" fmla="*/ 0 w 2749748"/>
                <a:gd name="connsiteY158" fmla="*/ 389436 h 5668297"/>
                <a:gd name="connsiteX159" fmla="*/ 2962 w 2749748"/>
                <a:gd name="connsiteY159" fmla="*/ 349456 h 5668297"/>
                <a:gd name="connsiteX160" fmla="*/ 7404 w 2749748"/>
                <a:gd name="connsiteY160" fmla="*/ 312438 h 5668297"/>
                <a:gd name="connsiteX161" fmla="*/ 17769 w 2749748"/>
                <a:gd name="connsiteY161" fmla="*/ 273938 h 5668297"/>
                <a:gd name="connsiteX162" fmla="*/ 29615 w 2749748"/>
                <a:gd name="connsiteY162" fmla="*/ 239881 h 5668297"/>
                <a:gd name="connsiteX163" fmla="*/ 47384 w 2749748"/>
                <a:gd name="connsiteY163" fmla="*/ 204343 h 5668297"/>
                <a:gd name="connsiteX164" fmla="*/ 68115 w 2749748"/>
                <a:gd name="connsiteY164" fmla="*/ 173247 h 5668297"/>
                <a:gd name="connsiteX165" fmla="*/ 90326 w 2749748"/>
                <a:gd name="connsiteY165" fmla="*/ 142152 h 5668297"/>
                <a:gd name="connsiteX166" fmla="*/ 115499 w 2749748"/>
                <a:gd name="connsiteY166" fmla="*/ 115498 h 5668297"/>
                <a:gd name="connsiteX167" fmla="*/ 142152 w 2749748"/>
                <a:gd name="connsiteY167" fmla="*/ 90326 h 5668297"/>
                <a:gd name="connsiteX168" fmla="*/ 171767 w 2749748"/>
                <a:gd name="connsiteY168" fmla="*/ 68114 h 5668297"/>
                <a:gd name="connsiteX169" fmla="*/ 204343 w 2749748"/>
                <a:gd name="connsiteY169" fmla="*/ 47384 h 5668297"/>
                <a:gd name="connsiteX170" fmla="*/ 236920 w 2749748"/>
                <a:gd name="connsiteY170" fmla="*/ 32577 h 5668297"/>
                <a:gd name="connsiteX171" fmla="*/ 273939 w 2749748"/>
                <a:gd name="connsiteY171" fmla="*/ 17769 h 5668297"/>
                <a:gd name="connsiteX172" fmla="*/ 310957 w 2749748"/>
                <a:gd name="connsiteY172" fmla="*/ 10365 h 5668297"/>
                <a:gd name="connsiteX173" fmla="*/ 349457 w 2749748"/>
                <a:gd name="connsiteY173" fmla="*/ 2962 h 566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749748" h="5668297">
                  <a:moveTo>
                    <a:pt x="379072" y="119199"/>
                  </a:moveTo>
                  <a:lnTo>
                    <a:pt x="350937" y="125122"/>
                  </a:lnTo>
                  <a:lnTo>
                    <a:pt x="324284" y="132526"/>
                  </a:lnTo>
                  <a:lnTo>
                    <a:pt x="296150" y="141410"/>
                  </a:lnTo>
                  <a:lnTo>
                    <a:pt x="270977" y="154737"/>
                  </a:lnTo>
                  <a:lnTo>
                    <a:pt x="247285" y="169544"/>
                  </a:lnTo>
                  <a:lnTo>
                    <a:pt x="225074" y="184352"/>
                  </a:lnTo>
                  <a:lnTo>
                    <a:pt x="204343" y="203602"/>
                  </a:lnTo>
                  <a:lnTo>
                    <a:pt x="185094" y="224332"/>
                  </a:lnTo>
                  <a:lnTo>
                    <a:pt x="167325" y="246543"/>
                  </a:lnTo>
                  <a:lnTo>
                    <a:pt x="153998" y="271716"/>
                  </a:lnTo>
                  <a:lnTo>
                    <a:pt x="142152" y="296889"/>
                  </a:lnTo>
                  <a:lnTo>
                    <a:pt x="131787" y="323542"/>
                  </a:lnTo>
                  <a:lnTo>
                    <a:pt x="124383" y="351676"/>
                  </a:lnTo>
                  <a:lnTo>
                    <a:pt x="119941" y="381291"/>
                  </a:lnTo>
                  <a:lnTo>
                    <a:pt x="116979" y="410906"/>
                  </a:lnTo>
                  <a:lnTo>
                    <a:pt x="116979" y="5258871"/>
                  </a:lnTo>
                  <a:lnTo>
                    <a:pt x="119941" y="5288486"/>
                  </a:lnTo>
                  <a:lnTo>
                    <a:pt x="124383" y="5318101"/>
                  </a:lnTo>
                  <a:lnTo>
                    <a:pt x="131787" y="5346235"/>
                  </a:lnTo>
                  <a:lnTo>
                    <a:pt x="142152" y="5372888"/>
                  </a:lnTo>
                  <a:lnTo>
                    <a:pt x="153998" y="5398061"/>
                  </a:lnTo>
                  <a:lnTo>
                    <a:pt x="167325" y="5420272"/>
                  </a:lnTo>
                  <a:lnTo>
                    <a:pt x="185094" y="5442483"/>
                  </a:lnTo>
                  <a:lnTo>
                    <a:pt x="204343" y="5464695"/>
                  </a:lnTo>
                  <a:lnTo>
                    <a:pt x="225074" y="5482464"/>
                  </a:lnTo>
                  <a:lnTo>
                    <a:pt x="247285" y="5500233"/>
                  </a:lnTo>
                  <a:lnTo>
                    <a:pt x="270977" y="5515040"/>
                  </a:lnTo>
                  <a:lnTo>
                    <a:pt x="296150" y="5526886"/>
                  </a:lnTo>
                  <a:lnTo>
                    <a:pt x="324284" y="5537251"/>
                  </a:lnTo>
                  <a:lnTo>
                    <a:pt x="350937" y="5544655"/>
                  </a:lnTo>
                  <a:lnTo>
                    <a:pt x="379072" y="5547617"/>
                  </a:lnTo>
                  <a:lnTo>
                    <a:pt x="408686" y="5549097"/>
                  </a:lnTo>
                  <a:lnTo>
                    <a:pt x="2341062" y="5549097"/>
                  </a:lnTo>
                  <a:lnTo>
                    <a:pt x="2372158" y="5547617"/>
                  </a:lnTo>
                  <a:lnTo>
                    <a:pt x="2398811" y="5544655"/>
                  </a:lnTo>
                  <a:lnTo>
                    <a:pt x="2428426" y="5537251"/>
                  </a:lnTo>
                  <a:lnTo>
                    <a:pt x="2453598" y="5526886"/>
                  </a:lnTo>
                  <a:lnTo>
                    <a:pt x="2481733" y="5515040"/>
                  </a:lnTo>
                  <a:lnTo>
                    <a:pt x="2503944" y="5500233"/>
                  </a:lnTo>
                  <a:lnTo>
                    <a:pt x="2526155" y="5482464"/>
                  </a:lnTo>
                  <a:lnTo>
                    <a:pt x="2548366" y="5464695"/>
                  </a:lnTo>
                  <a:lnTo>
                    <a:pt x="2566135" y="5442483"/>
                  </a:lnTo>
                  <a:lnTo>
                    <a:pt x="2583904" y="5420272"/>
                  </a:lnTo>
                  <a:lnTo>
                    <a:pt x="2598712" y="5398061"/>
                  </a:lnTo>
                  <a:lnTo>
                    <a:pt x="2610558" y="5372888"/>
                  </a:lnTo>
                  <a:lnTo>
                    <a:pt x="2620923" y="5346235"/>
                  </a:lnTo>
                  <a:lnTo>
                    <a:pt x="2625365" y="5318101"/>
                  </a:lnTo>
                  <a:lnTo>
                    <a:pt x="2629808" y="5288486"/>
                  </a:lnTo>
                  <a:lnTo>
                    <a:pt x="2632769" y="5258871"/>
                  </a:lnTo>
                  <a:lnTo>
                    <a:pt x="2632769" y="410906"/>
                  </a:lnTo>
                  <a:lnTo>
                    <a:pt x="2629808" y="381291"/>
                  </a:lnTo>
                  <a:lnTo>
                    <a:pt x="2625365" y="351676"/>
                  </a:lnTo>
                  <a:lnTo>
                    <a:pt x="2620923" y="323542"/>
                  </a:lnTo>
                  <a:lnTo>
                    <a:pt x="2610558" y="296889"/>
                  </a:lnTo>
                  <a:lnTo>
                    <a:pt x="2598712" y="271716"/>
                  </a:lnTo>
                  <a:lnTo>
                    <a:pt x="2583904" y="246543"/>
                  </a:lnTo>
                  <a:lnTo>
                    <a:pt x="2566135" y="224332"/>
                  </a:lnTo>
                  <a:lnTo>
                    <a:pt x="2548366" y="203602"/>
                  </a:lnTo>
                  <a:lnTo>
                    <a:pt x="2526155" y="184352"/>
                  </a:lnTo>
                  <a:lnTo>
                    <a:pt x="2503944" y="169544"/>
                  </a:lnTo>
                  <a:lnTo>
                    <a:pt x="2481733" y="154737"/>
                  </a:lnTo>
                  <a:lnTo>
                    <a:pt x="2453598" y="141410"/>
                  </a:lnTo>
                  <a:lnTo>
                    <a:pt x="2428426" y="132526"/>
                  </a:lnTo>
                  <a:lnTo>
                    <a:pt x="2398811" y="125122"/>
                  </a:lnTo>
                  <a:lnTo>
                    <a:pt x="2372158" y="119199"/>
                  </a:lnTo>
                  <a:lnTo>
                    <a:pt x="2341062" y="119199"/>
                  </a:lnTo>
                  <a:lnTo>
                    <a:pt x="2129315" y="119199"/>
                  </a:lnTo>
                  <a:lnTo>
                    <a:pt x="2117469" y="119199"/>
                  </a:lnTo>
                  <a:lnTo>
                    <a:pt x="2107104" y="122161"/>
                  </a:lnTo>
                  <a:lnTo>
                    <a:pt x="2096738" y="126603"/>
                  </a:lnTo>
                  <a:lnTo>
                    <a:pt x="2089335" y="134007"/>
                  </a:lnTo>
                  <a:lnTo>
                    <a:pt x="2081931" y="141410"/>
                  </a:lnTo>
                  <a:lnTo>
                    <a:pt x="2077489" y="151776"/>
                  </a:lnTo>
                  <a:lnTo>
                    <a:pt x="2074527" y="162141"/>
                  </a:lnTo>
                  <a:lnTo>
                    <a:pt x="2074527" y="173987"/>
                  </a:lnTo>
                  <a:lnTo>
                    <a:pt x="2073046" y="188794"/>
                  </a:lnTo>
                  <a:lnTo>
                    <a:pt x="2073046" y="203602"/>
                  </a:lnTo>
                  <a:lnTo>
                    <a:pt x="2062681" y="231736"/>
                  </a:lnTo>
                  <a:lnTo>
                    <a:pt x="2050835" y="256909"/>
                  </a:lnTo>
                  <a:lnTo>
                    <a:pt x="2030105" y="279120"/>
                  </a:lnTo>
                  <a:lnTo>
                    <a:pt x="2007894" y="296889"/>
                  </a:lnTo>
                  <a:lnTo>
                    <a:pt x="1982721" y="311696"/>
                  </a:lnTo>
                  <a:lnTo>
                    <a:pt x="1956067" y="319100"/>
                  </a:lnTo>
                  <a:lnTo>
                    <a:pt x="1941260" y="320581"/>
                  </a:lnTo>
                  <a:lnTo>
                    <a:pt x="1924972" y="320581"/>
                  </a:lnTo>
                  <a:lnTo>
                    <a:pt x="824777" y="320581"/>
                  </a:lnTo>
                  <a:lnTo>
                    <a:pt x="809969" y="320581"/>
                  </a:lnTo>
                  <a:lnTo>
                    <a:pt x="795162" y="319100"/>
                  </a:lnTo>
                  <a:lnTo>
                    <a:pt x="767027" y="311696"/>
                  </a:lnTo>
                  <a:lnTo>
                    <a:pt x="741855" y="296889"/>
                  </a:lnTo>
                  <a:lnTo>
                    <a:pt x="719643" y="279120"/>
                  </a:lnTo>
                  <a:lnTo>
                    <a:pt x="701874" y="256909"/>
                  </a:lnTo>
                  <a:lnTo>
                    <a:pt x="687067" y="231736"/>
                  </a:lnTo>
                  <a:lnTo>
                    <a:pt x="679663" y="203602"/>
                  </a:lnTo>
                  <a:lnTo>
                    <a:pt x="678183" y="188794"/>
                  </a:lnTo>
                  <a:lnTo>
                    <a:pt x="678183" y="173987"/>
                  </a:lnTo>
                  <a:lnTo>
                    <a:pt x="675221" y="162141"/>
                  </a:lnTo>
                  <a:lnTo>
                    <a:pt x="672260" y="151776"/>
                  </a:lnTo>
                  <a:lnTo>
                    <a:pt x="667817" y="141410"/>
                  </a:lnTo>
                  <a:lnTo>
                    <a:pt x="660414" y="134007"/>
                  </a:lnTo>
                  <a:lnTo>
                    <a:pt x="653010" y="126603"/>
                  </a:lnTo>
                  <a:lnTo>
                    <a:pt x="642645" y="122161"/>
                  </a:lnTo>
                  <a:lnTo>
                    <a:pt x="632279" y="119199"/>
                  </a:lnTo>
                  <a:lnTo>
                    <a:pt x="623395" y="119199"/>
                  </a:lnTo>
                  <a:lnTo>
                    <a:pt x="408686" y="119199"/>
                  </a:lnTo>
                  <a:close/>
                  <a:moveTo>
                    <a:pt x="389437" y="0"/>
                  </a:moveTo>
                  <a:lnTo>
                    <a:pt x="2361792" y="0"/>
                  </a:lnTo>
                  <a:lnTo>
                    <a:pt x="2401772" y="2962"/>
                  </a:lnTo>
                  <a:lnTo>
                    <a:pt x="2441752" y="10365"/>
                  </a:lnTo>
                  <a:lnTo>
                    <a:pt x="2478771" y="17769"/>
                  </a:lnTo>
                  <a:lnTo>
                    <a:pt x="2512828" y="32577"/>
                  </a:lnTo>
                  <a:lnTo>
                    <a:pt x="2548366" y="47384"/>
                  </a:lnTo>
                  <a:lnTo>
                    <a:pt x="2577981" y="68114"/>
                  </a:lnTo>
                  <a:lnTo>
                    <a:pt x="2607596" y="90326"/>
                  </a:lnTo>
                  <a:lnTo>
                    <a:pt x="2635730" y="115498"/>
                  </a:lnTo>
                  <a:lnTo>
                    <a:pt x="2660903" y="142152"/>
                  </a:lnTo>
                  <a:lnTo>
                    <a:pt x="2683114" y="173247"/>
                  </a:lnTo>
                  <a:lnTo>
                    <a:pt x="2702364" y="204343"/>
                  </a:lnTo>
                  <a:lnTo>
                    <a:pt x="2720133" y="239881"/>
                  </a:lnTo>
                  <a:lnTo>
                    <a:pt x="2731979" y="273938"/>
                  </a:lnTo>
                  <a:lnTo>
                    <a:pt x="2742344" y="312438"/>
                  </a:lnTo>
                  <a:lnTo>
                    <a:pt x="2748267" y="349456"/>
                  </a:lnTo>
                  <a:lnTo>
                    <a:pt x="2749748" y="389436"/>
                  </a:lnTo>
                  <a:lnTo>
                    <a:pt x="2749748" y="5281822"/>
                  </a:lnTo>
                  <a:lnTo>
                    <a:pt x="2748267" y="5321803"/>
                  </a:lnTo>
                  <a:lnTo>
                    <a:pt x="2742344" y="5358821"/>
                  </a:lnTo>
                  <a:lnTo>
                    <a:pt x="2731979" y="5395840"/>
                  </a:lnTo>
                  <a:lnTo>
                    <a:pt x="2720133" y="5431378"/>
                  </a:lnTo>
                  <a:lnTo>
                    <a:pt x="2702364" y="5465435"/>
                  </a:lnTo>
                  <a:lnTo>
                    <a:pt x="2683114" y="5498011"/>
                  </a:lnTo>
                  <a:lnTo>
                    <a:pt x="2660903" y="5527626"/>
                  </a:lnTo>
                  <a:lnTo>
                    <a:pt x="2635730" y="5555761"/>
                  </a:lnTo>
                  <a:lnTo>
                    <a:pt x="2607596" y="5580933"/>
                  </a:lnTo>
                  <a:lnTo>
                    <a:pt x="2577981" y="5603144"/>
                  </a:lnTo>
                  <a:lnTo>
                    <a:pt x="2548366" y="5622394"/>
                  </a:lnTo>
                  <a:lnTo>
                    <a:pt x="2512828" y="5637202"/>
                  </a:lnTo>
                  <a:lnTo>
                    <a:pt x="2478771" y="5650528"/>
                  </a:lnTo>
                  <a:lnTo>
                    <a:pt x="2441752" y="5660894"/>
                  </a:lnTo>
                  <a:lnTo>
                    <a:pt x="2401772" y="5668297"/>
                  </a:lnTo>
                  <a:lnTo>
                    <a:pt x="2361792" y="5668297"/>
                  </a:lnTo>
                  <a:lnTo>
                    <a:pt x="389437" y="5668297"/>
                  </a:lnTo>
                  <a:lnTo>
                    <a:pt x="349457" y="5668297"/>
                  </a:lnTo>
                  <a:lnTo>
                    <a:pt x="310957" y="5660894"/>
                  </a:lnTo>
                  <a:lnTo>
                    <a:pt x="273939" y="5650528"/>
                  </a:lnTo>
                  <a:lnTo>
                    <a:pt x="236920" y="5637202"/>
                  </a:lnTo>
                  <a:lnTo>
                    <a:pt x="204343" y="5622394"/>
                  </a:lnTo>
                  <a:lnTo>
                    <a:pt x="171767" y="5603144"/>
                  </a:lnTo>
                  <a:lnTo>
                    <a:pt x="142152" y="5580933"/>
                  </a:lnTo>
                  <a:lnTo>
                    <a:pt x="115499" y="5555761"/>
                  </a:lnTo>
                  <a:lnTo>
                    <a:pt x="90326" y="5527626"/>
                  </a:lnTo>
                  <a:lnTo>
                    <a:pt x="68115" y="5498011"/>
                  </a:lnTo>
                  <a:lnTo>
                    <a:pt x="47384" y="5465435"/>
                  </a:lnTo>
                  <a:lnTo>
                    <a:pt x="29615" y="5431378"/>
                  </a:lnTo>
                  <a:lnTo>
                    <a:pt x="17769" y="5395840"/>
                  </a:lnTo>
                  <a:lnTo>
                    <a:pt x="7404" y="5358821"/>
                  </a:lnTo>
                  <a:lnTo>
                    <a:pt x="2962" y="5321803"/>
                  </a:lnTo>
                  <a:lnTo>
                    <a:pt x="0" y="5281822"/>
                  </a:lnTo>
                  <a:lnTo>
                    <a:pt x="0" y="389436"/>
                  </a:lnTo>
                  <a:lnTo>
                    <a:pt x="2962" y="349456"/>
                  </a:lnTo>
                  <a:lnTo>
                    <a:pt x="7404" y="312438"/>
                  </a:lnTo>
                  <a:lnTo>
                    <a:pt x="17769" y="273938"/>
                  </a:lnTo>
                  <a:lnTo>
                    <a:pt x="29615" y="239881"/>
                  </a:lnTo>
                  <a:lnTo>
                    <a:pt x="47384" y="204343"/>
                  </a:lnTo>
                  <a:lnTo>
                    <a:pt x="68115" y="173247"/>
                  </a:lnTo>
                  <a:lnTo>
                    <a:pt x="90326" y="142152"/>
                  </a:lnTo>
                  <a:lnTo>
                    <a:pt x="115499" y="115498"/>
                  </a:lnTo>
                  <a:lnTo>
                    <a:pt x="142152" y="90326"/>
                  </a:lnTo>
                  <a:lnTo>
                    <a:pt x="171767" y="68114"/>
                  </a:lnTo>
                  <a:lnTo>
                    <a:pt x="204343" y="47384"/>
                  </a:lnTo>
                  <a:lnTo>
                    <a:pt x="236920" y="32577"/>
                  </a:lnTo>
                  <a:lnTo>
                    <a:pt x="273939" y="17769"/>
                  </a:lnTo>
                  <a:lnTo>
                    <a:pt x="310957" y="10365"/>
                  </a:lnTo>
                  <a:lnTo>
                    <a:pt x="349457" y="2962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000000"/>
                </a:gs>
                <a:gs pos="50000">
                  <a:srgbClr val="333333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5" name="Freeform 10">
              <a:extLst>
                <a:ext uri="{FF2B5EF4-FFF2-40B4-BE49-F238E27FC236}">
                  <a16:creationId xmlns:a16="http://schemas.microsoft.com/office/drawing/2014/main" id="{FCA9C63E-B002-4F2C-920F-20AF2EE17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216" y="647418"/>
              <a:ext cx="233958" cy="5564645"/>
            </a:xfrm>
            <a:custGeom>
              <a:avLst/>
              <a:gdLst>
                <a:gd name="T0" fmla="*/ 0 w 158"/>
                <a:gd name="T1" fmla="*/ 0 h 3758"/>
                <a:gd name="T2" fmla="*/ 29 w 158"/>
                <a:gd name="T3" fmla="*/ 25 h 3758"/>
                <a:gd name="T4" fmla="*/ 54 w 158"/>
                <a:gd name="T5" fmla="*/ 52 h 3758"/>
                <a:gd name="T6" fmla="*/ 77 w 158"/>
                <a:gd name="T7" fmla="*/ 82 h 3758"/>
                <a:gd name="T8" fmla="*/ 96 w 158"/>
                <a:gd name="T9" fmla="*/ 116 h 3758"/>
                <a:gd name="T10" fmla="*/ 111 w 158"/>
                <a:gd name="T11" fmla="*/ 151 h 3758"/>
                <a:gd name="T12" fmla="*/ 123 w 158"/>
                <a:gd name="T13" fmla="*/ 188 h 3758"/>
                <a:gd name="T14" fmla="*/ 129 w 158"/>
                <a:gd name="T15" fmla="*/ 227 h 3758"/>
                <a:gd name="T16" fmla="*/ 133 w 158"/>
                <a:gd name="T17" fmla="*/ 267 h 3758"/>
                <a:gd name="T18" fmla="*/ 133 w 158"/>
                <a:gd name="T19" fmla="*/ 3490 h 3758"/>
                <a:gd name="T20" fmla="*/ 129 w 158"/>
                <a:gd name="T21" fmla="*/ 3531 h 3758"/>
                <a:gd name="T22" fmla="*/ 123 w 158"/>
                <a:gd name="T23" fmla="*/ 3569 h 3758"/>
                <a:gd name="T24" fmla="*/ 111 w 158"/>
                <a:gd name="T25" fmla="*/ 3607 h 3758"/>
                <a:gd name="T26" fmla="*/ 96 w 158"/>
                <a:gd name="T27" fmla="*/ 3642 h 3758"/>
                <a:gd name="T28" fmla="*/ 77 w 158"/>
                <a:gd name="T29" fmla="*/ 3675 h 3758"/>
                <a:gd name="T30" fmla="*/ 54 w 158"/>
                <a:gd name="T31" fmla="*/ 3706 h 3758"/>
                <a:gd name="T32" fmla="*/ 29 w 158"/>
                <a:gd name="T33" fmla="*/ 3733 h 3758"/>
                <a:gd name="T34" fmla="*/ 0 w 158"/>
                <a:gd name="T35" fmla="*/ 3758 h 3758"/>
                <a:gd name="T36" fmla="*/ 17 w 158"/>
                <a:gd name="T37" fmla="*/ 3751 h 3758"/>
                <a:gd name="T38" fmla="*/ 49 w 158"/>
                <a:gd name="T39" fmla="*/ 3733 h 3758"/>
                <a:gd name="T40" fmla="*/ 77 w 158"/>
                <a:gd name="T41" fmla="*/ 3711 h 3758"/>
                <a:gd name="T42" fmla="*/ 103 w 158"/>
                <a:gd name="T43" fmla="*/ 3684 h 3758"/>
                <a:gd name="T44" fmla="*/ 124 w 158"/>
                <a:gd name="T45" fmla="*/ 3655 h 3758"/>
                <a:gd name="T46" fmla="*/ 140 w 158"/>
                <a:gd name="T47" fmla="*/ 3622 h 3758"/>
                <a:gd name="T48" fmla="*/ 151 w 158"/>
                <a:gd name="T49" fmla="*/ 3586 h 3758"/>
                <a:gd name="T50" fmla="*/ 158 w 158"/>
                <a:gd name="T51" fmla="*/ 3549 h 3758"/>
                <a:gd name="T52" fmla="*/ 158 w 158"/>
                <a:gd name="T53" fmla="*/ 227 h 3758"/>
                <a:gd name="T54" fmla="*/ 158 w 158"/>
                <a:gd name="T55" fmla="*/ 208 h 3758"/>
                <a:gd name="T56" fmla="*/ 151 w 158"/>
                <a:gd name="T57" fmla="*/ 170 h 3758"/>
                <a:gd name="T58" fmla="*/ 140 w 158"/>
                <a:gd name="T59" fmla="*/ 134 h 3758"/>
                <a:gd name="T60" fmla="*/ 124 w 158"/>
                <a:gd name="T61" fmla="*/ 102 h 3758"/>
                <a:gd name="T62" fmla="*/ 103 w 158"/>
                <a:gd name="T63" fmla="*/ 72 h 3758"/>
                <a:gd name="T64" fmla="*/ 77 w 158"/>
                <a:gd name="T65" fmla="*/ 47 h 3758"/>
                <a:gd name="T66" fmla="*/ 49 w 158"/>
                <a:gd name="T67" fmla="*/ 25 h 3758"/>
                <a:gd name="T68" fmla="*/ 17 w 158"/>
                <a:gd name="T69" fmla="*/ 7 h 3758"/>
                <a:gd name="T70" fmla="*/ 0 w 158"/>
                <a:gd name="T71" fmla="*/ 0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8" h="3758">
                  <a:moveTo>
                    <a:pt x="0" y="0"/>
                  </a:moveTo>
                  <a:lnTo>
                    <a:pt x="0" y="0"/>
                  </a:lnTo>
                  <a:lnTo>
                    <a:pt x="13" y="12"/>
                  </a:lnTo>
                  <a:lnTo>
                    <a:pt x="29" y="25"/>
                  </a:lnTo>
                  <a:lnTo>
                    <a:pt x="42" y="38"/>
                  </a:lnTo>
                  <a:lnTo>
                    <a:pt x="54" y="52"/>
                  </a:lnTo>
                  <a:lnTo>
                    <a:pt x="66" y="67"/>
                  </a:lnTo>
                  <a:lnTo>
                    <a:pt x="77" y="82"/>
                  </a:lnTo>
                  <a:lnTo>
                    <a:pt x="87" y="99"/>
                  </a:lnTo>
                  <a:lnTo>
                    <a:pt x="96" y="116"/>
                  </a:lnTo>
                  <a:lnTo>
                    <a:pt x="104" y="133"/>
                  </a:lnTo>
                  <a:lnTo>
                    <a:pt x="111" y="151"/>
                  </a:lnTo>
                  <a:lnTo>
                    <a:pt x="118" y="170"/>
                  </a:lnTo>
                  <a:lnTo>
                    <a:pt x="123" y="188"/>
                  </a:lnTo>
                  <a:lnTo>
                    <a:pt x="128" y="207"/>
                  </a:lnTo>
                  <a:lnTo>
                    <a:pt x="129" y="227"/>
                  </a:lnTo>
                  <a:lnTo>
                    <a:pt x="131" y="247"/>
                  </a:lnTo>
                  <a:lnTo>
                    <a:pt x="133" y="267"/>
                  </a:lnTo>
                  <a:lnTo>
                    <a:pt x="133" y="3490"/>
                  </a:lnTo>
                  <a:lnTo>
                    <a:pt x="133" y="3490"/>
                  </a:lnTo>
                  <a:lnTo>
                    <a:pt x="131" y="3511"/>
                  </a:lnTo>
                  <a:lnTo>
                    <a:pt x="129" y="3531"/>
                  </a:lnTo>
                  <a:lnTo>
                    <a:pt x="128" y="3549"/>
                  </a:lnTo>
                  <a:lnTo>
                    <a:pt x="123" y="3569"/>
                  </a:lnTo>
                  <a:lnTo>
                    <a:pt x="118" y="3588"/>
                  </a:lnTo>
                  <a:lnTo>
                    <a:pt x="111" y="3607"/>
                  </a:lnTo>
                  <a:lnTo>
                    <a:pt x="104" y="3625"/>
                  </a:lnTo>
                  <a:lnTo>
                    <a:pt x="96" y="3642"/>
                  </a:lnTo>
                  <a:lnTo>
                    <a:pt x="87" y="3659"/>
                  </a:lnTo>
                  <a:lnTo>
                    <a:pt x="77" y="3675"/>
                  </a:lnTo>
                  <a:lnTo>
                    <a:pt x="66" y="3691"/>
                  </a:lnTo>
                  <a:lnTo>
                    <a:pt x="54" y="3706"/>
                  </a:lnTo>
                  <a:lnTo>
                    <a:pt x="42" y="3719"/>
                  </a:lnTo>
                  <a:lnTo>
                    <a:pt x="29" y="3733"/>
                  </a:lnTo>
                  <a:lnTo>
                    <a:pt x="13" y="3746"/>
                  </a:lnTo>
                  <a:lnTo>
                    <a:pt x="0" y="3758"/>
                  </a:lnTo>
                  <a:lnTo>
                    <a:pt x="0" y="3758"/>
                  </a:lnTo>
                  <a:lnTo>
                    <a:pt x="17" y="3751"/>
                  </a:lnTo>
                  <a:lnTo>
                    <a:pt x="34" y="3743"/>
                  </a:lnTo>
                  <a:lnTo>
                    <a:pt x="49" y="3733"/>
                  </a:lnTo>
                  <a:lnTo>
                    <a:pt x="64" y="3723"/>
                  </a:lnTo>
                  <a:lnTo>
                    <a:pt x="77" y="3711"/>
                  </a:lnTo>
                  <a:lnTo>
                    <a:pt x="91" y="3699"/>
                  </a:lnTo>
                  <a:lnTo>
                    <a:pt x="103" y="3684"/>
                  </a:lnTo>
                  <a:lnTo>
                    <a:pt x="114" y="3670"/>
                  </a:lnTo>
                  <a:lnTo>
                    <a:pt x="124" y="3655"/>
                  </a:lnTo>
                  <a:lnTo>
                    <a:pt x="133" y="3638"/>
                  </a:lnTo>
                  <a:lnTo>
                    <a:pt x="140" y="3622"/>
                  </a:lnTo>
                  <a:lnTo>
                    <a:pt x="146" y="3605"/>
                  </a:lnTo>
                  <a:lnTo>
                    <a:pt x="151" y="3586"/>
                  </a:lnTo>
                  <a:lnTo>
                    <a:pt x="155" y="3568"/>
                  </a:lnTo>
                  <a:lnTo>
                    <a:pt x="158" y="3549"/>
                  </a:lnTo>
                  <a:lnTo>
                    <a:pt x="158" y="3531"/>
                  </a:lnTo>
                  <a:lnTo>
                    <a:pt x="158" y="227"/>
                  </a:lnTo>
                  <a:lnTo>
                    <a:pt x="158" y="227"/>
                  </a:lnTo>
                  <a:lnTo>
                    <a:pt x="158" y="208"/>
                  </a:lnTo>
                  <a:lnTo>
                    <a:pt x="155" y="188"/>
                  </a:lnTo>
                  <a:lnTo>
                    <a:pt x="151" y="170"/>
                  </a:lnTo>
                  <a:lnTo>
                    <a:pt x="146" y="153"/>
                  </a:lnTo>
                  <a:lnTo>
                    <a:pt x="140" y="134"/>
                  </a:lnTo>
                  <a:lnTo>
                    <a:pt x="133" y="118"/>
                  </a:lnTo>
                  <a:lnTo>
                    <a:pt x="124" y="102"/>
                  </a:lnTo>
                  <a:lnTo>
                    <a:pt x="114" y="87"/>
                  </a:lnTo>
                  <a:lnTo>
                    <a:pt x="103" y="72"/>
                  </a:lnTo>
                  <a:lnTo>
                    <a:pt x="91" y="59"/>
                  </a:lnTo>
                  <a:lnTo>
                    <a:pt x="77" y="47"/>
                  </a:lnTo>
                  <a:lnTo>
                    <a:pt x="64" y="35"/>
                  </a:lnTo>
                  <a:lnTo>
                    <a:pt x="49" y="25"/>
                  </a:lnTo>
                  <a:lnTo>
                    <a:pt x="34" y="15"/>
                  </a:lnTo>
                  <a:lnTo>
                    <a:pt x="17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243C4DAE-AF9D-45D9-9CEF-4D553B102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7657" y="647418"/>
              <a:ext cx="236919" cy="5564645"/>
            </a:xfrm>
            <a:custGeom>
              <a:avLst/>
              <a:gdLst>
                <a:gd name="T0" fmla="*/ 160 w 160"/>
                <a:gd name="T1" fmla="*/ 3758 h 3758"/>
                <a:gd name="T2" fmla="*/ 130 w 160"/>
                <a:gd name="T3" fmla="*/ 3733 h 3758"/>
                <a:gd name="T4" fmla="*/ 105 w 160"/>
                <a:gd name="T5" fmla="*/ 3706 h 3758"/>
                <a:gd name="T6" fmla="*/ 81 w 160"/>
                <a:gd name="T7" fmla="*/ 3675 h 3758"/>
                <a:gd name="T8" fmla="*/ 63 w 160"/>
                <a:gd name="T9" fmla="*/ 3642 h 3758"/>
                <a:gd name="T10" fmla="*/ 47 w 160"/>
                <a:gd name="T11" fmla="*/ 3607 h 3758"/>
                <a:gd name="T12" fmla="*/ 36 w 160"/>
                <a:gd name="T13" fmla="*/ 3569 h 3758"/>
                <a:gd name="T14" fmla="*/ 29 w 160"/>
                <a:gd name="T15" fmla="*/ 3531 h 3758"/>
                <a:gd name="T16" fmla="*/ 26 w 160"/>
                <a:gd name="T17" fmla="*/ 3490 h 3758"/>
                <a:gd name="T18" fmla="*/ 26 w 160"/>
                <a:gd name="T19" fmla="*/ 267 h 3758"/>
                <a:gd name="T20" fmla="*/ 29 w 160"/>
                <a:gd name="T21" fmla="*/ 227 h 3758"/>
                <a:gd name="T22" fmla="*/ 36 w 160"/>
                <a:gd name="T23" fmla="*/ 188 h 3758"/>
                <a:gd name="T24" fmla="*/ 47 w 160"/>
                <a:gd name="T25" fmla="*/ 151 h 3758"/>
                <a:gd name="T26" fmla="*/ 63 w 160"/>
                <a:gd name="T27" fmla="*/ 116 h 3758"/>
                <a:gd name="T28" fmla="*/ 81 w 160"/>
                <a:gd name="T29" fmla="*/ 82 h 3758"/>
                <a:gd name="T30" fmla="*/ 105 w 160"/>
                <a:gd name="T31" fmla="*/ 52 h 3758"/>
                <a:gd name="T32" fmla="*/ 130 w 160"/>
                <a:gd name="T33" fmla="*/ 25 h 3758"/>
                <a:gd name="T34" fmla="*/ 160 w 160"/>
                <a:gd name="T35" fmla="*/ 0 h 3758"/>
                <a:gd name="T36" fmla="*/ 142 w 160"/>
                <a:gd name="T37" fmla="*/ 7 h 3758"/>
                <a:gd name="T38" fmla="*/ 110 w 160"/>
                <a:gd name="T39" fmla="*/ 25 h 3758"/>
                <a:gd name="T40" fmla="*/ 81 w 160"/>
                <a:gd name="T41" fmla="*/ 47 h 3758"/>
                <a:gd name="T42" fmla="*/ 56 w 160"/>
                <a:gd name="T43" fmla="*/ 72 h 3758"/>
                <a:gd name="T44" fmla="*/ 36 w 160"/>
                <a:gd name="T45" fmla="*/ 102 h 3758"/>
                <a:gd name="T46" fmla="*/ 19 w 160"/>
                <a:gd name="T47" fmla="*/ 134 h 3758"/>
                <a:gd name="T48" fmla="*/ 7 w 160"/>
                <a:gd name="T49" fmla="*/ 170 h 3758"/>
                <a:gd name="T50" fmla="*/ 0 w 160"/>
                <a:gd name="T51" fmla="*/ 208 h 3758"/>
                <a:gd name="T52" fmla="*/ 0 w 160"/>
                <a:gd name="T53" fmla="*/ 3531 h 3758"/>
                <a:gd name="T54" fmla="*/ 0 w 160"/>
                <a:gd name="T55" fmla="*/ 3549 h 3758"/>
                <a:gd name="T56" fmla="*/ 7 w 160"/>
                <a:gd name="T57" fmla="*/ 3586 h 3758"/>
                <a:gd name="T58" fmla="*/ 19 w 160"/>
                <a:gd name="T59" fmla="*/ 3622 h 3758"/>
                <a:gd name="T60" fmla="*/ 36 w 160"/>
                <a:gd name="T61" fmla="*/ 3655 h 3758"/>
                <a:gd name="T62" fmla="*/ 56 w 160"/>
                <a:gd name="T63" fmla="*/ 3684 h 3758"/>
                <a:gd name="T64" fmla="*/ 81 w 160"/>
                <a:gd name="T65" fmla="*/ 3711 h 3758"/>
                <a:gd name="T66" fmla="*/ 110 w 160"/>
                <a:gd name="T67" fmla="*/ 3733 h 3758"/>
                <a:gd name="T68" fmla="*/ 142 w 160"/>
                <a:gd name="T69" fmla="*/ 3751 h 3758"/>
                <a:gd name="T70" fmla="*/ 160 w 160"/>
                <a:gd name="T71" fmla="*/ 3758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0" h="3758">
                  <a:moveTo>
                    <a:pt x="160" y="3758"/>
                  </a:moveTo>
                  <a:lnTo>
                    <a:pt x="160" y="3758"/>
                  </a:lnTo>
                  <a:lnTo>
                    <a:pt x="145" y="3746"/>
                  </a:lnTo>
                  <a:lnTo>
                    <a:pt x="130" y="3733"/>
                  </a:lnTo>
                  <a:lnTo>
                    <a:pt x="116" y="3719"/>
                  </a:lnTo>
                  <a:lnTo>
                    <a:pt x="105" y="3706"/>
                  </a:lnTo>
                  <a:lnTo>
                    <a:pt x="93" y="3691"/>
                  </a:lnTo>
                  <a:lnTo>
                    <a:pt x="81" y="3675"/>
                  </a:lnTo>
                  <a:lnTo>
                    <a:pt x="71" y="3659"/>
                  </a:lnTo>
                  <a:lnTo>
                    <a:pt x="63" y="3642"/>
                  </a:lnTo>
                  <a:lnTo>
                    <a:pt x="54" y="3625"/>
                  </a:lnTo>
                  <a:lnTo>
                    <a:pt x="47" y="3607"/>
                  </a:lnTo>
                  <a:lnTo>
                    <a:pt x="41" y="3588"/>
                  </a:lnTo>
                  <a:lnTo>
                    <a:pt x="36" y="3569"/>
                  </a:lnTo>
                  <a:lnTo>
                    <a:pt x="32" y="3549"/>
                  </a:lnTo>
                  <a:lnTo>
                    <a:pt x="29" y="3531"/>
                  </a:lnTo>
                  <a:lnTo>
                    <a:pt x="27" y="3511"/>
                  </a:lnTo>
                  <a:lnTo>
                    <a:pt x="26" y="3490"/>
                  </a:lnTo>
                  <a:lnTo>
                    <a:pt x="26" y="267"/>
                  </a:lnTo>
                  <a:lnTo>
                    <a:pt x="26" y="267"/>
                  </a:lnTo>
                  <a:lnTo>
                    <a:pt x="27" y="247"/>
                  </a:lnTo>
                  <a:lnTo>
                    <a:pt x="29" y="227"/>
                  </a:lnTo>
                  <a:lnTo>
                    <a:pt x="32" y="207"/>
                  </a:lnTo>
                  <a:lnTo>
                    <a:pt x="36" y="188"/>
                  </a:lnTo>
                  <a:lnTo>
                    <a:pt x="41" y="170"/>
                  </a:lnTo>
                  <a:lnTo>
                    <a:pt x="47" y="151"/>
                  </a:lnTo>
                  <a:lnTo>
                    <a:pt x="54" y="133"/>
                  </a:lnTo>
                  <a:lnTo>
                    <a:pt x="63" y="116"/>
                  </a:lnTo>
                  <a:lnTo>
                    <a:pt x="71" y="99"/>
                  </a:lnTo>
                  <a:lnTo>
                    <a:pt x="81" y="82"/>
                  </a:lnTo>
                  <a:lnTo>
                    <a:pt x="93" y="67"/>
                  </a:lnTo>
                  <a:lnTo>
                    <a:pt x="105" y="52"/>
                  </a:lnTo>
                  <a:lnTo>
                    <a:pt x="116" y="38"/>
                  </a:lnTo>
                  <a:lnTo>
                    <a:pt x="130" y="25"/>
                  </a:lnTo>
                  <a:lnTo>
                    <a:pt x="145" y="12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42" y="7"/>
                  </a:lnTo>
                  <a:lnTo>
                    <a:pt x="126" y="15"/>
                  </a:lnTo>
                  <a:lnTo>
                    <a:pt x="110" y="25"/>
                  </a:lnTo>
                  <a:lnTo>
                    <a:pt x="96" y="35"/>
                  </a:lnTo>
                  <a:lnTo>
                    <a:pt x="81" y="47"/>
                  </a:lnTo>
                  <a:lnTo>
                    <a:pt x="68" y="59"/>
                  </a:lnTo>
                  <a:lnTo>
                    <a:pt x="56" y="72"/>
                  </a:lnTo>
                  <a:lnTo>
                    <a:pt x="46" y="87"/>
                  </a:lnTo>
                  <a:lnTo>
                    <a:pt x="36" y="102"/>
                  </a:lnTo>
                  <a:lnTo>
                    <a:pt x="26" y="118"/>
                  </a:lnTo>
                  <a:lnTo>
                    <a:pt x="19" y="134"/>
                  </a:lnTo>
                  <a:lnTo>
                    <a:pt x="12" y="153"/>
                  </a:lnTo>
                  <a:lnTo>
                    <a:pt x="7" y="170"/>
                  </a:lnTo>
                  <a:lnTo>
                    <a:pt x="4" y="188"/>
                  </a:lnTo>
                  <a:lnTo>
                    <a:pt x="0" y="208"/>
                  </a:lnTo>
                  <a:lnTo>
                    <a:pt x="0" y="227"/>
                  </a:lnTo>
                  <a:lnTo>
                    <a:pt x="0" y="3531"/>
                  </a:lnTo>
                  <a:lnTo>
                    <a:pt x="0" y="3531"/>
                  </a:lnTo>
                  <a:lnTo>
                    <a:pt x="0" y="3549"/>
                  </a:lnTo>
                  <a:lnTo>
                    <a:pt x="4" y="3568"/>
                  </a:lnTo>
                  <a:lnTo>
                    <a:pt x="7" y="3586"/>
                  </a:lnTo>
                  <a:lnTo>
                    <a:pt x="12" y="3605"/>
                  </a:lnTo>
                  <a:lnTo>
                    <a:pt x="19" y="3622"/>
                  </a:lnTo>
                  <a:lnTo>
                    <a:pt x="26" y="3638"/>
                  </a:lnTo>
                  <a:lnTo>
                    <a:pt x="36" y="3655"/>
                  </a:lnTo>
                  <a:lnTo>
                    <a:pt x="46" y="3670"/>
                  </a:lnTo>
                  <a:lnTo>
                    <a:pt x="56" y="3684"/>
                  </a:lnTo>
                  <a:lnTo>
                    <a:pt x="68" y="3699"/>
                  </a:lnTo>
                  <a:lnTo>
                    <a:pt x="81" y="3711"/>
                  </a:lnTo>
                  <a:lnTo>
                    <a:pt x="96" y="3723"/>
                  </a:lnTo>
                  <a:lnTo>
                    <a:pt x="110" y="3733"/>
                  </a:lnTo>
                  <a:lnTo>
                    <a:pt x="126" y="3743"/>
                  </a:lnTo>
                  <a:lnTo>
                    <a:pt x="142" y="3751"/>
                  </a:lnTo>
                  <a:lnTo>
                    <a:pt x="160" y="3758"/>
                  </a:lnTo>
                  <a:lnTo>
                    <a:pt x="160" y="3758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4F8DF1AB-CC91-4123-81DA-9D558CE729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459" y="6077314"/>
              <a:ext cx="2690518" cy="214708"/>
            </a:xfrm>
            <a:custGeom>
              <a:avLst/>
              <a:gdLst>
                <a:gd name="T0" fmla="*/ 244 w 1817"/>
                <a:gd name="T1" fmla="*/ 123 h 145"/>
                <a:gd name="T2" fmla="*/ 226 w 1817"/>
                <a:gd name="T3" fmla="*/ 123 h 145"/>
                <a:gd name="T4" fmla="*/ 189 w 1817"/>
                <a:gd name="T5" fmla="*/ 118 h 145"/>
                <a:gd name="T6" fmla="*/ 155 w 1817"/>
                <a:gd name="T7" fmla="*/ 109 h 145"/>
                <a:gd name="T8" fmla="*/ 122 w 1817"/>
                <a:gd name="T9" fmla="*/ 98 h 145"/>
                <a:gd name="T10" fmla="*/ 76 w 1817"/>
                <a:gd name="T11" fmla="*/ 72 h 145"/>
                <a:gd name="T12" fmla="*/ 24 w 1817"/>
                <a:gd name="T13" fmla="*/ 27 h 145"/>
                <a:gd name="T14" fmla="*/ 0 w 1817"/>
                <a:gd name="T15" fmla="*/ 0 h 145"/>
                <a:gd name="T16" fmla="*/ 21 w 1817"/>
                <a:gd name="T17" fmla="*/ 30 h 145"/>
                <a:gd name="T18" fmla="*/ 42 w 1817"/>
                <a:gd name="T19" fmla="*/ 59 h 145"/>
                <a:gd name="T20" fmla="*/ 68 w 1817"/>
                <a:gd name="T21" fmla="*/ 84 h 145"/>
                <a:gd name="T22" fmla="*/ 98 w 1817"/>
                <a:gd name="T23" fmla="*/ 104 h 145"/>
                <a:gd name="T24" fmla="*/ 130 w 1817"/>
                <a:gd name="T25" fmla="*/ 121 h 145"/>
                <a:gd name="T26" fmla="*/ 164 w 1817"/>
                <a:gd name="T27" fmla="*/ 135 h 145"/>
                <a:gd name="T28" fmla="*/ 199 w 1817"/>
                <a:gd name="T29" fmla="*/ 143 h 145"/>
                <a:gd name="T30" fmla="*/ 238 w 1817"/>
                <a:gd name="T31" fmla="*/ 145 h 145"/>
                <a:gd name="T32" fmla="*/ 1580 w 1817"/>
                <a:gd name="T33" fmla="*/ 145 h 145"/>
                <a:gd name="T34" fmla="*/ 1619 w 1817"/>
                <a:gd name="T35" fmla="*/ 143 h 145"/>
                <a:gd name="T36" fmla="*/ 1654 w 1817"/>
                <a:gd name="T37" fmla="*/ 135 h 145"/>
                <a:gd name="T38" fmla="*/ 1688 w 1817"/>
                <a:gd name="T39" fmla="*/ 121 h 145"/>
                <a:gd name="T40" fmla="*/ 1720 w 1817"/>
                <a:gd name="T41" fmla="*/ 104 h 145"/>
                <a:gd name="T42" fmla="*/ 1750 w 1817"/>
                <a:gd name="T43" fmla="*/ 84 h 145"/>
                <a:gd name="T44" fmla="*/ 1775 w 1817"/>
                <a:gd name="T45" fmla="*/ 59 h 145"/>
                <a:gd name="T46" fmla="*/ 1799 w 1817"/>
                <a:gd name="T47" fmla="*/ 30 h 145"/>
                <a:gd name="T48" fmla="*/ 1817 w 1817"/>
                <a:gd name="T49" fmla="*/ 0 h 145"/>
                <a:gd name="T50" fmla="*/ 1794 w 1817"/>
                <a:gd name="T51" fmla="*/ 27 h 145"/>
                <a:gd name="T52" fmla="*/ 1741 w 1817"/>
                <a:gd name="T53" fmla="*/ 72 h 145"/>
                <a:gd name="T54" fmla="*/ 1696 w 1817"/>
                <a:gd name="T55" fmla="*/ 98 h 145"/>
                <a:gd name="T56" fmla="*/ 1662 w 1817"/>
                <a:gd name="T57" fmla="*/ 109 h 145"/>
                <a:gd name="T58" fmla="*/ 1629 w 1817"/>
                <a:gd name="T59" fmla="*/ 118 h 145"/>
                <a:gd name="T60" fmla="*/ 1592 w 1817"/>
                <a:gd name="T61" fmla="*/ 123 h 145"/>
                <a:gd name="T62" fmla="*/ 1573 w 1817"/>
                <a:gd name="T63" fmla="*/ 1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7" h="145">
                  <a:moveTo>
                    <a:pt x="1573" y="123"/>
                  </a:moveTo>
                  <a:lnTo>
                    <a:pt x="244" y="123"/>
                  </a:lnTo>
                  <a:lnTo>
                    <a:pt x="244" y="123"/>
                  </a:lnTo>
                  <a:lnTo>
                    <a:pt x="226" y="123"/>
                  </a:lnTo>
                  <a:lnTo>
                    <a:pt x="207" y="121"/>
                  </a:lnTo>
                  <a:lnTo>
                    <a:pt x="189" y="118"/>
                  </a:lnTo>
                  <a:lnTo>
                    <a:pt x="172" y="114"/>
                  </a:lnTo>
                  <a:lnTo>
                    <a:pt x="155" y="109"/>
                  </a:lnTo>
                  <a:lnTo>
                    <a:pt x="138" y="104"/>
                  </a:lnTo>
                  <a:lnTo>
                    <a:pt x="122" y="98"/>
                  </a:lnTo>
                  <a:lnTo>
                    <a:pt x="106" y="89"/>
                  </a:lnTo>
                  <a:lnTo>
                    <a:pt x="76" y="72"/>
                  </a:lnTo>
                  <a:lnTo>
                    <a:pt x="49" y="51"/>
                  </a:lnTo>
                  <a:lnTo>
                    <a:pt x="24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15"/>
                  </a:lnTo>
                  <a:lnTo>
                    <a:pt x="21" y="30"/>
                  </a:lnTo>
                  <a:lnTo>
                    <a:pt x="31" y="45"/>
                  </a:lnTo>
                  <a:lnTo>
                    <a:pt x="42" y="59"/>
                  </a:lnTo>
                  <a:lnTo>
                    <a:pt x="54" y="72"/>
                  </a:lnTo>
                  <a:lnTo>
                    <a:pt x="68" y="84"/>
                  </a:lnTo>
                  <a:lnTo>
                    <a:pt x="83" y="94"/>
                  </a:lnTo>
                  <a:lnTo>
                    <a:pt x="98" y="104"/>
                  </a:lnTo>
                  <a:lnTo>
                    <a:pt x="113" y="114"/>
                  </a:lnTo>
                  <a:lnTo>
                    <a:pt x="130" y="121"/>
                  </a:lnTo>
                  <a:lnTo>
                    <a:pt x="147" y="130"/>
                  </a:lnTo>
                  <a:lnTo>
                    <a:pt x="164" y="135"/>
                  </a:lnTo>
                  <a:lnTo>
                    <a:pt x="182" y="140"/>
                  </a:lnTo>
                  <a:lnTo>
                    <a:pt x="199" y="143"/>
                  </a:lnTo>
                  <a:lnTo>
                    <a:pt x="219" y="145"/>
                  </a:lnTo>
                  <a:lnTo>
                    <a:pt x="238" y="145"/>
                  </a:lnTo>
                  <a:lnTo>
                    <a:pt x="1580" y="145"/>
                  </a:lnTo>
                  <a:lnTo>
                    <a:pt x="1580" y="145"/>
                  </a:lnTo>
                  <a:lnTo>
                    <a:pt x="1598" y="145"/>
                  </a:lnTo>
                  <a:lnTo>
                    <a:pt x="1619" y="143"/>
                  </a:lnTo>
                  <a:lnTo>
                    <a:pt x="1637" y="140"/>
                  </a:lnTo>
                  <a:lnTo>
                    <a:pt x="1654" y="135"/>
                  </a:lnTo>
                  <a:lnTo>
                    <a:pt x="1671" y="130"/>
                  </a:lnTo>
                  <a:lnTo>
                    <a:pt x="1688" y="121"/>
                  </a:lnTo>
                  <a:lnTo>
                    <a:pt x="1704" y="114"/>
                  </a:lnTo>
                  <a:lnTo>
                    <a:pt x="1720" y="104"/>
                  </a:lnTo>
                  <a:lnTo>
                    <a:pt x="1735" y="94"/>
                  </a:lnTo>
                  <a:lnTo>
                    <a:pt x="1750" y="84"/>
                  </a:lnTo>
                  <a:lnTo>
                    <a:pt x="1763" y="72"/>
                  </a:lnTo>
                  <a:lnTo>
                    <a:pt x="1775" y="59"/>
                  </a:lnTo>
                  <a:lnTo>
                    <a:pt x="1787" y="45"/>
                  </a:lnTo>
                  <a:lnTo>
                    <a:pt x="1799" y="30"/>
                  </a:lnTo>
                  <a:lnTo>
                    <a:pt x="1807" y="15"/>
                  </a:lnTo>
                  <a:lnTo>
                    <a:pt x="1817" y="0"/>
                  </a:lnTo>
                  <a:lnTo>
                    <a:pt x="1817" y="0"/>
                  </a:lnTo>
                  <a:lnTo>
                    <a:pt x="1794" y="27"/>
                  </a:lnTo>
                  <a:lnTo>
                    <a:pt x="1770" y="51"/>
                  </a:lnTo>
                  <a:lnTo>
                    <a:pt x="1741" y="72"/>
                  </a:lnTo>
                  <a:lnTo>
                    <a:pt x="1711" y="89"/>
                  </a:lnTo>
                  <a:lnTo>
                    <a:pt x="1696" y="98"/>
                  </a:lnTo>
                  <a:lnTo>
                    <a:pt x="1679" y="104"/>
                  </a:lnTo>
                  <a:lnTo>
                    <a:pt x="1662" y="109"/>
                  </a:lnTo>
                  <a:lnTo>
                    <a:pt x="1646" y="114"/>
                  </a:lnTo>
                  <a:lnTo>
                    <a:pt x="1629" y="118"/>
                  </a:lnTo>
                  <a:lnTo>
                    <a:pt x="1610" y="121"/>
                  </a:lnTo>
                  <a:lnTo>
                    <a:pt x="1592" y="123"/>
                  </a:lnTo>
                  <a:lnTo>
                    <a:pt x="1573" y="123"/>
                  </a:lnTo>
                  <a:lnTo>
                    <a:pt x="1573" y="12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635CE433-FA13-4BD3-98BC-A1D6D0D2EF33}"/>
                </a:ext>
              </a:extLst>
            </p:cNvPr>
            <p:cNvGrpSpPr/>
            <p:nvPr/>
          </p:nvGrpSpPr>
          <p:grpSpPr>
            <a:xfrm>
              <a:off x="6936156" y="674071"/>
              <a:ext cx="2615000" cy="5509858"/>
              <a:chOff x="6936156" y="674071"/>
              <a:chExt cx="2615000" cy="5509858"/>
            </a:xfrm>
          </p:grpSpPr>
          <p:sp>
            <p:nvSpPr>
              <p:cNvPr id="43" name="Freeform 18">
                <a:extLst>
                  <a:ext uri="{FF2B5EF4-FFF2-40B4-BE49-F238E27FC236}">
                    <a16:creationId xmlns:a16="http://schemas.microsoft.com/office/drawing/2014/main" id="{F9B99C5F-7E28-4380-909B-A727511EFF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6156" y="674071"/>
                <a:ext cx="2615000" cy="5509858"/>
              </a:xfrm>
              <a:custGeom>
                <a:avLst/>
                <a:gdLst>
                  <a:gd name="connsiteX0" fmla="*/ 310957 w 2615000"/>
                  <a:gd name="connsiteY0" fmla="*/ 39981 h 5509858"/>
                  <a:gd name="connsiteX1" fmla="*/ 282822 w 2615000"/>
                  <a:gd name="connsiteY1" fmla="*/ 45904 h 5509858"/>
                  <a:gd name="connsiteX2" fmla="*/ 256169 w 2615000"/>
                  <a:gd name="connsiteY2" fmla="*/ 53308 h 5509858"/>
                  <a:gd name="connsiteX3" fmla="*/ 228035 w 2615000"/>
                  <a:gd name="connsiteY3" fmla="*/ 62192 h 5509858"/>
                  <a:gd name="connsiteX4" fmla="*/ 202862 w 2615000"/>
                  <a:gd name="connsiteY4" fmla="*/ 75519 h 5509858"/>
                  <a:gd name="connsiteX5" fmla="*/ 179170 w 2615000"/>
                  <a:gd name="connsiteY5" fmla="*/ 90327 h 5509858"/>
                  <a:gd name="connsiteX6" fmla="*/ 156959 w 2615000"/>
                  <a:gd name="connsiteY6" fmla="*/ 105134 h 5509858"/>
                  <a:gd name="connsiteX7" fmla="*/ 136228 w 2615000"/>
                  <a:gd name="connsiteY7" fmla="*/ 124384 h 5509858"/>
                  <a:gd name="connsiteX8" fmla="*/ 116979 w 2615000"/>
                  <a:gd name="connsiteY8" fmla="*/ 145114 h 5509858"/>
                  <a:gd name="connsiteX9" fmla="*/ 99210 w 2615000"/>
                  <a:gd name="connsiteY9" fmla="*/ 167325 h 5509858"/>
                  <a:gd name="connsiteX10" fmla="*/ 85883 w 2615000"/>
                  <a:gd name="connsiteY10" fmla="*/ 192498 h 5509858"/>
                  <a:gd name="connsiteX11" fmla="*/ 74037 w 2615000"/>
                  <a:gd name="connsiteY11" fmla="*/ 217671 h 5509858"/>
                  <a:gd name="connsiteX12" fmla="*/ 63672 w 2615000"/>
                  <a:gd name="connsiteY12" fmla="*/ 244324 h 5509858"/>
                  <a:gd name="connsiteX13" fmla="*/ 56268 w 2615000"/>
                  <a:gd name="connsiteY13" fmla="*/ 272458 h 5509858"/>
                  <a:gd name="connsiteX14" fmla="*/ 51826 w 2615000"/>
                  <a:gd name="connsiteY14" fmla="*/ 302073 h 5509858"/>
                  <a:gd name="connsiteX15" fmla="*/ 48864 w 2615000"/>
                  <a:gd name="connsiteY15" fmla="*/ 331688 h 5509858"/>
                  <a:gd name="connsiteX16" fmla="*/ 48864 w 2615000"/>
                  <a:gd name="connsiteY16" fmla="*/ 5179653 h 5509858"/>
                  <a:gd name="connsiteX17" fmla="*/ 51826 w 2615000"/>
                  <a:gd name="connsiteY17" fmla="*/ 5209268 h 5509858"/>
                  <a:gd name="connsiteX18" fmla="*/ 56268 w 2615000"/>
                  <a:gd name="connsiteY18" fmla="*/ 5238883 h 5509858"/>
                  <a:gd name="connsiteX19" fmla="*/ 63672 w 2615000"/>
                  <a:gd name="connsiteY19" fmla="*/ 5267017 h 5509858"/>
                  <a:gd name="connsiteX20" fmla="*/ 74037 w 2615000"/>
                  <a:gd name="connsiteY20" fmla="*/ 5293670 h 5509858"/>
                  <a:gd name="connsiteX21" fmla="*/ 85883 w 2615000"/>
                  <a:gd name="connsiteY21" fmla="*/ 5318843 h 5509858"/>
                  <a:gd name="connsiteX22" fmla="*/ 99210 w 2615000"/>
                  <a:gd name="connsiteY22" fmla="*/ 5341054 h 5509858"/>
                  <a:gd name="connsiteX23" fmla="*/ 116979 w 2615000"/>
                  <a:gd name="connsiteY23" fmla="*/ 5363265 h 5509858"/>
                  <a:gd name="connsiteX24" fmla="*/ 136228 w 2615000"/>
                  <a:gd name="connsiteY24" fmla="*/ 5385477 h 5509858"/>
                  <a:gd name="connsiteX25" fmla="*/ 156959 w 2615000"/>
                  <a:gd name="connsiteY25" fmla="*/ 5403246 h 5509858"/>
                  <a:gd name="connsiteX26" fmla="*/ 179170 w 2615000"/>
                  <a:gd name="connsiteY26" fmla="*/ 5421015 h 5509858"/>
                  <a:gd name="connsiteX27" fmla="*/ 202862 w 2615000"/>
                  <a:gd name="connsiteY27" fmla="*/ 5435822 h 5509858"/>
                  <a:gd name="connsiteX28" fmla="*/ 228035 w 2615000"/>
                  <a:gd name="connsiteY28" fmla="*/ 5447668 h 5509858"/>
                  <a:gd name="connsiteX29" fmla="*/ 256169 w 2615000"/>
                  <a:gd name="connsiteY29" fmla="*/ 5458033 h 5509858"/>
                  <a:gd name="connsiteX30" fmla="*/ 282822 w 2615000"/>
                  <a:gd name="connsiteY30" fmla="*/ 5465437 h 5509858"/>
                  <a:gd name="connsiteX31" fmla="*/ 310957 w 2615000"/>
                  <a:gd name="connsiteY31" fmla="*/ 5468399 h 5509858"/>
                  <a:gd name="connsiteX32" fmla="*/ 340571 w 2615000"/>
                  <a:gd name="connsiteY32" fmla="*/ 5469879 h 5509858"/>
                  <a:gd name="connsiteX33" fmla="*/ 2272947 w 2615000"/>
                  <a:gd name="connsiteY33" fmla="*/ 5469879 h 5509858"/>
                  <a:gd name="connsiteX34" fmla="*/ 2304042 w 2615000"/>
                  <a:gd name="connsiteY34" fmla="*/ 5468399 h 5509858"/>
                  <a:gd name="connsiteX35" fmla="*/ 2330696 w 2615000"/>
                  <a:gd name="connsiteY35" fmla="*/ 5465437 h 5509858"/>
                  <a:gd name="connsiteX36" fmla="*/ 2360311 w 2615000"/>
                  <a:gd name="connsiteY36" fmla="*/ 5458033 h 5509858"/>
                  <a:gd name="connsiteX37" fmla="*/ 2385484 w 2615000"/>
                  <a:gd name="connsiteY37" fmla="*/ 5447668 h 5509858"/>
                  <a:gd name="connsiteX38" fmla="*/ 2413618 w 2615000"/>
                  <a:gd name="connsiteY38" fmla="*/ 5435822 h 5509858"/>
                  <a:gd name="connsiteX39" fmla="*/ 2435829 w 2615000"/>
                  <a:gd name="connsiteY39" fmla="*/ 5421015 h 5509858"/>
                  <a:gd name="connsiteX40" fmla="*/ 2458040 w 2615000"/>
                  <a:gd name="connsiteY40" fmla="*/ 5403246 h 5509858"/>
                  <a:gd name="connsiteX41" fmla="*/ 2480252 w 2615000"/>
                  <a:gd name="connsiteY41" fmla="*/ 5385477 h 5509858"/>
                  <a:gd name="connsiteX42" fmla="*/ 2498020 w 2615000"/>
                  <a:gd name="connsiteY42" fmla="*/ 5363265 h 5509858"/>
                  <a:gd name="connsiteX43" fmla="*/ 2515789 w 2615000"/>
                  <a:gd name="connsiteY43" fmla="*/ 5341054 h 5509858"/>
                  <a:gd name="connsiteX44" fmla="*/ 2530597 w 2615000"/>
                  <a:gd name="connsiteY44" fmla="*/ 5318843 h 5509858"/>
                  <a:gd name="connsiteX45" fmla="*/ 2542443 w 2615000"/>
                  <a:gd name="connsiteY45" fmla="*/ 5293670 h 5509858"/>
                  <a:gd name="connsiteX46" fmla="*/ 2552808 w 2615000"/>
                  <a:gd name="connsiteY46" fmla="*/ 5267017 h 5509858"/>
                  <a:gd name="connsiteX47" fmla="*/ 2557250 w 2615000"/>
                  <a:gd name="connsiteY47" fmla="*/ 5238883 h 5509858"/>
                  <a:gd name="connsiteX48" fmla="*/ 2561692 w 2615000"/>
                  <a:gd name="connsiteY48" fmla="*/ 5209268 h 5509858"/>
                  <a:gd name="connsiteX49" fmla="*/ 2564654 w 2615000"/>
                  <a:gd name="connsiteY49" fmla="*/ 5179653 h 5509858"/>
                  <a:gd name="connsiteX50" fmla="*/ 2564654 w 2615000"/>
                  <a:gd name="connsiteY50" fmla="*/ 331688 h 5509858"/>
                  <a:gd name="connsiteX51" fmla="*/ 2561692 w 2615000"/>
                  <a:gd name="connsiteY51" fmla="*/ 302073 h 5509858"/>
                  <a:gd name="connsiteX52" fmla="*/ 2557250 w 2615000"/>
                  <a:gd name="connsiteY52" fmla="*/ 272458 h 5509858"/>
                  <a:gd name="connsiteX53" fmla="*/ 2552808 w 2615000"/>
                  <a:gd name="connsiteY53" fmla="*/ 244324 h 5509858"/>
                  <a:gd name="connsiteX54" fmla="*/ 2542443 w 2615000"/>
                  <a:gd name="connsiteY54" fmla="*/ 217671 h 5509858"/>
                  <a:gd name="connsiteX55" fmla="*/ 2530597 w 2615000"/>
                  <a:gd name="connsiteY55" fmla="*/ 192498 h 5509858"/>
                  <a:gd name="connsiteX56" fmla="*/ 2515789 w 2615000"/>
                  <a:gd name="connsiteY56" fmla="*/ 167325 h 5509858"/>
                  <a:gd name="connsiteX57" fmla="*/ 2498020 w 2615000"/>
                  <a:gd name="connsiteY57" fmla="*/ 145114 h 5509858"/>
                  <a:gd name="connsiteX58" fmla="*/ 2480252 w 2615000"/>
                  <a:gd name="connsiteY58" fmla="*/ 124384 h 5509858"/>
                  <a:gd name="connsiteX59" fmla="*/ 2458040 w 2615000"/>
                  <a:gd name="connsiteY59" fmla="*/ 105134 h 5509858"/>
                  <a:gd name="connsiteX60" fmla="*/ 2435829 w 2615000"/>
                  <a:gd name="connsiteY60" fmla="*/ 90327 h 5509858"/>
                  <a:gd name="connsiteX61" fmla="*/ 2413618 w 2615000"/>
                  <a:gd name="connsiteY61" fmla="*/ 75519 h 5509858"/>
                  <a:gd name="connsiteX62" fmla="*/ 2385484 w 2615000"/>
                  <a:gd name="connsiteY62" fmla="*/ 62192 h 5509858"/>
                  <a:gd name="connsiteX63" fmla="*/ 2360311 w 2615000"/>
                  <a:gd name="connsiteY63" fmla="*/ 53308 h 5509858"/>
                  <a:gd name="connsiteX64" fmla="*/ 2330696 w 2615000"/>
                  <a:gd name="connsiteY64" fmla="*/ 45904 h 5509858"/>
                  <a:gd name="connsiteX65" fmla="*/ 2304042 w 2615000"/>
                  <a:gd name="connsiteY65" fmla="*/ 39981 h 5509858"/>
                  <a:gd name="connsiteX66" fmla="*/ 2272947 w 2615000"/>
                  <a:gd name="connsiteY66" fmla="*/ 39981 h 5509858"/>
                  <a:gd name="connsiteX67" fmla="*/ 2061200 w 2615000"/>
                  <a:gd name="connsiteY67" fmla="*/ 39981 h 5509858"/>
                  <a:gd name="connsiteX68" fmla="*/ 2049354 w 2615000"/>
                  <a:gd name="connsiteY68" fmla="*/ 39981 h 5509858"/>
                  <a:gd name="connsiteX69" fmla="*/ 2038989 w 2615000"/>
                  <a:gd name="connsiteY69" fmla="*/ 42943 h 5509858"/>
                  <a:gd name="connsiteX70" fmla="*/ 2028623 w 2615000"/>
                  <a:gd name="connsiteY70" fmla="*/ 47385 h 5509858"/>
                  <a:gd name="connsiteX71" fmla="*/ 2021220 w 2615000"/>
                  <a:gd name="connsiteY71" fmla="*/ 54789 h 5509858"/>
                  <a:gd name="connsiteX72" fmla="*/ 2013816 w 2615000"/>
                  <a:gd name="connsiteY72" fmla="*/ 62192 h 5509858"/>
                  <a:gd name="connsiteX73" fmla="*/ 2009374 w 2615000"/>
                  <a:gd name="connsiteY73" fmla="*/ 72558 h 5509858"/>
                  <a:gd name="connsiteX74" fmla="*/ 2006412 w 2615000"/>
                  <a:gd name="connsiteY74" fmla="*/ 82923 h 5509858"/>
                  <a:gd name="connsiteX75" fmla="*/ 2006412 w 2615000"/>
                  <a:gd name="connsiteY75" fmla="*/ 94769 h 5509858"/>
                  <a:gd name="connsiteX76" fmla="*/ 2004932 w 2615000"/>
                  <a:gd name="connsiteY76" fmla="*/ 109576 h 5509858"/>
                  <a:gd name="connsiteX77" fmla="*/ 2004932 w 2615000"/>
                  <a:gd name="connsiteY77" fmla="*/ 124384 h 5509858"/>
                  <a:gd name="connsiteX78" fmla="*/ 1994566 w 2615000"/>
                  <a:gd name="connsiteY78" fmla="*/ 152518 h 5509858"/>
                  <a:gd name="connsiteX79" fmla="*/ 1982720 w 2615000"/>
                  <a:gd name="connsiteY79" fmla="*/ 177691 h 5509858"/>
                  <a:gd name="connsiteX80" fmla="*/ 1961990 w 2615000"/>
                  <a:gd name="connsiteY80" fmla="*/ 199902 h 5509858"/>
                  <a:gd name="connsiteX81" fmla="*/ 1939778 w 2615000"/>
                  <a:gd name="connsiteY81" fmla="*/ 217671 h 5509858"/>
                  <a:gd name="connsiteX82" fmla="*/ 1914606 w 2615000"/>
                  <a:gd name="connsiteY82" fmla="*/ 232478 h 5509858"/>
                  <a:gd name="connsiteX83" fmla="*/ 1887952 w 2615000"/>
                  <a:gd name="connsiteY83" fmla="*/ 239882 h 5509858"/>
                  <a:gd name="connsiteX84" fmla="*/ 1873145 w 2615000"/>
                  <a:gd name="connsiteY84" fmla="*/ 241363 h 5509858"/>
                  <a:gd name="connsiteX85" fmla="*/ 1856857 w 2615000"/>
                  <a:gd name="connsiteY85" fmla="*/ 241363 h 5509858"/>
                  <a:gd name="connsiteX86" fmla="*/ 756662 w 2615000"/>
                  <a:gd name="connsiteY86" fmla="*/ 241363 h 5509858"/>
                  <a:gd name="connsiteX87" fmla="*/ 741854 w 2615000"/>
                  <a:gd name="connsiteY87" fmla="*/ 241363 h 5509858"/>
                  <a:gd name="connsiteX88" fmla="*/ 727047 w 2615000"/>
                  <a:gd name="connsiteY88" fmla="*/ 239882 h 5509858"/>
                  <a:gd name="connsiteX89" fmla="*/ 698912 w 2615000"/>
                  <a:gd name="connsiteY89" fmla="*/ 232478 h 5509858"/>
                  <a:gd name="connsiteX90" fmla="*/ 673740 w 2615000"/>
                  <a:gd name="connsiteY90" fmla="*/ 217671 h 5509858"/>
                  <a:gd name="connsiteX91" fmla="*/ 651528 w 2615000"/>
                  <a:gd name="connsiteY91" fmla="*/ 199902 h 5509858"/>
                  <a:gd name="connsiteX92" fmla="*/ 633759 w 2615000"/>
                  <a:gd name="connsiteY92" fmla="*/ 177691 h 5509858"/>
                  <a:gd name="connsiteX93" fmla="*/ 618952 w 2615000"/>
                  <a:gd name="connsiteY93" fmla="*/ 152518 h 5509858"/>
                  <a:gd name="connsiteX94" fmla="*/ 611548 w 2615000"/>
                  <a:gd name="connsiteY94" fmla="*/ 124384 h 5509858"/>
                  <a:gd name="connsiteX95" fmla="*/ 610068 w 2615000"/>
                  <a:gd name="connsiteY95" fmla="*/ 109576 h 5509858"/>
                  <a:gd name="connsiteX96" fmla="*/ 610068 w 2615000"/>
                  <a:gd name="connsiteY96" fmla="*/ 94769 h 5509858"/>
                  <a:gd name="connsiteX97" fmla="*/ 607106 w 2615000"/>
                  <a:gd name="connsiteY97" fmla="*/ 82923 h 5509858"/>
                  <a:gd name="connsiteX98" fmla="*/ 604145 w 2615000"/>
                  <a:gd name="connsiteY98" fmla="*/ 72558 h 5509858"/>
                  <a:gd name="connsiteX99" fmla="*/ 599702 w 2615000"/>
                  <a:gd name="connsiteY99" fmla="*/ 62192 h 5509858"/>
                  <a:gd name="connsiteX100" fmla="*/ 592299 w 2615000"/>
                  <a:gd name="connsiteY100" fmla="*/ 54789 h 5509858"/>
                  <a:gd name="connsiteX101" fmla="*/ 584895 w 2615000"/>
                  <a:gd name="connsiteY101" fmla="*/ 47385 h 5509858"/>
                  <a:gd name="connsiteX102" fmla="*/ 574530 w 2615000"/>
                  <a:gd name="connsiteY102" fmla="*/ 42943 h 5509858"/>
                  <a:gd name="connsiteX103" fmla="*/ 564164 w 2615000"/>
                  <a:gd name="connsiteY103" fmla="*/ 39981 h 5509858"/>
                  <a:gd name="connsiteX104" fmla="*/ 555280 w 2615000"/>
                  <a:gd name="connsiteY104" fmla="*/ 39981 h 5509858"/>
                  <a:gd name="connsiteX105" fmla="*/ 340571 w 2615000"/>
                  <a:gd name="connsiteY105" fmla="*/ 39981 h 5509858"/>
                  <a:gd name="connsiteX106" fmla="*/ 315399 w 2615000"/>
                  <a:gd name="connsiteY106" fmla="*/ 0 h 5509858"/>
                  <a:gd name="connsiteX107" fmla="*/ 350937 w 2615000"/>
                  <a:gd name="connsiteY107" fmla="*/ 0 h 5509858"/>
                  <a:gd name="connsiteX108" fmla="*/ 2264063 w 2615000"/>
                  <a:gd name="connsiteY108" fmla="*/ 0 h 5509858"/>
                  <a:gd name="connsiteX109" fmla="*/ 2301082 w 2615000"/>
                  <a:gd name="connsiteY109" fmla="*/ 0 h 5509858"/>
                  <a:gd name="connsiteX110" fmla="*/ 2335139 w 2615000"/>
                  <a:gd name="connsiteY110" fmla="*/ 5923 h 5509858"/>
                  <a:gd name="connsiteX111" fmla="*/ 2367715 w 2615000"/>
                  <a:gd name="connsiteY111" fmla="*/ 14808 h 5509858"/>
                  <a:gd name="connsiteX112" fmla="*/ 2400292 w 2615000"/>
                  <a:gd name="connsiteY112" fmla="*/ 28134 h 5509858"/>
                  <a:gd name="connsiteX113" fmla="*/ 2429906 w 2615000"/>
                  <a:gd name="connsiteY113" fmla="*/ 42942 h 5509858"/>
                  <a:gd name="connsiteX114" fmla="*/ 2461002 w 2615000"/>
                  <a:gd name="connsiteY114" fmla="*/ 60711 h 5509858"/>
                  <a:gd name="connsiteX115" fmla="*/ 2487656 w 2615000"/>
                  <a:gd name="connsiteY115" fmla="*/ 79960 h 5509858"/>
                  <a:gd name="connsiteX116" fmla="*/ 2512828 w 2615000"/>
                  <a:gd name="connsiteY116" fmla="*/ 102172 h 5509858"/>
                  <a:gd name="connsiteX117" fmla="*/ 2535040 w 2615000"/>
                  <a:gd name="connsiteY117" fmla="*/ 127344 h 5509858"/>
                  <a:gd name="connsiteX118" fmla="*/ 2554289 w 2615000"/>
                  <a:gd name="connsiteY118" fmla="*/ 155479 h 5509858"/>
                  <a:gd name="connsiteX119" fmla="*/ 2572058 w 2615000"/>
                  <a:gd name="connsiteY119" fmla="*/ 182132 h 5509858"/>
                  <a:gd name="connsiteX120" fmla="*/ 2586866 w 2615000"/>
                  <a:gd name="connsiteY120" fmla="*/ 214708 h 5509858"/>
                  <a:gd name="connsiteX121" fmla="*/ 2600192 w 2615000"/>
                  <a:gd name="connsiteY121" fmla="*/ 244323 h 5509858"/>
                  <a:gd name="connsiteX122" fmla="*/ 2607596 w 2615000"/>
                  <a:gd name="connsiteY122" fmla="*/ 279861 h 5509858"/>
                  <a:gd name="connsiteX123" fmla="*/ 2612038 w 2615000"/>
                  <a:gd name="connsiteY123" fmla="*/ 313918 h 5509858"/>
                  <a:gd name="connsiteX124" fmla="*/ 2615000 w 2615000"/>
                  <a:gd name="connsiteY124" fmla="*/ 349456 h 5509858"/>
                  <a:gd name="connsiteX125" fmla="*/ 2615000 w 2615000"/>
                  <a:gd name="connsiteY125" fmla="*/ 5161883 h 5509858"/>
                  <a:gd name="connsiteX126" fmla="*/ 2612038 w 2615000"/>
                  <a:gd name="connsiteY126" fmla="*/ 5195940 h 5509858"/>
                  <a:gd name="connsiteX127" fmla="*/ 2607596 w 2615000"/>
                  <a:gd name="connsiteY127" fmla="*/ 5231478 h 5509858"/>
                  <a:gd name="connsiteX128" fmla="*/ 2600192 w 2615000"/>
                  <a:gd name="connsiteY128" fmla="*/ 5264054 h 5509858"/>
                  <a:gd name="connsiteX129" fmla="*/ 2586866 w 2615000"/>
                  <a:gd name="connsiteY129" fmla="*/ 5296631 h 5509858"/>
                  <a:gd name="connsiteX130" fmla="*/ 2572058 w 2615000"/>
                  <a:gd name="connsiteY130" fmla="*/ 5329207 h 5509858"/>
                  <a:gd name="connsiteX131" fmla="*/ 2554289 w 2615000"/>
                  <a:gd name="connsiteY131" fmla="*/ 5355861 h 5509858"/>
                  <a:gd name="connsiteX132" fmla="*/ 2535040 w 2615000"/>
                  <a:gd name="connsiteY132" fmla="*/ 5383995 h 5509858"/>
                  <a:gd name="connsiteX133" fmla="*/ 2512828 w 2615000"/>
                  <a:gd name="connsiteY133" fmla="*/ 5407687 h 5509858"/>
                  <a:gd name="connsiteX134" fmla="*/ 2487656 w 2615000"/>
                  <a:gd name="connsiteY134" fmla="*/ 5431379 h 5509858"/>
                  <a:gd name="connsiteX135" fmla="*/ 2461002 w 2615000"/>
                  <a:gd name="connsiteY135" fmla="*/ 5450628 h 5509858"/>
                  <a:gd name="connsiteX136" fmla="*/ 2429906 w 2615000"/>
                  <a:gd name="connsiteY136" fmla="*/ 5468397 h 5509858"/>
                  <a:gd name="connsiteX137" fmla="*/ 2400292 w 2615000"/>
                  <a:gd name="connsiteY137" fmla="*/ 5483205 h 5509858"/>
                  <a:gd name="connsiteX138" fmla="*/ 2367715 w 2615000"/>
                  <a:gd name="connsiteY138" fmla="*/ 5495051 h 5509858"/>
                  <a:gd name="connsiteX139" fmla="*/ 2335139 w 2615000"/>
                  <a:gd name="connsiteY139" fmla="*/ 5502455 h 5509858"/>
                  <a:gd name="connsiteX140" fmla="*/ 2301082 w 2615000"/>
                  <a:gd name="connsiteY140" fmla="*/ 5508378 h 5509858"/>
                  <a:gd name="connsiteX141" fmla="*/ 2264063 w 2615000"/>
                  <a:gd name="connsiteY141" fmla="*/ 5509858 h 5509858"/>
                  <a:gd name="connsiteX142" fmla="*/ 350937 w 2615000"/>
                  <a:gd name="connsiteY142" fmla="*/ 5509858 h 5509858"/>
                  <a:gd name="connsiteX143" fmla="*/ 315399 w 2615000"/>
                  <a:gd name="connsiteY143" fmla="*/ 5508378 h 5509858"/>
                  <a:gd name="connsiteX144" fmla="*/ 281342 w 2615000"/>
                  <a:gd name="connsiteY144" fmla="*/ 5502455 h 5509858"/>
                  <a:gd name="connsiteX145" fmla="*/ 245804 w 2615000"/>
                  <a:gd name="connsiteY145" fmla="*/ 5495051 h 5509858"/>
                  <a:gd name="connsiteX146" fmla="*/ 213228 w 2615000"/>
                  <a:gd name="connsiteY146" fmla="*/ 5483205 h 5509858"/>
                  <a:gd name="connsiteX147" fmla="*/ 183613 w 2615000"/>
                  <a:gd name="connsiteY147" fmla="*/ 5468397 h 5509858"/>
                  <a:gd name="connsiteX148" fmla="*/ 153998 w 2615000"/>
                  <a:gd name="connsiteY148" fmla="*/ 5450628 h 5509858"/>
                  <a:gd name="connsiteX149" fmla="*/ 128825 w 2615000"/>
                  <a:gd name="connsiteY149" fmla="*/ 5431379 h 5509858"/>
                  <a:gd name="connsiteX150" fmla="*/ 103653 w 2615000"/>
                  <a:gd name="connsiteY150" fmla="*/ 5407687 h 5509858"/>
                  <a:gd name="connsiteX151" fmla="*/ 78480 w 2615000"/>
                  <a:gd name="connsiteY151" fmla="*/ 5383995 h 5509858"/>
                  <a:gd name="connsiteX152" fmla="*/ 59230 w 2615000"/>
                  <a:gd name="connsiteY152" fmla="*/ 5355861 h 5509858"/>
                  <a:gd name="connsiteX153" fmla="*/ 41461 w 2615000"/>
                  <a:gd name="connsiteY153" fmla="*/ 5329207 h 5509858"/>
                  <a:gd name="connsiteX154" fmla="*/ 26654 w 2615000"/>
                  <a:gd name="connsiteY154" fmla="*/ 5296631 h 5509858"/>
                  <a:gd name="connsiteX155" fmla="*/ 16288 w 2615000"/>
                  <a:gd name="connsiteY155" fmla="*/ 5264054 h 5509858"/>
                  <a:gd name="connsiteX156" fmla="*/ 7404 w 2615000"/>
                  <a:gd name="connsiteY156" fmla="*/ 5231478 h 5509858"/>
                  <a:gd name="connsiteX157" fmla="*/ 1481 w 2615000"/>
                  <a:gd name="connsiteY157" fmla="*/ 5195940 h 5509858"/>
                  <a:gd name="connsiteX158" fmla="*/ 0 w 2615000"/>
                  <a:gd name="connsiteY158" fmla="*/ 5161883 h 5509858"/>
                  <a:gd name="connsiteX159" fmla="*/ 0 w 2615000"/>
                  <a:gd name="connsiteY159" fmla="*/ 349456 h 5509858"/>
                  <a:gd name="connsiteX160" fmla="*/ 1481 w 2615000"/>
                  <a:gd name="connsiteY160" fmla="*/ 313918 h 5509858"/>
                  <a:gd name="connsiteX161" fmla="*/ 7404 w 2615000"/>
                  <a:gd name="connsiteY161" fmla="*/ 279861 h 5509858"/>
                  <a:gd name="connsiteX162" fmla="*/ 16288 w 2615000"/>
                  <a:gd name="connsiteY162" fmla="*/ 244323 h 5509858"/>
                  <a:gd name="connsiteX163" fmla="*/ 26654 w 2615000"/>
                  <a:gd name="connsiteY163" fmla="*/ 214708 h 5509858"/>
                  <a:gd name="connsiteX164" fmla="*/ 41461 w 2615000"/>
                  <a:gd name="connsiteY164" fmla="*/ 182132 h 5509858"/>
                  <a:gd name="connsiteX165" fmla="*/ 59230 w 2615000"/>
                  <a:gd name="connsiteY165" fmla="*/ 155479 h 5509858"/>
                  <a:gd name="connsiteX166" fmla="*/ 78480 w 2615000"/>
                  <a:gd name="connsiteY166" fmla="*/ 127344 h 5509858"/>
                  <a:gd name="connsiteX167" fmla="*/ 103653 w 2615000"/>
                  <a:gd name="connsiteY167" fmla="*/ 102172 h 5509858"/>
                  <a:gd name="connsiteX168" fmla="*/ 128825 w 2615000"/>
                  <a:gd name="connsiteY168" fmla="*/ 79960 h 5509858"/>
                  <a:gd name="connsiteX169" fmla="*/ 153998 w 2615000"/>
                  <a:gd name="connsiteY169" fmla="*/ 60711 h 5509858"/>
                  <a:gd name="connsiteX170" fmla="*/ 183613 w 2615000"/>
                  <a:gd name="connsiteY170" fmla="*/ 42942 h 5509858"/>
                  <a:gd name="connsiteX171" fmla="*/ 213228 w 2615000"/>
                  <a:gd name="connsiteY171" fmla="*/ 28134 h 5509858"/>
                  <a:gd name="connsiteX172" fmla="*/ 245804 w 2615000"/>
                  <a:gd name="connsiteY172" fmla="*/ 14808 h 5509858"/>
                  <a:gd name="connsiteX173" fmla="*/ 281342 w 2615000"/>
                  <a:gd name="connsiteY173" fmla="*/ 5923 h 5509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2615000" h="5509858">
                    <a:moveTo>
                      <a:pt x="310957" y="39981"/>
                    </a:moveTo>
                    <a:lnTo>
                      <a:pt x="282822" y="45904"/>
                    </a:lnTo>
                    <a:lnTo>
                      <a:pt x="256169" y="53308"/>
                    </a:lnTo>
                    <a:lnTo>
                      <a:pt x="228035" y="62192"/>
                    </a:lnTo>
                    <a:lnTo>
                      <a:pt x="202862" y="75519"/>
                    </a:lnTo>
                    <a:lnTo>
                      <a:pt x="179170" y="90327"/>
                    </a:lnTo>
                    <a:lnTo>
                      <a:pt x="156959" y="105134"/>
                    </a:lnTo>
                    <a:lnTo>
                      <a:pt x="136228" y="124384"/>
                    </a:lnTo>
                    <a:lnTo>
                      <a:pt x="116979" y="145114"/>
                    </a:lnTo>
                    <a:lnTo>
                      <a:pt x="99210" y="167325"/>
                    </a:lnTo>
                    <a:lnTo>
                      <a:pt x="85883" y="192498"/>
                    </a:lnTo>
                    <a:lnTo>
                      <a:pt x="74037" y="217671"/>
                    </a:lnTo>
                    <a:lnTo>
                      <a:pt x="63672" y="244324"/>
                    </a:lnTo>
                    <a:lnTo>
                      <a:pt x="56268" y="272458"/>
                    </a:lnTo>
                    <a:lnTo>
                      <a:pt x="51826" y="302073"/>
                    </a:lnTo>
                    <a:lnTo>
                      <a:pt x="48864" y="331688"/>
                    </a:lnTo>
                    <a:lnTo>
                      <a:pt x="48864" y="5179653"/>
                    </a:lnTo>
                    <a:lnTo>
                      <a:pt x="51826" y="5209268"/>
                    </a:lnTo>
                    <a:lnTo>
                      <a:pt x="56268" y="5238883"/>
                    </a:lnTo>
                    <a:lnTo>
                      <a:pt x="63672" y="5267017"/>
                    </a:lnTo>
                    <a:lnTo>
                      <a:pt x="74037" y="5293670"/>
                    </a:lnTo>
                    <a:lnTo>
                      <a:pt x="85883" y="5318843"/>
                    </a:lnTo>
                    <a:lnTo>
                      <a:pt x="99210" y="5341054"/>
                    </a:lnTo>
                    <a:lnTo>
                      <a:pt x="116979" y="5363265"/>
                    </a:lnTo>
                    <a:lnTo>
                      <a:pt x="136228" y="5385477"/>
                    </a:lnTo>
                    <a:lnTo>
                      <a:pt x="156959" y="5403246"/>
                    </a:lnTo>
                    <a:lnTo>
                      <a:pt x="179170" y="5421015"/>
                    </a:lnTo>
                    <a:lnTo>
                      <a:pt x="202862" y="5435822"/>
                    </a:lnTo>
                    <a:lnTo>
                      <a:pt x="228035" y="5447668"/>
                    </a:lnTo>
                    <a:lnTo>
                      <a:pt x="256169" y="5458033"/>
                    </a:lnTo>
                    <a:lnTo>
                      <a:pt x="282822" y="5465437"/>
                    </a:lnTo>
                    <a:lnTo>
                      <a:pt x="310957" y="5468399"/>
                    </a:lnTo>
                    <a:lnTo>
                      <a:pt x="340571" y="5469879"/>
                    </a:lnTo>
                    <a:lnTo>
                      <a:pt x="2272947" y="5469879"/>
                    </a:lnTo>
                    <a:lnTo>
                      <a:pt x="2304042" y="5468399"/>
                    </a:lnTo>
                    <a:lnTo>
                      <a:pt x="2330696" y="5465437"/>
                    </a:lnTo>
                    <a:lnTo>
                      <a:pt x="2360311" y="5458033"/>
                    </a:lnTo>
                    <a:lnTo>
                      <a:pt x="2385484" y="5447668"/>
                    </a:lnTo>
                    <a:lnTo>
                      <a:pt x="2413618" y="5435822"/>
                    </a:lnTo>
                    <a:lnTo>
                      <a:pt x="2435829" y="5421015"/>
                    </a:lnTo>
                    <a:lnTo>
                      <a:pt x="2458040" y="5403246"/>
                    </a:lnTo>
                    <a:lnTo>
                      <a:pt x="2480252" y="5385477"/>
                    </a:lnTo>
                    <a:lnTo>
                      <a:pt x="2498020" y="5363265"/>
                    </a:lnTo>
                    <a:lnTo>
                      <a:pt x="2515789" y="5341054"/>
                    </a:lnTo>
                    <a:lnTo>
                      <a:pt x="2530597" y="5318843"/>
                    </a:lnTo>
                    <a:lnTo>
                      <a:pt x="2542443" y="5293670"/>
                    </a:lnTo>
                    <a:lnTo>
                      <a:pt x="2552808" y="5267017"/>
                    </a:lnTo>
                    <a:lnTo>
                      <a:pt x="2557250" y="5238883"/>
                    </a:lnTo>
                    <a:lnTo>
                      <a:pt x="2561692" y="5209268"/>
                    </a:lnTo>
                    <a:lnTo>
                      <a:pt x="2564654" y="5179653"/>
                    </a:lnTo>
                    <a:lnTo>
                      <a:pt x="2564654" y="331688"/>
                    </a:lnTo>
                    <a:lnTo>
                      <a:pt x="2561692" y="302073"/>
                    </a:lnTo>
                    <a:lnTo>
                      <a:pt x="2557250" y="272458"/>
                    </a:lnTo>
                    <a:lnTo>
                      <a:pt x="2552808" y="244324"/>
                    </a:lnTo>
                    <a:lnTo>
                      <a:pt x="2542443" y="217671"/>
                    </a:lnTo>
                    <a:lnTo>
                      <a:pt x="2530597" y="192498"/>
                    </a:lnTo>
                    <a:lnTo>
                      <a:pt x="2515789" y="167325"/>
                    </a:lnTo>
                    <a:lnTo>
                      <a:pt x="2498020" y="145114"/>
                    </a:lnTo>
                    <a:lnTo>
                      <a:pt x="2480252" y="124384"/>
                    </a:lnTo>
                    <a:lnTo>
                      <a:pt x="2458040" y="105134"/>
                    </a:lnTo>
                    <a:lnTo>
                      <a:pt x="2435829" y="90327"/>
                    </a:lnTo>
                    <a:lnTo>
                      <a:pt x="2413618" y="75519"/>
                    </a:lnTo>
                    <a:lnTo>
                      <a:pt x="2385484" y="62192"/>
                    </a:lnTo>
                    <a:lnTo>
                      <a:pt x="2360311" y="53308"/>
                    </a:lnTo>
                    <a:lnTo>
                      <a:pt x="2330696" y="45904"/>
                    </a:lnTo>
                    <a:lnTo>
                      <a:pt x="2304042" y="39981"/>
                    </a:lnTo>
                    <a:lnTo>
                      <a:pt x="2272947" y="39981"/>
                    </a:lnTo>
                    <a:lnTo>
                      <a:pt x="2061200" y="39981"/>
                    </a:lnTo>
                    <a:lnTo>
                      <a:pt x="2049354" y="39981"/>
                    </a:lnTo>
                    <a:lnTo>
                      <a:pt x="2038989" y="42943"/>
                    </a:lnTo>
                    <a:lnTo>
                      <a:pt x="2028623" y="47385"/>
                    </a:lnTo>
                    <a:lnTo>
                      <a:pt x="2021220" y="54789"/>
                    </a:lnTo>
                    <a:lnTo>
                      <a:pt x="2013816" y="62192"/>
                    </a:lnTo>
                    <a:lnTo>
                      <a:pt x="2009374" y="72558"/>
                    </a:lnTo>
                    <a:lnTo>
                      <a:pt x="2006412" y="82923"/>
                    </a:lnTo>
                    <a:lnTo>
                      <a:pt x="2006412" y="94769"/>
                    </a:lnTo>
                    <a:lnTo>
                      <a:pt x="2004932" y="109576"/>
                    </a:lnTo>
                    <a:lnTo>
                      <a:pt x="2004932" y="124384"/>
                    </a:lnTo>
                    <a:lnTo>
                      <a:pt x="1994566" y="152518"/>
                    </a:lnTo>
                    <a:lnTo>
                      <a:pt x="1982720" y="177691"/>
                    </a:lnTo>
                    <a:lnTo>
                      <a:pt x="1961990" y="199902"/>
                    </a:lnTo>
                    <a:lnTo>
                      <a:pt x="1939778" y="217671"/>
                    </a:lnTo>
                    <a:lnTo>
                      <a:pt x="1914606" y="232478"/>
                    </a:lnTo>
                    <a:lnTo>
                      <a:pt x="1887952" y="239882"/>
                    </a:lnTo>
                    <a:lnTo>
                      <a:pt x="1873145" y="241363"/>
                    </a:lnTo>
                    <a:lnTo>
                      <a:pt x="1856857" y="241363"/>
                    </a:lnTo>
                    <a:lnTo>
                      <a:pt x="756662" y="241363"/>
                    </a:lnTo>
                    <a:lnTo>
                      <a:pt x="741854" y="241363"/>
                    </a:lnTo>
                    <a:lnTo>
                      <a:pt x="727047" y="239882"/>
                    </a:lnTo>
                    <a:lnTo>
                      <a:pt x="698912" y="232478"/>
                    </a:lnTo>
                    <a:lnTo>
                      <a:pt x="673740" y="217671"/>
                    </a:lnTo>
                    <a:lnTo>
                      <a:pt x="651528" y="199902"/>
                    </a:lnTo>
                    <a:lnTo>
                      <a:pt x="633759" y="177691"/>
                    </a:lnTo>
                    <a:lnTo>
                      <a:pt x="618952" y="152518"/>
                    </a:lnTo>
                    <a:lnTo>
                      <a:pt x="611548" y="124384"/>
                    </a:lnTo>
                    <a:lnTo>
                      <a:pt x="610068" y="109576"/>
                    </a:lnTo>
                    <a:lnTo>
                      <a:pt x="610068" y="94769"/>
                    </a:lnTo>
                    <a:lnTo>
                      <a:pt x="607106" y="82923"/>
                    </a:lnTo>
                    <a:lnTo>
                      <a:pt x="604145" y="72558"/>
                    </a:lnTo>
                    <a:lnTo>
                      <a:pt x="599702" y="62192"/>
                    </a:lnTo>
                    <a:lnTo>
                      <a:pt x="592299" y="54789"/>
                    </a:lnTo>
                    <a:lnTo>
                      <a:pt x="584895" y="47385"/>
                    </a:lnTo>
                    <a:lnTo>
                      <a:pt x="574530" y="42943"/>
                    </a:lnTo>
                    <a:lnTo>
                      <a:pt x="564164" y="39981"/>
                    </a:lnTo>
                    <a:lnTo>
                      <a:pt x="555280" y="39981"/>
                    </a:lnTo>
                    <a:lnTo>
                      <a:pt x="340571" y="39981"/>
                    </a:lnTo>
                    <a:close/>
                    <a:moveTo>
                      <a:pt x="315399" y="0"/>
                    </a:moveTo>
                    <a:lnTo>
                      <a:pt x="350937" y="0"/>
                    </a:lnTo>
                    <a:lnTo>
                      <a:pt x="2264063" y="0"/>
                    </a:lnTo>
                    <a:lnTo>
                      <a:pt x="2301082" y="0"/>
                    </a:lnTo>
                    <a:lnTo>
                      <a:pt x="2335139" y="5923"/>
                    </a:lnTo>
                    <a:lnTo>
                      <a:pt x="2367715" y="14808"/>
                    </a:lnTo>
                    <a:lnTo>
                      <a:pt x="2400292" y="28134"/>
                    </a:lnTo>
                    <a:lnTo>
                      <a:pt x="2429906" y="42942"/>
                    </a:lnTo>
                    <a:lnTo>
                      <a:pt x="2461002" y="60711"/>
                    </a:lnTo>
                    <a:lnTo>
                      <a:pt x="2487656" y="79960"/>
                    </a:lnTo>
                    <a:lnTo>
                      <a:pt x="2512828" y="102172"/>
                    </a:lnTo>
                    <a:lnTo>
                      <a:pt x="2535040" y="127344"/>
                    </a:lnTo>
                    <a:lnTo>
                      <a:pt x="2554289" y="155479"/>
                    </a:lnTo>
                    <a:lnTo>
                      <a:pt x="2572058" y="182132"/>
                    </a:lnTo>
                    <a:lnTo>
                      <a:pt x="2586866" y="214708"/>
                    </a:lnTo>
                    <a:lnTo>
                      <a:pt x="2600192" y="244323"/>
                    </a:lnTo>
                    <a:lnTo>
                      <a:pt x="2607596" y="279861"/>
                    </a:lnTo>
                    <a:lnTo>
                      <a:pt x="2612038" y="313918"/>
                    </a:lnTo>
                    <a:lnTo>
                      <a:pt x="2615000" y="349456"/>
                    </a:lnTo>
                    <a:lnTo>
                      <a:pt x="2615000" y="5161883"/>
                    </a:lnTo>
                    <a:lnTo>
                      <a:pt x="2612038" y="5195940"/>
                    </a:lnTo>
                    <a:lnTo>
                      <a:pt x="2607596" y="5231478"/>
                    </a:lnTo>
                    <a:lnTo>
                      <a:pt x="2600192" y="5264054"/>
                    </a:lnTo>
                    <a:lnTo>
                      <a:pt x="2586866" y="5296631"/>
                    </a:lnTo>
                    <a:lnTo>
                      <a:pt x="2572058" y="5329207"/>
                    </a:lnTo>
                    <a:lnTo>
                      <a:pt x="2554289" y="5355861"/>
                    </a:lnTo>
                    <a:lnTo>
                      <a:pt x="2535040" y="5383995"/>
                    </a:lnTo>
                    <a:lnTo>
                      <a:pt x="2512828" y="5407687"/>
                    </a:lnTo>
                    <a:lnTo>
                      <a:pt x="2487656" y="5431379"/>
                    </a:lnTo>
                    <a:lnTo>
                      <a:pt x="2461002" y="5450628"/>
                    </a:lnTo>
                    <a:lnTo>
                      <a:pt x="2429906" y="5468397"/>
                    </a:lnTo>
                    <a:lnTo>
                      <a:pt x="2400292" y="5483205"/>
                    </a:lnTo>
                    <a:lnTo>
                      <a:pt x="2367715" y="5495051"/>
                    </a:lnTo>
                    <a:lnTo>
                      <a:pt x="2335139" y="5502455"/>
                    </a:lnTo>
                    <a:lnTo>
                      <a:pt x="2301082" y="5508378"/>
                    </a:lnTo>
                    <a:lnTo>
                      <a:pt x="2264063" y="5509858"/>
                    </a:lnTo>
                    <a:lnTo>
                      <a:pt x="350937" y="5509858"/>
                    </a:lnTo>
                    <a:lnTo>
                      <a:pt x="315399" y="5508378"/>
                    </a:lnTo>
                    <a:lnTo>
                      <a:pt x="281342" y="5502455"/>
                    </a:lnTo>
                    <a:lnTo>
                      <a:pt x="245804" y="5495051"/>
                    </a:lnTo>
                    <a:lnTo>
                      <a:pt x="213228" y="5483205"/>
                    </a:lnTo>
                    <a:lnTo>
                      <a:pt x="183613" y="5468397"/>
                    </a:lnTo>
                    <a:lnTo>
                      <a:pt x="153998" y="5450628"/>
                    </a:lnTo>
                    <a:lnTo>
                      <a:pt x="128825" y="5431379"/>
                    </a:lnTo>
                    <a:lnTo>
                      <a:pt x="103653" y="5407687"/>
                    </a:lnTo>
                    <a:lnTo>
                      <a:pt x="78480" y="5383995"/>
                    </a:lnTo>
                    <a:lnTo>
                      <a:pt x="59230" y="5355861"/>
                    </a:lnTo>
                    <a:lnTo>
                      <a:pt x="41461" y="5329207"/>
                    </a:lnTo>
                    <a:lnTo>
                      <a:pt x="26654" y="5296631"/>
                    </a:lnTo>
                    <a:lnTo>
                      <a:pt x="16288" y="5264054"/>
                    </a:lnTo>
                    <a:lnTo>
                      <a:pt x="7404" y="5231478"/>
                    </a:lnTo>
                    <a:lnTo>
                      <a:pt x="1481" y="5195940"/>
                    </a:lnTo>
                    <a:lnTo>
                      <a:pt x="0" y="5161883"/>
                    </a:lnTo>
                    <a:lnTo>
                      <a:pt x="0" y="349456"/>
                    </a:lnTo>
                    <a:lnTo>
                      <a:pt x="1481" y="313918"/>
                    </a:lnTo>
                    <a:lnTo>
                      <a:pt x="7404" y="279861"/>
                    </a:lnTo>
                    <a:lnTo>
                      <a:pt x="16288" y="244323"/>
                    </a:lnTo>
                    <a:lnTo>
                      <a:pt x="26654" y="214708"/>
                    </a:lnTo>
                    <a:lnTo>
                      <a:pt x="41461" y="182132"/>
                    </a:lnTo>
                    <a:lnTo>
                      <a:pt x="59230" y="155479"/>
                    </a:lnTo>
                    <a:lnTo>
                      <a:pt x="78480" y="127344"/>
                    </a:lnTo>
                    <a:lnTo>
                      <a:pt x="103653" y="102172"/>
                    </a:lnTo>
                    <a:lnTo>
                      <a:pt x="128825" y="79960"/>
                    </a:lnTo>
                    <a:lnTo>
                      <a:pt x="153998" y="60711"/>
                    </a:lnTo>
                    <a:lnTo>
                      <a:pt x="183613" y="42942"/>
                    </a:lnTo>
                    <a:lnTo>
                      <a:pt x="213228" y="28134"/>
                    </a:lnTo>
                    <a:lnTo>
                      <a:pt x="245804" y="14808"/>
                    </a:lnTo>
                    <a:lnTo>
                      <a:pt x="281342" y="592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4" name="Freeform 19">
                <a:extLst>
                  <a:ext uri="{FF2B5EF4-FFF2-40B4-BE49-F238E27FC236}">
                    <a16:creationId xmlns:a16="http://schemas.microsoft.com/office/drawing/2014/main" id="{1CA91B79-B6BF-423B-90AC-437E91424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6696" y="764397"/>
                <a:ext cx="347976" cy="37019"/>
              </a:xfrm>
              <a:custGeom>
                <a:avLst/>
                <a:gdLst>
                  <a:gd name="T0" fmla="*/ 222 w 235"/>
                  <a:gd name="T1" fmla="*/ 25 h 25"/>
                  <a:gd name="T2" fmla="*/ 11 w 235"/>
                  <a:gd name="T3" fmla="*/ 25 h 25"/>
                  <a:gd name="T4" fmla="*/ 11 w 235"/>
                  <a:gd name="T5" fmla="*/ 25 h 25"/>
                  <a:gd name="T6" fmla="*/ 8 w 235"/>
                  <a:gd name="T7" fmla="*/ 23 h 25"/>
                  <a:gd name="T8" fmla="*/ 3 w 235"/>
                  <a:gd name="T9" fmla="*/ 22 h 25"/>
                  <a:gd name="T10" fmla="*/ 1 w 235"/>
                  <a:gd name="T11" fmla="*/ 17 h 25"/>
                  <a:gd name="T12" fmla="*/ 0 w 235"/>
                  <a:gd name="T13" fmla="*/ 12 h 25"/>
                  <a:gd name="T14" fmla="*/ 0 w 235"/>
                  <a:gd name="T15" fmla="*/ 12 h 25"/>
                  <a:gd name="T16" fmla="*/ 0 w 235"/>
                  <a:gd name="T17" fmla="*/ 12 h 25"/>
                  <a:gd name="T18" fmla="*/ 1 w 235"/>
                  <a:gd name="T19" fmla="*/ 8 h 25"/>
                  <a:gd name="T20" fmla="*/ 3 w 235"/>
                  <a:gd name="T21" fmla="*/ 3 h 25"/>
                  <a:gd name="T22" fmla="*/ 8 w 235"/>
                  <a:gd name="T23" fmla="*/ 2 h 25"/>
                  <a:gd name="T24" fmla="*/ 11 w 235"/>
                  <a:gd name="T25" fmla="*/ 0 h 25"/>
                  <a:gd name="T26" fmla="*/ 222 w 235"/>
                  <a:gd name="T27" fmla="*/ 0 h 25"/>
                  <a:gd name="T28" fmla="*/ 222 w 235"/>
                  <a:gd name="T29" fmla="*/ 0 h 25"/>
                  <a:gd name="T30" fmla="*/ 227 w 235"/>
                  <a:gd name="T31" fmla="*/ 2 h 25"/>
                  <a:gd name="T32" fmla="*/ 232 w 235"/>
                  <a:gd name="T33" fmla="*/ 3 h 25"/>
                  <a:gd name="T34" fmla="*/ 234 w 235"/>
                  <a:gd name="T35" fmla="*/ 8 h 25"/>
                  <a:gd name="T36" fmla="*/ 235 w 235"/>
                  <a:gd name="T37" fmla="*/ 12 h 25"/>
                  <a:gd name="T38" fmla="*/ 235 w 235"/>
                  <a:gd name="T39" fmla="*/ 12 h 25"/>
                  <a:gd name="T40" fmla="*/ 235 w 235"/>
                  <a:gd name="T41" fmla="*/ 12 h 25"/>
                  <a:gd name="T42" fmla="*/ 234 w 235"/>
                  <a:gd name="T43" fmla="*/ 17 h 25"/>
                  <a:gd name="T44" fmla="*/ 232 w 235"/>
                  <a:gd name="T45" fmla="*/ 22 h 25"/>
                  <a:gd name="T46" fmla="*/ 227 w 235"/>
                  <a:gd name="T47" fmla="*/ 23 h 25"/>
                  <a:gd name="T48" fmla="*/ 222 w 235"/>
                  <a:gd name="T49" fmla="*/ 25 h 25"/>
                  <a:gd name="T50" fmla="*/ 222 w 235"/>
                  <a:gd name="T5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5" h="25">
                    <a:moveTo>
                      <a:pt x="222" y="25"/>
                    </a:moveTo>
                    <a:lnTo>
                      <a:pt x="11" y="25"/>
                    </a:lnTo>
                    <a:lnTo>
                      <a:pt x="11" y="25"/>
                    </a:lnTo>
                    <a:lnTo>
                      <a:pt x="8" y="23"/>
                    </a:lnTo>
                    <a:lnTo>
                      <a:pt x="3" y="22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8" y="2"/>
                    </a:lnTo>
                    <a:lnTo>
                      <a:pt x="11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27" y="2"/>
                    </a:lnTo>
                    <a:lnTo>
                      <a:pt x="232" y="3"/>
                    </a:lnTo>
                    <a:lnTo>
                      <a:pt x="234" y="8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4" y="17"/>
                    </a:lnTo>
                    <a:lnTo>
                      <a:pt x="232" y="22"/>
                    </a:lnTo>
                    <a:lnTo>
                      <a:pt x="227" y="23"/>
                    </a:lnTo>
                    <a:lnTo>
                      <a:pt x="222" y="25"/>
                    </a:lnTo>
                    <a:lnTo>
                      <a:pt x="222" y="25"/>
                    </a:lnTo>
                    <a:close/>
                  </a:path>
                </a:pathLst>
              </a:custGeom>
              <a:solidFill>
                <a:srgbClr val="171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20">
                <a:extLst>
                  <a:ext uri="{FF2B5EF4-FFF2-40B4-BE49-F238E27FC236}">
                    <a16:creationId xmlns:a16="http://schemas.microsoft.com/office/drawing/2014/main" id="{50D5E8E2-2001-4426-A710-9DC4AC771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17594" y="742185"/>
                <a:ext cx="81442" cy="81442"/>
              </a:xfrm>
              <a:custGeom>
                <a:avLst/>
                <a:gdLst>
                  <a:gd name="T0" fmla="*/ 55 w 55"/>
                  <a:gd name="T1" fmla="*/ 27 h 55"/>
                  <a:gd name="T2" fmla="*/ 55 w 55"/>
                  <a:gd name="T3" fmla="*/ 27 h 55"/>
                  <a:gd name="T4" fmla="*/ 54 w 55"/>
                  <a:gd name="T5" fmla="*/ 33 h 55"/>
                  <a:gd name="T6" fmla="*/ 52 w 55"/>
                  <a:gd name="T7" fmla="*/ 38 h 55"/>
                  <a:gd name="T8" fmla="*/ 50 w 55"/>
                  <a:gd name="T9" fmla="*/ 42 h 55"/>
                  <a:gd name="T10" fmla="*/ 47 w 55"/>
                  <a:gd name="T11" fmla="*/ 47 h 55"/>
                  <a:gd name="T12" fmla="*/ 42 w 55"/>
                  <a:gd name="T13" fmla="*/ 50 h 55"/>
                  <a:gd name="T14" fmla="*/ 38 w 55"/>
                  <a:gd name="T15" fmla="*/ 52 h 55"/>
                  <a:gd name="T16" fmla="*/ 33 w 55"/>
                  <a:gd name="T17" fmla="*/ 54 h 55"/>
                  <a:gd name="T18" fmla="*/ 27 w 55"/>
                  <a:gd name="T19" fmla="*/ 55 h 55"/>
                  <a:gd name="T20" fmla="*/ 27 w 55"/>
                  <a:gd name="T21" fmla="*/ 55 h 55"/>
                  <a:gd name="T22" fmla="*/ 22 w 55"/>
                  <a:gd name="T23" fmla="*/ 54 h 55"/>
                  <a:gd name="T24" fmla="*/ 17 w 55"/>
                  <a:gd name="T25" fmla="*/ 52 h 55"/>
                  <a:gd name="T26" fmla="*/ 11 w 55"/>
                  <a:gd name="T27" fmla="*/ 50 h 55"/>
                  <a:gd name="T28" fmla="*/ 8 w 55"/>
                  <a:gd name="T29" fmla="*/ 47 h 55"/>
                  <a:gd name="T30" fmla="*/ 5 w 55"/>
                  <a:gd name="T31" fmla="*/ 42 h 55"/>
                  <a:gd name="T32" fmla="*/ 3 w 55"/>
                  <a:gd name="T33" fmla="*/ 38 h 55"/>
                  <a:gd name="T34" fmla="*/ 1 w 55"/>
                  <a:gd name="T35" fmla="*/ 33 h 55"/>
                  <a:gd name="T36" fmla="*/ 0 w 55"/>
                  <a:gd name="T37" fmla="*/ 27 h 55"/>
                  <a:gd name="T38" fmla="*/ 0 w 55"/>
                  <a:gd name="T39" fmla="*/ 27 h 55"/>
                  <a:gd name="T40" fmla="*/ 1 w 55"/>
                  <a:gd name="T41" fmla="*/ 22 h 55"/>
                  <a:gd name="T42" fmla="*/ 3 w 55"/>
                  <a:gd name="T43" fmla="*/ 17 h 55"/>
                  <a:gd name="T44" fmla="*/ 5 w 55"/>
                  <a:gd name="T45" fmla="*/ 11 h 55"/>
                  <a:gd name="T46" fmla="*/ 8 w 55"/>
                  <a:gd name="T47" fmla="*/ 8 h 55"/>
                  <a:gd name="T48" fmla="*/ 11 w 55"/>
                  <a:gd name="T49" fmla="*/ 5 h 55"/>
                  <a:gd name="T50" fmla="*/ 17 w 55"/>
                  <a:gd name="T51" fmla="*/ 3 h 55"/>
                  <a:gd name="T52" fmla="*/ 22 w 55"/>
                  <a:gd name="T53" fmla="*/ 1 h 55"/>
                  <a:gd name="T54" fmla="*/ 27 w 55"/>
                  <a:gd name="T55" fmla="*/ 0 h 55"/>
                  <a:gd name="T56" fmla="*/ 27 w 55"/>
                  <a:gd name="T57" fmla="*/ 0 h 55"/>
                  <a:gd name="T58" fmla="*/ 33 w 55"/>
                  <a:gd name="T59" fmla="*/ 1 h 55"/>
                  <a:gd name="T60" fmla="*/ 38 w 55"/>
                  <a:gd name="T61" fmla="*/ 3 h 55"/>
                  <a:gd name="T62" fmla="*/ 42 w 55"/>
                  <a:gd name="T63" fmla="*/ 5 h 55"/>
                  <a:gd name="T64" fmla="*/ 47 w 55"/>
                  <a:gd name="T65" fmla="*/ 8 h 55"/>
                  <a:gd name="T66" fmla="*/ 50 w 55"/>
                  <a:gd name="T67" fmla="*/ 11 h 55"/>
                  <a:gd name="T68" fmla="*/ 52 w 55"/>
                  <a:gd name="T69" fmla="*/ 17 h 55"/>
                  <a:gd name="T70" fmla="*/ 54 w 55"/>
                  <a:gd name="T71" fmla="*/ 22 h 55"/>
                  <a:gd name="T72" fmla="*/ 55 w 55"/>
                  <a:gd name="T73" fmla="*/ 27 h 55"/>
                  <a:gd name="T74" fmla="*/ 55 w 55"/>
                  <a:gd name="T75" fmla="*/ 2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5" h="55">
                    <a:moveTo>
                      <a:pt x="55" y="27"/>
                    </a:moveTo>
                    <a:lnTo>
                      <a:pt x="55" y="27"/>
                    </a:lnTo>
                    <a:lnTo>
                      <a:pt x="54" y="33"/>
                    </a:lnTo>
                    <a:lnTo>
                      <a:pt x="52" y="38"/>
                    </a:lnTo>
                    <a:lnTo>
                      <a:pt x="50" y="42"/>
                    </a:lnTo>
                    <a:lnTo>
                      <a:pt x="47" y="47"/>
                    </a:lnTo>
                    <a:lnTo>
                      <a:pt x="42" y="50"/>
                    </a:lnTo>
                    <a:lnTo>
                      <a:pt x="38" y="52"/>
                    </a:lnTo>
                    <a:lnTo>
                      <a:pt x="33" y="54"/>
                    </a:lnTo>
                    <a:lnTo>
                      <a:pt x="27" y="55"/>
                    </a:lnTo>
                    <a:lnTo>
                      <a:pt x="27" y="55"/>
                    </a:lnTo>
                    <a:lnTo>
                      <a:pt x="22" y="54"/>
                    </a:lnTo>
                    <a:lnTo>
                      <a:pt x="17" y="52"/>
                    </a:lnTo>
                    <a:lnTo>
                      <a:pt x="11" y="50"/>
                    </a:lnTo>
                    <a:lnTo>
                      <a:pt x="8" y="47"/>
                    </a:lnTo>
                    <a:lnTo>
                      <a:pt x="5" y="42"/>
                    </a:lnTo>
                    <a:lnTo>
                      <a:pt x="3" y="38"/>
                    </a:lnTo>
                    <a:lnTo>
                      <a:pt x="1" y="33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" y="22"/>
                    </a:lnTo>
                    <a:lnTo>
                      <a:pt x="3" y="17"/>
                    </a:lnTo>
                    <a:lnTo>
                      <a:pt x="5" y="11"/>
                    </a:lnTo>
                    <a:lnTo>
                      <a:pt x="8" y="8"/>
                    </a:lnTo>
                    <a:lnTo>
                      <a:pt x="11" y="5"/>
                    </a:lnTo>
                    <a:lnTo>
                      <a:pt x="17" y="3"/>
                    </a:lnTo>
                    <a:lnTo>
                      <a:pt x="22" y="1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33" y="1"/>
                    </a:lnTo>
                    <a:lnTo>
                      <a:pt x="38" y="3"/>
                    </a:lnTo>
                    <a:lnTo>
                      <a:pt x="42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2" y="17"/>
                    </a:lnTo>
                    <a:lnTo>
                      <a:pt x="54" y="22"/>
                    </a:lnTo>
                    <a:lnTo>
                      <a:pt x="55" y="27"/>
                    </a:lnTo>
                    <a:lnTo>
                      <a:pt x="55" y="27"/>
                    </a:lnTo>
                    <a:close/>
                  </a:path>
                </a:pathLst>
              </a:custGeom>
              <a:solidFill>
                <a:srgbClr val="1214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21">
                <a:extLst>
                  <a:ext uri="{FF2B5EF4-FFF2-40B4-BE49-F238E27FC236}">
                    <a16:creationId xmlns:a16="http://schemas.microsoft.com/office/drawing/2014/main" id="{B44DC3F4-933D-4E8A-B146-E557FFBF99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4978" y="761435"/>
                <a:ext cx="26653" cy="29615"/>
              </a:xfrm>
              <a:custGeom>
                <a:avLst/>
                <a:gdLst>
                  <a:gd name="T0" fmla="*/ 18 w 18"/>
                  <a:gd name="T1" fmla="*/ 10 h 20"/>
                  <a:gd name="T2" fmla="*/ 18 w 18"/>
                  <a:gd name="T3" fmla="*/ 10 h 20"/>
                  <a:gd name="T4" fmla="*/ 18 w 18"/>
                  <a:gd name="T5" fmla="*/ 14 h 20"/>
                  <a:gd name="T6" fmla="*/ 16 w 18"/>
                  <a:gd name="T7" fmla="*/ 17 h 20"/>
                  <a:gd name="T8" fmla="*/ 13 w 18"/>
                  <a:gd name="T9" fmla="*/ 19 h 20"/>
                  <a:gd name="T10" fmla="*/ 10 w 18"/>
                  <a:gd name="T11" fmla="*/ 20 h 20"/>
                  <a:gd name="T12" fmla="*/ 10 w 18"/>
                  <a:gd name="T13" fmla="*/ 20 h 20"/>
                  <a:gd name="T14" fmla="*/ 5 w 18"/>
                  <a:gd name="T15" fmla="*/ 19 h 20"/>
                  <a:gd name="T16" fmla="*/ 3 w 18"/>
                  <a:gd name="T17" fmla="*/ 17 h 20"/>
                  <a:gd name="T18" fmla="*/ 0 w 18"/>
                  <a:gd name="T19" fmla="*/ 14 h 20"/>
                  <a:gd name="T20" fmla="*/ 0 w 18"/>
                  <a:gd name="T21" fmla="*/ 10 h 20"/>
                  <a:gd name="T22" fmla="*/ 0 w 18"/>
                  <a:gd name="T23" fmla="*/ 10 h 20"/>
                  <a:gd name="T24" fmla="*/ 0 w 18"/>
                  <a:gd name="T25" fmla="*/ 7 h 20"/>
                  <a:gd name="T26" fmla="*/ 3 w 18"/>
                  <a:gd name="T27" fmla="*/ 4 h 20"/>
                  <a:gd name="T28" fmla="*/ 5 w 18"/>
                  <a:gd name="T29" fmla="*/ 2 h 20"/>
                  <a:gd name="T30" fmla="*/ 10 w 18"/>
                  <a:gd name="T31" fmla="*/ 0 h 20"/>
                  <a:gd name="T32" fmla="*/ 10 w 18"/>
                  <a:gd name="T33" fmla="*/ 0 h 20"/>
                  <a:gd name="T34" fmla="*/ 13 w 18"/>
                  <a:gd name="T35" fmla="*/ 2 h 20"/>
                  <a:gd name="T36" fmla="*/ 16 w 18"/>
                  <a:gd name="T37" fmla="*/ 4 h 20"/>
                  <a:gd name="T38" fmla="*/ 18 w 18"/>
                  <a:gd name="T39" fmla="*/ 7 h 20"/>
                  <a:gd name="T40" fmla="*/ 18 w 18"/>
                  <a:gd name="T41" fmla="*/ 10 h 20"/>
                  <a:gd name="T42" fmla="*/ 18 w 18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20">
                    <a:moveTo>
                      <a:pt x="18" y="10"/>
                    </a:moveTo>
                    <a:lnTo>
                      <a:pt x="18" y="10"/>
                    </a:lnTo>
                    <a:lnTo>
                      <a:pt x="18" y="14"/>
                    </a:lnTo>
                    <a:lnTo>
                      <a:pt x="16" y="17"/>
                    </a:lnTo>
                    <a:lnTo>
                      <a:pt x="13" y="19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3" y="2"/>
                    </a:lnTo>
                    <a:lnTo>
                      <a:pt x="16" y="4"/>
                    </a:lnTo>
                    <a:lnTo>
                      <a:pt x="18" y="7"/>
                    </a:lnTo>
                    <a:lnTo>
                      <a:pt x="18" y="10"/>
                    </a:lnTo>
                    <a:lnTo>
                      <a:pt x="18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22">
                <a:extLst>
                  <a:ext uri="{FF2B5EF4-FFF2-40B4-BE49-F238E27FC236}">
                    <a16:creationId xmlns:a16="http://schemas.microsoft.com/office/drawing/2014/main" id="{E1F7D769-152D-405E-9164-102478289D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2017" y="764397"/>
                <a:ext cx="25173" cy="22212"/>
              </a:xfrm>
              <a:custGeom>
                <a:avLst/>
                <a:gdLst>
                  <a:gd name="T0" fmla="*/ 17 w 17"/>
                  <a:gd name="T1" fmla="*/ 8 h 15"/>
                  <a:gd name="T2" fmla="*/ 17 w 17"/>
                  <a:gd name="T3" fmla="*/ 8 h 15"/>
                  <a:gd name="T4" fmla="*/ 17 w 17"/>
                  <a:gd name="T5" fmla="*/ 10 h 15"/>
                  <a:gd name="T6" fmla="*/ 15 w 17"/>
                  <a:gd name="T7" fmla="*/ 13 h 15"/>
                  <a:gd name="T8" fmla="*/ 12 w 17"/>
                  <a:gd name="T9" fmla="*/ 15 h 15"/>
                  <a:gd name="T10" fmla="*/ 8 w 17"/>
                  <a:gd name="T11" fmla="*/ 15 h 15"/>
                  <a:gd name="T12" fmla="*/ 8 w 17"/>
                  <a:gd name="T13" fmla="*/ 15 h 15"/>
                  <a:gd name="T14" fmla="*/ 5 w 17"/>
                  <a:gd name="T15" fmla="*/ 15 h 15"/>
                  <a:gd name="T16" fmla="*/ 3 w 17"/>
                  <a:gd name="T17" fmla="*/ 13 h 15"/>
                  <a:gd name="T18" fmla="*/ 2 w 17"/>
                  <a:gd name="T19" fmla="*/ 10 h 15"/>
                  <a:gd name="T20" fmla="*/ 0 w 17"/>
                  <a:gd name="T21" fmla="*/ 8 h 15"/>
                  <a:gd name="T22" fmla="*/ 0 w 17"/>
                  <a:gd name="T23" fmla="*/ 8 h 15"/>
                  <a:gd name="T24" fmla="*/ 2 w 17"/>
                  <a:gd name="T25" fmla="*/ 5 h 15"/>
                  <a:gd name="T26" fmla="*/ 3 w 17"/>
                  <a:gd name="T27" fmla="*/ 2 h 15"/>
                  <a:gd name="T28" fmla="*/ 5 w 17"/>
                  <a:gd name="T29" fmla="*/ 0 h 15"/>
                  <a:gd name="T30" fmla="*/ 8 w 17"/>
                  <a:gd name="T31" fmla="*/ 0 h 15"/>
                  <a:gd name="T32" fmla="*/ 8 w 17"/>
                  <a:gd name="T33" fmla="*/ 0 h 15"/>
                  <a:gd name="T34" fmla="*/ 12 w 17"/>
                  <a:gd name="T35" fmla="*/ 0 h 15"/>
                  <a:gd name="T36" fmla="*/ 15 w 17"/>
                  <a:gd name="T37" fmla="*/ 2 h 15"/>
                  <a:gd name="T38" fmla="*/ 17 w 17"/>
                  <a:gd name="T39" fmla="*/ 5 h 15"/>
                  <a:gd name="T40" fmla="*/ 17 w 17"/>
                  <a:gd name="T41" fmla="*/ 8 h 15"/>
                  <a:gd name="T42" fmla="*/ 17 w 17"/>
                  <a:gd name="T4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" h="15">
                    <a:moveTo>
                      <a:pt x="17" y="8"/>
                    </a:moveTo>
                    <a:lnTo>
                      <a:pt x="17" y="8"/>
                    </a:lnTo>
                    <a:lnTo>
                      <a:pt x="17" y="10"/>
                    </a:lnTo>
                    <a:lnTo>
                      <a:pt x="15" y="13"/>
                    </a:lnTo>
                    <a:lnTo>
                      <a:pt x="12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5" y="15"/>
                    </a:lnTo>
                    <a:lnTo>
                      <a:pt x="3" y="13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5" y="2"/>
                    </a:lnTo>
                    <a:lnTo>
                      <a:pt x="17" y="5"/>
                    </a:lnTo>
                    <a:lnTo>
                      <a:pt x="17" y="8"/>
                    </a:lnTo>
                    <a:lnTo>
                      <a:pt x="17" y="8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23">
                <a:extLst>
                  <a:ext uri="{FF2B5EF4-FFF2-40B4-BE49-F238E27FC236}">
                    <a16:creationId xmlns:a16="http://schemas.microsoft.com/office/drawing/2014/main" id="{9B3B6ACC-BF84-4620-BCA8-C3FE73A9CC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6458" y="768839"/>
                <a:ext cx="10366" cy="13327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5 h 9"/>
                  <a:gd name="T4" fmla="*/ 7 w 7"/>
                  <a:gd name="T5" fmla="*/ 7 h 9"/>
                  <a:gd name="T6" fmla="*/ 4 w 7"/>
                  <a:gd name="T7" fmla="*/ 9 h 9"/>
                  <a:gd name="T8" fmla="*/ 4 w 7"/>
                  <a:gd name="T9" fmla="*/ 9 h 9"/>
                  <a:gd name="T10" fmla="*/ 0 w 7"/>
                  <a:gd name="T11" fmla="*/ 7 h 9"/>
                  <a:gd name="T12" fmla="*/ 0 w 7"/>
                  <a:gd name="T13" fmla="*/ 5 h 9"/>
                  <a:gd name="T14" fmla="*/ 0 w 7"/>
                  <a:gd name="T15" fmla="*/ 5 h 9"/>
                  <a:gd name="T16" fmla="*/ 0 w 7"/>
                  <a:gd name="T17" fmla="*/ 2 h 9"/>
                  <a:gd name="T18" fmla="*/ 4 w 7"/>
                  <a:gd name="T19" fmla="*/ 0 h 9"/>
                  <a:gd name="T20" fmla="*/ 4 w 7"/>
                  <a:gd name="T21" fmla="*/ 0 h 9"/>
                  <a:gd name="T22" fmla="*/ 7 w 7"/>
                  <a:gd name="T23" fmla="*/ 2 h 9"/>
                  <a:gd name="T24" fmla="*/ 7 w 7"/>
                  <a:gd name="T25" fmla="*/ 5 h 9"/>
                  <a:gd name="T26" fmla="*/ 7 w 7"/>
                  <a:gd name="T2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5"/>
                    </a:lnTo>
                    <a:lnTo>
                      <a:pt x="7" y="7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2F4C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24">
                <a:extLst>
                  <a:ext uri="{FF2B5EF4-FFF2-40B4-BE49-F238E27FC236}">
                    <a16:creationId xmlns:a16="http://schemas.microsoft.com/office/drawing/2014/main" id="{D1431F7B-CFD5-4336-A0EC-D80D7AFE0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9440" y="767359"/>
                <a:ext cx="22212" cy="29615"/>
              </a:xfrm>
              <a:custGeom>
                <a:avLst/>
                <a:gdLst>
                  <a:gd name="T0" fmla="*/ 15 w 15"/>
                  <a:gd name="T1" fmla="*/ 10 h 20"/>
                  <a:gd name="T2" fmla="*/ 15 w 15"/>
                  <a:gd name="T3" fmla="*/ 10 h 20"/>
                  <a:gd name="T4" fmla="*/ 14 w 15"/>
                  <a:gd name="T5" fmla="*/ 13 h 20"/>
                  <a:gd name="T6" fmla="*/ 12 w 15"/>
                  <a:gd name="T7" fmla="*/ 16 h 20"/>
                  <a:gd name="T8" fmla="*/ 10 w 15"/>
                  <a:gd name="T9" fmla="*/ 18 h 20"/>
                  <a:gd name="T10" fmla="*/ 9 w 15"/>
                  <a:gd name="T11" fmla="*/ 20 h 20"/>
                  <a:gd name="T12" fmla="*/ 9 w 15"/>
                  <a:gd name="T13" fmla="*/ 20 h 20"/>
                  <a:gd name="T14" fmla="*/ 5 w 15"/>
                  <a:gd name="T15" fmla="*/ 18 h 20"/>
                  <a:gd name="T16" fmla="*/ 3 w 15"/>
                  <a:gd name="T17" fmla="*/ 16 h 20"/>
                  <a:gd name="T18" fmla="*/ 2 w 15"/>
                  <a:gd name="T19" fmla="*/ 13 h 20"/>
                  <a:gd name="T20" fmla="*/ 0 w 15"/>
                  <a:gd name="T21" fmla="*/ 10 h 20"/>
                  <a:gd name="T22" fmla="*/ 0 w 15"/>
                  <a:gd name="T23" fmla="*/ 10 h 20"/>
                  <a:gd name="T24" fmla="*/ 2 w 15"/>
                  <a:gd name="T25" fmla="*/ 6 h 20"/>
                  <a:gd name="T26" fmla="*/ 3 w 15"/>
                  <a:gd name="T27" fmla="*/ 3 h 20"/>
                  <a:gd name="T28" fmla="*/ 5 w 15"/>
                  <a:gd name="T29" fmla="*/ 1 h 20"/>
                  <a:gd name="T30" fmla="*/ 9 w 15"/>
                  <a:gd name="T31" fmla="*/ 0 h 20"/>
                  <a:gd name="T32" fmla="*/ 9 w 15"/>
                  <a:gd name="T33" fmla="*/ 0 h 20"/>
                  <a:gd name="T34" fmla="*/ 10 w 15"/>
                  <a:gd name="T35" fmla="*/ 1 h 20"/>
                  <a:gd name="T36" fmla="*/ 12 w 15"/>
                  <a:gd name="T37" fmla="*/ 3 h 20"/>
                  <a:gd name="T38" fmla="*/ 14 w 15"/>
                  <a:gd name="T39" fmla="*/ 6 h 20"/>
                  <a:gd name="T40" fmla="*/ 15 w 15"/>
                  <a:gd name="T41" fmla="*/ 10 h 20"/>
                  <a:gd name="T42" fmla="*/ 15 w 15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lnTo>
                      <a:pt x="15" y="10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0" y="18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5" y="18"/>
                    </a:lnTo>
                    <a:lnTo>
                      <a:pt x="3" y="16"/>
                    </a:lnTo>
                    <a:lnTo>
                      <a:pt x="2" y="13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4" y="6"/>
                    </a:lnTo>
                    <a:lnTo>
                      <a:pt x="15" y="10"/>
                    </a:lnTo>
                    <a:lnTo>
                      <a:pt x="15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25">
                <a:extLst>
                  <a:ext uri="{FF2B5EF4-FFF2-40B4-BE49-F238E27FC236}">
                    <a16:creationId xmlns:a16="http://schemas.microsoft.com/office/drawing/2014/main" id="{CBAAA71C-2864-49E8-800C-9BF50C3340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3882" y="771800"/>
                <a:ext cx="16288" cy="19250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7 h 13"/>
                  <a:gd name="T4" fmla="*/ 9 w 11"/>
                  <a:gd name="T5" fmla="*/ 12 h 13"/>
                  <a:gd name="T6" fmla="*/ 6 w 11"/>
                  <a:gd name="T7" fmla="*/ 13 h 13"/>
                  <a:gd name="T8" fmla="*/ 6 w 11"/>
                  <a:gd name="T9" fmla="*/ 13 h 13"/>
                  <a:gd name="T10" fmla="*/ 2 w 11"/>
                  <a:gd name="T11" fmla="*/ 12 h 13"/>
                  <a:gd name="T12" fmla="*/ 0 w 11"/>
                  <a:gd name="T13" fmla="*/ 7 h 13"/>
                  <a:gd name="T14" fmla="*/ 0 w 11"/>
                  <a:gd name="T15" fmla="*/ 7 h 13"/>
                  <a:gd name="T16" fmla="*/ 2 w 11"/>
                  <a:gd name="T17" fmla="*/ 2 h 13"/>
                  <a:gd name="T18" fmla="*/ 6 w 11"/>
                  <a:gd name="T19" fmla="*/ 0 h 13"/>
                  <a:gd name="T20" fmla="*/ 6 w 11"/>
                  <a:gd name="T21" fmla="*/ 0 h 13"/>
                  <a:gd name="T22" fmla="*/ 9 w 11"/>
                  <a:gd name="T23" fmla="*/ 2 h 13"/>
                  <a:gd name="T24" fmla="*/ 11 w 11"/>
                  <a:gd name="T25" fmla="*/ 7 h 13"/>
                  <a:gd name="T26" fmla="*/ 11 w 11"/>
                  <a:gd name="T2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lnTo>
                      <a:pt x="11" y="7"/>
                    </a:lnTo>
                    <a:lnTo>
                      <a:pt x="9" y="12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2" y="12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11" y="7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26">
                <a:extLst>
                  <a:ext uri="{FF2B5EF4-FFF2-40B4-BE49-F238E27FC236}">
                    <a16:creationId xmlns:a16="http://schemas.microsoft.com/office/drawing/2014/main" id="{E34AFD0B-B1EF-4178-88B2-EAAC9C6264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9805" y="774762"/>
                <a:ext cx="7404" cy="11846"/>
              </a:xfrm>
              <a:custGeom>
                <a:avLst/>
                <a:gdLst>
                  <a:gd name="T0" fmla="*/ 5 w 5"/>
                  <a:gd name="T1" fmla="*/ 5 h 8"/>
                  <a:gd name="T2" fmla="*/ 5 w 5"/>
                  <a:gd name="T3" fmla="*/ 5 h 8"/>
                  <a:gd name="T4" fmla="*/ 5 w 5"/>
                  <a:gd name="T5" fmla="*/ 8 h 8"/>
                  <a:gd name="T6" fmla="*/ 2 w 5"/>
                  <a:gd name="T7" fmla="*/ 8 h 8"/>
                  <a:gd name="T8" fmla="*/ 2 w 5"/>
                  <a:gd name="T9" fmla="*/ 8 h 8"/>
                  <a:gd name="T10" fmla="*/ 0 w 5"/>
                  <a:gd name="T11" fmla="*/ 8 h 8"/>
                  <a:gd name="T12" fmla="*/ 0 w 5"/>
                  <a:gd name="T13" fmla="*/ 5 h 8"/>
                  <a:gd name="T14" fmla="*/ 0 w 5"/>
                  <a:gd name="T15" fmla="*/ 5 h 8"/>
                  <a:gd name="T16" fmla="*/ 0 w 5"/>
                  <a:gd name="T17" fmla="*/ 1 h 8"/>
                  <a:gd name="T18" fmla="*/ 2 w 5"/>
                  <a:gd name="T19" fmla="*/ 0 h 8"/>
                  <a:gd name="T20" fmla="*/ 2 w 5"/>
                  <a:gd name="T21" fmla="*/ 0 h 8"/>
                  <a:gd name="T22" fmla="*/ 5 w 5"/>
                  <a:gd name="T23" fmla="*/ 1 h 8"/>
                  <a:gd name="T24" fmla="*/ 5 w 5"/>
                  <a:gd name="T25" fmla="*/ 5 h 8"/>
                  <a:gd name="T26" fmla="*/ 5 w 5"/>
                  <a:gd name="T2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8">
                    <a:moveTo>
                      <a:pt x="5" y="5"/>
                    </a:moveTo>
                    <a:lnTo>
                      <a:pt x="5" y="5"/>
                    </a:lnTo>
                    <a:lnTo>
                      <a:pt x="5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243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id="{A0763D33-F66B-41DB-8BEE-9D026E461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1324120"/>
              <a:ext cx="28135" cy="217670"/>
            </a:xfrm>
            <a:custGeom>
              <a:avLst/>
              <a:gdLst>
                <a:gd name="T0" fmla="*/ 8 w 19"/>
                <a:gd name="T1" fmla="*/ 147 h 147"/>
                <a:gd name="T2" fmla="*/ 12 w 19"/>
                <a:gd name="T3" fmla="*/ 147 h 147"/>
                <a:gd name="T4" fmla="*/ 12 w 19"/>
                <a:gd name="T5" fmla="*/ 147 h 147"/>
                <a:gd name="T6" fmla="*/ 13 w 19"/>
                <a:gd name="T7" fmla="*/ 147 h 147"/>
                <a:gd name="T8" fmla="*/ 15 w 19"/>
                <a:gd name="T9" fmla="*/ 145 h 147"/>
                <a:gd name="T10" fmla="*/ 17 w 19"/>
                <a:gd name="T11" fmla="*/ 143 h 147"/>
                <a:gd name="T12" fmla="*/ 19 w 19"/>
                <a:gd name="T13" fmla="*/ 140 h 147"/>
                <a:gd name="T14" fmla="*/ 19 w 19"/>
                <a:gd name="T15" fmla="*/ 7 h 147"/>
                <a:gd name="T16" fmla="*/ 19 w 19"/>
                <a:gd name="T17" fmla="*/ 7 h 147"/>
                <a:gd name="T18" fmla="*/ 17 w 19"/>
                <a:gd name="T19" fmla="*/ 5 h 147"/>
                <a:gd name="T20" fmla="*/ 15 w 19"/>
                <a:gd name="T21" fmla="*/ 4 h 147"/>
                <a:gd name="T22" fmla="*/ 13 w 19"/>
                <a:gd name="T23" fmla="*/ 2 h 147"/>
                <a:gd name="T24" fmla="*/ 12 w 19"/>
                <a:gd name="T25" fmla="*/ 0 h 147"/>
                <a:gd name="T26" fmla="*/ 8 w 19"/>
                <a:gd name="T27" fmla="*/ 0 h 147"/>
                <a:gd name="T28" fmla="*/ 8 w 19"/>
                <a:gd name="T29" fmla="*/ 0 h 147"/>
                <a:gd name="T30" fmla="*/ 5 w 19"/>
                <a:gd name="T31" fmla="*/ 2 h 147"/>
                <a:gd name="T32" fmla="*/ 2 w 19"/>
                <a:gd name="T33" fmla="*/ 4 h 147"/>
                <a:gd name="T34" fmla="*/ 0 w 19"/>
                <a:gd name="T35" fmla="*/ 7 h 147"/>
                <a:gd name="T36" fmla="*/ 0 w 19"/>
                <a:gd name="T37" fmla="*/ 10 h 147"/>
                <a:gd name="T38" fmla="*/ 0 w 19"/>
                <a:gd name="T39" fmla="*/ 138 h 147"/>
                <a:gd name="T40" fmla="*/ 0 w 19"/>
                <a:gd name="T41" fmla="*/ 138 h 147"/>
                <a:gd name="T42" fmla="*/ 0 w 19"/>
                <a:gd name="T43" fmla="*/ 142 h 147"/>
                <a:gd name="T44" fmla="*/ 2 w 19"/>
                <a:gd name="T45" fmla="*/ 145 h 147"/>
                <a:gd name="T46" fmla="*/ 5 w 19"/>
                <a:gd name="T47" fmla="*/ 147 h 147"/>
                <a:gd name="T48" fmla="*/ 8 w 19"/>
                <a:gd name="T49" fmla="*/ 147 h 147"/>
                <a:gd name="T50" fmla="*/ 8 w 19"/>
                <a:gd name="T5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147">
                  <a:moveTo>
                    <a:pt x="8" y="147"/>
                  </a:moveTo>
                  <a:lnTo>
                    <a:pt x="12" y="147"/>
                  </a:lnTo>
                  <a:lnTo>
                    <a:pt x="12" y="147"/>
                  </a:lnTo>
                  <a:lnTo>
                    <a:pt x="13" y="147"/>
                  </a:lnTo>
                  <a:lnTo>
                    <a:pt x="15" y="145"/>
                  </a:lnTo>
                  <a:lnTo>
                    <a:pt x="17" y="143"/>
                  </a:lnTo>
                  <a:lnTo>
                    <a:pt x="19" y="140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5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2" y="145"/>
                  </a:lnTo>
                  <a:lnTo>
                    <a:pt x="5" y="147"/>
                  </a:lnTo>
                  <a:lnTo>
                    <a:pt x="8" y="147"/>
                  </a:lnTo>
                  <a:lnTo>
                    <a:pt x="8" y="147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5">
              <a:extLst>
                <a:ext uri="{FF2B5EF4-FFF2-40B4-BE49-F238E27FC236}">
                  <a16:creationId xmlns:a16="http://schemas.microsoft.com/office/drawing/2014/main" id="{138888E7-7D49-475C-873C-8247A1A15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1746132"/>
              <a:ext cx="28135" cy="402763"/>
            </a:xfrm>
            <a:custGeom>
              <a:avLst/>
              <a:gdLst>
                <a:gd name="T0" fmla="*/ 8 w 19"/>
                <a:gd name="T1" fmla="*/ 272 h 272"/>
                <a:gd name="T2" fmla="*/ 12 w 19"/>
                <a:gd name="T3" fmla="*/ 272 h 272"/>
                <a:gd name="T4" fmla="*/ 12 w 19"/>
                <a:gd name="T5" fmla="*/ 272 h 272"/>
                <a:gd name="T6" fmla="*/ 13 w 19"/>
                <a:gd name="T7" fmla="*/ 270 h 272"/>
                <a:gd name="T8" fmla="*/ 15 w 19"/>
                <a:gd name="T9" fmla="*/ 270 h 272"/>
                <a:gd name="T10" fmla="*/ 17 w 19"/>
                <a:gd name="T11" fmla="*/ 267 h 272"/>
                <a:gd name="T12" fmla="*/ 19 w 19"/>
                <a:gd name="T13" fmla="*/ 265 h 272"/>
                <a:gd name="T14" fmla="*/ 19 w 19"/>
                <a:gd name="T15" fmla="*/ 6 h 272"/>
                <a:gd name="T16" fmla="*/ 19 w 19"/>
                <a:gd name="T17" fmla="*/ 6 h 272"/>
                <a:gd name="T18" fmla="*/ 17 w 19"/>
                <a:gd name="T19" fmla="*/ 3 h 272"/>
                <a:gd name="T20" fmla="*/ 15 w 19"/>
                <a:gd name="T21" fmla="*/ 1 h 272"/>
                <a:gd name="T22" fmla="*/ 13 w 19"/>
                <a:gd name="T23" fmla="*/ 0 h 272"/>
                <a:gd name="T24" fmla="*/ 12 w 19"/>
                <a:gd name="T25" fmla="*/ 0 h 272"/>
                <a:gd name="T26" fmla="*/ 8 w 19"/>
                <a:gd name="T27" fmla="*/ 0 h 272"/>
                <a:gd name="T28" fmla="*/ 8 w 19"/>
                <a:gd name="T29" fmla="*/ 0 h 272"/>
                <a:gd name="T30" fmla="*/ 5 w 19"/>
                <a:gd name="T31" fmla="*/ 0 h 272"/>
                <a:gd name="T32" fmla="*/ 2 w 19"/>
                <a:gd name="T33" fmla="*/ 1 h 272"/>
                <a:gd name="T34" fmla="*/ 0 w 19"/>
                <a:gd name="T35" fmla="*/ 5 h 272"/>
                <a:gd name="T36" fmla="*/ 0 w 19"/>
                <a:gd name="T37" fmla="*/ 8 h 272"/>
                <a:gd name="T38" fmla="*/ 0 w 19"/>
                <a:gd name="T39" fmla="*/ 262 h 272"/>
                <a:gd name="T40" fmla="*/ 0 w 19"/>
                <a:gd name="T41" fmla="*/ 262 h 272"/>
                <a:gd name="T42" fmla="*/ 0 w 19"/>
                <a:gd name="T43" fmla="*/ 265 h 272"/>
                <a:gd name="T44" fmla="*/ 2 w 19"/>
                <a:gd name="T45" fmla="*/ 269 h 272"/>
                <a:gd name="T46" fmla="*/ 5 w 19"/>
                <a:gd name="T47" fmla="*/ 270 h 272"/>
                <a:gd name="T48" fmla="*/ 8 w 19"/>
                <a:gd name="T49" fmla="*/ 272 h 272"/>
                <a:gd name="T50" fmla="*/ 8 w 19"/>
                <a:gd name="T5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2">
                  <a:moveTo>
                    <a:pt x="8" y="272"/>
                  </a:moveTo>
                  <a:lnTo>
                    <a:pt x="12" y="272"/>
                  </a:lnTo>
                  <a:lnTo>
                    <a:pt x="12" y="272"/>
                  </a:lnTo>
                  <a:lnTo>
                    <a:pt x="13" y="270"/>
                  </a:lnTo>
                  <a:lnTo>
                    <a:pt x="15" y="270"/>
                  </a:lnTo>
                  <a:lnTo>
                    <a:pt x="17" y="267"/>
                  </a:lnTo>
                  <a:lnTo>
                    <a:pt x="19" y="26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7" y="3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5" y="270"/>
                  </a:lnTo>
                  <a:lnTo>
                    <a:pt x="8" y="272"/>
                  </a:lnTo>
                  <a:lnTo>
                    <a:pt x="8" y="272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6">
              <a:extLst>
                <a:ext uri="{FF2B5EF4-FFF2-40B4-BE49-F238E27FC236}">
                  <a16:creationId xmlns:a16="http://schemas.microsoft.com/office/drawing/2014/main" id="{E75104AB-600A-4893-8DBA-6D6650DE2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8134" y="1877918"/>
              <a:ext cx="22212" cy="667817"/>
            </a:xfrm>
            <a:custGeom>
              <a:avLst/>
              <a:gdLst>
                <a:gd name="T0" fmla="*/ 7 w 15"/>
                <a:gd name="T1" fmla="*/ 0 h 451"/>
                <a:gd name="T2" fmla="*/ 7 w 15"/>
                <a:gd name="T3" fmla="*/ 0 h 451"/>
                <a:gd name="T4" fmla="*/ 7 w 15"/>
                <a:gd name="T5" fmla="*/ 0 h 451"/>
                <a:gd name="T6" fmla="*/ 3 w 15"/>
                <a:gd name="T7" fmla="*/ 1 h 451"/>
                <a:gd name="T8" fmla="*/ 2 w 15"/>
                <a:gd name="T9" fmla="*/ 1 h 451"/>
                <a:gd name="T10" fmla="*/ 0 w 15"/>
                <a:gd name="T11" fmla="*/ 5 h 451"/>
                <a:gd name="T12" fmla="*/ 0 w 15"/>
                <a:gd name="T13" fmla="*/ 7 h 451"/>
                <a:gd name="T14" fmla="*/ 0 w 15"/>
                <a:gd name="T15" fmla="*/ 444 h 451"/>
                <a:gd name="T16" fmla="*/ 0 w 15"/>
                <a:gd name="T17" fmla="*/ 444 h 451"/>
                <a:gd name="T18" fmla="*/ 0 w 15"/>
                <a:gd name="T19" fmla="*/ 446 h 451"/>
                <a:gd name="T20" fmla="*/ 2 w 15"/>
                <a:gd name="T21" fmla="*/ 449 h 451"/>
                <a:gd name="T22" fmla="*/ 3 w 15"/>
                <a:gd name="T23" fmla="*/ 449 h 451"/>
                <a:gd name="T24" fmla="*/ 7 w 15"/>
                <a:gd name="T25" fmla="*/ 451 h 451"/>
                <a:gd name="T26" fmla="*/ 7 w 15"/>
                <a:gd name="T27" fmla="*/ 451 h 451"/>
                <a:gd name="T28" fmla="*/ 7 w 15"/>
                <a:gd name="T29" fmla="*/ 451 h 451"/>
                <a:gd name="T30" fmla="*/ 10 w 15"/>
                <a:gd name="T31" fmla="*/ 449 h 451"/>
                <a:gd name="T32" fmla="*/ 13 w 15"/>
                <a:gd name="T33" fmla="*/ 447 h 451"/>
                <a:gd name="T34" fmla="*/ 15 w 15"/>
                <a:gd name="T35" fmla="*/ 444 h 451"/>
                <a:gd name="T36" fmla="*/ 15 w 15"/>
                <a:gd name="T37" fmla="*/ 441 h 451"/>
                <a:gd name="T38" fmla="*/ 15 w 15"/>
                <a:gd name="T39" fmla="*/ 10 h 451"/>
                <a:gd name="T40" fmla="*/ 15 w 15"/>
                <a:gd name="T41" fmla="*/ 10 h 451"/>
                <a:gd name="T42" fmla="*/ 15 w 15"/>
                <a:gd name="T43" fmla="*/ 7 h 451"/>
                <a:gd name="T44" fmla="*/ 13 w 15"/>
                <a:gd name="T45" fmla="*/ 3 h 451"/>
                <a:gd name="T46" fmla="*/ 10 w 15"/>
                <a:gd name="T47" fmla="*/ 1 h 451"/>
                <a:gd name="T48" fmla="*/ 7 w 15"/>
                <a:gd name="T49" fmla="*/ 0 h 451"/>
                <a:gd name="T50" fmla="*/ 7 w 15"/>
                <a:gd name="T51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451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444"/>
                  </a:lnTo>
                  <a:lnTo>
                    <a:pt x="0" y="444"/>
                  </a:lnTo>
                  <a:lnTo>
                    <a:pt x="0" y="446"/>
                  </a:lnTo>
                  <a:lnTo>
                    <a:pt x="2" y="449"/>
                  </a:lnTo>
                  <a:lnTo>
                    <a:pt x="3" y="449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10" y="449"/>
                  </a:lnTo>
                  <a:lnTo>
                    <a:pt x="13" y="447"/>
                  </a:lnTo>
                  <a:lnTo>
                    <a:pt x="15" y="444"/>
                  </a:lnTo>
                  <a:lnTo>
                    <a:pt x="15" y="441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7">
              <a:extLst>
                <a:ext uri="{FF2B5EF4-FFF2-40B4-BE49-F238E27FC236}">
                  <a16:creationId xmlns:a16="http://schemas.microsoft.com/office/drawing/2014/main" id="{09EAC732-DE26-4A0D-8288-5383BC9F0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2265874"/>
              <a:ext cx="28135" cy="413128"/>
            </a:xfrm>
            <a:custGeom>
              <a:avLst/>
              <a:gdLst>
                <a:gd name="T0" fmla="*/ 8 w 19"/>
                <a:gd name="T1" fmla="*/ 279 h 279"/>
                <a:gd name="T2" fmla="*/ 12 w 19"/>
                <a:gd name="T3" fmla="*/ 279 h 279"/>
                <a:gd name="T4" fmla="*/ 12 w 19"/>
                <a:gd name="T5" fmla="*/ 279 h 279"/>
                <a:gd name="T6" fmla="*/ 13 w 19"/>
                <a:gd name="T7" fmla="*/ 279 h 279"/>
                <a:gd name="T8" fmla="*/ 15 w 19"/>
                <a:gd name="T9" fmla="*/ 278 h 279"/>
                <a:gd name="T10" fmla="*/ 17 w 19"/>
                <a:gd name="T11" fmla="*/ 276 h 279"/>
                <a:gd name="T12" fmla="*/ 19 w 19"/>
                <a:gd name="T13" fmla="*/ 273 h 279"/>
                <a:gd name="T14" fmla="*/ 19 w 19"/>
                <a:gd name="T15" fmla="*/ 7 h 279"/>
                <a:gd name="T16" fmla="*/ 19 w 19"/>
                <a:gd name="T17" fmla="*/ 7 h 279"/>
                <a:gd name="T18" fmla="*/ 17 w 19"/>
                <a:gd name="T19" fmla="*/ 4 h 279"/>
                <a:gd name="T20" fmla="*/ 15 w 19"/>
                <a:gd name="T21" fmla="*/ 2 h 279"/>
                <a:gd name="T22" fmla="*/ 13 w 19"/>
                <a:gd name="T23" fmla="*/ 0 h 279"/>
                <a:gd name="T24" fmla="*/ 12 w 19"/>
                <a:gd name="T25" fmla="*/ 0 h 279"/>
                <a:gd name="T26" fmla="*/ 8 w 19"/>
                <a:gd name="T27" fmla="*/ 0 h 279"/>
                <a:gd name="T28" fmla="*/ 8 w 19"/>
                <a:gd name="T29" fmla="*/ 0 h 279"/>
                <a:gd name="T30" fmla="*/ 5 w 19"/>
                <a:gd name="T31" fmla="*/ 0 h 279"/>
                <a:gd name="T32" fmla="*/ 2 w 19"/>
                <a:gd name="T33" fmla="*/ 2 h 279"/>
                <a:gd name="T34" fmla="*/ 0 w 19"/>
                <a:gd name="T35" fmla="*/ 5 h 279"/>
                <a:gd name="T36" fmla="*/ 0 w 19"/>
                <a:gd name="T37" fmla="*/ 9 h 279"/>
                <a:gd name="T38" fmla="*/ 0 w 19"/>
                <a:gd name="T39" fmla="*/ 271 h 279"/>
                <a:gd name="T40" fmla="*/ 0 w 19"/>
                <a:gd name="T41" fmla="*/ 271 h 279"/>
                <a:gd name="T42" fmla="*/ 0 w 19"/>
                <a:gd name="T43" fmla="*/ 274 h 279"/>
                <a:gd name="T44" fmla="*/ 2 w 19"/>
                <a:gd name="T45" fmla="*/ 278 h 279"/>
                <a:gd name="T46" fmla="*/ 5 w 19"/>
                <a:gd name="T47" fmla="*/ 279 h 279"/>
                <a:gd name="T48" fmla="*/ 8 w 19"/>
                <a:gd name="T49" fmla="*/ 279 h 279"/>
                <a:gd name="T50" fmla="*/ 8 w 19"/>
                <a:gd name="T51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9">
                  <a:moveTo>
                    <a:pt x="8" y="279"/>
                  </a:moveTo>
                  <a:lnTo>
                    <a:pt x="12" y="279"/>
                  </a:lnTo>
                  <a:lnTo>
                    <a:pt x="12" y="279"/>
                  </a:lnTo>
                  <a:lnTo>
                    <a:pt x="13" y="279"/>
                  </a:lnTo>
                  <a:lnTo>
                    <a:pt x="15" y="278"/>
                  </a:lnTo>
                  <a:lnTo>
                    <a:pt x="17" y="276"/>
                  </a:lnTo>
                  <a:lnTo>
                    <a:pt x="19" y="273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271"/>
                  </a:lnTo>
                  <a:lnTo>
                    <a:pt x="0" y="271"/>
                  </a:lnTo>
                  <a:lnTo>
                    <a:pt x="0" y="274"/>
                  </a:lnTo>
                  <a:lnTo>
                    <a:pt x="2" y="278"/>
                  </a:lnTo>
                  <a:lnTo>
                    <a:pt x="5" y="279"/>
                  </a:lnTo>
                  <a:lnTo>
                    <a:pt x="8" y="279"/>
                  </a:lnTo>
                  <a:lnTo>
                    <a:pt x="8" y="279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3877329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A3BABDDD-2EAD-4AAA-A2AE-F21B4046B767}"/>
              </a:ext>
            </a:extLst>
          </p:cNvPr>
          <p:cNvSpPr/>
          <p:nvPr/>
        </p:nvSpPr>
        <p:spPr>
          <a:xfrm>
            <a:off x="5081588" y="0"/>
            <a:ext cx="7110411" cy="685799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B32F9F3D-71DE-46D5-9CE4-C74A0E6397F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A6A89E3-40E2-4F9D-8391-ABEA7A24F427}"/>
              </a:ext>
            </a:extLst>
          </p:cNvPr>
          <p:cNvGrpSpPr/>
          <p:nvPr/>
        </p:nvGrpSpPr>
        <p:grpSpPr>
          <a:xfrm rot="20980715" flipV="1">
            <a:off x="-1339155" y="2221916"/>
            <a:ext cx="4550806" cy="6187374"/>
            <a:chOff x="3359354" y="532337"/>
            <a:chExt cx="2736646" cy="3068440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F203C98-63B4-4971-B50F-56598FDF97E7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30C9573-D6B5-4EAD-9FA5-18D10E23732D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2D52295-F66F-4939-AD99-1B902F2A9333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C23711A-0556-4111-8F1F-8860C058843A}"/>
              </a:ext>
            </a:extLst>
          </p:cNvPr>
          <p:cNvGrpSpPr/>
          <p:nvPr/>
        </p:nvGrpSpPr>
        <p:grpSpPr>
          <a:xfrm rot="16200000">
            <a:off x="3358364" y="-503665"/>
            <a:ext cx="4550806" cy="7114993"/>
            <a:chOff x="3359354" y="532337"/>
            <a:chExt cx="2736646" cy="3068440"/>
          </a:xfrm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DB11DF7-EC4D-4E42-A2CA-D70ACD744467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70672B61-0CAD-4D34-A396-F87E032F4A6C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508D4DA6-D90D-41EF-B111-96A96DD32AE3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9D9C2C3-6D51-4533-9C2D-6EE24F23A078}"/>
              </a:ext>
            </a:extLst>
          </p:cNvPr>
          <p:cNvGrpSpPr>
            <a:grpSpLocks noChangeAspect="1"/>
          </p:cNvGrpSpPr>
          <p:nvPr/>
        </p:nvGrpSpPr>
        <p:grpSpPr>
          <a:xfrm>
            <a:off x="6466863" y="441326"/>
            <a:ext cx="4339860" cy="8650676"/>
            <a:chOff x="6798446" y="546727"/>
            <a:chExt cx="2891971" cy="5764549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DDFE730D-ABDF-4474-99CF-D885A2C47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7746" y="546727"/>
              <a:ext cx="2850460" cy="5764549"/>
            </a:xfrm>
            <a:custGeom>
              <a:avLst/>
              <a:gdLst>
                <a:gd name="connsiteX0" fmla="*/ 429418 w 2850439"/>
                <a:gd name="connsiteY0" fmla="*/ 166583 h 5764546"/>
                <a:gd name="connsiteX1" fmla="*/ 401283 w 2850439"/>
                <a:gd name="connsiteY1" fmla="*/ 172506 h 5764546"/>
                <a:gd name="connsiteX2" fmla="*/ 374630 w 2850439"/>
                <a:gd name="connsiteY2" fmla="*/ 179910 h 5764546"/>
                <a:gd name="connsiteX3" fmla="*/ 346496 w 2850439"/>
                <a:gd name="connsiteY3" fmla="*/ 188794 h 5764546"/>
                <a:gd name="connsiteX4" fmla="*/ 321323 w 2850439"/>
                <a:gd name="connsiteY4" fmla="*/ 202121 h 5764546"/>
                <a:gd name="connsiteX5" fmla="*/ 297631 w 2850439"/>
                <a:gd name="connsiteY5" fmla="*/ 216929 h 5764546"/>
                <a:gd name="connsiteX6" fmla="*/ 275420 w 2850439"/>
                <a:gd name="connsiteY6" fmla="*/ 231736 h 5764546"/>
                <a:gd name="connsiteX7" fmla="*/ 254689 w 2850439"/>
                <a:gd name="connsiteY7" fmla="*/ 250986 h 5764546"/>
                <a:gd name="connsiteX8" fmla="*/ 235440 w 2850439"/>
                <a:gd name="connsiteY8" fmla="*/ 271716 h 5764546"/>
                <a:gd name="connsiteX9" fmla="*/ 217671 w 2850439"/>
                <a:gd name="connsiteY9" fmla="*/ 293927 h 5764546"/>
                <a:gd name="connsiteX10" fmla="*/ 204344 w 2850439"/>
                <a:gd name="connsiteY10" fmla="*/ 319100 h 5764546"/>
                <a:gd name="connsiteX11" fmla="*/ 192498 w 2850439"/>
                <a:gd name="connsiteY11" fmla="*/ 344273 h 5764546"/>
                <a:gd name="connsiteX12" fmla="*/ 182133 w 2850439"/>
                <a:gd name="connsiteY12" fmla="*/ 370926 h 5764546"/>
                <a:gd name="connsiteX13" fmla="*/ 174729 w 2850439"/>
                <a:gd name="connsiteY13" fmla="*/ 399060 h 5764546"/>
                <a:gd name="connsiteX14" fmla="*/ 170287 w 2850439"/>
                <a:gd name="connsiteY14" fmla="*/ 428675 h 5764546"/>
                <a:gd name="connsiteX15" fmla="*/ 167325 w 2850439"/>
                <a:gd name="connsiteY15" fmla="*/ 458290 h 5764546"/>
                <a:gd name="connsiteX16" fmla="*/ 167325 w 2850439"/>
                <a:gd name="connsiteY16" fmla="*/ 5306255 h 5764546"/>
                <a:gd name="connsiteX17" fmla="*/ 170287 w 2850439"/>
                <a:gd name="connsiteY17" fmla="*/ 5335870 h 5764546"/>
                <a:gd name="connsiteX18" fmla="*/ 174729 w 2850439"/>
                <a:gd name="connsiteY18" fmla="*/ 5365485 h 5764546"/>
                <a:gd name="connsiteX19" fmla="*/ 182133 w 2850439"/>
                <a:gd name="connsiteY19" fmla="*/ 5393619 h 5764546"/>
                <a:gd name="connsiteX20" fmla="*/ 192498 w 2850439"/>
                <a:gd name="connsiteY20" fmla="*/ 5420272 h 5764546"/>
                <a:gd name="connsiteX21" fmla="*/ 204344 w 2850439"/>
                <a:gd name="connsiteY21" fmla="*/ 5445445 h 5764546"/>
                <a:gd name="connsiteX22" fmla="*/ 217671 w 2850439"/>
                <a:gd name="connsiteY22" fmla="*/ 5467656 h 5764546"/>
                <a:gd name="connsiteX23" fmla="*/ 235440 w 2850439"/>
                <a:gd name="connsiteY23" fmla="*/ 5489867 h 5764546"/>
                <a:gd name="connsiteX24" fmla="*/ 254689 w 2850439"/>
                <a:gd name="connsiteY24" fmla="*/ 5512079 h 5764546"/>
                <a:gd name="connsiteX25" fmla="*/ 275420 w 2850439"/>
                <a:gd name="connsiteY25" fmla="*/ 5529848 h 5764546"/>
                <a:gd name="connsiteX26" fmla="*/ 297631 w 2850439"/>
                <a:gd name="connsiteY26" fmla="*/ 5547617 h 5764546"/>
                <a:gd name="connsiteX27" fmla="*/ 321323 w 2850439"/>
                <a:gd name="connsiteY27" fmla="*/ 5562424 h 5764546"/>
                <a:gd name="connsiteX28" fmla="*/ 346496 w 2850439"/>
                <a:gd name="connsiteY28" fmla="*/ 5574270 h 5764546"/>
                <a:gd name="connsiteX29" fmla="*/ 374630 w 2850439"/>
                <a:gd name="connsiteY29" fmla="*/ 5584635 h 5764546"/>
                <a:gd name="connsiteX30" fmla="*/ 401283 w 2850439"/>
                <a:gd name="connsiteY30" fmla="*/ 5592039 h 5764546"/>
                <a:gd name="connsiteX31" fmla="*/ 429418 w 2850439"/>
                <a:gd name="connsiteY31" fmla="*/ 5595001 h 5764546"/>
                <a:gd name="connsiteX32" fmla="*/ 459032 w 2850439"/>
                <a:gd name="connsiteY32" fmla="*/ 5596481 h 5764546"/>
                <a:gd name="connsiteX33" fmla="*/ 2391408 w 2850439"/>
                <a:gd name="connsiteY33" fmla="*/ 5596481 h 5764546"/>
                <a:gd name="connsiteX34" fmla="*/ 2422504 w 2850439"/>
                <a:gd name="connsiteY34" fmla="*/ 5595001 h 5764546"/>
                <a:gd name="connsiteX35" fmla="*/ 2449157 w 2850439"/>
                <a:gd name="connsiteY35" fmla="*/ 5592039 h 5764546"/>
                <a:gd name="connsiteX36" fmla="*/ 2478772 w 2850439"/>
                <a:gd name="connsiteY36" fmla="*/ 5584635 h 5764546"/>
                <a:gd name="connsiteX37" fmla="*/ 2503944 w 2850439"/>
                <a:gd name="connsiteY37" fmla="*/ 5574270 h 5764546"/>
                <a:gd name="connsiteX38" fmla="*/ 2532079 w 2850439"/>
                <a:gd name="connsiteY38" fmla="*/ 5562424 h 5764546"/>
                <a:gd name="connsiteX39" fmla="*/ 2554290 w 2850439"/>
                <a:gd name="connsiteY39" fmla="*/ 5547617 h 5764546"/>
                <a:gd name="connsiteX40" fmla="*/ 2576501 w 2850439"/>
                <a:gd name="connsiteY40" fmla="*/ 5529848 h 5764546"/>
                <a:gd name="connsiteX41" fmla="*/ 2598712 w 2850439"/>
                <a:gd name="connsiteY41" fmla="*/ 5512079 h 5764546"/>
                <a:gd name="connsiteX42" fmla="*/ 2616481 w 2850439"/>
                <a:gd name="connsiteY42" fmla="*/ 5489867 h 5764546"/>
                <a:gd name="connsiteX43" fmla="*/ 2634250 w 2850439"/>
                <a:gd name="connsiteY43" fmla="*/ 5467656 h 5764546"/>
                <a:gd name="connsiteX44" fmla="*/ 2649058 w 2850439"/>
                <a:gd name="connsiteY44" fmla="*/ 5445445 h 5764546"/>
                <a:gd name="connsiteX45" fmla="*/ 2660904 w 2850439"/>
                <a:gd name="connsiteY45" fmla="*/ 5420272 h 5764546"/>
                <a:gd name="connsiteX46" fmla="*/ 2671269 w 2850439"/>
                <a:gd name="connsiteY46" fmla="*/ 5393619 h 5764546"/>
                <a:gd name="connsiteX47" fmla="*/ 2675711 w 2850439"/>
                <a:gd name="connsiteY47" fmla="*/ 5365485 h 5764546"/>
                <a:gd name="connsiteX48" fmla="*/ 2680154 w 2850439"/>
                <a:gd name="connsiteY48" fmla="*/ 5335870 h 5764546"/>
                <a:gd name="connsiteX49" fmla="*/ 2683115 w 2850439"/>
                <a:gd name="connsiteY49" fmla="*/ 5306255 h 5764546"/>
                <a:gd name="connsiteX50" fmla="*/ 2683115 w 2850439"/>
                <a:gd name="connsiteY50" fmla="*/ 458290 h 5764546"/>
                <a:gd name="connsiteX51" fmla="*/ 2680154 w 2850439"/>
                <a:gd name="connsiteY51" fmla="*/ 428675 h 5764546"/>
                <a:gd name="connsiteX52" fmla="*/ 2675711 w 2850439"/>
                <a:gd name="connsiteY52" fmla="*/ 399060 h 5764546"/>
                <a:gd name="connsiteX53" fmla="*/ 2671269 w 2850439"/>
                <a:gd name="connsiteY53" fmla="*/ 370926 h 5764546"/>
                <a:gd name="connsiteX54" fmla="*/ 2660904 w 2850439"/>
                <a:gd name="connsiteY54" fmla="*/ 344273 h 5764546"/>
                <a:gd name="connsiteX55" fmla="*/ 2649058 w 2850439"/>
                <a:gd name="connsiteY55" fmla="*/ 319100 h 5764546"/>
                <a:gd name="connsiteX56" fmla="*/ 2634250 w 2850439"/>
                <a:gd name="connsiteY56" fmla="*/ 293927 h 5764546"/>
                <a:gd name="connsiteX57" fmla="*/ 2616481 w 2850439"/>
                <a:gd name="connsiteY57" fmla="*/ 271716 h 5764546"/>
                <a:gd name="connsiteX58" fmla="*/ 2598712 w 2850439"/>
                <a:gd name="connsiteY58" fmla="*/ 250986 h 5764546"/>
                <a:gd name="connsiteX59" fmla="*/ 2576501 w 2850439"/>
                <a:gd name="connsiteY59" fmla="*/ 231736 h 5764546"/>
                <a:gd name="connsiteX60" fmla="*/ 2554290 w 2850439"/>
                <a:gd name="connsiteY60" fmla="*/ 216929 h 5764546"/>
                <a:gd name="connsiteX61" fmla="*/ 2532079 w 2850439"/>
                <a:gd name="connsiteY61" fmla="*/ 202121 h 5764546"/>
                <a:gd name="connsiteX62" fmla="*/ 2503944 w 2850439"/>
                <a:gd name="connsiteY62" fmla="*/ 188794 h 5764546"/>
                <a:gd name="connsiteX63" fmla="*/ 2478772 w 2850439"/>
                <a:gd name="connsiteY63" fmla="*/ 179910 h 5764546"/>
                <a:gd name="connsiteX64" fmla="*/ 2449157 w 2850439"/>
                <a:gd name="connsiteY64" fmla="*/ 172506 h 5764546"/>
                <a:gd name="connsiteX65" fmla="*/ 2422504 w 2850439"/>
                <a:gd name="connsiteY65" fmla="*/ 166583 h 5764546"/>
                <a:gd name="connsiteX66" fmla="*/ 2391408 w 2850439"/>
                <a:gd name="connsiteY66" fmla="*/ 166583 h 5764546"/>
                <a:gd name="connsiteX67" fmla="*/ 2179661 w 2850439"/>
                <a:gd name="connsiteY67" fmla="*/ 166583 h 5764546"/>
                <a:gd name="connsiteX68" fmla="*/ 2167815 w 2850439"/>
                <a:gd name="connsiteY68" fmla="*/ 166583 h 5764546"/>
                <a:gd name="connsiteX69" fmla="*/ 2157450 w 2850439"/>
                <a:gd name="connsiteY69" fmla="*/ 169545 h 5764546"/>
                <a:gd name="connsiteX70" fmla="*/ 2147084 w 2850439"/>
                <a:gd name="connsiteY70" fmla="*/ 173987 h 5764546"/>
                <a:gd name="connsiteX71" fmla="*/ 2139681 w 2850439"/>
                <a:gd name="connsiteY71" fmla="*/ 181391 h 5764546"/>
                <a:gd name="connsiteX72" fmla="*/ 2132277 w 2850439"/>
                <a:gd name="connsiteY72" fmla="*/ 188794 h 5764546"/>
                <a:gd name="connsiteX73" fmla="*/ 2127835 w 2850439"/>
                <a:gd name="connsiteY73" fmla="*/ 199160 h 5764546"/>
                <a:gd name="connsiteX74" fmla="*/ 2124873 w 2850439"/>
                <a:gd name="connsiteY74" fmla="*/ 209525 h 5764546"/>
                <a:gd name="connsiteX75" fmla="*/ 2124873 w 2850439"/>
                <a:gd name="connsiteY75" fmla="*/ 221371 h 5764546"/>
                <a:gd name="connsiteX76" fmla="*/ 2123392 w 2850439"/>
                <a:gd name="connsiteY76" fmla="*/ 236178 h 5764546"/>
                <a:gd name="connsiteX77" fmla="*/ 2123392 w 2850439"/>
                <a:gd name="connsiteY77" fmla="*/ 250986 h 5764546"/>
                <a:gd name="connsiteX78" fmla="*/ 2113027 w 2850439"/>
                <a:gd name="connsiteY78" fmla="*/ 279120 h 5764546"/>
                <a:gd name="connsiteX79" fmla="*/ 2101181 w 2850439"/>
                <a:gd name="connsiteY79" fmla="*/ 304293 h 5764546"/>
                <a:gd name="connsiteX80" fmla="*/ 2080451 w 2850439"/>
                <a:gd name="connsiteY80" fmla="*/ 326504 h 5764546"/>
                <a:gd name="connsiteX81" fmla="*/ 2058240 w 2850439"/>
                <a:gd name="connsiteY81" fmla="*/ 344273 h 5764546"/>
                <a:gd name="connsiteX82" fmla="*/ 2033067 w 2850439"/>
                <a:gd name="connsiteY82" fmla="*/ 359080 h 5764546"/>
                <a:gd name="connsiteX83" fmla="*/ 2006413 w 2850439"/>
                <a:gd name="connsiteY83" fmla="*/ 366484 h 5764546"/>
                <a:gd name="connsiteX84" fmla="*/ 1991606 w 2850439"/>
                <a:gd name="connsiteY84" fmla="*/ 367965 h 5764546"/>
                <a:gd name="connsiteX85" fmla="*/ 1975318 w 2850439"/>
                <a:gd name="connsiteY85" fmla="*/ 367965 h 5764546"/>
                <a:gd name="connsiteX86" fmla="*/ 875123 w 2850439"/>
                <a:gd name="connsiteY86" fmla="*/ 367965 h 5764546"/>
                <a:gd name="connsiteX87" fmla="*/ 860315 w 2850439"/>
                <a:gd name="connsiteY87" fmla="*/ 367965 h 5764546"/>
                <a:gd name="connsiteX88" fmla="*/ 845508 w 2850439"/>
                <a:gd name="connsiteY88" fmla="*/ 366484 h 5764546"/>
                <a:gd name="connsiteX89" fmla="*/ 817373 w 2850439"/>
                <a:gd name="connsiteY89" fmla="*/ 359080 h 5764546"/>
                <a:gd name="connsiteX90" fmla="*/ 792201 w 2850439"/>
                <a:gd name="connsiteY90" fmla="*/ 344273 h 5764546"/>
                <a:gd name="connsiteX91" fmla="*/ 769989 w 2850439"/>
                <a:gd name="connsiteY91" fmla="*/ 326504 h 5764546"/>
                <a:gd name="connsiteX92" fmla="*/ 752220 w 2850439"/>
                <a:gd name="connsiteY92" fmla="*/ 304293 h 5764546"/>
                <a:gd name="connsiteX93" fmla="*/ 737413 w 2850439"/>
                <a:gd name="connsiteY93" fmla="*/ 279120 h 5764546"/>
                <a:gd name="connsiteX94" fmla="*/ 730009 w 2850439"/>
                <a:gd name="connsiteY94" fmla="*/ 250986 h 5764546"/>
                <a:gd name="connsiteX95" fmla="*/ 728529 w 2850439"/>
                <a:gd name="connsiteY95" fmla="*/ 236178 h 5764546"/>
                <a:gd name="connsiteX96" fmla="*/ 728529 w 2850439"/>
                <a:gd name="connsiteY96" fmla="*/ 221371 h 5764546"/>
                <a:gd name="connsiteX97" fmla="*/ 725567 w 2850439"/>
                <a:gd name="connsiteY97" fmla="*/ 209525 h 5764546"/>
                <a:gd name="connsiteX98" fmla="*/ 722606 w 2850439"/>
                <a:gd name="connsiteY98" fmla="*/ 199160 h 5764546"/>
                <a:gd name="connsiteX99" fmla="*/ 718163 w 2850439"/>
                <a:gd name="connsiteY99" fmla="*/ 188794 h 5764546"/>
                <a:gd name="connsiteX100" fmla="*/ 710760 w 2850439"/>
                <a:gd name="connsiteY100" fmla="*/ 181391 h 5764546"/>
                <a:gd name="connsiteX101" fmla="*/ 703356 w 2850439"/>
                <a:gd name="connsiteY101" fmla="*/ 173987 h 5764546"/>
                <a:gd name="connsiteX102" fmla="*/ 692991 w 2850439"/>
                <a:gd name="connsiteY102" fmla="*/ 169545 h 5764546"/>
                <a:gd name="connsiteX103" fmla="*/ 682625 w 2850439"/>
                <a:gd name="connsiteY103" fmla="*/ 166583 h 5764546"/>
                <a:gd name="connsiteX104" fmla="*/ 673741 w 2850439"/>
                <a:gd name="connsiteY104" fmla="*/ 166583 h 5764546"/>
                <a:gd name="connsiteX105" fmla="*/ 459032 w 2850439"/>
                <a:gd name="connsiteY105" fmla="*/ 166583 h 5764546"/>
                <a:gd name="connsiteX106" fmla="*/ 439782 w 2850439"/>
                <a:gd name="connsiteY106" fmla="*/ 0 h 5764546"/>
                <a:gd name="connsiteX107" fmla="*/ 2412138 w 2850439"/>
                <a:gd name="connsiteY107" fmla="*/ 0 h 5764546"/>
                <a:gd name="connsiteX108" fmla="*/ 2456560 w 2850439"/>
                <a:gd name="connsiteY108" fmla="*/ 2962 h 5764546"/>
                <a:gd name="connsiteX109" fmla="*/ 2500982 w 2850439"/>
                <a:gd name="connsiteY109" fmla="*/ 8885 h 5764546"/>
                <a:gd name="connsiteX110" fmla="*/ 2543924 w 2850439"/>
                <a:gd name="connsiteY110" fmla="*/ 20731 h 5764546"/>
                <a:gd name="connsiteX111" fmla="*/ 2583904 w 2850439"/>
                <a:gd name="connsiteY111" fmla="*/ 32577 h 5764546"/>
                <a:gd name="connsiteX112" fmla="*/ 2620923 w 2850439"/>
                <a:gd name="connsiteY112" fmla="*/ 53307 h 5764546"/>
                <a:gd name="connsiteX113" fmla="*/ 2656461 w 2850439"/>
                <a:gd name="connsiteY113" fmla="*/ 75518 h 5764546"/>
                <a:gd name="connsiteX114" fmla="*/ 2690518 w 2850439"/>
                <a:gd name="connsiteY114" fmla="*/ 100691 h 5764546"/>
                <a:gd name="connsiteX115" fmla="*/ 2720133 w 2850439"/>
                <a:gd name="connsiteY115" fmla="*/ 127344 h 5764546"/>
                <a:gd name="connsiteX116" fmla="*/ 2751229 w 2850439"/>
                <a:gd name="connsiteY116" fmla="*/ 159921 h 5764546"/>
                <a:gd name="connsiteX117" fmla="*/ 2774921 w 2850439"/>
                <a:gd name="connsiteY117" fmla="*/ 192497 h 5764546"/>
                <a:gd name="connsiteX118" fmla="*/ 2798613 w 2850439"/>
                <a:gd name="connsiteY118" fmla="*/ 229516 h 5764546"/>
                <a:gd name="connsiteX119" fmla="*/ 2814901 w 2850439"/>
                <a:gd name="connsiteY119" fmla="*/ 266535 h 5764546"/>
                <a:gd name="connsiteX120" fmla="*/ 2829708 w 2850439"/>
                <a:gd name="connsiteY120" fmla="*/ 306515 h 5764546"/>
                <a:gd name="connsiteX121" fmla="*/ 2840074 w 2850439"/>
                <a:gd name="connsiteY121" fmla="*/ 349456 h 5764546"/>
                <a:gd name="connsiteX122" fmla="*/ 2847478 w 2850439"/>
                <a:gd name="connsiteY122" fmla="*/ 392398 h 5764546"/>
                <a:gd name="connsiteX123" fmla="*/ 2850439 w 2850439"/>
                <a:gd name="connsiteY123" fmla="*/ 436820 h 5764546"/>
                <a:gd name="connsiteX124" fmla="*/ 2850439 w 2850439"/>
                <a:gd name="connsiteY124" fmla="*/ 5329207 h 5764546"/>
                <a:gd name="connsiteX125" fmla="*/ 2847478 w 2850439"/>
                <a:gd name="connsiteY125" fmla="*/ 5373629 h 5764546"/>
                <a:gd name="connsiteX126" fmla="*/ 2840074 w 2850439"/>
                <a:gd name="connsiteY126" fmla="*/ 5416571 h 5764546"/>
                <a:gd name="connsiteX127" fmla="*/ 2829708 w 2850439"/>
                <a:gd name="connsiteY127" fmla="*/ 5458032 h 5764546"/>
                <a:gd name="connsiteX128" fmla="*/ 2814901 w 2850439"/>
                <a:gd name="connsiteY128" fmla="*/ 5498012 h 5764546"/>
                <a:gd name="connsiteX129" fmla="*/ 2798613 w 2850439"/>
                <a:gd name="connsiteY129" fmla="*/ 5535031 h 5764546"/>
                <a:gd name="connsiteX130" fmla="*/ 2774921 w 2850439"/>
                <a:gd name="connsiteY130" fmla="*/ 5573530 h 5764546"/>
                <a:gd name="connsiteX131" fmla="*/ 2751229 w 2850439"/>
                <a:gd name="connsiteY131" fmla="*/ 5606106 h 5764546"/>
                <a:gd name="connsiteX132" fmla="*/ 2720133 w 2850439"/>
                <a:gd name="connsiteY132" fmla="*/ 5637202 h 5764546"/>
                <a:gd name="connsiteX133" fmla="*/ 2690518 w 2850439"/>
                <a:gd name="connsiteY133" fmla="*/ 5665336 h 5764546"/>
                <a:gd name="connsiteX134" fmla="*/ 2656461 w 2850439"/>
                <a:gd name="connsiteY134" fmla="*/ 5690509 h 5764546"/>
                <a:gd name="connsiteX135" fmla="*/ 2620923 w 2850439"/>
                <a:gd name="connsiteY135" fmla="*/ 5712720 h 5764546"/>
                <a:gd name="connsiteX136" fmla="*/ 2583904 w 2850439"/>
                <a:gd name="connsiteY136" fmla="*/ 5730489 h 5764546"/>
                <a:gd name="connsiteX137" fmla="*/ 2543924 w 2850439"/>
                <a:gd name="connsiteY137" fmla="*/ 5745297 h 5764546"/>
                <a:gd name="connsiteX138" fmla="*/ 2500982 w 2850439"/>
                <a:gd name="connsiteY138" fmla="*/ 5754181 h 5764546"/>
                <a:gd name="connsiteX139" fmla="*/ 2456560 w 2850439"/>
                <a:gd name="connsiteY139" fmla="*/ 5763066 h 5764546"/>
                <a:gd name="connsiteX140" fmla="*/ 2412138 w 2850439"/>
                <a:gd name="connsiteY140" fmla="*/ 5764546 h 5764546"/>
                <a:gd name="connsiteX141" fmla="*/ 439782 w 2850439"/>
                <a:gd name="connsiteY141" fmla="*/ 5764546 h 5764546"/>
                <a:gd name="connsiteX142" fmla="*/ 393879 w 2850439"/>
                <a:gd name="connsiteY142" fmla="*/ 5763066 h 5764546"/>
                <a:gd name="connsiteX143" fmla="*/ 352418 w 2850439"/>
                <a:gd name="connsiteY143" fmla="*/ 5754181 h 5764546"/>
                <a:gd name="connsiteX144" fmla="*/ 309476 w 2850439"/>
                <a:gd name="connsiteY144" fmla="*/ 5745297 h 5764546"/>
                <a:gd name="connsiteX145" fmla="*/ 269496 w 2850439"/>
                <a:gd name="connsiteY145" fmla="*/ 5730489 h 5764546"/>
                <a:gd name="connsiteX146" fmla="*/ 229516 w 2850439"/>
                <a:gd name="connsiteY146" fmla="*/ 5712720 h 5764546"/>
                <a:gd name="connsiteX147" fmla="*/ 195459 w 2850439"/>
                <a:gd name="connsiteY147" fmla="*/ 5690509 h 5764546"/>
                <a:gd name="connsiteX148" fmla="*/ 159921 w 2850439"/>
                <a:gd name="connsiteY148" fmla="*/ 5665336 h 5764546"/>
                <a:gd name="connsiteX149" fmla="*/ 130306 w 2850439"/>
                <a:gd name="connsiteY149" fmla="*/ 5637202 h 5764546"/>
                <a:gd name="connsiteX150" fmla="*/ 100691 w 2850439"/>
                <a:gd name="connsiteY150" fmla="*/ 5606106 h 5764546"/>
                <a:gd name="connsiteX151" fmla="*/ 75518 w 2850439"/>
                <a:gd name="connsiteY151" fmla="*/ 5573530 h 5764546"/>
                <a:gd name="connsiteX152" fmla="*/ 54788 w 2850439"/>
                <a:gd name="connsiteY152" fmla="*/ 5535031 h 5764546"/>
                <a:gd name="connsiteX153" fmla="*/ 35538 w 2850439"/>
                <a:gd name="connsiteY153" fmla="*/ 5498012 h 5764546"/>
                <a:gd name="connsiteX154" fmla="*/ 20731 w 2850439"/>
                <a:gd name="connsiteY154" fmla="*/ 5458032 h 5764546"/>
                <a:gd name="connsiteX155" fmla="*/ 10365 w 2850439"/>
                <a:gd name="connsiteY155" fmla="*/ 5416571 h 5764546"/>
                <a:gd name="connsiteX156" fmla="*/ 2962 w 2850439"/>
                <a:gd name="connsiteY156" fmla="*/ 5373629 h 5764546"/>
                <a:gd name="connsiteX157" fmla="*/ 0 w 2850439"/>
                <a:gd name="connsiteY157" fmla="*/ 5329207 h 5764546"/>
                <a:gd name="connsiteX158" fmla="*/ 0 w 2850439"/>
                <a:gd name="connsiteY158" fmla="*/ 436820 h 5764546"/>
                <a:gd name="connsiteX159" fmla="*/ 2962 w 2850439"/>
                <a:gd name="connsiteY159" fmla="*/ 392398 h 5764546"/>
                <a:gd name="connsiteX160" fmla="*/ 10365 w 2850439"/>
                <a:gd name="connsiteY160" fmla="*/ 349456 h 5764546"/>
                <a:gd name="connsiteX161" fmla="*/ 20731 w 2850439"/>
                <a:gd name="connsiteY161" fmla="*/ 306515 h 5764546"/>
                <a:gd name="connsiteX162" fmla="*/ 35538 w 2850439"/>
                <a:gd name="connsiteY162" fmla="*/ 266535 h 5764546"/>
                <a:gd name="connsiteX163" fmla="*/ 54788 w 2850439"/>
                <a:gd name="connsiteY163" fmla="*/ 229516 h 5764546"/>
                <a:gd name="connsiteX164" fmla="*/ 75518 w 2850439"/>
                <a:gd name="connsiteY164" fmla="*/ 192497 h 5764546"/>
                <a:gd name="connsiteX165" fmla="*/ 100691 w 2850439"/>
                <a:gd name="connsiteY165" fmla="*/ 159921 h 5764546"/>
                <a:gd name="connsiteX166" fmla="*/ 130306 w 2850439"/>
                <a:gd name="connsiteY166" fmla="*/ 127344 h 5764546"/>
                <a:gd name="connsiteX167" fmla="*/ 159921 w 2850439"/>
                <a:gd name="connsiteY167" fmla="*/ 100691 h 5764546"/>
                <a:gd name="connsiteX168" fmla="*/ 195459 w 2850439"/>
                <a:gd name="connsiteY168" fmla="*/ 75518 h 5764546"/>
                <a:gd name="connsiteX169" fmla="*/ 229516 w 2850439"/>
                <a:gd name="connsiteY169" fmla="*/ 53307 h 5764546"/>
                <a:gd name="connsiteX170" fmla="*/ 269496 w 2850439"/>
                <a:gd name="connsiteY170" fmla="*/ 32577 h 5764546"/>
                <a:gd name="connsiteX171" fmla="*/ 309476 w 2850439"/>
                <a:gd name="connsiteY171" fmla="*/ 20731 h 5764546"/>
                <a:gd name="connsiteX172" fmla="*/ 352418 w 2850439"/>
                <a:gd name="connsiteY172" fmla="*/ 8885 h 5764546"/>
                <a:gd name="connsiteX173" fmla="*/ 393879 w 2850439"/>
                <a:gd name="connsiteY173" fmla="*/ 2962 h 576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850439" h="5764546">
                  <a:moveTo>
                    <a:pt x="429418" y="166583"/>
                  </a:moveTo>
                  <a:lnTo>
                    <a:pt x="401283" y="172506"/>
                  </a:lnTo>
                  <a:lnTo>
                    <a:pt x="374630" y="179910"/>
                  </a:lnTo>
                  <a:lnTo>
                    <a:pt x="346496" y="188794"/>
                  </a:lnTo>
                  <a:lnTo>
                    <a:pt x="321323" y="202121"/>
                  </a:lnTo>
                  <a:lnTo>
                    <a:pt x="297631" y="216929"/>
                  </a:lnTo>
                  <a:lnTo>
                    <a:pt x="275420" y="231736"/>
                  </a:lnTo>
                  <a:lnTo>
                    <a:pt x="254689" y="250986"/>
                  </a:lnTo>
                  <a:lnTo>
                    <a:pt x="235440" y="271716"/>
                  </a:lnTo>
                  <a:lnTo>
                    <a:pt x="217671" y="293927"/>
                  </a:lnTo>
                  <a:lnTo>
                    <a:pt x="204344" y="319100"/>
                  </a:lnTo>
                  <a:lnTo>
                    <a:pt x="192498" y="344273"/>
                  </a:lnTo>
                  <a:lnTo>
                    <a:pt x="182133" y="370926"/>
                  </a:lnTo>
                  <a:lnTo>
                    <a:pt x="174729" y="399060"/>
                  </a:lnTo>
                  <a:lnTo>
                    <a:pt x="170287" y="428675"/>
                  </a:lnTo>
                  <a:lnTo>
                    <a:pt x="167325" y="458290"/>
                  </a:lnTo>
                  <a:lnTo>
                    <a:pt x="167325" y="5306255"/>
                  </a:lnTo>
                  <a:lnTo>
                    <a:pt x="170287" y="5335870"/>
                  </a:lnTo>
                  <a:lnTo>
                    <a:pt x="174729" y="5365485"/>
                  </a:lnTo>
                  <a:lnTo>
                    <a:pt x="182133" y="5393619"/>
                  </a:lnTo>
                  <a:lnTo>
                    <a:pt x="192498" y="5420272"/>
                  </a:lnTo>
                  <a:lnTo>
                    <a:pt x="204344" y="5445445"/>
                  </a:lnTo>
                  <a:lnTo>
                    <a:pt x="217671" y="5467656"/>
                  </a:lnTo>
                  <a:lnTo>
                    <a:pt x="235440" y="5489867"/>
                  </a:lnTo>
                  <a:lnTo>
                    <a:pt x="254689" y="5512079"/>
                  </a:lnTo>
                  <a:lnTo>
                    <a:pt x="275420" y="5529848"/>
                  </a:lnTo>
                  <a:lnTo>
                    <a:pt x="297631" y="5547617"/>
                  </a:lnTo>
                  <a:lnTo>
                    <a:pt x="321323" y="5562424"/>
                  </a:lnTo>
                  <a:lnTo>
                    <a:pt x="346496" y="5574270"/>
                  </a:lnTo>
                  <a:lnTo>
                    <a:pt x="374630" y="5584635"/>
                  </a:lnTo>
                  <a:lnTo>
                    <a:pt x="401283" y="5592039"/>
                  </a:lnTo>
                  <a:lnTo>
                    <a:pt x="429418" y="5595001"/>
                  </a:lnTo>
                  <a:lnTo>
                    <a:pt x="459032" y="5596481"/>
                  </a:lnTo>
                  <a:lnTo>
                    <a:pt x="2391408" y="5596481"/>
                  </a:lnTo>
                  <a:lnTo>
                    <a:pt x="2422504" y="5595001"/>
                  </a:lnTo>
                  <a:lnTo>
                    <a:pt x="2449157" y="5592039"/>
                  </a:lnTo>
                  <a:lnTo>
                    <a:pt x="2478772" y="5584635"/>
                  </a:lnTo>
                  <a:lnTo>
                    <a:pt x="2503944" y="5574270"/>
                  </a:lnTo>
                  <a:lnTo>
                    <a:pt x="2532079" y="5562424"/>
                  </a:lnTo>
                  <a:lnTo>
                    <a:pt x="2554290" y="5547617"/>
                  </a:lnTo>
                  <a:lnTo>
                    <a:pt x="2576501" y="5529848"/>
                  </a:lnTo>
                  <a:lnTo>
                    <a:pt x="2598712" y="5512079"/>
                  </a:lnTo>
                  <a:lnTo>
                    <a:pt x="2616481" y="5489867"/>
                  </a:lnTo>
                  <a:lnTo>
                    <a:pt x="2634250" y="5467656"/>
                  </a:lnTo>
                  <a:lnTo>
                    <a:pt x="2649058" y="5445445"/>
                  </a:lnTo>
                  <a:lnTo>
                    <a:pt x="2660904" y="5420272"/>
                  </a:lnTo>
                  <a:lnTo>
                    <a:pt x="2671269" y="5393619"/>
                  </a:lnTo>
                  <a:lnTo>
                    <a:pt x="2675711" y="5365485"/>
                  </a:lnTo>
                  <a:lnTo>
                    <a:pt x="2680154" y="5335870"/>
                  </a:lnTo>
                  <a:lnTo>
                    <a:pt x="2683115" y="5306255"/>
                  </a:lnTo>
                  <a:lnTo>
                    <a:pt x="2683115" y="458290"/>
                  </a:lnTo>
                  <a:lnTo>
                    <a:pt x="2680154" y="428675"/>
                  </a:lnTo>
                  <a:lnTo>
                    <a:pt x="2675711" y="399060"/>
                  </a:lnTo>
                  <a:lnTo>
                    <a:pt x="2671269" y="370926"/>
                  </a:lnTo>
                  <a:lnTo>
                    <a:pt x="2660904" y="344273"/>
                  </a:lnTo>
                  <a:lnTo>
                    <a:pt x="2649058" y="319100"/>
                  </a:lnTo>
                  <a:lnTo>
                    <a:pt x="2634250" y="293927"/>
                  </a:lnTo>
                  <a:lnTo>
                    <a:pt x="2616481" y="271716"/>
                  </a:lnTo>
                  <a:lnTo>
                    <a:pt x="2598712" y="250986"/>
                  </a:lnTo>
                  <a:lnTo>
                    <a:pt x="2576501" y="231736"/>
                  </a:lnTo>
                  <a:lnTo>
                    <a:pt x="2554290" y="216929"/>
                  </a:lnTo>
                  <a:lnTo>
                    <a:pt x="2532079" y="202121"/>
                  </a:lnTo>
                  <a:lnTo>
                    <a:pt x="2503944" y="188794"/>
                  </a:lnTo>
                  <a:lnTo>
                    <a:pt x="2478772" y="179910"/>
                  </a:lnTo>
                  <a:lnTo>
                    <a:pt x="2449157" y="172506"/>
                  </a:lnTo>
                  <a:lnTo>
                    <a:pt x="2422504" y="166583"/>
                  </a:lnTo>
                  <a:lnTo>
                    <a:pt x="2391408" y="166583"/>
                  </a:lnTo>
                  <a:lnTo>
                    <a:pt x="2179661" y="166583"/>
                  </a:lnTo>
                  <a:lnTo>
                    <a:pt x="2167815" y="166583"/>
                  </a:lnTo>
                  <a:lnTo>
                    <a:pt x="2157450" y="169545"/>
                  </a:lnTo>
                  <a:lnTo>
                    <a:pt x="2147084" y="173987"/>
                  </a:lnTo>
                  <a:lnTo>
                    <a:pt x="2139681" y="181391"/>
                  </a:lnTo>
                  <a:lnTo>
                    <a:pt x="2132277" y="188794"/>
                  </a:lnTo>
                  <a:lnTo>
                    <a:pt x="2127835" y="199160"/>
                  </a:lnTo>
                  <a:lnTo>
                    <a:pt x="2124873" y="209525"/>
                  </a:lnTo>
                  <a:lnTo>
                    <a:pt x="2124873" y="221371"/>
                  </a:lnTo>
                  <a:lnTo>
                    <a:pt x="2123392" y="236178"/>
                  </a:lnTo>
                  <a:lnTo>
                    <a:pt x="2123392" y="250986"/>
                  </a:lnTo>
                  <a:lnTo>
                    <a:pt x="2113027" y="279120"/>
                  </a:lnTo>
                  <a:lnTo>
                    <a:pt x="2101181" y="304293"/>
                  </a:lnTo>
                  <a:lnTo>
                    <a:pt x="2080451" y="326504"/>
                  </a:lnTo>
                  <a:lnTo>
                    <a:pt x="2058240" y="344273"/>
                  </a:lnTo>
                  <a:lnTo>
                    <a:pt x="2033067" y="359080"/>
                  </a:lnTo>
                  <a:lnTo>
                    <a:pt x="2006413" y="366484"/>
                  </a:lnTo>
                  <a:lnTo>
                    <a:pt x="1991606" y="367965"/>
                  </a:lnTo>
                  <a:lnTo>
                    <a:pt x="1975318" y="367965"/>
                  </a:lnTo>
                  <a:lnTo>
                    <a:pt x="875123" y="367965"/>
                  </a:lnTo>
                  <a:lnTo>
                    <a:pt x="860315" y="367965"/>
                  </a:lnTo>
                  <a:lnTo>
                    <a:pt x="845508" y="366484"/>
                  </a:lnTo>
                  <a:lnTo>
                    <a:pt x="817373" y="359080"/>
                  </a:lnTo>
                  <a:lnTo>
                    <a:pt x="792201" y="344273"/>
                  </a:lnTo>
                  <a:lnTo>
                    <a:pt x="769989" y="326504"/>
                  </a:lnTo>
                  <a:lnTo>
                    <a:pt x="752220" y="304293"/>
                  </a:lnTo>
                  <a:lnTo>
                    <a:pt x="737413" y="279120"/>
                  </a:lnTo>
                  <a:lnTo>
                    <a:pt x="730009" y="250986"/>
                  </a:lnTo>
                  <a:lnTo>
                    <a:pt x="728529" y="236178"/>
                  </a:lnTo>
                  <a:lnTo>
                    <a:pt x="728529" y="221371"/>
                  </a:lnTo>
                  <a:lnTo>
                    <a:pt x="725567" y="209525"/>
                  </a:lnTo>
                  <a:lnTo>
                    <a:pt x="722606" y="199160"/>
                  </a:lnTo>
                  <a:lnTo>
                    <a:pt x="718163" y="188794"/>
                  </a:lnTo>
                  <a:lnTo>
                    <a:pt x="710760" y="181391"/>
                  </a:lnTo>
                  <a:lnTo>
                    <a:pt x="703356" y="173987"/>
                  </a:lnTo>
                  <a:lnTo>
                    <a:pt x="692991" y="169545"/>
                  </a:lnTo>
                  <a:lnTo>
                    <a:pt x="682625" y="166583"/>
                  </a:lnTo>
                  <a:lnTo>
                    <a:pt x="673741" y="166583"/>
                  </a:lnTo>
                  <a:lnTo>
                    <a:pt x="459032" y="166583"/>
                  </a:lnTo>
                  <a:close/>
                  <a:moveTo>
                    <a:pt x="439782" y="0"/>
                  </a:moveTo>
                  <a:lnTo>
                    <a:pt x="2412138" y="0"/>
                  </a:lnTo>
                  <a:lnTo>
                    <a:pt x="2456560" y="2962"/>
                  </a:lnTo>
                  <a:lnTo>
                    <a:pt x="2500982" y="8885"/>
                  </a:lnTo>
                  <a:lnTo>
                    <a:pt x="2543924" y="20731"/>
                  </a:lnTo>
                  <a:lnTo>
                    <a:pt x="2583904" y="32577"/>
                  </a:lnTo>
                  <a:lnTo>
                    <a:pt x="2620923" y="53307"/>
                  </a:lnTo>
                  <a:lnTo>
                    <a:pt x="2656461" y="75518"/>
                  </a:lnTo>
                  <a:lnTo>
                    <a:pt x="2690518" y="100691"/>
                  </a:lnTo>
                  <a:lnTo>
                    <a:pt x="2720133" y="127344"/>
                  </a:lnTo>
                  <a:lnTo>
                    <a:pt x="2751229" y="159921"/>
                  </a:lnTo>
                  <a:lnTo>
                    <a:pt x="2774921" y="192497"/>
                  </a:lnTo>
                  <a:lnTo>
                    <a:pt x="2798613" y="229516"/>
                  </a:lnTo>
                  <a:lnTo>
                    <a:pt x="2814901" y="266535"/>
                  </a:lnTo>
                  <a:lnTo>
                    <a:pt x="2829708" y="306515"/>
                  </a:lnTo>
                  <a:lnTo>
                    <a:pt x="2840074" y="349456"/>
                  </a:lnTo>
                  <a:lnTo>
                    <a:pt x="2847478" y="392398"/>
                  </a:lnTo>
                  <a:lnTo>
                    <a:pt x="2850439" y="436820"/>
                  </a:lnTo>
                  <a:lnTo>
                    <a:pt x="2850439" y="5329207"/>
                  </a:lnTo>
                  <a:lnTo>
                    <a:pt x="2847478" y="5373629"/>
                  </a:lnTo>
                  <a:lnTo>
                    <a:pt x="2840074" y="5416571"/>
                  </a:lnTo>
                  <a:lnTo>
                    <a:pt x="2829708" y="5458032"/>
                  </a:lnTo>
                  <a:lnTo>
                    <a:pt x="2814901" y="5498012"/>
                  </a:lnTo>
                  <a:lnTo>
                    <a:pt x="2798613" y="5535031"/>
                  </a:lnTo>
                  <a:lnTo>
                    <a:pt x="2774921" y="5573530"/>
                  </a:lnTo>
                  <a:lnTo>
                    <a:pt x="2751229" y="5606106"/>
                  </a:lnTo>
                  <a:lnTo>
                    <a:pt x="2720133" y="5637202"/>
                  </a:lnTo>
                  <a:lnTo>
                    <a:pt x="2690518" y="5665336"/>
                  </a:lnTo>
                  <a:lnTo>
                    <a:pt x="2656461" y="5690509"/>
                  </a:lnTo>
                  <a:lnTo>
                    <a:pt x="2620923" y="5712720"/>
                  </a:lnTo>
                  <a:lnTo>
                    <a:pt x="2583904" y="5730489"/>
                  </a:lnTo>
                  <a:lnTo>
                    <a:pt x="2543924" y="5745297"/>
                  </a:lnTo>
                  <a:lnTo>
                    <a:pt x="2500982" y="5754181"/>
                  </a:lnTo>
                  <a:lnTo>
                    <a:pt x="2456560" y="5763066"/>
                  </a:lnTo>
                  <a:lnTo>
                    <a:pt x="2412138" y="5764546"/>
                  </a:lnTo>
                  <a:lnTo>
                    <a:pt x="439782" y="5764546"/>
                  </a:lnTo>
                  <a:lnTo>
                    <a:pt x="393879" y="5763066"/>
                  </a:lnTo>
                  <a:lnTo>
                    <a:pt x="352418" y="5754181"/>
                  </a:lnTo>
                  <a:lnTo>
                    <a:pt x="309476" y="5745297"/>
                  </a:lnTo>
                  <a:lnTo>
                    <a:pt x="269496" y="5730489"/>
                  </a:lnTo>
                  <a:lnTo>
                    <a:pt x="229516" y="5712720"/>
                  </a:lnTo>
                  <a:lnTo>
                    <a:pt x="195459" y="5690509"/>
                  </a:lnTo>
                  <a:lnTo>
                    <a:pt x="159921" y="5665336"/>
                  </a:lnTo>
                  <a:lnTo>
                    <a:pt x="130306" y="5637202"/>
                  </a:lnTo>
                  <a:lnTo>
                    <a:pt x="100691" y="5606106"/>
                  </a:lnTo>
                  <a:lnTo>
                    <a:pt x="75518" y="5573530"/>
                  </a:lnTo>
                  <a:lnTo>
                    <a:pt x="54788" y="5535031"/>
                  </a:lnTo>
                  <a:lnTo>
                    <a:pt x="35538" y="5498012"/>
                  </a:lnTo>
                  <a:lnTo>
                    <a:pt x="20731" y="5458032"/>
                  </a:lnTo>
                  <a:lnTo>
                    <a:pt x="10365" y="5416571"/>
                  </a:lnTo>
                  <a:lnTo>
                    <a:pt x="2962" y="5373629"/>
                  </a:lnTo>
                  <a:lnTo>
                    <a:pt x="0" y="5329207"/>
                  </a:lnTo>
                  <a:lnTo>
                    <a:pt x="0" y="436820"/>
                  </a:lnTo>
                  <a:lnTo>
                    <a:pt x="2962" y="392398"/>
                  </a:lnTo>
                  <a:lnTo>
                    <a:pt x="10365" y="349456"/>
                  </a:lnTo>
                  <a:lnTo>
                    <a:pt x="20731" y="306515"/>
                  </a:lnTo>
                  <a:lnTo>
                    <a:pt x="35538" y="266535"/>
                  </a:lnTo>
                  <a:lnTo>
                    <a:pt x="54788" y="229516"/>
                  </a:lnTo>
                  <a:lnTo>
                    <a:pt x="75518" y="192497"/>
                  </a:lnTo>
                  <a:lnTo>
                    <a:pt x="100691" y="159921"/>
                  </a:lnTo>
                  <a:lnTo>
                    <a:pt x="130306" y="127344"/>
                  </a:lnTo>
                  <a:lnTo>
                    <a:pt x="159921" y="100691"/>
                  </a:lnTo>
                  <a:lnTo>
                    <a:pt x="195459" y="75518"/>
                  </a:lnTo>
                  <a:lnTo>
                    <a:pt x="229516" y="53307"/>
                  </a:lnTo>
                  <a:lnTo>
                    <a:pt x="269496" y="32577"/>
                  </a:lnTo>
                  <a:lnTo>
                    <a:pt x="309476" y="20731"/>
                  </a:lnTo>
                  <a:lnTo>
                    <a:pt x="352418" y="8885"/>
                  </a:lnTo>
                  <a:lnTo>
                    <a:pt x="393879" y="29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451F47B0-2595-4609-A850-B4E53FFC6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516" y="577823"/>
              <a:ext cx="321325" cy="5703838"/>
            </a:xfrm>
            <a:custGeom>
              <a:avLst/>
              <a:gdLst>
                <a:gd name="T0" fmla="*/ 0 w 217"/>
                <a:gd name="T1" fmla="*/ 0 h 3852"/>
                <a:gd name="T2" fmla="*/ 42 w 217"/>
                <a:gd name="T3" fmla="*/ 20 h 3852"/>
                <a:gd name="T4" fmla="*/ 81 w 217"/>
                <a:gd name="T5" fmla="*/ 45 h 3852"/>
                <a:gd name="T6" fmla="*/ 115 w 217"/>
                <a:gd name="T7" fmla="*/ 77 h 3852"/>
                <a:gd name="T8" fmla="*/ 143 w 217"/>
                <a:gd name="T9" fmla="*/ 112 h 3852"/>
                <a:gd name="T10" fmla="*/ 168 w 217"/>
                <a:gd name="T11" fmla="*/ 153 h 3852"/>
                <a:gd name="T12" fmla="*/ 185 w 217"/>
                <a:gd name="T13" fmla="*/ 196 h 3852"/>
                <a:gd name="T14" fmla="*/ 197 w 217"/>
                <a:gd name="T15" fmla="*/ 244 h 3852"/>
                <a:gd name="T16" fmla="*/ 200 w 217"/>
                <a:gd name="T17" fmla="*/ 292 h 3852"/>
                <a:gd name="T18" fmla="*/ 200 w 217"/>
                <a:gd name="T19" fmla="*/ 3559 h 3852"/>
                <a:gd name="T20" fmla="*/ 197 w 217"/>
                <a:gd name="T21" fmla="*/ 3608 h 3852"/>
                <a:gd name="T22" fmla="*/ 185 w 217"/>
                <a:gd name="T23" fmla="*/ 3655 h 3852"/>
                <a:gd name="T24" fmla="*/ 168 w 217"/>
                <a:gd name="T25" fmla="*/ 3699 h 3852"/>
                <a:gd name="T26" fmla="*/ 143 w 217"/>
                <a:gd name="T27" fmla="*/ 3738 h 3852"/>
                <a:gd name="T28" fmla="*/ 115 w 217"/>
                <a:gd name="T29" fmla="*/ 3775 h 3852"/>
                <a:gd name="T30" fmla="*/ 81 w 217"/>
                <a:gd name="T31" fmla="*/ 3805 h 3852"/>
                <a:gd name="T32" fmla="*/ 42 w 217"/>
                <a:gd name="T33" fmla="*/ 3832 h 3852"/>
                <a:gd name="T34" fmla="*/ 0 w 217"/>
                <a:gd name="T35" fmla="*/ 3852 h 3852"/>
                <a:gd name="T36" fmla="*/ 22 w 217"/>
                <a:gd name="T37" fmla="*/ 3845 h 3852"/>
                <a:gd name="T38" fmla="*/ 66 w 217"/>
                <a:gd name="T39" fmla="*/ 3827 h 3852"/>
                <a:gd name="T40" fmla="*/ 104 w 217"/>
                <a:gd name="T41" fmla="*/ 3802 h 3852"/>
                <a:gd name="T42" fmla="*/ 140 w 217"/>
                <a:gd name="T43" fmla="*/ 3771 h 3852"/>
                <a:gd name="T44" fmla="*/ 168 w 217"/>
                <a:gd name="T45" fmla="*/ 3734 h 3852"/>
                <a:gd name="T46" fmla="*/ 192 w 217"/>
                <a:gd name="T47" fmla="*/ 3694 h 3852"/>
                <a:gd name="T48" fmla="*/ 207 w 217"/>
                <a:gd name="T49" fmla="*/ 3650 h 3852"/>
                <a:gd name="T50" fmla="*/ 215 w 217"/>
                <a:gd name="T51" fmla="*/ 3601 h 3852"/>
                <a:gd name="T52" fmla="*/ 217 w 217"/>
                <a:gd name="T53" fmla="*/ 274 h 3852"/>
                <a:gd name="T54" fmla="*/ 215 w 217"/>
                <a:gd name="T55" fmla="*/ 249 h 3852"/>
                <a:gd name="T56" fmla="*/ 207 w 217"/>
                <a:gd name="T57" fmla="*/ 202 h 3852"/>
                <a:gd name="T58" fmla="*/ 192 w 217"/>
                <a:gd name="T59" fmla="*/ 158 h 3852"/>
                <a:gd name="T60" fmla="*/ 168 w 217"/>
                <a:gd name="T61" fmla="*/ 117 h 3852"/>
                <a:gd name="T62" fmla="*/ 140 w 217"/>
                <a:gd name="T63" fmla="*/ 80 h 3852"/>
                <a:gd name="T64" fmla="*/ 104 w 217"/>
                <a:gd name="T65" fmla="*/ 50 h 3852"/>
                <a:gd name="T66" fmla="*/ 66 w 217"/>
                <a:gd name="T67" fmla="*/ 25 h 3852"/>
                <a:gd name="T68" fmla="*/ 22 w 217"/>
                <a:gd name="T69" fmla="*/ 6 h 3852"/>
                <a:gd name="T70" fmla="*/ 0 w 217"/>
                <a:gd name="T71" fmla="*/ 0 h 3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" h="3852">
                  <a:moveTo>
                    <a:pt x="0" y="0"/>
                  </a:moveTo>
                  <a:lnTo>
                    <a:pt x="0" y="0"/>
                  </a:lnTo>
                  <a:lnTo>
                    <a:pt x="20" y="10"/>
                  </a:lnTo>
                  <a:lnTo>
                    <a:pt x="42" y="20"/>
                  </a:lnTo>
                  <a:lnTo>
                    <a:pt x="62" y="32"/>
                  </a:lnTo>
                  <a:lnTo>
                    <a:pt x="81" y="45"/>
                  </a:lnTo>
                  <a:lnTo>
                    <a:pt x="98" y="60"/>
                  </a:lnTo>
                  <a:lnTo>
                    <a:pt x="115" y="77"/>
                  </a:lnTo>
                  <a:lnTo>
                    <a:pt x="130" y="94"/>
                  </a:lnTo>
                  <a:lnTo>
                    <a:pt x="143" y="112"/>
                  </a:lnTo>
                  <a:lnTo>
                    <a:pt x="157" y="133"/>
                  </a:lnTo>
                  <a:lnTo>
                    <a:pt x="168" y="153"/>
                  </a:lnTo>
                  <a:lnTo>
                    <a:pt x="177" y="175"/>
                  </a:lnTo>
                  <a:lnTo>
                    <a:pt x="185" y="196"/>
                  </a:lnTo>
                  <a:lnTo>
                    <a:pt x="192" y="220"/>
                  </a:lnTo>
                  <a:lnTo>
                    <a:pt x="197" y="244"/>
                  </a:lnTo>
                  <a:lnTo>
                    <a:pt x="199" y="267"/>
                  </a:lnTo>
                  <a:lnTo>
                    <a:pt x="200" y="292"/>
                  </a:lnTo>
                  <a:lnTo>
                    <a:pt x="200" y="3559"/>
                  </a:lnTo>
                  <a:lnTo>
                    <a:pt x="200" y="3559"/>
                  </a:lnTo>
                  <a:lnTo>
                    <a:pt x="199" y="3583"/>
                  </a:lnTo>
                  <a:lnTo>
                    <a:pt x="197" y="3608"/>
                  </a:lnTo>
                  <a:lnTo>
                    <a:pt x="192" y="3632"/>
                  </a:lnTo>
                  <a:lnTo>
                    <a:pt x="185" y="3655"/>
                  </a:lnTo>
                  <a:lnTo>
                    <a:pt x="177" y="3677"/>
                  </a:lnTo>
                  <a:lnTo>
                    <a:pt x="168" y="3699"/>
                  </a:lnTo>
                  <a:lnTo>
                    <a:pt x="157" y="3719"/>
                  </a:lnTo>
                  <a:lnTo>
                    <a:pt x="143" y="3738"/>
                  </a:lnTo>
                  <a:lnTo>
                    <a:pt x="130" y="3756"/>
                  </a:lnTo>
                  <a:lnTo>
                    <a:pt x="115" y="3775"/>
                  </a:lnTo>
                  <a:lnTo>
                    <a:pt x="98" y="3790"/>
                  </a:lnTo>
                  <a:lnTo>
                    <a:pt x="81" y="3805"/>
                  </a:lnTo>
                  <a:lnTo>
                    <a:pt x="62" y="3818"/>
                  </a:lnTo>
                  <a:lnTo>
                    <a:pt x="42" y="3832"/>
                  </a:lnTo>
                  <a:lnTo>
                    <a:pt x="20" y="3842"/>
                  </a:lnTo>
                  <a:lnTo>
                    <a:pt x="0" y="3852"/>
                  </a:lnTo>
                  <a:lnTo>
                    <a:pt x="0" y="3852"/>
                  </a:lnTo>
                  <a:lnTo>
                    <a:pt x="22" y="3845"/>
                  </a:lnTo>
                  <a:lnTo>
                    <a:pt x="44" y="3837"/>
                  </a:lnTo>
                  <a:lnTo>
                    <a:pt x="66" y="3827"/>
                  </a:lnTo>
                  <a:lnTo>
                    <a:pt x="86" y="3815"/>
                  </a:lnTo>
                  <a:lnTo>
                    <a:pt x="104" y="3802"/>
                  </a:lnTo>
                  <a:lnTo>
                    <a:pt x="123" y="3786"/>
                  </a:lnTo>
                  <a:lnTo>
                    <a:pt x="140" y="3771"/>
                  </a:lnTo>
                  <a:lnTo>
                    <a:pt x="155" y="3753"/>
                  </a:lnTo>
                  <a:lnTo>
                    <a:pt x="168" y="3734"/>
                  </a:lnTo>
                  <a:lnTo>
                    <a:pt x="180" y="3714"/>
                  </a:lnTo>
                  <a:lnTo>
                    <a:pt x="192" y="3694"/>
                  </a:lnTo>
                  <a:lnTo>
                    <a:pt x="200" y="3672"/>
                  </a:lnTo>
                  <a:lnTo>
                    <a:pt x="207" y="3650"/>
                  </a:lnTo>
                  <a:lnTo>
                    <a:pt x="212" y="3627"/>
                  </a:lnTo>
                  <a:lnTo>
                    <a:pt x="215" y="3601"/>
                  </a:lnTo>
                  <a:lnTo>
                    <a:pt x="217" y="3578"/>
                  </a:lnTo>
                  <a:lnTo>
                    <a:pt x="217" y="274"/>
                  </a:lnTo>
                  <a:lnTo>
                    <a:pt x="217" y="274"/>
                  </a:lnTo>
                  <a:lnTo>
                    <a:pt x="215" y="249"/>
                  </a:lnTo>
                  <a:lnTo>
                    <a:pt x="212" y="225"/>
                  </a:lnTo>
                  <a:lnTo>
                    <a:pt x="207" y="202"/>
                  </a:lnTo>
                  <a:lnTo>
                    <a:pt x="200" y="180"/>
                  </a:lnTo>
                  <a:lnTo>
                    <a:pt x="192" y="158"/>
                  </a:lnTo>
                  <a:lnTo>
                    <a:pt x="180" y="136"/>
                  </a:lnTo>
                  <a:lnTo>
                    <a:pt x="168" y="117"/>
                  </a:lnTo>
                  <a:lnTo>
                    <a:pt x="155" y="97"/>
                  </a:lnTo>
                  <a:lnTo>
                    <a:pt x="140" y="80"/>
                  </a:lnTo>
                  <a:lnTo>
                    <a:pt x="123" y="64"/>
                  </a:lnTo>
                  <a:lnTo>
                    <a:pt x="104" y="50"/>
                  </a:lnTo>
                  <a:lnTo>
                    <a:pt x="86" y="37"/>
                  </a:lnTo>
                  <a:lnTo>
                    <a:pt x="66" y="25"/>
                  </a:lnTo>
                  <a:lnTo>
                    <a:pt x="44" y="15"/>
                  </a:lnTo>
                  <a:lnTo>
                    <a:pt x="2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A5188BCD-6B6A-4B03-81AB-1FF6B8462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477" y="574862"/>
              <a:ext cx="336133" cy="5709761"/>
            </a:xfrm>
            <a:custGeom>
              <a:avLst/>
              <a:gdLst>
                <a:gd name="T0" fmla="*/ 20 w 227"/>
                <a:gd name="T1" fmla="*/ 294 h 3856"/>
                <a:gd name="T2" fmla="*/ 22 w 227"/>
                <a:gd name="T3" fmla="*/ 269 h 3856"/>
                <a:gd name="T4" fmla="*/ 29 w 227"/>
                <a:gd name="T5" fmla="*/ 220 h 3856"/>
                <a:gd name="T6" fmla="*/ 44 w 227"/>
                <a:gd name="T7" fmla="*/ 175 h 3856"/>
                <a:gd name="T8" fmla="*/ 66 w 227"/>
                <a:gd name="T9" fmla="*/ 133 h 3856"/>
                <a:gd name="T10" fmla="*/ 92 w 227"/>
                <a:gd name="T11" fmla="*/ 94 h 3856"/>
                <a:gd name="T12" fmla="*/ 126 w 227"/>
                <a:gd name="T13" fmla="*/ 61 h 3856"/>
                <a:gd name="T14" fmla="*/ 163 w 227"/>
                <a:gd name="T15" fmla="*/ 32 h 3856"/>
                <a:gd name="T16" fmla="*/ 205 w 227"/>
                <a:gd name="T17" fmla="*/ 8 h 3856"/>
                <a:gd name="T18" fmla="*/ 227 w 227"/>
                <a:gd name="T19" fmla="*/ 0 h 3856"/>
                <a:gd name="T20" fmla="*/ 180 w 227"/>
                <a:gd name="T21" fmla="*/ 13 h 3856"/>
                <a:gd name="T22" fmla="*/ 136 w 227"/>
                <a:gd name="T23" fmla="*/ 35 h 3856"/>
                <a:gd name="T24" fmla="*/ 99 w 227"/>
                <a:gd name="T25" fmla="*/ 62 h 3856"/>
                <a:gd name="T26" fmla="*/ 66 w 227"/>
                <a:gd name="T27" fmla="*/ 96 h 3856"/>
                <a:gd name="T28" fmla="*/ 39 w 227"/>
                <a:gd name="T29" fmla="*/ 136 h 3856"/>
                <a:gd name="T30" fmla="*/ 18 w 227"/>
                <a:gd name="T31" fmla="*/ 178 h 3856"/>
                <a:gd name="T32" fmla="*/ 5 w 227"/>
                <a:gd name="T33" fmla="*/ 225 h 3856"/>
                <a:gd name="T34" fmla="*/ 0 w 227"/>
                <a:gd name="T35" fmla="*/ 276 h 3856"/>
                <a:gd name="T36" fmla="*/ 0 w 227"/>
                <a:gd name="T37" fmla="*/ 3580 h 3856"/>
                <a:gd name="T38" fmla="*/ 5 w 227"/>
                <a:gd name="T39" fmla="*/ 3629 h 3856"/>
                <a:gd name="T40" fmla="*/ 18 w 227"/>
                <a:gd name="T41" fmla="*/ 3676 h 3856"/>
                <a:gd name="T42" fmla="*/ 39 w 227"/>
                <a:gd name="T43" fmla="*/ 3719 h 3856"/>
                <a:gd name="T44" fmla="*/ 66 w 227"/>
                <a:gd name="T45" fmla="*/ 3758 h 3856"/>
                <a:gd name="T46" fmla="*/ 99 w 227"/>
                <a:gd name="T47" fmla="*/ 3793 h 3856"/>
                <a:gd name="T48" fmla="*/ 136 w 227"/>
                <a:gd name="T49" fmla="*/ 3820 h 3856"/>
                <a:gd name="T50" fmla="*/ 180 w 227"/>
                <a:gd name="T51" fmla="*/ 3842 h 3856"/>
                <a:gd name="T52" fmla="*/ 227 w 227"/>
                <a:gd name="T53" fmla="*/ 3856 h 3856"/>
                <a:gd name="T54" fmla="*/ 205 w 227"/>
                <a:gd name="T55" fmla="*/ 3847 h 3856"/>
                <a:gd name="T56" fmla="*/ 163 w 227"/>
                <a:gd name="T57" fmla="*/ 3824 h 3856"/>
                <a:gd name="T58" fmla="*/ 126 w 227"/>
                <a:gd name="T59" fmla="*/ 3795 h 3856"/>
                <a:gd name="T60" fmla="*/ 92 w 227"/>
                <a:gd name="T61" fmla="*/ 3761 h 3856"/>
                <a:gd name="T62" fmla="*/ 66 w 227"/>
                <a:gd name="T63" fmla="*/ 3723 h 3856"/>
                <a:gd name="T64" fmla="*/ 44 w 227"/>
                <a:gd name="T65" fmla="*/ 3681 h 3856"/>
                <a:gd name="T66" fmla="*/ 29 w 227"/>
                <a:gd name="T67" fmla="*/ 3635 h 3856"/>
                <a:gd name="T68" fmla="*/ 22 w 227"/>
                <a:gd name="T69" fmla="*/ 3587 h 3856"/>
                <a:gd name="T70" fmla="*/ 20 w 227"/>
                <a:gd name="T71" fmla="*/ 3561 h 3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7" h="3856">
                  <a:moveTo>
                    <a:pt x="20" y="3561"/>
                  </a:moveTo>
                  <a:lnTo>
                    <a:pt x="20" y="294"/>
                  </a:lnTo>
                  <a:lnTo>
                    <a:pt x="20" y="294"/>
                  </a:lnTo>
                  <a:lnTo>
                    <a:pt x="22" y="269"/>
                  </a:lnTo>
                  <a:lnTo>
                    <a:pt x="23" y="244"/>
                  </a:lnTo>
                  <a:lnTo>
                    <a:pt x="29" y="220"/>
                  </a:lnTo>
                  <a:lnTo>
                    <a:pt x="35" y="197"/>
                  </a:lnTo>
                  <a:lnTo>
                    <a:pt x="44" y="175"/>
                  </a:lnTo>
                  <a:lnTo>
                    <a:pt x="54" y="153"/>
                  </a:lnTo>
                  <a:lnTo>
                    <a:pt x="66" y="133"/>
                  </a:lnTo>
                  <a:lnTo>
                    <a:pt x="79" y="113"/>
                  </a:lnTo>
                  <a:lnTo>
                    <a:pt x="92" y="94"/>
                  </a:lnTo>
                  <a:lnTo>
                    <a:pt x="109" y="76"/>
                  </a:lnTo>
                  <a:lnTo>
                    <a:pt x="126" y="61"/>
                  </a:lnTo>
                  <a:lnTo>
                    <a:pt x="143" y="45"/>
                  </a:lnTo>
                  <a:lnTo>
                    <a:pt x="163" y="32"/>
                  </a:lnTo>
                  <a:lnTo>
                    <a:pt x="183" y="20"/>
                  </a:lnTo>
                  <a:lnTo>
                    <a:pt x="205" y="8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03" y="5"/>
                  </a:lnTo>
                  <a:lnTo>
                    <a:pt x="180" y="13"/>
                  </a:lnTo>
                  <a:lnTo>
                    <a:pt x="158" y="24"/>
                  </a:lnTo>
                  <a:lnTo>
                    <a:pt x="136" y="35"/>
                  </a:lnTo>
                  <a:lnTo>
                    <a:pt x="118" y="47"/>
                  </a:lnTo>
                  <a:lnTo>
                    <a:pt x="99" y="62"/>
                  </a:lnTo>
                  <a:lnTo>
                    <a:pt x="81" y="79"/>
                  </a:lnTo>
                  <a:lnTo>
                    <a:pt x="66" y="96"/>
                  </a:lnTo>
                  <a:lnTo>
                    <a:pt x="50" y="116"/>
                  </a:lnTo>
                  <a:lnTo>
                    <a:pt x="39" y="136"/>
                  </a:lnTo>
                  <a:lnTo>
                    <a:pt x="27" y="156"/>
                  </a:lnTo>
                  <a:lnTo>
                    <a:pt x="18" y="178"/>
                  </a:lnTo>
                  <a:lnTo>
                    <a:pt x="10" y="202"/>
                  </a:lnTo>
                  <a:lnTo>
                    <a:pt x="5" y="225"/>
                  </a:lnTo>
                  <a:lnTo>
                    <a:pt x="2" y="251"/>
                  </a:lnTo>
                  <a:lnTo>
                    <a:pt x="0" y="276"/>
                  </a:lnTo>
                  <a:lnTo>
                    <a:pt x="0" y="3580"/>
                  </a:lnTo>
                  <a:lnTo>
                    <a:pt x="0" y="3580"/>
                  </a:lnTo>
                  <a:lnTo>
                    <a:pt x="2" y="3605"/>
                  </a:lnTo>
                  <a:lnTo>
                    <a:pt x="5" y="3629"/>
                  </a:lnTo>
                  <a:lnTo>
                    <a:pt x="10" y="3654"/>
                  </a:lnTo>
                  <a:lnTo>
                    <a:pt x="18" y="3676"/>
                  </a:lnTo>
                  <a:lnTo>
                    <a:pt x="27" y="3699"/>
                  </a:lnTo>
                  <a:lnTo>
                    <a:pt x="39" y="3719"/>
                  </a:lnTo>
                  <a:lnTo>
                    <a:pt x="50" y="3740"/>
                  </a:lnTo>
                  <a:lnTo>
                    <a:pt x="66" y="3758"/>
                  </a:lnTo>
                  <a:lnTo>
                    <a:pt x="81" y="3777"/>
                  </a:lnTo>
                  <a:lnTo>
                    <a:pt x="99" y="3793"/>
                  </a:lnTo>
                  <a:lnTo>
                    <a:pt x="118" y="3807"/>
                  </a:lnTo>
                  <a:lnTo>
                    <a:pt x="136" y="3820"/>
                  </a:lnTo>
                  <a:lnTo>
                    <a:pt x="158" y="3832"/>
                  </a:lnTo>
                  <a:lnTo>
                    <a:pt x="180" y="3842"/>
                  </a:lnTo>
                  <a:lnTo>
                    <a:pt x="203" y="3849"/>
                  </a:lnTo>
                  <a:lnTo>
                    <a:pt x="227" y="3856"/>
                  </a:lnTo>
                  <a:lnTo>
                    <a:pt x="227" y="3856"/>
                  </a:lnTo>
                  <a:lnTo>
                    <a:pt x="205" y="3847"/>
                  </a:lnTo>
                  <a:lnTo>
                    <a:pt x="183" y="3836"/>
                  </a:lnTo>
                  <a:lnTo>
                    <a:pt x="163" y="3824"/>
                  </a:lnTo>
                  <a:lnTo>
                    <a:pt x="143" y="3810"/>
                  </a:lnTo>
                  <a:lnTo>
                    <a:pt x="126" y="3795"/>
                  </a:lnTo>
                  <a:lnTo>
                    <a:pt x="109" y="3778"/>
                  </a:lnTo>
                  <a:lnTo>
                    <a:pt x="92" y="3761"/>
                  </a:lnTo>
                  <a:lnTo>
                    <a:pt x="79" y="3743"/>
                  </a:lnTo>
                  <a:lnTo>
                    <a:pt x="66" y="3723"/>
                  </a:lnTo>
                  <a:lnTo>
                    <a:pt x="54" y="3703"/>
                  </a:lnTo>
                  <a:lnTo>
                    <a:pt x="44" y="3681"/>
                  </a:lnTo>
                  <a:lnTo>
                    <a:pt x="35" y="3657"/>
                  </a:lnTo>
                  <a:lnTo>
                    <a:pt x="29" y="3635"/>
                  </a:lnTo>
                  <a:lnTo>
                    <a:pt x="23" y="3610"/>
                  </a:lnTo>
                  <a:lnTo>
                    <a:pt x="22" y="3587"/>
                  </a:lnTo>
                  <a:lnTo>
                    <a:pt x="20" y="3561"/>
                  </a:lnTo>
                  <a:lnTo>
                    <a:pt x="20" y="3561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171F948E-5CD2-4693-B993-A3C121723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669" y="567458"/>
              <a:ext cx="2684616" cy="214708"/>
            </a:xfrm>
            <a:custGeom>
              <a:avLst/>
              <a:gdLst>
                <a:gd name="T0" fmla="*/ 1571 w 1813"/>
                <a:gd name="T1" fmla="*/ 22 h 145"/>
                <a:gd name="T2" fmla="*/ 1590 w 1813"/>
                <a:gd name="T3" fmla="*/ 22 h 145"/>
                <a:gd name="T4" fmla="*/ 1625 w 1813"/>
                <a:gd name="T5" fmla="*/ 27 h 145"/>
                <a:gd name="T6" fmla="*/ 1660 w 1813"/>
                <a:gd name="T7" fmla="*/ 35 h 145"/>
                <a:gd name="T8" fmla="*/ 1692 w 1813"/>
                <a:gd name="T9" fmla="*/ 47 h 145"/>
                <a:gd name="T10" fmla="*/ 1739 w 1813"/>
                <a:gd name="T11" fmla="*/ 72 h 145"/>
                <a:gd name="T12" fmla="*/ 1791 w 1813"/>
                <a:gd name="T13" fmla="*/ 118 h 145"/>
                <a:gd name="T14" fmla="*/ 1813 w 1813"/>
                <a:gd name="T15" fmla="*/ 145 h 145"/>
                <a:gd name="T16" fmla="*/ 1795 w 1813"/>
                <a:gd name="T17" fmla="*/ 113 h 145"/>
                <a:gd name="T18" fmla="*/ 1773 w 1813"/>
                <a:gd name="T19" fmla="*/ 86 h 145"/>
                <a:gd name="T20" fmla="*/ 1746 w 1813"/>
                <a:gd name="T21" fmla="*/ 61 h 145"/>
                <a:gd name="T22" fmla="*/ 1717 w 1813"/>
                <a:gd name="T23" fmla="*/ 39 h 145"/>
                <a:gd name="T24" fmla="*/ 1686 w 1813"/>
                <a:gd name="T25" fmla="*/ 22 h 145"/>
                <a:gd name="T26" fmla="*/ 1652 w 1813"/>
                <a:gd name="T27" fmla="*/ 10 h 145"/>
                <a:gd name="T28" fmla="*/ 1615 w 1813"/>
                <a:gd name="T29" fmla="*/ 2 h 145"/>
                <a:gd name="T30" fmla="*/ 1578 w 1813"/>
                <a:gd name="T31" fmla="*/ 0 h 145"/>
                <a:gd name="T32" fmla="*/ 237 w 1813"/>
                <a:gd name="T33" fmla="*/ 0 h 145"/>
                <a:gd name="T34" fmla="*/ 198 w 1813"/>
                <a:gd name="T35" fmla="*/ 2 h 145"/>
                <a:gd name="T36" fmla="*/ 163 w 1813"/>
                <a:gd name="T37" fmla="*/ 10 h 145"/>
                <a:gd name="T38" fmla="*/ 128 w 1813"/>
                <a:gd name="T39" fmla="*/ 22 h 145"/>
                <a:gd name="T40" fmla="*/ 96 w 1813"/>
                <a:gd name="T41" fmla="*/ 39 h 145"/>
                <a:gd name="T42" fmla="*/ 67 w 1813"/>
                <a:gd name="T43" fmla="*/ 61 h 145"/>
                <a:gd name="T44" fmla="*/ 42 w 1813"/>
                <a:gd name="T45" fmla="*/ 86 h 145"/>
                <a:gd name="T46" fmla="*/ 18 w 1813"/>
                <a:gd name="T47" fmla="*/ 113 h 145"/>
                <a:gd name="T48" fmla="*/ 0 w 1813"/>
                <a:gd name="T49" fmla="*/ 145 h 145"/>
                <a:gd name="T50" fmla="*/ 22 w 1813"/>
                <a:gd name="T51" fmla="*/ 118 h 145"/>
                <a:gd name="T52" fmla="*/ 76 w 1813"/>
                <a:gd name="T53" fmla="*/ 72 h 145"/>
                <a:gd name="T54" fmla="*/ 121 w 1813"/>
                <a:gd name="T55" fmla="*/ 47 h 145"/>
                <a:gd name="T56" fmla="*/ 153 w 1813"/>
                <a:gd name="T57" fmla="*/ 35 h 145"/>
                <a:gd name="T58" fmla="*/ 188 w 1813"/>
                <a:gd name="T59" fmla="*/ 27 h 145"/>
                <a:gd name="T60" fmla="*/ 224 w 1813"/>
                <a:gd name="T61" fmla="*/ 22 h 145"/>
                <a:gd name="T62" fmla="*/ 242 w 1813"/>
                <a:gd name="T63" fmla="*/ 2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3" h="145">
                  <a:moveTo>
                    <a:pt x="242" y="22"/>
                  </a:moveTo>
                  <a:lnTo>
                    <a:pt x="1571" y="22"/>
                  </a:lnTo>
                  <a:lnTo>
                    <a:pt x="1571" y="22"/>
                  </a:lnTo>
                  <a:lnTo>
                    <a:pt x="1590" y="22"/>
                  </a:lnTo>
                  <a:lnTo>
                    <a:pt x="1608" y="23"/>
                  </a:lnTo>
                  <a:lnTo>
                    <a:pt x="1625" y="27"/>
                  </a:lnTo>
                  <a:lnTo>
                    <a:pt x="1643" y="30"/>
                  </a:lnTo>
                  <a:lnTo>
                    <a:pt x="1660" y="35"/>
                  </a:lnTo>
                  <a:lnTo>
                    <a:pt x="1677" y="40"/>
                  </a:lnTo>
                  <a:lnTo>
                    <a:pt x="1692" y="47"/>
                  </a:lnTo>
                  <a:lnTo>
                    <a:pt x="1709" y="55"/>
                  </a:lnTo>
                  <a:lnTo>
                    <a:pt x="1739" y="72"/>
                  </a:lnTo>
                  <a:lnTo>
                    <a:pt x="1766" y="94"/>
                  </a:lnTo>
                  <a:lnTo>
                    <a:pt x="1791" y="118"/>
                  </a:lnTo>
                  <a:lnTo>
                    <a:pt x="1813" y="145"/>
                  </a:lnTo>
                  <a:lnTo>
                    <a:pt x="1813" y="145"/>
                  </a:lnTo>
                  <a:lnTo>
                    <a:pt x="1805" y="128"/>
                  </a:lnTo>
                  <a:lnTo>
                    <a:pt x="1795" y="113"/>
                  </a:lnTo>
                  <a:lnTo>
                    <a:pt x="1785" y="99"/>
                  </a:lnTo>
                  <a:lnTo>
                    <a:pt x="1773" y="86"/>
                  </a:lnTo>
                  <a:lnTo>
                    <a:pt x="1760" y="72"/>
                  </a:lnTo>
                  <a:lnTo>
                    <a:pt x="1746" y="61"/>
                  </a:lnTo>
                  <a:lnTo>
                    <a:pt x="1733" y="49"/>
                  </a:lnTo>
                  <a:lnTo>
                    <a:pt x="1717" y="39"/>
                  </a:lnTo>
                  <a:lnTo>
                    <a:pt x="1702" y="30"/>
                  </a:lnTo>
                  <a:lnTo>
                    <a:pt x="1686" y="22"/>
                  </a:lnTo>
                  <a:lnTo>
                    <a:pt x="1669" y="15"/>
                  </a:lnTo>
                  <a:lnTo>
                    <a:pt x="1652" y="10"/>
                  </a:lnTo>
                  <a:lnTo>
                    <a:pt x="1633" y="5"/>
                  </a:lnTo>
                  <a:lnTo>
                    <a:pt x="1615" y="2"/>
                  </a:lnTo>
                  <a:lnTo>
                    <a:pt x="1596" y="0"/>
                  </a:lnTo>
                  <a:lnTo>
                    <a:pt x="1578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17" y="0"/>
                  </a:lnTo>
                  <a:lnTo>
                    <a:pt x="198" y="2"/>
                  </a:lnTo>
                  <a:lnTo>
                    <a:pt x="180" y="5"/>
                  </a:lnTo>
                  <a:lnTo>
                    <a:pt x="163" y="10"/>
                  </a:lnTo>
                  <a:lnTo>
                    <a:pt x="145" y="15"/>
                  </a:lnTo>
                  <a:lnTo>
                    <a:pt x="128" y="22"/>
                  </a:lnTo>
                  <a:lnTo>
                    <a:pt x="113" y="30"/>
                  </a:lnTo>
                  <a:lnTo>
                    <a:pt x="96" y="39"/>
                  </a:lnTo>
                  <a:lnTo>
                    <a:pt x="82" y="49"/>
                  </a:lnTo>
                  <a:lnTo>
                    <a:pt x="67" y="61"/>
                  </a:lnTo>
                  <a:lnTo>
                    <a:pt x="54" y="72"/>
                  </a:lnTo>
                  <a:lnTo>
                    <a:pt x="42" y="86"/>
                  </a:lnTo>
                  <a:lnTo>
                    <a:pt x="30" y="99"/>
                  </a:lnTo>
                  <a:lnTo>
                    <a:pt x="18" y="113"/>
                  </a:lnTo>
                  <a:lnTo>
                    <a:pt x="8" y="128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22" y="118"/>
                  </a:lnTo>
                  <a:lnTo>
                    <a:pt x="47" y="94"/>
                  </a:lnTo>
                  <a:lnTo>
                    <a:pt x="76" y="72"/>
                  </a:lnTo>
                  <a:lnTo>
                    <a:pt x="106" y="55"/>
                  </a:lnTo>
                  <a:lnTo>
                    <a:pt x="121" y="47"/>
                  </a:lnTo>
                  <a:lnTo>
                    <a:pt x="138" y="40"/>
                  </a:lnTo>
                  <a:lnTo>
                    <a:pt x="153" y="35"/>
                  </a:lnTo>
                  <a:lnTo>
                    <a:pt x="172" y="30"/>
                  </a:lnTo>
                  <a:lnTo>
                    <a:pt x="188" y="27"/>
                  </a:lnTo>
                  <a:lnTo>
                    <a:pt x="207" y="23"/>
                  </a:lnTo>
                  <a:lnTo>
                    <a:pt x="224" y="22"/>
                  </a:lnTo>
                  <a:lnTo>
                    <a:pt x="242" y="22"/>
                  </a:lnTo>
                  <a:lnTo>
                    <a:pt x="242" y="2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A1CC5444-E0F6-4B5B-8463-0AAE634C5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746" y="1112373"/>
              <a:ext cx="2850460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31CC4E6B-79A4-4431-859C-827D12F77B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746" y="5717496"/>
              <a:ext cx="2850460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6CA7B7E9-C23F-41B5-B152-F03F012CC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092" y="594111"/>
              <a:ext cx="2749768" cy="5668300"/>
            </a:xfrm>
            <a:custGeom>
              <a:avLst/>
              <a:gdLst>
                <a:gd name="connsiteX0" fmla="*/ 379072 w 2749748"/>
                <a:gd name="connsiteY0" fmla="*/ 119199 h 5668297"/>
                <a:gd name="connsiteX1" fmla="*/ 350937 w 2749748"/>
                <a:gd name="connsiteY1" fmla="*/ 125122 h 5668297"/>
                <a:gd name="connsiteX2" fmla="*/ 324284 w 2749748"/>
                <a:gd name="connsiteY2" fmla="*/ 132526 h 5668297"/>
                <a:gd name="connsiteX3" fmla="*/ 296150 w 2749748"/>
                <a:gd name="connsiteY3" fmla="*/ 141410 h 5668297"/>
                <a:gd name="connsiteX4" fmla="*/ 270977 w 2749748"/>
                <a:gd name="connsiteY4" fmla="*/ 154737 h 5668297"/>
                <a:gd name="connsiteX5" fmla="*/ 247285 w 2749748"/>
                <a:gd name="connsiteY5" fmla="*/ 169544 h 5668297"/>
                <a:gd name="connsiteX6" fmla="*/ 225074 w 2749748"/>
                <a:gd name="connsiteY6" fmla="*/ 184352 h 5668297"/>
                <a:gd name="connsiteX7" fmla="*/ 204343 w 2749748"/>
                <a:gd name="connsiteY7" fmla="*/ 203602 h 5668297"/>
                <a:gd name="connsiteX8" fmla="*/ 185094 w 2749748"/>
                <a:gd name="connsiteY8" fmla="*/ 224332 h 5668297"/>
                <a:gd name="connsiteX9" fmla="*/ 167325 w 2749748"/>
                <a:gd name="connsiteY9" fmla="*/ 246543 h 5668297"/>
                <a:gd name="connsiteX10" fmla="*/ 153998 w 2749748"/>
                <a:gd name="connsiteY10" fmla="*/ 271716 h 5668297"/>
                <a:gd name="connsiteX11" fmla="*/ 142152 w 2749748"/>
                <a:gd name="connsiteY11" fmla="*/ 296889 h 5668297"/>
                <a:gd name="connsiteX12" fmla="*/ 131787 w 2749748"/>
                <a:gd name="connsiteY12" fmla="*/ 323542 h 5668297"/>
                <a:gd name="connsiteX13" fmla="*/ 124383 w 2749748"/>
                <a:gd name="connsiteY13" fmla="*/ 351676 h 5668297"/>
                <a:gd name="connsiteX14" fmla="*/ 119941 w 2749748"/>
                <a:gd name="connsiteY14" fmla="*/ 381291 h 5668297"/>
                <a:gd name="connsiteX15" fmla="*/ 116979 w 2749748"/>
                <a:gd name="connsiteY15" fmla="*/ 410906 h 5668297"/>
                <a:gd name="connsiteX16" fmla="*/ 116979 w 2749748"/>
                <a:gd name="connsiteY16" fmla="*/ 5258871 h 5668297"/>
                <a:gd name="connsiteX17" fmla="*/ 119941 w 2749748"/>
                <a:gd name="connsiteY17" fmla="*/ 5288486 h 5668297"/>
                <a:gd name="connsiteX18" fmla="*/ 124383 w 2749748"/>
                <a:gd name="connsiteY18" fmla="*/ 5318101 h 5668297"/>
                <a:gd name="connsiteX19" fmla="*/ 131787 w 2749748"/>
                <a:gd name="connsiteY19" fmla="*/ 5346235 h 5668297"/>
                <a:gd name="connsiteX20" fmla="*/ 142152 w 2749748"/>
                <a:gd name="connsiteY20" fmla="*/ 5372888 h 5668297"/>
                <a:gd name="connsiteX21" fmla="*/ 153998 w 2749748"/>
                <a:gd name="connsiteY21" fmla="*/ 5398061 h 5668297"/>
                <a:gd name="connsiteX22" fmla="*/ 167325 w 2749748"/>
                <a:gd name="connsiteY22" fmla="*/ 5420272 h 5668297"/>
                <a:gd name="connsiteX23" fmla="*/ 185094 w 2749748"/>
                <a:gd name="connsiteY23" fmla="*/ 5442483 h 5668297"/>
                <a:gd name="connsiteX24" fmla="*/ 204343 w 2749748"/>
                <a:gd name="connsiteY24" fmla="*/ 5464695 h 5668297"/>
                <a:gd name="connsiteX25" fmla="*/ 225074 w 2749748"/>
                <a:gd name="connsiteY25" fmla="*/ 5482464 h 5668297"/>
                <a:gd name="connsiteX26" fmla="*/ 247285 w 2749748"/>
                <a:gd name="connsiteY26" fmla="*/ 5500233 h 5668297"/>
                <a:gd name="connsiteX27" fmla="*/ 270977 w 2749748"/>
                <a:gd name="connsiteY27" fmla="*/ 5515040 h 5668297"/>
                <a:gd name="connsiteX28" fmla="*/ 296150 w 2749748"/>
                <a:gd name="connsiteY28" fmla="*/ 5526886 h 5668297"/>
                <a:gd name="connsiteX29" fmla="*/ 324284 w 2749748"/>
                <a:gd name="connsiteY29" fmla="*/ 5537251 h 5668297"/>
                <a:gd name="connsiteX30" fmla="*/ 350937 w 2749748"/>
                <a:gd name="connsiteY30" fmla="*/ 5544655 h 5668297"/>
                <a:gd name="connsiteX31" fmla="*/ 379072 w 2749748"/>
                <a:gd name="connsiteY31" fmla="*/ 5547617 h 5668297"/>
                <a:gd name="connsiteX32" fmla="*/ 408686 w 2749748"/>
                <a:gd name="connsiteY32" fmla="*/ 5549097 h 5668297"/>
                <a:gd name="connsiteX33" fmla="*/ 2341062 w 2749748"/>
                <a:gd name="connsiteY33" fmla="*/ 5549097 h 5668297"/>
                <a:gd name="connsiteX34" fmla="*/ 2372158 w 2749748"/>
                <a:gd name="connsiteY34" fmla="*/ 5547617 h 5668297"/>
                <a:gd name="connsiteX35" fmla="*/ 2398811 w 2749748"/>
                <a:gd name="connsiteY35" fmla="*/ 5544655 h 5668297"/>
                <a:gd name="connsiteX36" fmla="*/ 2428426 w 2749748"/>
                <a:gd name="connsiteY36" fmla="*/ 5537251 h 5668297"/>
                <a:gd name="connsiteX37" fmla="*/ 2453598 w 2749748"/>
                <a:gd name="connsiteY37" fmla="*/ 5526886 h 5668297"/>
                <a:gd name="connsiteX38" fmla="*/ 2481733 w 2749748"/>
                <a:gd name="connsiteY38" fmla="*/ 5515040 h 5668297"/>
                <a:gd name="connsiteX39" fmla="*/ 2503944 w 2749748"/>
                <a:gd name="connsiteY39" fmla="*/ 5500233 h 5668297"/>
                <a:gd name="connsiteX40" fmla="*/ 2526155 w 2749748"/>
                <a:gd name="connsiteY40" fmla="*/ 5482464 h 5668297"/>
                <a:gd name="connsiteX41" fmla="*/ 2548366 w 2749748"/>
                <a:gd name="connsiteY41" fmla="*/ 5464695 h 5668297"/>
                <a:gd name="connsiteX42" fmla="*/ 2566135 w 2749748"/>
                <a:gd name="connsiteY42" fmla="*/ 5442483 h 5668297"/>
                <a:gd name="connsiteX43" fmla="*/ 2583904 w 2749748"/>
                <a:gd name="connsiteY43" fmla="*/ 5420272 h 5668297"/>
                <a:gd name="connsiteX44" fmla="*/ 2598712 w 2749748"/>
                <a:gd name="connsiteY44" fmla="*/ 5398061 h 5668297"/>
                <a:gd name="connsiteX45" fmla="*/ 2610558 w 2749748"/>
                <a:gd name="connsiteY45" fmla="*/ 5372888 h 5668297"/>
                <a:gd name="connsiteX46" fmla="*/ 2620923 w 2749748"/>
                <a:gd name="connsiteY46" fmla="*/ 5346235 h 5668297"/>
                <a:gd name="connsiteX47" fmla="*/ 2625365 w 2749748"/>
                <a:gd name="connsiteY47" fmla="*/ 5318101 h 5668297"/>
                <a:gd name="connsiteX48" fmla="*/ 2629808 w 2749748"/>
                <a:gd name="connsiteY48" fmla="*/ 5288486 h 5668297"/>
                <a:gd name="connsiteX49" fmla="*/ 2632769 w 2749748"/>
                <a:gd name="connsiteY49" fmla="*/ 5258871 h 5668297"/>
                <a:gd name="connsiteX50" fmla="*/ 2632769 w 2749748"/>
                <a:gd name="connsiteY50" fmla="*/ 410906 h 5668297"/>
                <a:gd name="connsiteX51" fmla="*/ 2629808 w 2749748"/>
                <a:gd name="connsiteY51" fmla="*/ 381291 h 5668297"/>
                <a:gd name="connsiteX52" fmla="*/ 2625365 w 2749748"/>
                <a:gd name="connsiteY52" fmla="*/ 351676 h 5668297"/>
                <a:gd name="connsiteX53" fmla="*/ 2620923 w 2749748"/>
                <a:gd name="connsiteY53" fmla="*/ 323542 h 5668297"/>
                <a:gd name="connsiteX54" fmla="*/ 2610558 w 2749748"/>
                <a:gd name="connsiteY54" fmla="*/ 296889 h 5668297"/>
                <a:gd name="connsiteX55" fmla="*/ 2598712 w 2749748"/>
                <a:gd name="connsiteY55" fmla="*/ 271716 h 5668297"/>
                <a:gd name="connsiteX56" fmla="*/ 2583904 w 2749748"/>
                <a:gd name="connsiteY56" fmla="*/ 246543 h 5668297"/>
                <a:gd name="connsiteX57" fmla="*/ 2566135 w 2749748"/>
                <a:gd name="connsiteY57" fmla="*/ 224332 h 5668297"/>
                <a:gd name="connsiteX58" fmla="*/ 2548366 w 2749748"/>
                <a:gd name="connsiteY58" fmla="*/ 203602 h 5668297"/>
                <a:gd name="connsiteX59" fmla="*/ 2526155 w 2749748"/>
                <a:gd name="connsiteY59" fmla="*/ 184352 h 5668297"/>
                <a:gd name="connsiteX60" fmla="*/ 2503944 w 2749748"/>
                <a:gd name="connsiteY60" fmla="*/ 169544 h 5668297"/>
                <a:gd name="connsiteX61" fmla="*/ 2481733 w 2749748"/>
                <a:gd name="connsiteY61" fmla="*/ 154737 h 5668297"/>
                <a:gd name="connsiteX62" fmla="*/ 2453598 w 2749748"/>
                <a:gd name="connsiteY62" fmla="*/ 141410 h 5668297"/>
                <a:gd name="connsiteX63" fmla="*/ 2428426 w 2749748"/>
                <a:gd name="connsiteY63" fmla="*/ 132526 h 5668297"/>
                <a:gd name="connsiteX64" fmla="*/ 2398811 w 2749748"/>
                <a:gd name="connsiteY64" fmla="*/ 125122 h 5668297"/>
                <a:gd name="connsiteX65" fmla="*/ 2372158 w 2749748"/>
                <a:gd name="connsiteY65" fmla="*/ 119199 h 5668297"/>
                <a:gd name="connsiteX66" fmla="*/ 2341062 w 2749748"/>
                <a:gd name="connsiteY66" fmla="*/ 119199 h 5668297"/>
                <a:gd name="connsiteX67" fmla="*/ 2129315 w 2749748"/>
                <a:gd name="connsiteY67" fmla="*/ 119199 h 5668297"/>
                <a:gd name="connsiteX68" fmla="*/ 2117469 w 2749748"/>
                <a:gd name="connsiteY68" fmla="*/ 119199 h 5668297"/>
                <a:gd name="connsiteX69" fmla="*/ 2107104 w 2749748"/>
                <a:gd name="connsiteY69" fmla="*/ 122161 h 5668297"/>
                <a:gd name="connsiteX70" fmla="*/ 2096738 w 2749748"/>
                <a:gd name="connsiteY70" fmla="*/ 126603 h 5668297"/>
                <a:gd name="connsiteX71" fmla="*/ 2089335 w 2749748"/>
                <a:gd name="connsiteY71" fmla="*/ 134007 h 5668297"/>
                <a:gd name="connsiteX72" fmla="*/ 2081931 w 2749748"/>
                <a:gd name="connsiteY72" fmla="*/ 141410 h 5668297"/>
                <a:gd name="connsiteX73" fmla="*/ 2077489 w 2749748"/>
                <a:gd name="connsiteY73" fmla="*/ 151776 h 5668297"/>
                <a:gd name="connsiteX74" fmla="*/ 2074527 w 2749748"/>
                <a:gd name="connsiteY74" fmla="*/ 162141 h 5668297"/>
                <a:gd name="connsiteX75" fmla="*/ 2074527 w 2749748"/>
                <a:gd name="connsiteY75" fmla="*/ 173987 h 5668297"/>
                <a:gd name="connsiteX76" fmla="*/ 2073046 w 2749748"/>
                <a:gd name="connsiteY76" fmla="*/ 188794 h 5668297"/>
                <a:gd name="connsiteX77" fmla="*/ 2073046 w 2749748"/>
                <a:gd name="connsiteY77" fmla="*/ 203602 h 5668297"/>
                <a:gd name="connsiteX78" fmla="*/ 2062681 w 2749748"/>
                <a:gd name="connsiteY78" fmla="*/ 231736 h 5668297"/>
                <a:gd name="connsiteX79" fmla="*/ 2050835 w 2749748"/>
                <a:gd name="connsiteY79" fmla="*/ 256909 h 5668297"/>
                <a:gd name="connsiteX80" fmla="*/ 2030105 w 2749748"/>
                <a:gd name="connsiteY80" fmla="*/ 279120 h 5668297"/>
                <a:gd name="connsiteX81" fmla="*/ 2007894 w 2749748"/>
                <a:gd name="connsiteY81" fmla="*/ 296889 h 5668297"/>
                <a:gd name="connsiteX82" fmla="*/ 1982721 w 2749748"/>
                <a:gd name="connsiteY82" fmla="*/ 311696 h 5668297"/>
                <a:gd name="connsiteX83" fmla="*/ 1956067 w 2749748"/>
                <a:gd name="connsiteY83" fmla="*/ 319100 h 5668297"/>
                <a:gd name="connsiteX84" fmla="*/ 1941260 w 2749748"/>
                <a:gd name="connsiteY84" fmla="*/ 320581 h 5668297"/>
                <a:gd name="connsiteX85" fmla="*/ 1924972 w 2749748"/>
                <a:gd name="connsiteY85" fmla="*/ 320581 h 5668297"/>
                <a:gd name="connsiteX86" fmla="*/ 824777 w 2749748"/>
                <a:gd name="connsiteY86" fmla="*/ 320581 h 5668297"/>
                <a:gd name="connsiteX87" fmla="*/ 809969 w 2749748"/>
                <a:gd name="connsiteY87" fmla="*/ 320581 h 5668297"/>
                <a:gd name="connsiteX88" fmla="*/ 795162 w 2749748"/>
                <a:gd name="connsiteY88" fmla="*/ 319100 h 5668297"/>
                <a:gd name="connsiteX89" fmla="*/ 767027 w 2749748"/>
                <a:gd name="connsiteY89" fmla="*/ 311696 h 5668297"/>
                <a:gd name="connsiteX90" fmla="*/ 741855 w 2749748"/>
                <a:gd name="connsiteY90" fmla="*/ 296889 h 5668297"/>
                <a:gd name="connsiteX91" fmla="*/ 719643 w 2749748"/>
                <a:gd name="connsiteY91" fmla="*/ 279120 h 5668297"/>
                <a:gd name="connsiteX92" fmla="*/ 701874 w 2749748"/>
                <a:gd name="connsiteY92" fmla="*/ 256909 h 5668297"/>
                <a:gd name="connsiteX93" fmla="*/ 687067 w 2749748"/>
                <a:gd name="connsiteY93" fmla="*/ 231736 h 5668297"/>
                <a:gd name="connsiteX94" fmla="*/ 679663 w 2749748"/>
                <a:gd name="connsiteY94" fmla="*/ 203602 h 5668297"/>
                <a:gd name="connsiteX95" fmla="*/ 678183 w 2749748"/>
                <a:gd name="connsiteY95" fmla="*/ 188794 h 5668297"/>
                <a:gd name="connsiteX96" fmla="*/ 678183 w 2749748"/>
                <a:gd name="connsiteY96" fmla="*/ 173987 h 5668297"/>
                <a:gd name="connsiteX97" fmla="*/ 675221 w 2749748"/>
                <a:gd name="connsiteY97" fmla="*/ 162141 h 5668297"/>
                <a:gd name="connsiteX98" fmla="*/ 672260 w 2749748"/>
                <a:gd name="connsiteY98" fmla="*/ 151776 h 5668297"/>
                <a:gd name="connsiteX99" fmla="*/ 667817 w 2749748"/>
                <a:gd name="connsiteY99" fmla="*/ 141410 h 5668297"/>
                <a:gd name="connsiteX100" fmla="*/ 660414 w 2749748"/>
                <a:gd name="connsiteY100" fmla="*/ 134007 h 5668297"/>
                <a:gd name="connsiteX101" fmla="*/ 653010 w 2749748"/>
                <a:gd name="connsiteY101" fmla="*/ 126603 h 5668297"/>
                <a:gd name="connsiteX102" fmla="*/ 642645 w 2749748"/>
                <a:gd name="connsiteY102" fmla="*/ 122161 h 5668297"/>
                <a:gd name="connsiteX103" fmla="*/ 632279 w 2749748"/>
                <a:gd name="connsiteY103" fmla="*/ 119199 h 5668297"/>
                <a:gd name="connsiteX104" fmla="*/ 623395 w 2749748"/>
                <a:gd name="connsiteY104" fmla="*/ 119199 h 5668297"/>
                <a:gd name="connsiteX105" fmla="*/ 408686 w 2749748"/>
                <a:gd name="connsiteY105" fmla="*/ 119199 h 5668297"/>
                <a:gd name="connsiteX106" fmla="*/ 389437 w 2749748"/>
                <a:gd name="connsiteY106" fmla="*/ 0 h 5668297"/>
                <a:gd name="connsiteX107" fmla="*/ 2361792 w 2749748"/>
                <a:gd name="connsiteY107" fmla="*/ 0 h 5668297"/>
                <a:gd name="connsiteX108" fmla="*/ 2401772 w 2749748"/>
                <a:gd name="connsiteY108" fmla="*/ 2962 h 5668297"/>
                <a:gd name="connsiteX109" fmla="*/ 2441752 w 2749748"/>
                <a:gd name="connsiteY109" fmla="*/ 10365 h 5668297"/>
                <a:gd name="connsiteX110" fmla="*/ 2478771 w 2749748"/>
                <a:gd name="connsiteY110" fmla="*/ 17769 h 5668297"/>
                <a:gd name="connsiteX111" fmla="*/ 2512828 w 2749748"/>
                <a:gd name="connsiteY111" fmla="*/ 32577 h 5668297"/>
                <a:gd name="connsiteX112" fmla="*/ 2548366 w 2749748"/>
                <a:gd name="connsiteY112" fmla="*/ 47384 h 5668297"/>
                <a:gd name="connsiteX113" fmla="*/ 2577981 w 2749748"/>
                <a:gd name="connsiteY113" fmla="*/ 68114 h 5668297"/>
                <a:gd name="connsiteX114" fmla="*/ 2607596 w 2749748"/>
                <a:gd name="connsiteY114" fmla="*/ 90326 h 5668297"/>
                <a:gd name="connsiteX115" fmla="*/ 2635730 w 2749748"/>
                <a:gd name="connsiteY115" fmla="*/ 115498 h 5668297"/>
                <a:gd name="connsiteX116" fmla="*/ 2660903 w 2749748"/>
                <a:gd name="connsiteY116" fmla="*/ 142152 h 5668297"/>
                <a:gd name="connsiteX117" fmla="*/ 2683114 w 2749748"/>
                <a:gd name="connsiteY117" fmla="*/ 173247 h 5668297"/>
                <a:gd name="connsiteX118" fmla="*/ 2702364 w 2749748"/>
                <a:gd name="connsiteY118" fmla="*/ 204343 h 5668297"/>
                <a:gd name="connsiteX119" fmla="*/ 2720133 w 2749748"/>
                <a:gd name="connsiteY119" fmla="*/ 239881 h 5668297"/>
                <a:gd name="connsiteX120" fmla="*/ 2731979 w 2749748"/>
                <a:gd name="connsiteY120" fmla="*/ 273938 h 5668297"/>
                <a:gd name="connsiteX121" fmla="*/ 2742344 w 2749748"/>
                <a:gd name="connsiteY121" fmla="*/ 312438 h 5668297"/>
                <a:gd name="connsiteX122" fmla="*/ 2748267 w 2749748"/>
                <a:gd name="connsiteY122" fmla="*/ 349456 h 5668297"/>
                <a:gd name="connsiteX123" fmla="*/ 2749748 w 2749748"/>
                <a:gd name="connsiteY123" fmla="*/ 389436 h 5668297"/>
                <a:gd name="connsiteX124" fmla="*/ 2749748 w 2749748"/>
                <a:gd name="connsiteY124" fmla="*/ 5281822 h 5668297"/>
                <a:gd name="connsiteX125" fmla="*/ 2748267 w 2749748"/>
                <a:gd name="connsiteY125" fmla="*/ 5321803 h 5668297"/>
                <a:gd name="connsiteX126" fmla="*/ 2742344 w 2749748"/>
                <a:gd name="connsiteY126" fmla="*/ 5358821 h 5668297"/>
                <a:gd name="connsiteX127" fmla="*/ 2731979 w 2749748"/>
                <a:gd name="connsiteY127" fmla="*/ 5395840 h 5668297"/>
                <a:gd name="connsiteX128" fmla="*/ 2720133 w 2749748"/>
                <a:gd name="connsiteY128" fmla="*/ 5431378 h 5668297"/>
                <a:gd name="connsiteX129" fmla="*/ 2702364 w 2749748"/>
                <a:gd name="connsiteY129" fmla="*/ 5465435 h 5668297"/>
                <a:gd name="connsiteX130" fmla="*/ 2683114 w 2749748"/>
                <a:gd name="connsiteY130" fmla="*/ 5498011 h 5668297"/>
                <a:gd name="connsiteX131" fmla="*/ 2660903 w 2749748"/>
                <a:gd name="connsiteY131" fmla="*/ 5527626 h 5668297"/>
                <a:gd name="connsiteX132" fmla="*/ 2635730 w 2749748"/>
                <a:gd name="connsiteY132" fmla="*/ 5555761 h 5668297"/>
                <a:gd name="connsiteX133" fmla="*/ 2607596 w 2749748"/>
                <a:gd name="connsiteY133" fmla="*/ 5580933 h 5668297"/>
                <a:gd name="connsiteX134" fmla="*/ 2577981 w 2749748"/>
                <a:gd name="connsiteY134" fmla="*/ 5603144 h 5668297"/>
                <a:gd name="connsiteX135" fmla="*/ 2548366 w 2749748"/>
                <a:gd name="connsiteY135" fmla="*/ 5622394 h 5668297"/>
                <a:gd name="connsiteX136" fmla="*/ 2512828 w 2749748"/>
                <a:gd name="connsiteY136" fmla="*/ 5637202 h 5668297"/>
                <a:gd name="connsiteX137" fmla="*/ 2478771 w 2749748"/>
                <a:gd name="connsiteY137" fmla="*/ 5650528 h 5668297"/>
                <a:gd name="connsiteX138" fmla="*/ 2441752 w 2749748"/>
                <a:gd name="connsiteY138" fmla="*/ 5660894 h 5668297"/>
                <a:gd name="connsiteX139" fmla="*/ 2401772 w 2749748"/>
                <a:gd name="connsiteY139" fmla="*/ 5668297 h 5668297"/>
                <a:gd name="connsiteX140" fmla="*/ 2361792 w 2749748"/>
                <a:gd name="connsiteY140" fmla="*/ 5668297 h 5668297"/>
                <a:gd name="connsiteX141" fmla="*/ 389437 w 2749748"/>
                <a:gd name="connsiteY141" fmla="*/ 5668297 h 5668297"/>
                <a:gd name="connsiteX142" fmla="*/ 349457 w 2749748"/>
                <a:gd name="connsiteY142" fmla="*/ 5668297 h 5668297"/>
                <a:gd name="connsiteX143" fmla="*/ 310957 w 2749748"/>
                <a:gd name="connsiteY143" fmla="*/ 5660894 h 5668297"/>
                <a:gd name="connsiteX144" fmla="*/ 273939 w 2749748"/>
                <a:gd name="connsiteY144" fmla="*/ 5650528 h 5668297"/>
                <a:gd name="connsiteX145" fmla="*/ 236920 w 2749748"/>
                <a:gd name="connsiteY145" fmla="*/ 5637202 h 5668297"/>
                <a:gd name="connsiteX146" fmla="*/ 204343 w 2749748"/>
                <a:gd name="connsiteY146" fmla="*/ 5622394 h 5668297"/>
                <a:gd name="connsiteX147" fmla="*/ 171767 w 2749748"/>
                <a:gd name="connsiteY147" fmla="*/ 5603144 h 5668297"/>
                <a:gd name="connsiteX148" fmla="*/ 142152 w 2749748"/>
                <a:gd name="connsiteY148" fmla="*/ 5580933 h 5668297"/>
                <a:gd name="connsiteX149" fmla="*/ 115499 w 2749748"/>
                <a:gd name="connsiteY149" fmla="*/ 5555761 h 5668297"/>
                <a:gd name="connsiteX150" fmla="*/ 90326 w 2749748"/>
                <a:gd name="connsiteY150" fmla="*/ 5527626 h 5668297"/>
                <a:gd name="connsiteX151" fmla="*/ 68115 w 2749748"/>
                <a:gd name="connsiteY151" fmla="*/ 5498011 h 5668297"/>
                <a:gd name="connsiteX152" fmla="*/ 47384 w 2749748"/>
                <a:gd name="connsiteY152" fmla="*/ 5465435 h 5668297"/>
                <a:gd name="connsiteX153" fmla="*/ 29615 w 2749748"/>
                <a:gd name="connsiteY153" fmla="*/ 5431378 h 5668297"/>
                <a:gd name="connsiteX154" fmla="*/ 17769 w 2749748"/>
                <a:gd name="connsiteY154" fmla="*/ 5395840 h 5668297"/>
                <a:gd name="connsiteX155" fmla="*/ 7404 w 2749748"/>
                <a:gd name="connsiteY155" fmla="*/ 5358821 h 5668297"/>
                <a:gd name="connsiteX156" fmla="*/ 2962 w 2749748"/>
                <a:gd name="connsiteY156" fmla="*/ 5321803 h 5668297"/>
                <a:gd name="connsiteX157" fmla="*/ 0 w 2749748"/>
                <a:gd name="connsiteY157" fmla="*/ 5281822 h 5668297"/>
                <a:gd name="connsiteX158" fmla="*/ 0 w 2749748"/>
                <a:gd name="connsiteY158" fmla="*/ 389436 h 5668297"/>
                <a:gd name="connsiteX159" fmla="*/ 2962 w 2749748"/>
                <a:gd name="connsiteY159" fmla="*/ 349456 h 5668297"/>
                <a:gd name="connsiteX160" fmla="*/ 7404 w 2749748"/>
                <a:gd name="connsiteY160" fmla="*/ 312438 h 5668297"/>
                <a:gd name="connsiteX161" fmla="*/ 17769 w 2749748"/>
                <a:gd name="connsiteY161" fmla="*/ 273938 h 5668297"/>
                <a:gd name="connsiteX162" fmla="*/ 29615 w 2749748"/>
                <a:gd name="connsiteY162" fmla="*/ 239881 h 5668297"/>
                <a:gd name="connsiteX163" fmla="*/ 47384 w 2749748"/>
                <a:gd name="connsiteY163" fmla="*/ 204343 h 5668297"/>
                <a:gd name="connsiteX164" fmla="*/ 68115 w 2749748"/>
                <a:gd name="connsiteY164" fmla="*/ 173247 h 5668297"/>
                <a:gd name="connsiteX165" fmla="*/ 90326 w 2749748"/>
                <a:gd name="connsiteY165" fmla="*/ 142152 h 5668297"/>
                <a:gd name="connsiteX166" fmla="*/ 115499 w 2749748"/>
                <a:gd name="connsiteY166" fmla="*/ 115498 h 5668297"/>
                <a:gd name="connsiteX167" fmla="*/ 142152 w 2749748"/>
                <a:gd name="connsiteY167" fmla="*/ 90326 h 5668297"/>
                <a:gd name="connsiteX168" fmla="*/ 171767 w 2749748"/>
                <a:gd name="connsiteY168" fmla="*/ 68114 h 5668297"/>
                <a:gd name="connsiteX169" fmla="*/ 204343 w 2749748"/>
                <a:gd name="connsiteY169" fmla="*/ 47384 h 5668297"/>
                <a:gd name="connsiteX170" fmla="*/ 236920 w 2749748"/>
                <a:gd name="connsiteY170" fmla="*/ 32577 h 5668297"/>
                <a:gd name="connsiteX171" fmla="*/ 273939 w 2749748"/>
                <a:gd name="connsiteY171" fmla="*/ 17769 h 5668297"/>
                <a:gd name="connsiteX172" fmla="*/ 310957 w 2749748"/>
                <a:gd name="connsiteY172" fmla="*/ 10365 h 5668297"/>
                <a:gd name="connsiteX173" fmla="*/ 349457 w 2749748"/>
                <a:gd name="connsiteY173" fmla="*/ 2962 h 566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749748" h="5668297">
                  <a:moveTo>
                    <a:pt x="379072" y="119199"/>
                  </a:moveTo>
                  <a:lnTo>
                    <a:pt x="350937" y="125122"/>
                  </a:lnTo>
                  <a:lnTo>
                    <a:pt x="324284" y="132526"/>
                  </a:lnTo>
                  <a:lnTo>
                    <a:pt x="296150" y="141410"/>
                  </a:lnTo>
                  <a:lnTo>
                    <a:pt x="270977" y="154737"/>
                  </a:lnTo>
                  <a:lnTo>
                    <a:pt x="247285" y="169544"/>
                  </a:lnTo>
                  <a:lnTo>
                    <a:pt x="225074" y="184352"/>
                  </a:lnTo>
                  <a:lnTo>
                    <a:pt x="204343" y="203602"/>
                  </a:lnTo>
                  <a:lnTo>
                    <a:pt x="185094" y="224332"/>
                  </a:lnTo>
                  <a:lnTo>
                    <a:pt x="167325" y="246543"/>
                  </a:lnTo>
                  <a:lnTo>
                    <a:pt x="153998" y="271716"/>
                  </a:lnTo>
                  <a:lnTo>
                    <a:pt x="142152" y="296889"/>
                  </a:lnTo>
                  <a:lnTo>
                    <a:pt x="131787" y="323542"/>
                  </a:lnTo>
                  <a:lnTo>
                    <a:pt x="124383" y="351676"/>
                  </a:lnTo>
                  <a:lnTo>
                    <a:pt x="119941" y="381291"/>
                  </a:lnTo>
                  <a:lnTo>
                    <a:pt x="116979" y="410906"/>
                  </a:lnTo>
                  <a:lnTo>
                    <a:pt x="116979" y="5258871"/>
                  </a:lnTo>
                  <a:lnTo>
                    <a:pt x="119941" y="5288486"/>
                  </a:lnTo>
                  <a:lnTo>
                    <a:pt x="124383" y="5318101"/>
                  </a:lnTo>
                  <a:lnTo>
                    <a:pt x="131787" y="5346235"/>
                  </a:lnTo>
                  <a:lnTo>
                    <a:pt x="142152" y="5372888"/>
                  </a:lnTo>
                  <a:lnTo>
                    <a:pt x="153998" y="5398061"/>
                  </a:lnTo>
                  <a:lnTo>
                    <a:pt x="167325" y="5420272"/>
                  </a:lnTo>
                  <a:lnTo>
                    <a:pt x="185094" y="5442483"/>
                  </a:lnTo>
                  <a:lnTo>
                    <a:pt x="204343" y="5464695"/>
                  </a:lnTo>
                  <a:lnTo>
                    <a:pt x="225074" y="5482464"/>
                  </a:lnTo>
                  <a:lnTo>
                    <a:pt x="247285" y="5500233"/>
                  </a:lnTo>
                  <a:lnTo>
                    <a:pt x="270977" y="5515040"/>
                  </a:lnTo>
                  <a:lnTo>
                    <a:pt x="296150" y="5526886"/>
                  </a:lnTo>
                  <a:lnTo>
                    <a:pt x="324284" y="5537251"/>
                  </a:lnTo>
                  <a:lnTo>
                    <a:pt x="350937" y="5544655"/>
                  </a:lnTo>
                  <a:lnTo>
                    <a:pt x="379072" y="5547617"/>
                  </a:lnTo>
                  <a:lnTo>
                    <a:pt x="408686" y="5549097"/>
                  </a:lnTo>
                  <a:lnTo>
                    <a:pt x="2341062" y="5549097"/>
                  </a:lnTo>
                  <a:lnTo>
                    <a:pt x="2372158" y="5547617"/>
                  </a:lnTo>
                  <a:lnTo>
                    <a:pt x="2398811" y="5544655"/>
                  </a:lnTo>
                  <a:lnTo>
                    <a:pt x="2428426" y="5537251"/>
                  </a:lnTo>
                  <a:lnTo>
                    <a:pt x="2453598" y="5526886"/>
                  </a:lnTo>
                  <a:lnTo>
                    <a:pt x="2481733" y="5515040"/>
                  </a:lnTo>
                  <a:lnTo>
                    <a:pt x="2503944" y="5500233"/>
                  </a:lnTo>
                  <a:lnTo>
                    <a:pt x="2526155" y="5482464"/>
                  </a:lnTo>
                  <a:lnTo>
                    <a:pt x="2548366" y="5464695"/>
                  </a:lnTo>
                  <a:lnTo>
                    <a:pt x="2566135" y="5442483"/>
                  </a:lnTo>
                  <a:lnTo>
                    <a:pt x="2583904" y="5420272"/>
                  </a:lnTo>
                  <a:lnTo>
                    <a:pt x="2598712" y="5398061"/>
                  </a:lnTo>
                  <a:lnTo>
                    <a:pt x="2610558" y="5372888"/>
                  </a:lnTo>
                  <a:lnTo>
                    <a:pt x="2620923" y="5346235"/>
                  </a:lnTo>
                  <a:lnTo>
                    <a:pt x="2625365" y="5318101"/>
                  </a:lnTo>
                  <a:lnTo>
                    <a:pt x="2629808" y="5288486"/>
                  </a:lnTo>
                  <a:lnTo>
                    <a:pt x="2632769" y="5258871"/>
                  </a:lnTo>
                  <a:lnTo>
                    <a:pt x="2632769" y="410906"/>
                  </a:lnTo>
                  <a:lnTo>
                    <a:pt x="2629808" y="381291"/>
                  </a:lnTo>
                  <a:lnTo>
                    <a:pt x="2625365" y="351676"/>
                  </a:lnTo>
                  <a:lnTo>
                    <a:pt x="2620923" y="323542"/>
                  </a:lnTo>
                  <a:lnTo>
                    <a:pt x="2610558" y="296889"/>
                  </a:lnTo>
                  <a:lnTo>
                    <a:pt x="2598712" y="271716"/>
                  </a:lnTo>
                  <a:lnTo>
                    <a:pt x="2583904" y="246543"/>
                  </a:lnTo>
                  <a:lnTo>
                    <a:pt x="2566135" y="224332"/>
                  </a:lnTo>
                  <a:lnTo>
                    <a:pt x="2548366" y="203602"/>
                  </a:lnTo>
                  <a:lnTo>
                    <a:pt x="2526155" y="184352"/>
                  </a:lnTo>
                  <a:lnTo>
                    <a:pt x="2503944" y="169544"/>
                  </a:lnTo>
                  <a:lnTo>
                    <a:pt x="2481733" y="154737"/>
                  </a:lnTo>
                  <a:lnTo>
                    <a:pt x="2453598" y="141410"/>
                  </a:lnTo>
                  <a:lnTo>
                    <a:pt x="2428426" y="132526"/>
                  </a:lnTo>
                  <a:lnTo>
                    <a:pt x="2398811" y="125122"/>
                  </a:lnTo>
                  <a:lnTo>
                    <a:pt x="2372158" y="119199"/>
                  </a:lnTo>
                  <a:lnTo>
                    <a:pt x="2341062" y="119199"/>
                  </a:lnTo>
                  <a:lnTo>
                    <a:pt x="2129315" y="119199"/>
                  </a:lnTo>
                  <a:lnTo>
                    <a:pt x="2117469" y="119199"/>
                  </a:lnTo>
                  <a:lnTo>
                    <a:pt x="2107104" y="122161"/>
                  </a:lnTo>
                  <a:lnTo>
                    <a:pt x="2096738" y="126603"/>
                  </a:lnTo>
                  <a:lnTo>
                    <a:pt x="2089335" y="134007"/>
                  </a:lnTo>
                  <a:lnTo>
                    <a:pt x="2081931" y="141410"/>
                  </a:lnTo>
                  <a:lnTo>
                    <a:pt x="2077489" y="151776"/>
                  </a:lnTo>
                  <a:lnTo>
                    <a:pt x="2074527" y="162141"/>
                  </a:lnTo>
                  <a:lnTo>
                    <a:pt x="2074527" y="173987"/>
                  </a:lnTo>
                  <a:lnTo>
                    <a:pt x="2073046" y="188794"/>
                  </a:lnTo>
                  <a:lnTo>
                    <a:pt x="2073046" y="203602"/>
                  </a:lnTo>
                  <a:lnTo>
                    <a:pt x="2062681" y="231736"/>
                  </a:lnTo>
                  <a:lnTo>
                    <a:pt x="2050835" y="256909"/>
                  </a:lnTo>
                  <a:lnTo>
                    <a:pt x="2030105" y="279120"/>
                  </a:lnTo>
                  <a:lnTo>
                    <a:pt x="2007894" y="296889"/>
                  </a:lnTo>
                  <a:lnTo>
                    <a:pt x="1982721" y="311696"/>
                  </a:lnTo>
                  <a:lnTo>
                    <a:pt x="1956067" y="319100"/>
                  </a:lnTo>
                  <a:lnTo>
                    <a:pt x="1941260" y="320581"/>
                  </a:lnTo>
                  <a:lnTo>
                    <a:pt x="1924972" y="320581"/>
                  </a:lnTo>
                  <a:lnTo>
                    <a:pt x="824777" y="320581"/>
                  </a:lnTo>
                  <a:lnTo>
                    <a:pt x="809969" y="320581"/>
                  </a:lnTo>
                  <a:lnTo>
                    <a:pt x="795162" y="319100"/>
                  </a:lnTo>
                  <a:lnTo>
                    <a:pt x="767027" y="311696"/>
                  </a:lnTo>
                  <a:lnTo>
                    <a:pt x="741855" y="296889"/>
                  </a:lnTo>
                  <a:lnTo>
                    <a:pt x="719643" y="279120"/>
                  </a:lnTo>
                  <a:lnTo>
                    <a:pt x="701874" y="256909"/>
                  </a:lnTo>
                  <a:lnTo>
                    <a:pt x="687067" y="231736"/>
                  </a:lnTo>
                  <a:lnTo>
                    <a:pt x="679663" y="203602"/>
                  </a:lnTo>
                  <a:lnTo>
                    <a:pt x="678183" y="188794"/>
                  </a:lnTo>
                  <a:lnTo>
                    <a:pt x="678183" y="173987"/>
                  </a:lnTo>
                  <a:lnTo>
                    <a:pt x="675221" y="162141"/>
                  </a:lnTo>
                  <a:lnTo>
                    <a:pt x="672260" y="151776"/>
                  </a:lnTo>
                  <a:lnTo>
                    <a:pt x="667817" y="141410"/>
                  </a:lnTo>
                  <a:lnTo>
                    <a:pt x="660414" y="134007"/>
                  </a:lnTo>
                  <a:lnTo>
                    <a:pt x="653010" y="126603"/>
                  </a:lnTo>
                  <a:lnTo>
                    <a:pt x="642645" y="122161"/>
                  </a:lnTo>
                  <a:lnTo>
                    <a:pt x="632279" y="119199"/>
                  </a:lnTo>
                  <a:lnTo>
                    <a:pt x="623395" y="119199"/>
                  </a:lnTo>
                  <a:lnTo>
                    <a:pt x="408686" y="119199"/>
                  </a:lnTo>
                  <a:close/>
                  <a:moveTo>
                    <a:pt x="389437" y="0"/>
                  </a:moveTo>
                  <a:lnTo>
                    <a:pt x="2361792" y="0"/>
                  </a:lnTo>
                  <a:lnTo>
                    <a:pt x="2401772" y="2962"/>
                  </a:lnTo>
                  <a:lnTo>
                    <a:pt x="2441752" y="10365"/>
                  </a:lnTo>
                  <a:lnTo>
                    <a:pt x="2478771" y="17769"/>
                  </a:lnTo>
                  <a:lnTo>
                    <a:pt x="2512828" y="32577"/>
                  </a:lnTo>
                  <a:lnTo>
                    <a:pt x="2548366" y="47384"/>
                  </a:lnTo>
                  <a:lnTo>
                    <a:pt x="2577981" y="68114"/>
                  </a:lnTo>
                  <a:lnTo>
                    <a:pt x="2607596" y="90326"/>
                  </a:lnTo>
                  <a:lnTo>
                    <a:pt x="2635730" y="115498"/>
                  </a:lnTo>
                  <a:lnTo>
                    <a:pt x="2660903" y="142152"/>
                  </a:lnTo>
                  <a:lnTo>
                    <a:pt x="2683114" y="173247"/>
                  </a:lnTo>
                  <a:lnTo>
                    <a:pt x="2702364" y="204343"/>
                  </a:lnTo>
                  <a:lnTo>
                    <a:pt x="2720133" y="239881"/>
                  </a:lnTo>
                  <a:lnTo>
                    <a:pt x="2731979" y="273938"/>
                  </a:lnTo>
                  <a:lnTo>
                    <a:pt x="2742344" y="312438"/>
                  </a:lnTo>
                  <a:lnTo>
                    <a:pt x="2748267" y="349456"/>
                  </a:lnTo>
                  <a:lnTo>
                    <a:pt x="2749748" y="389436"/>
                  </a:lnTo>
                  <a:lnTo>
                    <a:pt x="2749748" y="5281822"/>
                  </a:lnTo>
                  <a:lnTo>
                    <a:pt x="2748267" y="5321803"/>
                  </a:lnTo>
                  <a:lnTo>
                    <a:pt x="2742344" y="5358821"/>
                  </a:lnTo>
                  <a:lnTo>
                    <a:pt x="2731979" y="5395840"/>
                  </a:lnTo>
                  <a:lnTo>
                    <a:pt x="2720133" y="5431378"/>
                  </a:lnTo>
                  <a:lnTo>
                    <a:pt x="2702364" y="5465435"/>
                  </a:lnTo>
                  <a:lnTo>
                    <a:pt x="2683114" y="5498011"/>
                  </a:lnTo>
                  <a:lnTo>
                    <a:pt x="2660903" y="5527626"/>
                  </a:lnTo>
                  <a:lnTo>
                    <a:pt x="2635730" y="5555761"/>
                  </a:lnTo>
                  <a:lnTo>
                    <a:pt x="2607596" y="5580933"/>
                  </a:lnTo>
                  <a:lnTo>
                    <a:pt x="2577981" y="5603144"/>
                  </a:lnTo>
                  <a:lnTo>
                    <a:pt x="2548366" y="5622394"/>
                  </a:lnTo>
                  <a:lnTo>
                    <a:pt x="2512828" y="5637202"/>
                  </a:lnTo>
                  <a:lnTo>
                    <a:pt x="2478771" y="5650528"/>
                  </a:lnTo>
                  <a:lnTo>
                    <a:pt x="2441752" y="5660894"/>
                  </a:lnTo>
                  <a:lnTo>
                    <a:pt x="2401772" y="5668297"/>
                  </a:lnTo>
                  <a:lnTo>
                    <a:pt x="2361792" y="5668297"/>
                  </a:lnTo>
                  <a:lnTo>
                    <a:pt x="389437" y="5668297"/>
                  </a:lnTo>
                  <a:lnTo>
                    <a:pt x="349457" y="5668297"/>
                  </a:lnTo>
                  <a:lnTo>
                    <a:pt x="310957" y="5660894"/>
                  </a:lnTo>
                  <a:lnTo>
                    <a:pt x="273939" y="5650528"/>
                  </a:lnTo>
                  <a:lnTo>
                    <a:pt x="236920" y="5637202"/>
                  </a:lnTo>
                  <a:lnTo>
                    <a:pt x="204343" y="5622394"/>
                  </a:lnTo>
                  <a:lnTo>
                    <a:pt x="171767" y="5603144"/>
                  </a:lnTo>
                  <a:lnTo>
                    <a:pt x="142152" y="5580933"/>
                  </a:lnTo>
                  <a:lnTo>
                    <a:pt x="115499" y="5555761"/>
                  </a:lnTo>
                  <a:lnTo>
                    <a:pt x="90326" y="5527626"/>
                  </a:lnTo>
                  <a:lnTo>
                    <a:pt x="68115" y="5498011"/>
                  </a:lnTo>
                  <a:lnTo>
                    <a:pt x="47384" y="5465435"/>
                  </a:lnTo>
                  <a:lnTo>
                    <a:pt x="29615" y="5431378"/>
                  </a:lnTo>
                  <a:lnTo>
                    <a:pt x="17769" y="5395840"/>
                  </a:lnTo>
                  <a:lnTo>
                    <a:pt x="7404" y="5358821"/>
                  </a:lnTo>
                  <a:lnTo>
                    <a:pt x="2962" y="5321803"/>
                  </a:lnTo>
                  <a:lnTo>
                    <a:pt x="0" y="5281822"/>
                  </a:lnTo>
                  <a:lnTo>
                    <a:pt x="0" y="389436"/>
                  </a:lnTo>
                  <a:lnTo>
                    <a:pt x="2962" y="349456"/>
                  </a:lnTo>
                  <a:lnTo>
                    <a:pt x="7404" y="312438"/>
                  </a:lnTo>
                  <a:lnTo>
                    <a:pt x="17769" y="273938"/>
                  </a:lnTo>
                  <a:lnTo>
                    <a:pt x="29615" y="239881"/>
                  </a:lnTo>
                  <a:lnTo>
                    <a:pt x="47384" y="204343"/>
                  </a:lnTo>
                  <a:lnTo>
                    <a:pt x="68115" y="173247"/>
                  </a:lnTo>
                  <a:lnTo>
                    <a:pt x="90326" y="142152"/>
                  </a:lnTo>
                  <a:lnTo>
                    <a:pt x="115499" y="115498"/>
                  </a:lnTo>
                  <a:lnTo>
                    <a:pt x="142152" y="90326"/>
                  </a:lnTo>
                  <a:lnTo>
                    <a:pt x="171767" y="68114"/>
                  </a:lnTo>
                  <a:lnTo>
                    <a:pt x="204343" y="47384"/>
                  </a:lnTo>
                  <a:lnTo>
                    <a:pt x="236920" y="32577"/>
                  </a:lnTo>
                  <a:lnTo>
                    <a:pt x="273939" y="17769"/>
                  </a:lnTo>
                  <a:lnTo>
                    <a:pt x="310957" y="10365"/>
                  </a:lnTo>
                  <a:lnTo>
                    <a:pt x="349457" y="2962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000000"/>
                </a:gs>
                <a:gs pos="50000">
                  <a:srgbClr val="333333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3346AB0D-D663-4FE3-89B8-22D3EBD41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285" y="647419"/>
              <a:ext cx="233960" cy="5564648"/>
            </a:xfrm>
            <a:custGeom>
              <a:avLst/>
              <a:gdLst>
                <a:gd name="T0" fmla="*/ 0 w 158"/>
                <a:gd name="T1" fmla="*/ 0 h 3758"/>
                <a:gd name="T2" fmla="*/ 29 w 158"/>
                <a:gd name="T3" fmla="*/ 25 h 3758"/>
                <a:gd name="T4" fmla="*/ 54 w 158"/>
                <a:gd name="T5" fmla="*/ 52 h 3758"/>
                <a:gd name="T6" fmla="*/ 77 w 158"/>
                <a:gd name="T7" fmla="*/ 82 h 3758"/>
                <a:gd name="T8" fmla="*/ 96 w 158"/>
                <a:gd name="T9" fmla="*/ 116 h 3758"/>
                <a:gd name="T10" fmla="*/ 111 w 158"/>
                <a:gd name="T11" fmla="*/ 151 h 3758"/>
                <a:gd name="T12" fmla="*/ 123 w 158"/>
                <a:gd name="T13" fmla="*/ 188 h 3758"/>
                <a:gd name="T14" fmla="*/ 129 w 158"/>
                <a:gd name="T15" fmla="*/ 227 h 3758"/>
                <a:gd name="T16" fmla="*/ 133 w 158"/>
                <a:gd name="T17" fmla="*/ 267 h 3758"/>
                <a:gd name="T18" fmla="*/ 133 w 158"/>
                <a:gd name="T19" fmla="*/ 3490 h 3758"/>
                <a:gd name="T20" fmla="*/ 129 w 158"/>
                <a:gd name="T21" fmla="*/ 3531 h 3758"/>
                <a:gd name="T22" fmla="*/ 123 w 158"/>
                <a:gd name="T23" fmla="*/ 3569 h 3758"/>
                <a:gd name="T24" fmla="*/ 111 w 158"/>
                <a:gd name="T25" fmla="*/ 3607 h 3758"/>
                <a:gd name="T26" fmla="*/ 96 w 158"/>
                <a:gd name="T27" fmla="*/ 3642 h 3758"/>
                <a:gd name="T28" fmla="*/ 77 w 158"/>
                <a:gd name="T29" fmla="*/ 3675 h 3758"/>
                <a:gd name="T30" fmla="*/ 54 w 158"/>
                <a:gd name="T31" fmla="*/ 3706 h 3758"/>
                <a:gd name="T32" fmla="*/ 29 w 158"/>
                <a:gd name="T33" fmla="*/ 3733 h 3758"/>
                <a:gd name="T34" fmla="*/ 0 w 158"/>
                <a:gd name="T35" fmla="*/ 3758 h 3758"/>
                <a:gd name="T36" fmla="*/ 17 w 158"/>
                <a:gd name="T37" fmla="*/ 3751 h 3758"/>
                <a:gd name="T38" fmla="*/ 49 w 158"/>
                <a:gd name="T39" fmla="*/ 3733 h 3758"/>
                <a:gd name="T40" fmla="*/ 77 w 158"/>
                <a:gd name="T41" fmla="*/ 3711 h 3758"/>
                <a:gd name="T42" fmla="*/ 103 w 158"/>
                <a:gd name="T43" fmla="*/ 3684 h 3758"/>
                <a:gd name="T44" fmla="*/ 124 w 158"/>
                <a:gd name="T45" fmla="*/ 3655 h 3758"/>
                <a:gd name="T46" fmla="*/ 140 w 158"/>
                <a:gd name="T47" fmla="*/ 3622 h 3758"/>
                <a:gd name="T48" fmla="*/ 151 w 158"/>
                <a:gd name="T49" fmla="*/ 3586 h 3758"/>
                <a:gd name="T50" fmla="*/ 158 w 158"/>
                <a:gd name="T51" fmla="*/ 3549 h 3758"/>
                <a:gd name="T52" fmla="*/ 158 w 158"/>
                <a:gd name="T53" fmla="*/ 227 h 3758"/>
                <a:gd name="T54" fmla="*/ 158 w 158"/>
                <a:gd name="T55" fmla="*/ 208 h 3758"/>
                <a:gd name="T56" fmla="*/ 151 w 158"/>
                <a:gd name="T57" fmla="*/ 170 h 3758"/>
                <a:gd name="T58" fmla="*/ 140 w 158"/>
                <a:gd name="T59" fmla="*/ 134 h 3758"/>
                <a:gd name="T60" fmla="*/ 124 w 158"/>
                <a:gd name="T61" fmla="*/ 102 h 3758"/>
                <a:gd name="T62" fmla="*/ 103 w 158"/>
                <a:gd name="T63" fmla="*/ 72 h 3758"/>
                <a:gd name="T64" fmla="*/ 77 w 158"/>
                <a:gd name="T65" fmla="*/ 47 h 3758"/>
                <a:gd name="T66" fmla="*/ 49 w 158"/>
                <a:gd name="T67" fmla="*/ 25 h 3758"/>
                <a:gd name="T68" fmla="*/ 17 w 158"/>
                <a:gd name="T69" fmla="*/ 7 h 3758"/>
                <a:gd name="T70" fmla="*/ 0 w 158"/>
                <a:gd name="T71" fmla="*/ 0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8" h="3758">
                  <a:moveTo>
                    <a:pt x="0" y="0"/>
                  </a:moveTo>
                  <a:lnTo>
                    <a:pt x="0" y="0"/>
                  </a:lnTo>
                  <a:lnTo>
                    <a:pt x="13" y="12"/>
                  </a:lnTo>
                  <a:lnTo>
                    <a:pt x="29" y="25"/>
                  </a:lnTo>
                  <a:lnTo>
                    <a:pt x="42" y="38"/>
                  </a:lnTo>
                  <a:lnTo>
                    <a:pt x="54" y="52"/>
                  </a:lnTo>
                  <a:lnTo>
                    <a:pt x="66" y="67"/>
                  </a:lnTo>
                  <a:lnTo>
                    <a:pt x="77" y="82"/>
                  </a:lnTo>
                  <a:lnTo>
                    <a:pt x="87" y="99"/>
                  </a:lnTo>
                  <a:lnTo>
                    <a:pt x="96" y="116"/>
                  </a:lnTo>
                  <a:lnTo>
                    <a:pt x="104" y="133"/>
                  </a:lnTo>
                  <a:lnTo>
                    <a:pt x="111" y="151"/>
                  </a:lnTo>
                  <a:lnTo>
                    <a:pt x="118" y="170"/>
                  </a:lnTo>
                  <a:lnTo>
                    <a:pt x="123" y="188"/>
                  </a:lnTo>
                  <a:lnTo>
                    <a:pt x="128" y="207"/>
                  </a:lnTo>
                  <a:lnTo>
                    <a:pt x="129" y="227"/>
                  </a:lnTo>
                  <a:lnTo>
                    <a:pt x="131" y="247"/>
                  </a:lnTo>
                  <a:lnTo>
                    <a:pt x="133" y="267"/>
                  </a:lnTo>
                  <a:lnTo>
                    <a:pt x="133" y="3490"/>
                  </a:lnTo>
                  <a:lnTo>
                    <a:pt x="133" y="3490"/>
                  </a:lnTo>
                  <a:lnTo>
                    <a:pt x="131" y="3511"/>
                  </a:lnTo>
                  <a:lnTo>
                    <a:pt x="129" y="3531"/>
                  </a:lnTo>
                  <a:lnTo>
                    <a:pt x="128" y="3549"/>
                  </a:lnTo>
                  <a:lnTo>
                    <a:pt x="123" y="3569"/>
                  </a:lnTo>
                  <a:lnTo>
                    <a:pt x="118" y="3588"/>
                  </a:lnTo>
                  <a:lnTo>
                    <a:pt x="111" y="3607"/>
                  </a:lnTo>
                  <a:lnTo>
                    <a:pt x="104" y="3625"/>
                  </a:lnTo>
                  <a:lnTo>
                    <a:pt x="96" y="3642"/>
                  </a:lnTo>
                  <a:lnTo>
                    <a:pt x="87" y="3659"/>
                  </a:lnTo>
                  <a:lnTo>
                    <a:pt x="77" y="3675"/>
                  </a:lnTo>
                  <a:lnTo>
                    <a:pt x="66" y="3691"/>
                  </a:lnTo>
                  <a:lnTo>
                    <a:pt x="54" y="3706"/>
                  </a:lnTo>
                  <a:lnTo>
                    <a:pt x="42" y="3719"/>
                  </a:lnTo>
                  <a:lnTo>
                    <a:pt x="29" y="3733"/>
                  </a:lnTo>
                  <a:lnTo>
                    <a:pt x="13" y="3746"/>
                  </a:lnTo>
                  <a:lnTo>
                    <a:pt x="0" y="3758"/>
                  </a:lnTo>
                  <a:lnTo>
                    <a:pt x="0" y="3758"/>
                  </a:lnTo>
                  <a:lnTo>
                    <a:pt x="17" y="3751"/>
                  </a:lnTo>
                  <a:lnTo>
                    <a:pt x="34" y="3743"/>
                  </a:lnTo>
                  <a:lnTo>
                    <a:pt x="49" y="3733"/>
                  </a:lnTo>
                  <a:lnTo>
                    <a:pt x="64" y="3723"/>
                  </a:lnTo>
                  <a:lnTo>
                    <a:pt x="77" y="3711"/>
                  </a:lnTo>
                  <a:lnTo>
                    <a:pt x="91" y="3699"/>
                  </a:lnTo>
                  <a:lnTo>
                    <a:pt x="103" y="3684"/>
                  </a:lnTo>
                  <a:lnTo>
                    <a:pt x="114" y="3670"/>
                  </a:lnTo>
                  <a:lnTo>
                    <a:pt x="124" y="3655"/>
                  </a:lnTo>
                  <a:lnTo>
                    <a:pt x="133" y="3638"/>
                  </a:lnTo>
                  <a:lnTo>
                    <a:pt x="140" y="3622"/>
                  </a:lnTo>
                  <a:lnTo>
                    <a:pt x="146" y="3605"/>
                  </a:lnTo>
                  <a:lnTo>
                    <a:pt x="151" y="3586"/>
                  </a:lnTo>
                  <a:lnTo>
                    <a:pt x="155" y="3568"/>
                  </a:lnTo>
                  <a:lnTo>
                    <a:pt x="158" y="3549"/>
                  </a:lnTo>
                  <a:lnTo>
                    <a:pt x="158" y="3531"/>
                  </a:lnTo>
                  <a:lnTo>
                    <a:pt x="158" y="227"/>
                  </a:lnTo>
                  <a:lnTo>
                    <a:pt x="158" y="227"/>
                  </a:lnTo>
                  <a:lnTo>
                    <a:pt x="158" y="208"/>
                  </a:lnTo>
                  <a:lnTo>
                    <a:pt x="155" y="188"/>
                  </a:lnTo>
                  <a:lnTo>
                    <a:pt x="151" y="170"/>
                  </a:lnTo>
                  <a:lnTo>
                    <a:pt x="146" y="153"/>
                  </a:lnTo>
                  <a:lnTo>
                    <a:pt x="140" y="134"/>
                  </a:lnTo>
                  <a:lnTo>
                    <a:pt x="133" y="118"/>
                  </a:lnTo>
                  <a:lnTo>
                    <a:pt x="124" y="102"/>
                  </a:lnTo>
                  <a:lnTo>
                    <a:pt x="114" y="87"/>
                  </a:lnTo>
                  <a:lnTo>
                    <a:pt x="103" y="72"/>
                  </a:lnTo>
                  <a:lnTo>
                    <a:pt x="91" y="59"/>
                  </a:lnTo>
                  <a:lnTo>
                    <a:pt x="77" y="47"/>
                  </a:lnTo>
                  <a:lnTo>
                    <a:pt x="64" y="35"/>
                  </a:lnTo>
                  <a:lnTo>
                    <a:pt x="49" y="25"/>
                  </a:lnTo>
                  <a:lnTo>
                    <a:pt x="34" y="15"/>
                  </a:lnTo>
                  <a:lnTo>
                    <a:pt x="17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C36D8E5C-1469-49B6-997F-0DCA3EB59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7708" y="647418"/>
              <a:ext cx="236921" cy="5564648"/>
            </a:xfrm>
            <a:custGeom>
              <a:avLst/>
              <a:gdLst>
                <a:gd name="T0" fmla="*/ 160 w 160"/>
                <a:gd name="T1" fmla="*/ 3758 h 3758"/>
                <a:gd name="T2" fmla="*/ 130 w 160"/>
                <a:gd name="T3" fmla="*/ 3733 h 3758"/>
                <a:gd name="T4" fmla="*/ 105 w 160"/>
                <a:gd name="T5" fmla="*/ 3706 h 3758"/>
                <a:gd name="T6" fmla="*/ 81 w 160"/>
                <a:gd name="T7" fmla="*/ 3675 h 3758"/>
                <a:gd name="T8" fmla="*/ 63 w 160"/>
                <a:gd name="T9" fmla="*/ 3642 h 3758"/>
                <a:gd name="T10" fmla="*/ 47 w 160"/>
                <a:gd name="T11" fmla="*/ 3607 h 3758"/>
                <a:gd name="T12" fmla="*/ 36 w 160"/>
                <a:gd name="T13" fmla="*/ 3569 h 3758"/>
                <a:gd name="T14" fmla="*/ 29 w 160"/>
                <a:gd name="T15" fmla="*/ 3531 h 3758"/>
                <a:gd name="T16" fmla="*/ 26 w 160"/>
                <a:gd name="T17" fmla="*/ 3490 h 3758"/>
                <a:gd name="T18" fmla="*/ 26 w 160"/>
                <a:gd name="T19" fmla="*/ 267 h 3758"/>
                <a:gd name="T20" fmla="*/ 29 w 160"/>
                <a:gd name="T21" fmla="*/ 227 h 3758"/>
                <a:gd name="T22" fmla="*/ 36 w 160"/>
                <a:gd name="T23" fmla="*/ 188 h 3758"/>
                <a:gd name="T24" fmla="*/ 47 w 160"/>
                <a:gd name="T25" fmla="*/ 151 h 3758"/>
                <a:gd name="T26" fmla="*/ 63 w 160"/>
                <a:gd name="T27" fmla="*/ 116 h 3758"/>
                <a:gd name="T28" fmla="*/ 81 w 160"/>
                <a:gd name="T29" fmla="*/ 82 h 3758"/>
                <a:gd name="T30" fmla="*/ 105 w 160"/>
                <a:gd name="T31" fmla="*/ 52 h 3758"/>
                <a:gd name="T32" fmla="*/ 130 w 160"/>
                <a:gd name="T33" fmla="*/ 25 h 3758"/>
                <a:gd name="T34" fmla="*/ 160 w 160"/>
                <a:gd name="T35" fmla="*/ 0 h 3758"/>
                <a:gd name="T36" fmla="*/ 142 w 160"/>
                <a:gd name="T37" fmla="*/ 7 h 3758"/>
                <a:gd name="T38" fmla="*/ 110 w 160"/>
                <a:gd name="T39" fmla="*/ 25 h 3758"/>
                <a:gd name="T40" fmla="*/ 81 w 160"/>
                <a:gd name="T41" fmla="*/ 47 h 3758"/>
                <a:gd name="T42" fmla="*/ 56 w 160"/>
                <a:gd name="T43" fmla="*/ 72 h 3758"/>
                <a:gd name="T44" fmla="*/ 36 w 160"/>
                <a:gd name="T45" fmla="*/ 102 h 3758"/>
                <a:gd name="T46" fmla="*/ 19 w 160"/>
                <a:gd name="T47" fmla="*/ 134 h 3758"/>
                <a:gd name="T48" fmla="*/ 7 w 160"/>
                <a:gd name="T49" fmla="*/ 170 h 3758"/>
                <a:gd name="T50" fmla="*/ 0 w 160"/>
                <a:gd name="T51" fmla="*/ 208 h 3758"/>
                <a:gd name="T52" fmla="*/ 0 w 160"/>
                <a:gd name="T53" fmla="*/ 3531 h 3758"/>
                <a:gd name="T54" fmla="*/ 0 w 160"/>
                <a:gd name="T55" fmla="*/ 3549 h 3758"/>
                <a:gd name="T56" fmla="*/ 7 w 160"/>
                <a:gd name="T57" fmla="*/ 3586 h 3758"/>
                <a:gd name="T58" fmla="*/ 19 w 160"/>
                <a:gd name="T59" fmla="*/ 3622 h 3758"/>
                <a:gd name="T60" fmla="*/ 36 w 160"/>
                <a:gd name="T61" fmla="*/ 3655 h 3758"/>
                <a:gd name="T62" fmla="*/ 56 w 160"/>
                <a:gd name="T63" fmla="*/ 3684 h 3758"/>
                <a:gd name="T64" fmla="*/ 81 w 160"/>
                <a:gd name="T65" fmla="*/ 3711 h 3758"/>
                <a:gd name="T66" fmla="*/ 110 w 160"/>
                <a:gd name="T67" fmla="*/ 3733 h 3758"/>
                <a:gd name="T68" fmla="*/ 142 w 160"/>
                <a:gd name="T69" fmla="*/ 3751 h 3758"/>
                <a:gd name="T70" fmla="*/ 160 w 160"/>
                <a:gd name="T71" fmla="*/ 3758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0" h="3758">
                  <a:moveTo>
                    <a:pt x="160" y="3758"/>
                  </a:moveTo>
                  <a:lnTo>
                    <a:pt x="160" y="3758"/>
                  </a:lnTo>
                  <a:lnTo>
                    <a:pt x="145" y="3746"/>
                  </a:lnTo>
                  <a:lnTo>
                    <a:pt x="130" y="3733"/>
                  </a:lnTo>
                  <a:lnTo>
                    <a:pt x="116" y="3719"/>
                  </a:lnTo>
                  <a:lnTo>
                    <a:pt x="105" y="3706"/>
                  </a:lnTo>
                  <a:lnTo>
                    <a:pt x="93" y="3691"/>
                  </a:lnTo>
                  <a:lnTo>
                    <a:pt x="81" y="3675"/>
                  </a:lnTo>
                  <a:lnTo>
                    <a:pt x="71" y="3659"/>
                  </a:lnTo>
                  <a:lnTo>
                    <a:pt x="63" y="3642"/>
                  </a:lnTo>
                  <a:lnTo>
                    <a:pt x="54" y="3625"/>
                  </a:lnTo>
                  <a:lnTo>
                    <a:pt x="47" y="3607"/>
                  </a:lnTo>
                  <a:lnTo>
                    <a:pt x="41" y="3588"/>
                  </a:lnTo>
                  <a:lnTo>
                    <a:pt x="36" y="3569"/>
                  </a:lnTo>
                  <a:lnTo>
                    <a:pt x="32" y="3549"/>
                  </a:lnTo>
                  <a:lnTo>
                    <a:pt x="29" y="3531"/>
                  </a:lnTo>
                  <a:lnTo>
                    <a:pt x="27" y="3511"/>
                  </a:lnTo>
                  <a:lnTo>
                    <a:pt x="26" y="3490"/>
                  </a:lnTo>
                  <a:lnTo>
                    <a:pt x="26" y="267"/>
                  </a:lnTo>
                  <a:lnTo>
                    <a:pt x="26" y="267"/>
                  </a:lnTo>
                  <a:lnTo>
                    <a:pt x="27" y="247"/>
                  </a:lnTo>
                  <a:lnTo>
                    <a:pt x="29" y="227"/>
                  </a:lnTo>
                  <a:lnTo>
                    <a:pt x="32" y="207"/>
                  </a:lnTo>
                  <a:lnTo>
                    <a:pt x="36" y="188"/>
                  </a:lnTo>
                  <a:lnTo>
                    <a:pt x="41" y="170"/>
                  </a:lnTo>
                  <a:lnTo>
                    <a:pt x="47" y="151"/>
                  </a:lnTo>
                  <a:lnTo>
                    <a:pt x="54" y="133"/>
                  </a:lnTo>
                  <a:lnTo>
                    <a:pt x="63" y="116"/>
                  </a:lnTo>
                  <a:lnTo>
                    <a:pt x="71" y="99"/>
                  </a:lnTo>
                  <a:lnTo>
                    <a:pt x="81" y="82"/>
                  </a:lnTo>
                  <a:lnTo>
                    <a:pt x="93" y="67"/>
                  </a:lnTo>
                  <a:lnTo>
                    <a:pt x="105" y="52"/>
                  </a:lnTo>
                  <a:lnTo>
                    <a:pt x="116" y="38"/>
                  </a:lnTo>
                  <a:lnTo>
                    <a:pt x="130" y="25"/>
                  </a:lnTo>
                  <a:lnTo>
                    <a:pt x="145" y="12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42" y="7"/>
                  </a:lnTo>
                  <a:lnTo>
                    <a:pt x="126" y="15"/>
                  </a:lnTo>
                  <a:lnTo>
                    <a:pt x="110" y="25"/>
                  </a:lnTo>
                  <a:lnTo>
                    <a:pt x="96" y="35"/>
                  </a:lnTo>
                  <a:lnTo>
                    <a:pt x="81" y="47"/>
                  </a:lnTo>
                  <a:lnTo>
                    <a:pt x="68" y="59"/>
                  </a:lnTo>
                  <a:lnTo>
                    <a:pt x="56" y="72"/>
                  </a:lnTo>
                  <a:lnTo>
                    <a:pt x="46" y="87"/>
                  </a:lnTo>
                  <a:lnTo>
                    <a:pt x="36" y="102"/>
                  </a:lnTo>
                  <a:lnTo>
                    <a:pt x="26" y="118"/>
                  </a:lnTo>
                  <a:lnTo>
                    <a:pt x="19" y="134"/>
                  </a:lnTo>
                  <a:lnTo>
                    <a:pt x="12" y="153"/>
                  </a:lnTo>
                  <a:lnTo>
                    <a:pt x="7" y="170"/>
                  </a:lnTo>
                  <a:lnTo>
                    <a:pt x="4" y="188"/>
                  </a:lnTo>
                  <a:lnTo>
                    <a:pt x="0" y="208"/>
                  </a:lnTo>
                  <a:lnTo>
                    <a:pt x="0" y="227"/>
                  </a:lnTo>
                  <a:lnTo>
                    <a:pt x="0" y="3531"/>
                  </a:lnTo>
                  <a:lnTo>
                    <a:pt x="0" y="3531"/>
                  </a:lnTo>
                  <a:lnTo>
                    <a:pt x="0" y="3549"/>
                  </a:lnTo>
                  <a:lnTo>
                    <a:pt x="4" y="3568"/>
                  </a:lnTo>
                  <a:lnTo>
                    <a:pt x="7" y="3586"/>
                  </a:lnTo>
                  <a:lnTo>
                    <a:pt x="12" y="3605"/>
                  </a:lnTo>
                  <a:lnTo>
                    <a:pt x="19" y="3622"/>
                  </a:lnTo>
                  <a:lnTo>
                    <a:pt x="26" y="3638"/>
                  </a:lnTo>
                  <a:lnTo>
                    <a:pt x="36" y="3655"/>
                  </a:lnTo>
                  <a:lnTo>
                    <a:pt x="46" y="3670"/>
                  </a:lnTo>
                  <a:lnTo>
                    <a:pt x="56" y="3684"/>
                  </a:lnTo>
                  <a:lnTo>
                    <a:pt x="68" y="3699"/>
                  </a:lnTo>
                  <a:lnTo>
                    <a:pt x="81" y="3711"/>
                  </a:lnTo>
                  <a:lnTo>
                    <a:pt x="96" y="3723"/>
                  </a:lnTo>
                  <a:lnTo>
                    <a:pt x="110" y="3733"/>
                  </a:lnTo>
                  <a:lnTo>
                    <a:pt x="126" y="3743"/>
                  </a:lnTo>
                  <a:lnTo>
                    <a:pt x="142" y="3751"/>
                  </a:lnTo>
                  <a:lnTo>
                    <a:pt x="160" y="3758"/>
                  </a:lnTo>
                  <a:lnTo>
                    <a:pt x="160" y="3758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4C425449-2C66-4631-8521-CF8A36473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510" y="6077317"/>
              <a:ext cx="2690538" cy="214708"/>
            </a:xfrm>
            <a:custGeom>
              <a:avLst/>
              <a:gdLst>
                <a:gd name="T0" fmla="*/ 244 w 1817"/>
                <a:gd name="T1" fmla="*/ 123 h 145"/>
                <a:gd name="T2" fmla="*/ 226 w 1817"/>
                <a:gd name="T3" fmla="*/ 123 h 145"/>
                <a:gd name="T4" fmla="*/ 189 w 1817"/>
                <a:gd name="T5" fmla="*/ 118 h 145"/>
                <a:gd name="T6" fmla="*/ 155 w 1817"/>
                <a:gd name="T7" fmla="*/ 109 h 145"/>
                <a:gd name="T8" fmla="*/ 122 w 1817"/>
                <a:gd name="T9" fmla="*/ 98 h 145"/>
                <a:gd name="T10" fmla="*/ 76 w 1817"/>
                <a:gd name="T11" fmla="*/ 72 h 145"/>
                <a:gd name="T12" fmla="*/ 24 w 1817"/>
                <a:gd name="T13" fmla="*/ 27 h 145"/>
                <a:gd name="T14" fmla="*/ 0 w 1817"/>
                <a:gd name="T15" fmla="*/ 0 h 145"/>
                <a:gd name="T16" fmla="*/ 21 w 1817"/>
                <a:gd name="T17" fmla="*/ 30 h 145"/>
                <a:gd name="T18" fmla="*/ 42 w 1817"/>
                <a:gd name="T19" fmla="*/ 59 h 145"/>
                <a:gd name="T20" fmla="*/ 68 w 1817"/>
                <a:gd name="T21" fmla="*/ 84 h 145"/>
                <a:gd name="T22" fmla="*/ 98 w 1817"/>
                <a:gd name="T23" fmla="*/ 104 h 145"/>
                <a:gd name="T24" fmla="*/ 130 w 1817"/>
                <a:gd name="T25" fmla="*/ 121 h 145"/>
                <a:gd name="T26" fmla="*/ 164 w 1817"/>
                <a:gd name="T27" fmla="*/ 135 h 145"/>
                <a:gd name="T28" fmla="*/ 199 w 1817"/>
                <a:gd name="T29" fmla="*/ 143 h 145"/>
                <a:gd name="T30" fmla="*/ 238 w 1817"/>
                <a:gd name="T31" fmla="*/ 145 h 145"/>
                <a:gd name="T32" fmla="*/ 1580 w 1817"/>
                <a:gd name="T33" fmla="*/ 145 h 145"/>
                <a:gd name="T34" fmla="*/ 1619 w 1817"/>
                <a:gd name="T35" fmla="*/ 143 h 145"/>
                <a:gd name="T36" fmla="*/ 1654 w 1817"/>
                <a:gd name="T37" fmla="*/ 135 h 145"/>
                <a:gd name="T38" fmla="*/ 1688 w 1817"/>
                <a:gd name="T39" fmla="*/ 121 h 145"/>
                <a:gd name="T40" fmla="*/ 1720 w 1817"/>
                <a:gd name="T41" fmla="*/ 104 h 145"/>
                <a:gd name="T42" fmla="*/ 1750 w 1817"/>
                <a:gd name="T43" fmla="*/ 84 h 145"/>
                <a:gd name="T44" fmla="*/ 1775 w 1817"/>
                <a:gd name="T45" fmla="*/ 59 h 145"/>
                <a:gd name="T46" fmla="*/ 1799 w 1817"/>
                <a:gd name="T47" fmla="*/ 30 h 145"/>
                <a:gd name="T48" fmla="*/ 1817 w 1817"/>
                <a:gd name="T49" fmla="*/ 0 h 145"/>
                <a:gd name="T50" fmla="*/ 1794 w 1817"/>
                <a:gd name="T51" fmla="*/ 27 h 145"/>
                <a:gd name="T52" fmla="*/ 1741 w 1817"/>
                <a:gd name="T53" fmla="*/ 72 h 145"/>
                <a:gd name="T54" fmla="*/ 1696 w 1817"/>
                <a:gd name="T55" fmla="*/ 98 h 145"/>
                <a:gd name="T56" fmla="*/ 1662 w 1817"/>
                <a:gd name="T57" fmla="*/ 109 h 145"/>
                <a:gd name="T58" fmla="*/ 1629 w 1817"/>
                <a:gd name="T59" fmla="*/ 118 h 145"/>
                <a:gd name="T60" fmla="*/ 1592 w 1817"/>
                <a:gd name="T61" fmla="*/ 123 h 145"/>
                <a:gd name="T62" fmla="*/ 1573 w 1817"/>
                <a:gd name="T63" fmla="*/ 1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7" h="145">
                  <a:moveTo>
                    <a:pt x="1573" y="123"/>
                  </a:moveTo>
                  <a:lnTo>
                    <a:pt x="244" y="123"/>
                  </a:lnTo>
                  <a:lnTo>
                    <a:pt x="244" y="123"/>
                  </a:lnTo>
                  <a:lnTo>
                    <a:pt x="226" y="123"/>
                  </a:lnTo>
                  <a:lnTo>
                    <a:pt x="207" y="121"/>
                  </a:lnTo>
                  <a:lnTo>
                    <a:pt x="189" y="118"/>
                  </a:lnTo>
                  <a:lnTo>
                    <a:pt x="172" y="114"/>
                  </a:lnTo>
                  <a:lnTo>
                    <a:pt x="155" y="109"/>
                  </a:lnTo>
                  <a:lnTo>
                    <a:pt x="138" y="104"/>
                  </a:lnTo>
                  <a:lnTo>
                    <a:pt x="122" y="98"/>
                  </a:lnTo>
                  <a:lnTo>
                    <a:pt x="106" y="89"/>
                  </a:lnTo>
                  <a:lnTo>
                    <a:pt x="76" y="72"/>
                  </a:lnTo>
                  <a:lnTo>
                    <a:pt x="49" y="51"/>
                  </a:lnTo>
                  <a:lnTo>
                    <a:pt x="24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15"/>
                  </a:lnTo>
                  <a:lnTo>
                    <a:pt x="21" y="30"/>
                  </a:lnTo>
                  <a:lnTo>
                    <a:pt x="31" y="45"/>
                  </a:lnTo>
                  <a:lnTo>
                    <a:pt x="42" y="59"/>
                  </a:lnTo>
                  <a:lnTo>
                    <a:pt x="54" y="72"/>
                  </a:lnTo>
                  <a:lnTo>
                    <a:pt x="68" y="84"/>
                  </a:lnTo>
                  <a:lnTo>
                    <a:pt x="83" y="94"/>
                  </a:lnTo>
                  <a:lnTo>
                    <a:pt x="98" y="104"/>
                  </a:lnTo>
                  <a:lnTo>
                    <a:pt x="113" y="114"/>
                  </a:lnTo>
                  <a:lnTo>
                    <a:pt x="130" y="121"/>
                  </a:lnTo>
                  <a:lnTo>
                    <a:pt x="147" y="130"/>
                  </a:lnTo>
                  <a:lnTo>
                    <a:pt x="164" y="135"/>
                  </a:lnTo>
                  <a:lnTo>
                    <a:pt x="182" y="140"/>
                  </a:lnTo>
                  <a:lnTo>
                    <a:pt x="199" y="143"/>
                  </a:lnTo>
                  <a:lnTo>
                    <a:pt x="219" y="145"/>
                  </a:lnTo>
                  <a:lnTo>
                    <a:pt x="238" y="145"/>
                  </a:lnTo>
                  <a:lnTo>
                    <a:pt x="1580" y="145"/>
                  </a:lnTo>
                  <a:lnTo>
                    <a:pt x="1580" y="145"/>
                  </a:lnTo>
                  <a:lnTo>
                    <a:pt x="1598" y="145"/>
                  </a:lnTo>
                  <a:lnTo>
                    <a:pt x="1619" y="143"/>
                  </a:lnTo>
                  <a:lnTo>
                    <a:pt x="1637" y="140"/>
                  </a:lnTo>
                  <a:lnTo>
                    <a:pt x="1654" y="135"/>
                  </a:lnTo>
                  <a:lnTo>
                    <a:pt x="1671" y="130"/>
                  </a:lnTo>
                  <a:lnTo>
                    <a:pt x="1688" y="121"/>
                  </a:lnTo>
                  <a:lnTo>
                    <a:pt x="1704" y="114"/>
                  </a:lnTo>
                  <a:lnTo>
                    <a:pt x="1720" y="104"/>
                  </a:lnTo>
                  <a:lnTo>
                    <a:pt x="1735" y="94"/>
                  </a:lnTo>
                  <a:lnTo>
                    <a:pt x="1750" y="84"/>
                  </a:lnTo>
                  <a:lnTo>
                    <a:pt x="1763" y="72"/>
                  </a:lnTo>
                  <a:lnTo>
                    <a:pt x="1775" y="59"/>
                  </a:lnTo>
                  <a:lnTo>
                    <a:pt x="1787" y="45"/>
                  </a:lnTo>
                  <a:lnTo>
                    <a:pt x="1799" y="30"/>
                  </a:lnTo>
                  <a:lnTo>
                    <a:pt x="1807" y="15"/>
                  </a:lnTo>
                  <a:lnTo>
                    <a:pt x="1817" y="0"/>
                  </a:lnTo>
                  <a:lnTo>
                    <a:pt x="1817" y="0"/>
                  </a:lnTo>
                  <a:lnTo>
                    <a:pt x="1794" y="27"/>
                  </a:lnTo>
                  <a:lnTo>
                    <a:pt x="1770" y="51"/>
                  </a:lnTo>
                  <a:lnTo>
                    <a:pt x="1741" y="72"/>
                  </a:lnTo>
                  <a:lnTo>
                    <a:pt x="1711" y="89"/>
                  </a:lnTo>
                  <a:lnTo>
                    <a:pt x="1696" y="98"/>
                  </a:lnTo>
                  <a:lnTo>
                    <a:pt x="1679" y="104"/>
                  </a:lnTo>
                  <a:lnTo>
                    <a:pt x="1662" y="109"/>
                  </a:lnTo>
                  <a:lnTo>
                    <a:pt x="1646" y="114"/>
                  </a:lnTo>
                  <a:lnTo>
                    <a:pt x="1629" y="118"/>
                  </a:lnTo>
                  <a:lnTo>
                    <a:pt x="1610" y="121"/>
                  </a:lnTo>
                  <a:lnTo>
                    <a:pt x="1592" y="123"/>
                  </a:lnTo>
                  <a:lnTo>
                    <a:pt x="1573" y="123"/>
                  </a:lnTo>
                  <a:lnTo>
                    <a:pt x="1573" y="12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304BCB7B-436C-4A9F-B449-F3C3A43497FE}"/>
                </a:ext>
              </a:extLst>
            </p:cNvPr>
            <p:cNvGrpSpPr/>
            <p:nvPr/>
          </p:nvGrpSpPr>
          <p:grpSpPr>
            <a:xfrm>
              <a:off x="6936207" y="674071"/>
              <a:ext cx="2615019" cy="5509860"/>
              <a:chOff x="6936156" y="674071"/>
              <a:chExt cx="2615000" cy="5509858"/>
            </a:xfrm>
          </p:grpSpPr>
          <p:sp>
            <p:nvSpPr>
              <p:cNvPr id="18" name="Freeform 18">
                <a:extLst>
                  <a:ext uri="{FF2B5EF4-FFF2-40B4-BE49-F238E27FC236}">
                    <a16:creationId xmlns:a16="http://schemas.microsoft.com/office/drawing/2014/main" id="{11674EA6-3FC5-42A1-BC30-148CC87B5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6156" y="674071"/>
                <a:ext cx="2615000" cy="5509858"/>
              </a:xfrm>
              <a:custGeom>
                <a:avLst/>
                <a:gdLst>
                  <a:gd name="connsiteX0" fmla="*/ 310957 w 2615000"/>
                  <a:gd name="connsiteY0" fmla="*/ 39981 h 5509858"/>
                  <a:gd name="connsiteX1" fmla="*/ 282822 w 2615000"/>
                  <a:gd name="connsiteY1" fmla="*/ 45904 h 5509858"/>
                  <a:gd name="connsiteX2" fmla="*/ 256169 w 2615000"/>
                  <a:gd name="connsiteY2" fmla="*/ 53308 h 5509858"/>
                  <a:gd name="connsiteX3" fmla="*/ 228035 w 2615000"/>
                  <a:gd name="connsiteY3" fmla="*/ 62192 h 5509858"/>
                  <a:gd name="connsiteX4" fmla="*/ 202862 w 2615000"/>
                  <a:gd name="connsiteY4" fmla="*/ 75519 h 5509858"/>
                  <a:gd name="connsiteX5" fmla="*/ 179170 w 2615000"/>
                  <a:gd name="connsiteY5" fmla="*/ 90327 h 5509858"/>
                  <a:gd name="connsiteX6" fmla="*/ 156959 w 2615000"/>
                  <a:gd name="connsiteY6" fmla="*/ 105134 h 5509858"/>
                  <a:gd name="connsiteX7" fmla="*/ 136228 w 2615000"/>
                  <a:gd name="connsiteY7" fmla="*/ 124384 h 5509858"/>
                  <a:gd name="connsiteX8" fmla="*/ 116979 w 2615000"/>
                  <a:gd name="connsiteY8" fmla="*/ 145114 h 5509858"/>
                  <a:gd name="connsiteX9" fmla="*/ 99210 w 2615000"/>
                  <a:gd name="connsiteY9" fmla="*/ 167325 h 5509858"/>
                  <a:gd name="connsiteX10" fmla="*/ 85883 w 2615000"/>
                  <a:gd name="connsiteY10" fmla="*/ 192498 h 5509858"/>
                  <a:gd name="connsiteX11" fmla="*/ 74037 w 2615000"/>
                  <a:gd name="connsiteY11" fmla="*/ 217671 h 5509858"/>
                  <a:gd name="connsiteX12" fmla="*/ 63672 w 2615000"/>
                  <a:gd name="connsiteY12" fmla="*/ 244324 h 5509858"/>
                  <a:gd name="connsiteX13" fmla="*/ 56268 w 2615000"/>
                  <a:gd name="connsiteY13" fmla="*/ 272458 h 5509858"/>
                  <a:gd name="connsiteX14" fmla="*/ 51826 w 2615000"/>
                  <a:gd name="connsiteY14" fmla="*/ 302073 h 5509858"/>
                  <a:gd name="connsiteX15" fmla="*/ 48864 w 2615000"/>
                  <a:gd name="connsiteY15" fmla="*/ 331688 h 5509858"/>
                  <a:gd name="connsiteX16" fmla="*/ 48864 w 2615000"/>
                  <a:gd name="connsiteY16" fmla="*/ 5179653 h 5509858"/>
                  <a:gd name="connsiteX17" fmla="*/ 51826 w 2615000"/>
                  <a:gd name="connsiteY17" fmla="*/ 5209268 h 5509858"/>
                  <a:gd name="connsiteX18" fmla="*/ 56268 w 2615000"/>
                  <a:gd name="connsiteY18" fmla="*/ 5238883 h 5509858"/>
                  <a:gd name="connsiteX19" fmla="*/ 63672 w 2615000"/>
                  <a:gd name="connsiteY19" fmla="*/ 5267017 h 5509858"/>
                  <a:gd name="connsiteX20" fmla="*/ 74037 w 2615000"/>
                  <a:gd name="connsiteY20" fmla="*/ 5293670 h 5509858"/>
                  <a:gd name="connsiteX21" fmla="*/ 85883 w 2615000"/>
                  <a:gd name="connsiteY21" fmla="*/ 5318843 h 5509858"/>
                  <a:gd name="connsiteX22" fmla="*/ 99210 w 2615000"/>
                  <a:gd name="connsiteY22" fmla="*/ 5341054 h 5509858"/>
                  <a:gd name="connsiteX23" fmla="*/ 116979 w 2615000"/>
                  <a:gd name="connsiteY23" fmla="*/ 5363265 h 5509858"/>
                  <a:gd name="connsiteX24" fmla="*/ 136228 w 2615000"/>
                  <a:gd name="connsiteY24" fmla="*/ 5385477 h 5509858"/>
                  <a:gd name="connsiteX25" fmla="*/ 156959 w 2615000"/>
                  <a:gd name="connsiteY25" fmla="*/ 5403246 h 5509858"/>
                  <a:gd name="connsiteX26" fmla="*/ 179170 w 2615000"/>
                  <a:gd name="connsiteY26" fmla="*/ 5421015 h 5509858"/>
                  <a:gd name="connsiteX27" fmla="*/ 202862 w 2615000"/>
                  <a:gd name="connsiteY27" fmla="*/ 5435822 h 5509858"/>
                  <a:gd name="connsiteX28" fmla="*/ 228035 w 2615000"/>
                  <a:gd name="connsiteY28" fmla="*/ 5447668 h 5509858"/>
                  <a:gd name="connsiteX29" fmla="*/ 256169 w 2615000"/>
                  <a:gd name="connsiteY29" fmla="*/ 5458033 h 5509858"/>
                  <a:gd name="connsiteX30" fmla="*/ 282822 w 2615000"/>
                  <a:gd name="connsiteY30" fmla="*/ 5465437 h 5509858"/>
                  <a:gd name="connsiteX31" fmla="*/ 310957 w 2615000"/>
                  <a:gd name="connsiteY31" fmla="*/ 5468399 h 5509858"/>
                  <a:gd name="connsiteX32" fmla="*/ 340571 w 2615000"/>
                  <a:gd name="connsiteY32" fmla="*/ 5469879 h 5509858"/>
                  <a:gd name="connsiteX33" fmla="*/ 2272947 w 2615000"/>
                  <a:gd name="connsiteY33" fmla="*/ 5469879 h 5509858"/>
                  <a:gd name="connsiteX34" fmla="*/ 2304042 w 2615000"/>
                  <a:gd name="connsiteY34" fmla="*/ 5468399 h 5509858"/>
                  <a:gd name="connsiteX35" fmla="*/ 2330696 w 2615000"/>
                  <a:gd name="connsiteY35" fmla="*/ 5465437 h 5509858"/>
                  <a:gd name="connsiteX36" fmla="*/ 2360311 w 2615000"/>
                  <a:gd name="connsiteY36" fmla="*/ 5458033 h 5509858"/>
                  <a:gd name="connsiteX37" fmla="*/ 2385484 w 2615000"/>
                  <a:gd name="connsiteY37" fmla="*/ 5447668 h 5509858"/>
                  <a:gd name="connsiteX38" fmla="*/ 2413618 w 2615000"/>
                  <a:gd name="connsiteY38" fmla="*/ 5435822 h 5509858"/>
                  <a:gd name="connsiteX39" fmla="*/ 2435829 w 2615000"/>
                  <a:gd name="connsiteY39" fmla="*/ 5421015 h 5509858"/>
                  <a:gd name="connsiteX40" fmla="*/ 2458040 w 2615000"/>
                  <a:gd name="connsiteY40" fmla="*/ 5403246 h 5509858"/>
                  <a:gd name="connsiteX41" fmla="*/ 2480252 w 2615000"/>
                  <a:gd name="connsiteY41" fmla="*/ 5385477 h 5509858"/>
                  <a:gd name="connsiteX42" fmla="*/ 2498020 w 2615000"/>
                  <a:gd name="connsiteY42" fmla="*/ 5363265 h 5509858"/>
                  <a:gd name="connsiteX43" fmla="*/ 2515789 w 2615000"/>
                  <a:gd name="connsiteY43" fmla="*/ 5341054 h 5509858"/>
                  <a:gd name="connsiteX44" fmla="*/ 2530597 w 2615000"/>
                  <a:gd name="connsiteY44" fmla="*/ 5318843 h 5509858"/>
                  <a:gd name="connsiteX45" fmla="*/ 2542443 w 2615000"/>
                  <a:gd name="connsiteY45" fmla="*/ 5293670 h 5509858"/>
                  <a:gd name="connsiteX46" fmla="*/ 2552808 w 2615000"/>
                  <a:gd name="connsiteY46" fmla="*/ 5267017 h 5509858"/>
                  <a:gd name="connsiteX47" fmla="*/ 2557250 w 2615000"/>
                  <a:gd name="connsiteY47" fmla="*/ 5238883 h 5509858"/>
                  <a:gd name="connsiteX48" fmla="*/ 2561692 w 2615000"/>
                  <a:gd name="connsiteY48" fmla="*/ 5209268 h 5509858"/>
                  <a:gd name="connsiteX49" fmla="*/ 2564654 w 2615000"/>
                  <a:gd name="connsiteY49" fmla="*/ 5179653 h 5509858"/>
                  <a:gd name="connsiteX50" fmla="*/ 2564654 w 2615000"/>
                  <a:gd name="connsiteY50" fmla="*/ 331688 h 5509858"/>
                  <a:gd name="connsiteX51" fmla="*/ 2561692 w 2615000"/>
                  <a:gd name="connsiteY51" fmla="*/ 302073 h 5509858"/>
                  <a:gd name="connsiteX52" fmla="*/ 2557250 w 2615000"/>
                  <a:gd name="connsiteY52" fmla="*/ 272458 h 5509858"/>
                  <a:gd name="connsiteX53" fmla="*/ 2552808 w 2615000"/>
                  <a:gd name="connsiteY53" fmla="*/ 244324 h 5509858"/>
                  <a:gd name="connsiteX54" fmla="*/ 2542443 w 2615000"/>
                  <a:gd name="connsiteY54" fmla="*/ 217671 h 5509858"/>
                  <a:gd name="connsiteX55" fmla="*/ 2530597 w 2615000"/>
                  <a:gd name="connsiteY55" fmla="*/ 192498 h 5509858"/>
                  <a:gd name="connsiteX56" fmla="*/ 2515789 w 2615000"/>
                  <a:gd name="connsiteY56" fmla="*/ 167325 h 5509858"/>
                  <a:gd name="connsiteX57" fmla="*/ 2498020 w 2615000"/>
                  <a:gd name="connsiteY57" fmla="*/ 145114 h 5509858"/>
                  <a:gd name="connsiteX58" fmla="*/ 2480252 w 2615000"/>
                  <a:gd name="connsiteY58" fmla="*/ 124384 h 5509858"/>
                  <a:gd name="connsiteX59" fmla="*/ 2458040 w 2615000"/>
                  <a:gd name="connsiteY59" fmla="*/ 105134 h 5509858"/>
                  <a:gd name="connsiteX60" fmla="*/ 2435829 w 2615000"/>
                  <a:gd name="connsiteY60" fmla="*/ 90327 h 5509858"/>
                  <a:gd name="connsiteX61" fmla="*/ 2413618 w 2615000"/>
                  <a:gd name="connsiteY61" fmla="*/ 75519 h 5509858"/>
                  <a:gd name="connsiteX62" fmla="*/ 2385484 w 2615000"/>
                  <a:gd name="connsiteY62" fmla="*/ 62192 h 5509858"/>
                  <a:gd name="connsiteX63" fmla="*/ 2360311 w 2615000"/>
                  <a:gd name="connsiteY63" fmla="*/ 53308 h 5509858"/>
                  <a:gd name="connsiteX64" fmla="*/ 2330696 w 2615000"/>
                  <a:gd name="connsiteY64" fmla="*/ 45904 h 5509858"/>
                  <a:gd name="connsiteX65" fmla="*/ 2304042 w 2615000"/>
                  <a:gd name="connsiteY65" fmla="*/ 39981 h 5509858"/>
                  <a:gd name="connsiteX66" fmla="*/ 2272947 w 2615000"/>
                  <a:gd name="connsiteY66" fmla="*/ 39981 h 5509858"/>
                  <a:gd name="connsiteX67" fmla="*/ 2061200 w 2615000"/>
                  <a:gd name="connsiteY67" fmla="*/ 39981 h 5509858"/>
                  <a:gd name="connsiteX68" fmla="*/ 2049354 w 2615000"/>
                  <a:gd name="connsiteY68" fmla="*/ 39981 h 5509858"/>
                  <a:gd name="connsiteX69" fmla="*/ 2038989 w 2615000"/>
                  <a:gd name="connsiteY69" fmla="*/ 42943 h 5509858"/>
                  <a:gd name="connsiteX70" fmla="*/ 2028623 w 2615000"/>
                  <a:gd name="connsiteY70" fmla="*/ 47385 h 5509858"/>
                  <a:gd name="connsiteX71" fmla="*/ 2021220 w 2615000"/>
                  <a:gd name="connsiteY71" fmla="*/ 54789 h 5509858"/>
                  <a:gd name="connsiteX72" fmla="*/ 2013816 w 2615000"/>
                  <a:gd name="connsiteY72" fmla="*/ 62192 h 5509858"/>
                  <a:gd name="connsiteX73" fmla="*/ 2009374 w 2615000"/>
                  <a:gd name="connsiteY73" fmla="*/ 72558 h 5509858"/>
                  <a:gd name="connsiteX74" fmla="*/ 2006412 w 2615000"/>
                  <a:gd name="connsiteY74" fmla="*/ 82923 h 5509858"/>
                  <a:gd name="connsiteX75" fmla="*/ 2006412 w 2615000"/>
                  <a:gd name="connsiteY75" fmla="*/ 94769 h 5509858"/>
                  <a:gd name="connsiteX76" fmla="*/ 2004932 w 2615000"/>
                  <a:gd name="connsiteY76" fmla="*/ 109576 h 5509858"/>
                  <a:gd name="connsiteX77" fmla="*/ 2004932 w 2615000"/>
                  <a:gd name="connsiteY77" fmla="*/ 124384 h 5509858"/>
                  <a:gd name="connsiteX78" fmla="*/ 1994566 w 2615000"/>
                  <a:gd name="connsiteY78" fmla="*/ 152518 h 5509858"/>
                  <a:gd name="connsiteX79" fmla="*/ 1982720 w 2615000"/>
                  <a:gd name="connsiteY79" fmla="*/ 177691 h 5509858"/>
                  <a:gd name="connsiteX80" fmla="*/ 1961990 w 2615000"/>
                  <a:gd name="connsiteY80" fmla="*/ 199902 h 5509858"/>
                  <a:gd name="connsiteX81" fmla="*/ 1939778 w 2615000"/>
                  <a:gd name="connsiteY81" fmla="*/ 217671 h 5509858"/>
                  <a:gd name="connsiteX82" fmla="*/ 1914606 w 2615000"/>
                  <a:gd name="connsiteY82" fmla="*/ 232478 h 5509858"/>
                  <a:gd name="connsiteX83" fmla="*/ 1887952 w 2615000"/>
                  <a:gd name="connsiteY83" fmla="*/ 239882 h 5509858"/>
                  <a:gd name="connsiteX84" fmla="*/ 1873145 w 2615000"/>
                  <a:gd name="connsiteY84" fmla="*/ 241363 h 5509858"/>
                  <a:gd name="connsiteX85" fmla="*/ 1856857 w 2615000"/>
                  <a:gd name="connsiteY85" fmla="*/ 241363 h 5509858"/>
                  <a:gd name="connsiteX86" fmla="*/ 756662 w 2615000"/>
                  <a:gd name="connsiteY86" fmla="*/ 241363 h 5509858"/>
                  <a:gd name="connsiteX87" fmla="*/ 741854 w 2615000"/>
                  <a:gd name="connsiteY87" fmla="*/ 241363 h 5509858"/>
                  <a:gd name="connsiteX88" fmla="*/ 727047 w 2615000"/>
                  <a:gd name="connsiteY88" fmla="*/ 239882 h 5509858"/>
                  <a:gd name="connsiteX89" fmla="*/ 698912 w 2615000"/>
                  <a:gd name="connsiteY89" fmla="*/ 232478 h 5509858"/>
                  <a:gd name="connsiteX90" fmla="*/ 673740 w 2615000"/>
                  <a:gd name="connsiteY90" fmla="*/ 217671 h 5509858"/>
                  <a:gd name="connsiteX91" fmla="*/ 651528 w 2615000"/>
                  <a:gd name="connsiteY91" fmla="*/ 199902 h 5509858"/>
                  <a:gd name="connsiteX92" fmla="*/ 633759 w 2615000"/>
                  <a:gd name="connsiteY92" fmla="*/ 177691 h 5509858"/>
                  <a:gd name="connsiteX93" fmla="*/ 618952 w 2615000"/>
                  <a:gd name="connsiteY93" fmla="*/ 152518 h 5509858"/>
                  <a:gd name="connsiteX94" fmla="*/ 611548 w 2615000"/>
                  <a:gd name="connsiteY94" fmla="*/ 124384 h 5509858"/>
                  <a:gd name="connsiteX95" fmla="*/ 610068 w 2615000"/>
                  <a:gd name="connsiteY95" fmla="*/ 109576 h 5509858"/>
                  <a:gd name="connsiteX96" fmla="*/ 610068 w 2615000"/>
                  <a:gd name="connsiteY96" fmla="*/ 94769 h 5509858"/>
                  <a:gd name="connsiteX97" fmla="*/ 607106 w 2615000"/>
                  <a:gd name="connsiteY97" fmla="*/ 82923 h 5509858"/>
                  <a:gd name="connsiteX98" fmla="*/ 604145 w 2615000"/>
                  <a:gd name="connsiteY98" fmla="*/ 72558 h 5509858"/>
                  <a:gd name="connsiteX99" fmla="*/ 599702 w 2615000"/>
                  <a:gd name="connsiteY99" fmla="*/ 62192 h 5509858"/>
                  <a:gd name="connsiteX100" fmla="*/ 592299 w 2615000"/>
                  <a:gd name="connsiteY100" fmla="*/ 54789 h 5509858"/>
                  <a:gd name="connsiteX101" fmla="*/ 584895 w 2615000"/>
                  <a:gd name="connsiteY101" fmla="*/ 47385 h 5509858"/>
                  <a:gd name="connsiteX102" fmla="*/ 574530 w 2615000"/>
                  <a:gd name="connsiteY102" fmla="*/ 42943 h 5509858"/>
                  <a:gd name="connsiteX103" fmla="*/ 564164 w 2615000"/>
                  <a:gd name="connsiteY103" fmla="*/ 39981 h 5509858"/>
                  <a:gd name="connsiteX104" fmla="*/ 555280 w 2615000"/>
                  <a:gd name="connsiteY104" fmla="*/ 39981 h 5509858"/>
                  <a:gd name="connsiteX105" fmla="*/ 340571 w 2615000"/>
                  <a:gd name="connsiteY105" fmla="*/ 39981 h 5509858"/>
                  <a:gd name="connsiteX106" fmla="*/ 315399 w 2615000"/>
                  <a:gd name="connsiteY106" fmla="*/ 0 h 5509858"/>
                  <a:gd name="connsiteX107" fmla="*/ 350937 w 2615000"/>
                  <a:gd name="connsiteY107" fmla="*/ 0 h 5509858"/>
                  <a:gd name="connsiteX108" fmla="*/ 2264063 w 2615000"/>
                  <a:gd name="connsiteY108" fmla="*/ 0 h 5509858"/>
                  <a:gd name="connsiteX109" fmla="*/ 2301082 w 2615000"/>
                  <a:gd name="connsiteY109" fmla="*/ 0 h 5509858"/>
                  <a:gd name="connsiteX110" fmla="*/ 2335139 w 2615000"/>
                  <a:gd name="connsiteY110" fmla="*/ 5923 h 5509858"/>
                  <a:gd name="connsiteX111" fmla="*/ 2367715 w 2615000"/>
                  <a:gd name="connsiteY111" fmla="*/ 14808 h 5509858"/>
                  <a:gd name="connsiteX112" fmla="*/ 2400292 w 2615000"/>
                  <a:gd name="connsiteY112" fmla="*/ 28134 h 5509858"/>
                  <a:gd name="connsiteX113" fmla="*/ 2429906 w 2615000"/>
                  <a:gd name="connsiteY113" fmla="*/ 42942 h 5509858"/>
                  <a:gd name="connsiteX114" fmla="*/ 2461002 w 2615000"/>
                  <a:gd name="connsiteY114" fmla="*/ 60711 h 5509858"/>
                  <a:gd name="connsiteX115" fmla="*/ 2487656 w 2615000"/>
                  <a:gd name="connsiteY115" fmla="*/ 79960 h 5509858"/>
                  <a:gd name="connsiteX116" fmla="*/ 2512828 w 2615000"/>
                  <a:gd name="connsiteY116" fmla="*/ 102172 h 5509858"/>
                  <a:gd name="connsiteX117" fmla="*/ 2535040 w 2615000"/>
                  <a:gd name="connsiteY117" fmla="*/ 127344 h 5509858"/>
                  <a:gd name="connsiteX118" fmla="*/ 2554289 w 2615000"/>
                  <a:gd name="connsiteY118" fmla="*/ 155479 h 5509858"/>
                  <a:gd name="connsiteX119" fmla="*/ 2572058 w 2615000"/>
                  <a:gd name="connsiteY119" fmla="*/ 182132 h 5509858"/>
                  <a:gd name="connsiteX120" fmla="*/ 2586866 w 2615000"/>
                  <a:gd name="connsiteY120" fmla="*/ 214708 h 5509858"/>
                  <a:gd name="connsiteX121" fmla="*/ 2600192 w 2615000"/>
                  <a:gd name="connsiteY121" fmla="*/ 244323 h 5509858"/>
                  <a:gd name="connsiteX122" fmla="*/ 2607596 w 2615000"/>
                  <a:gd name="connsiteY122" fmla="*/ 279861 h 5509858"/>
                  <a:gd name="connsiteX123" fmla="*/ 2612038 w 2615000"/>
                  <a:gd name="connsiteY123" fmla="*/ 313918 h 5509858"/>
                  <a:gd name="connsiteX124" fmla="*/ 2615000 w 2615000"/>
                  <a:gd name="connsiteY124" fmla="*/ 349456 h 5509858"/>
                  <a:gd name="connsiteX125" fmla="*/ 2615000 w 2615000"/>
                  <a:gd name="connsiteY125" fmla="*/ 5161883 h 5509858"/>
                  <a:gd name="connsiteX126" fmla="*/ 2612038 w 2615000"/>
                  <a:gd name="connsiteY126" fmla="*/ 5195940 h 5509858"/>
                  <a:gd name="connsiteX127" fmla="*/ 2607596 w 2615000"/>
                  <a:gd name="connsiteY127" fmla="*/ 5231478 h 5509858"/>
                  <a:gd name="connsiteX128" fmla="*/ 2600192 w 2615000"/>
                  <a:gd name="connsiteY128" fmla="*/ 5264054 h 5509858"/>
                  <a:gd name="connsiteX129" fmla="*/ 2586866 w 2615000"/>
                  <a:gd name="connsiteY129" fmla="*/ 5296631 h 5509858"/>
                  <a:gd name="connsiteX130" fmla="*/ 2572058 w 2615000"/>
                  <a:gd name="connsiteY130" fmla="*/ 5329207 h 5509858"/>
                  <a:gd name="connsiteX131" fmla="*/ 2554289 w 2615000"/>
                  <a:gd name="connsiteY131" fmla="*/ 5355861 h 5509858"/>
                  <a:gd name="connsiteX132" fmla="*/ 2535040 w 2615000"/>
                  <a:gd name="connsiteY132" fmla="*/ 5383995 h 5509858"/>
                  <a:gd name="connsiteX133" fmla="*/ 2512828 w 2615000"/>
                  <a:gd name="connsiteY133" fmla="*/ 5407687 h 5509858"/>
                  <a:gd name="connsiteX134" fmla="*/ 2487656 w 2615000"/>
                  <a:gd name="connsiteY134" fmla="*/ 5431379 h 5509858"/>
                  <a:gd name="connsiteX135" fmla="*/ 2461002 w 2615000"/>
                  <a:gd name="connsiteY135" fmla="*/ 5450628 h 5509858"/>
                  <a:gd name="connsiteX136" fmla="*/ 2429906 w 2615000"/>
                  <a:gd name="connsiteY136" fmla="*/ 5468397 h 5509858"/>
                  <a:gd name="connsiteX137" fmla="*/ 2400292 w 2615000"/>
                  <a:gd name="connsiteY137" fmla="*/ 5483205 h 5509858"/>
                  <a:gd name="connsiteX138" fmla="*/ 2367715 w 2615000"/>
                  <a:gd name="connsiteY138" fmla="*/ 5495051 h 5509858"/>
                  <a:gd name="connsiteX139" fmla="*/ 2335139 w 2615000"/>
                  <a:gd name="connsiteY139" fmla="*/ 5502455 h 5509858"/>
                  <a:gd name="connsiteX140" fmla="*/ 2301082 w 2615000"/>
                  <a:gd name="connsiteY140" fmla="*/ 5508378 h 5509858"/>
                  <a:gd name="connsiteX141" fmla="*/ 2264063 w 2615000"/>
                  <a:gd name="connsiteY141" fmla="*/ 5509858 h 5509858"/>
                  <a:gd name="connsiteX142" fmla="*/ 350937 w 2615000"/>
                  <a:gd name="connsiteY142" fmla="*/ 5509858 h 5509858"/>
                  <a:gd name="connsiteX143" fmla="*/ 315399 w 2615000"/>
                  <a:gd name="connsiteY143" fmla="*/ 5508378 h 5509858"/>
                  <a:gd name="connsiteX144" fmla="*/ 281342 w 2615000"/>
                  <a:gd name="connsiteY144" fmla="*/ 5502455 h 5509858"/>
                  <a:gd name="connsiteX145" fmla="*/ 245804 w 2615000"/>
                  <a:gd name="connsiteY145" fmla="*/ 5495051 h 5509858"/>
                  <a:gd name="connsiteX146" fmla="*/ 213228 w 2615000"/>
                  <a:gd name="connsiteY146" fmla="*/ 5483205 h 5509858"/>
                  <a:gd name="connsiteX147" fmla="*/ 183613 w 2615000"/>
                  <a:gd name="connsiteY147" fmla="*/ 5468397 h 5509858"/>
                  <a:gd name="connsiteX148" fmla="*/ 153998 w 2615000"/>
                  <a:gd name="connsiteY148" fmla="*/ 5450628 h 5509858"/>
                  <a:gd name="connsiteX149" fmla="*/ 128825 w 2615000"/>
                  <a:gd name="connsiteY149" fmla="*/ 5431379 h 5509858"/>
                  <a:gd name="connsiteX150" fmla="*/ 103653 w 2615000"/>
                  <a:gd name="connsiteY150" fmla="*/ 5407687 h 5509858"/>
                  <a:gd name="connsiteX151" fmla="*/ 78480 w 2615000"/>
                  <a:gd name="connsiteY151" fmla="*/ 5383995 h 5509858"/>
                  <a:gd name="connsiteX152" fmla="*/ 59230 w 2615000"/>
                  <a:gd name="connsiteY152" fmla="*/ 5355861 h 5509858"/>
                  <a:gd name="connsiteX153" fmla="*/ 41461 w 2615000"/>
                  <a:gd name="connsiteY153" fmla="*/ 5329207 h 5509858"/>
                  <a:gd name="connsiteX154" fmla="*/ 26654 w 2615000"/>
                  <a:gd name="connsiteY154" fmla="*/ 5296631 h 5509858"/>
                  <a:gd name="connsiteX155" fmla="*/ 16288 w 2615000"/>
                  <a:gd name="connsiteY155" fmla="*/ 5264054 h 5509858"/>
                  <a:gd name="connsiteX156" fmla="*/ 7404 w 2615000"/>
                  <a:gd name="connsiteY156" fmla="*/ 5231478 h 5509858"/>
                  <a:gd name="connsiteX157" fmla="*/ 1481 w 2615000"/>
                  <a:gd name="connsiteY157" fmla="*/ 5195940 h 5509858"/>
                  <a:gd name="connsiteX158" fmla="*/ 0 w 2615000"/>
                  <a:gd name="connsiteY158" fmla="*/ 5161883 h 5509858"/>
                  <a:gd name="connsiteX159" fmla="*/ 0 w 2615000"/>
                  <a:gd name="connsiteY159" fmla="*/ 349456 h 5509858"/>
                  <a:gd name="connsiteX160" fmla="*/ 1481 w 2615000"/>
                  <a:gd name="connsiteY160" fmla="*/ 313918 h 5509858"/>
                  <a:gd name="connsiteX161" fmla="*/ 7404 w 2615000"/>
                  <a:gd name="connsiteY161" fmla="*/ 279861 h 5509858"/>
                  <a:gd name="connsiteX162" fmla="*/ 16288 w 2615000"/>
                  <a:gd name="connsiteY162" fmla="*/ 244323 h 5509858"/>
                  <a:gd name="connsiteX163" fmla="*/ 26654 w 2615000"/>
                  <a:gd name="connsiteY163" fmla="*/ 214708 h 5509858"/>
                  <a:gd name="connsiteX164" fmla="*/ 41461 w 2615000"/>
                  <a:gd name="connsiteY164" fmla="*/ 182132 h 5509858"/>
                  <a:gd name="connsiteX165" fmla="*/ 59230 w 2615000"/>
                  <a:gd name="connsiteY165" fmla="*/ 155479 h 5509858"/>
                  <a:gd name="connsiteX166" fmla="*/ 78480 w 2615000"/>
                  <a:gd name="connsiteY166" fmla="*/ 127344 h 5509858"/>
                  <a:gd name="connsiteX167" fmla="*/ 103653 w 2615000"/>
                  <a:gd name="connsiteY167" fmla="*/ 102172 h 5509858"/>
                  <a:gd name="connsiteX168" fmla="*/ 128825 w 2615000"/>
                  <a:gd name="connsiteY168" fmla="*/ 79960 h 5509858"/>
                  <a:gd name="connsiteX169" fmla="*/ 153998 w 2615000"/>
                  <a:gd name="connsiteY169" fmla="*/ 60711 h 5509858"/>
                  <a:gd name="connsiteX170" fmla="*/ 183613 w 2615000"/>
                  <a:gd name="connsiteY170" fmla="*/ 42942 h 5509858"/>
                  <a:gd name="connsiteX171" fmla="*/ 213228 w 2615000"/>
                  <a:gd name="connsiteY171" fmla="*/ 28134 h 5509858"/>
                  <a:gd name="connsiteX172" fmla="*/ 245804 w 2615000"/>
                  <a:gd name="connsiteY172" fmla="*/ 14808 h 5509858"/>
                  <a:gd name="connsiteX173" fmla="*/ 281342 w 2615000"/>
                  <a:gd name="connsiteY173" fmla="*/ 5923 h 5509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2615000" h="5509858">
                    <a:moveTo>
                      <a:pt x="310957" y="39981"/>
                    </a:moveTo>
                    <a:lnTo>
                      <a:pt x="282822" y="45904"/>
                    </a:lnTo>
                    <a:lnTo>
                      <a:pt x="256169" y="53308"/>
                    </a:lnTo>
                    <a:lnTo>
                      <a:pt x="228035" y="62192"/>
                    </a:lnTo>
                    <a:lnTo>
                      <a:pt x="202862" y="75519"/>
                    </a:lnTo>
                    <a:lnTo>
                      <a:pt x="179170" y="90327"/>
                    </a:lnTo>
                    <a:lnTo>
                      <a:pt x="156959" y="105134"/>
                    </a:lnTo>
                    <a:lnTo>
                      <a:pt x="136228" y="124384"/>
                    </a:lnTo>
                    <a:lnTo>
                      <a:pt x="116979" y="145114"/>
                    </a:lnTo>
                    <a:lnTo>
                      <a:pt x="99210" y="167325"/>
                    </a:lnTo>
                    <a:lnTo>
                      <a:pt x="85883" y="192498"/>
                    </a:lnTo>
                    <a:lnTo>
                      <a:pt x="74037" y="217671"/>
                    </a:lnTo>
                    <a:lnTo>
                      <a:pt x="63672" y="244324"/>
                    </a:lnTo>
                    <a:lnTo>
                      <a:pt x="56268" y="272458"/>
                    </a:lnTo>
                    <a:lnTo>
                      <a:pt x="51826" y="302073"/>
                    </a:lnTo>
                    <a:lnTo>
                      <a:pt x="48864" y="331688"/>
                    </a:lnTo>
                    <a:lnTo>
                      <a:pt x="48864" y="5179653"/>
                    </a:lnTo>
                    <a:lnTo>
                      <a:pt x="51826" y="5209268"/>
                    </a:lnTo>
                    <a:lnTo>
                      <a:pt x="56268" y="5238883"/>
                    </a:lnTo>
                    <a:lnTo>
                      <a:pt x="63672" y="5267017"/>
                    </a:lnTo>
                    <a:lnTo>
                      <a:pt x="74037" y="5293670"/>
                    </a:lnTo>
                    <a:lnTo>
                      <a:pt x="85883" y="5318843"/>
                    </a:lnTo>
                    <a:lnTo>
                      <a:pt x="99210" y="5341054"/>
                    </a:lnTo>
                    <a:lnTo>
                      <a:pt x="116979" y="5363265"/>
                    </a:lnTo>
                    <a:lnTo>
                      <a:pt x="136228" y="5385477"/>
                    </a:lnTo>
                    <a:lnTo>
                      <a:pt x="156959" y="5403246"/>
                    </a:lnTo>
                    <a:lnTo>
                      <a:pt x="179170" y="5421015"/>
                    </a:lnTo>
                    <a:lnTo>
                      <a:pt x="202862" y="5435822"/>
                    </a:lnTo>
                    <a:lnTo>
                      <a:pt x="228035" y="5447668"/>
                    </a:lnTo>
                    <a:lnTo>
                      <a:pt x="256169" y="5458033"/>
                    </a:lnTo>
                    <a:lnTo>
                      <a:pt x="282822" y="5465437"/>
                    </a:lnTo>
                    <a:lnTo>
                      <a:pt x="310957" y="5468399"/>
                    </a:lnTo>
                    <a:lnTo>
                      <a:pt x="340571" y="5469879"/>
                    </a:lnTo>
                    <a:lnTo>
                      <a:pt x="2272947" y="5469879"/>
                    </a:lnTo>
                    <a:lnTo>
                      <a:pt x="2304042" y="5468399"/>
                    </a:lnTo>
                    <a:lnTo>
                      <a:pt x="2330696" y="5465437"/>
                    </a:lnTo>
                    <a:lnTo>
                      <a:pt x="2360311" y="5458033"/>
                    </a:lnTo>
                    <a:lnTo>
                      <a:pt x="2385484" y="5447668"/>
                    </a:lnTo>
                    <a:lnTo>
                      <a:pt x="2413618" y="5435822"/>
                    </a:lnTo>
                    <a:lnTo>
                      <a:pt x="2435829" y="5421015"/>
                    </a:lnTo>
                    <a:lnTo>
                      <a:pt x="2458040" y="5403246"/>
                    </a:lnTo>
                    <a:lnTo>
                      <a:pt x="2480252" y="5385477"/>
                    </a:lnTo>
                    <a:lnTo>
                      <a:pt x="2498020" y="5363265"/>
                    </a:lnTo>
                    <a:lnTo>
                      <a:pt x="2515789" y="5341054"/>
                    </a:lnTo>
                    <a:lnTo>
                      <a:pt x="2530597" y="5318843"/>
                    </a:lnTo>
                    <a:lnTo>
                      <a:pt x="2542443" y="5293670"/>
                    </a:lnTo>
                    <a:lnTo>
                      <a:pt x="2552808" y="5267017"/>
                    </a:lnTo>
                    <a:lnTo>
                      <a:pt x="2557250" y="5238883"/>
                    </a:lnTo>
                    <a:lnTo>
                      <a:pt x="2561692" y="5209268"/>
                    </a:lnTo>
                    <a:lnTo>
                      <a:pt x="2564654" y="5179653"/>
                    </a:lnTo>
                    <a:lnTo>
                      <a:pt x="2564654" y="331688"/>
                    </a:lnTo>
                    <a:lnTo>
                      <a:pt x="2561692" y="302073"/>
                    </a:lnTo>
                    <a:lnTo>
                      <a:pt x="2557250" y="272458"/>
                    </a:lnTo>
                    <a:lnTo>
                      <a:pt x="2552808" y="244324"/>
                    </a:lnTo>
                    <a:lnTo>
                      <a:pt x="2542443" y="217671"/>
                    </a:lnTo>
                    <a:lnTo>
                      <a:pt x="2530597" y="192498"/>
                    </a:lnTo>
                    <a:lnTo>
                      <a:pt x="2515789" y="167325"/>
                    </a:lnTo>
                    <a:lnTo>
                      <a:pt x="2498020" y="145114"/>
                    </a:lnTo>
                    <a:lnTo>
                      <a:pt x="2480252" y="124384"/>
                    </a:lnTo>
                    <a:lnTo>
                      <a:pt x="2458040" y="105134"/>
                    </a:lnTo>
                    <a:lnTo>
                      <a:pt x="2435829" y="90327"/>
                    </a:lnTo>
                    <a:lnTo>
                      <a:pt x="2413618" y="75519"/>
                    </a:lnTo>
                    <a:lnTo>
                      <a:pt x="2385484" y="62192"/>
                    </a:lnTo>
                    <a:lnTo>
                      <a:pt x="2360311" y="53308"/>
                    </a:lnTo>
                    <a:lnTo>
                      <a:pt x="2330696" y="45904"/>
                    </a:lnTo>
                    <a:lnTo>
                      <a:pt x="2304042" y="39981"/>
                    </a:lnTo>
                    <a:lnTo>
                      <a:pt x="2272947" y="39981"/>
                    </a:lnTo>
                    <a:lnTo>
                      <a:pt x="2061200" y="39981"/>
                    </a:lnTo>
                    <a:lnTo>
                      <a:pt x="2049354" y="39981"/>
                    </a:lnTo>
                    <a:lnTo>
                      <a:pt x="2038989" y="42943"/>
                    </a:lnTo>
                    <a:lnTo>
                      <a:pt x="2028623" y="47385"/>
                    </a:lnTo>
                    <a:lnTo>
                      <a:pt x="2021220" y="54789"/>
                    </a:lnTo>
                    <a:lnTo>
                      <a:pt x="2013816" y="62192"/>
                    </a:lnTo>
                    <a:lnTo>
                      <a:pt x="2009374" y="72558"/>
                    </a:lnTo>
                    <a:lnTo>
                      <a:pt x="2006412" y="82923"/>
                    </a:lnTo>
                    <a:lnTo>
                      <a:pt x="2006412" y="94769"/>
                    </a:lnTo>
                    <a:lnTo>
                      <a:pt x="2004932" y="109576"/>
                    </a:lnTo>
                    <a:lnTo>
                      <a:pt x="2004932" y="124384"/>
                    </a:lnTo>
                    <a:lnTo>
                      <a:pt x="1994566" y="152518"/>
                    </a:lnTo>
                    <a:lnTo>
                      <a:pt x="1982720" y="177691"/>
                    </a:lnTo>
                    <a:lnTo>
                      <a:pt x="1961990" y="199902"/>
                    </a:lnTo>
                    <a:lnTo>
                      <a:pt x="1939778" y="217671"/>
                    </a:lnTo>
                    <a:lnTo>
                      <a:pt x="1914606" y="232478"/>
                    </a:lnTo>
                    <a:lnTo>
                      <a:pt x="1887952" y="239882"/>
                    </a:lnTo>
                    <a:lnTo>
                      <a:pt x="1873145" y="241363"/>
                    </a:lnTo>
                    <a:lnTo>
                      <a:pt x="1856857" y="241363"/>
                    </a:lnTo>
                    <a:lnTo>
                      <a:pt x="756662" y="241363"/>
                    </a:lnTo>
                    <a:lnTo>
                      <a:pt x="741854" y="241363"/>
                    </a:lnTo>
                    <a:lnTo>
                      <a:pt x="727047" y="239882"/>
                    </a:lnTo>
                    <a:lnTo>
                      <a:pt x="698912" y="232478"/>
                    </a:lnTo>
                    <a:lnTo>
                      <a:pt x="673740" y="217671"/>
                    </a:lnTo>
                    <a:lnTo>
                      <a:pt x="651528" y="199902"/>
                    </a:lnTo>
                    <a:lnTo>
                      <a:pt x="633759" y="177691"/>
                    </a:lnTo>
                    <a:lnTo>
                      <a:pt x="618952" y="152518"/>
                    </a:lnTo>
                    <a:lnTo>
                      <a:pt x="611548" y="124384"/>
                    </a:lnTo>
                    <a:lnTo>
                      <a:pt x="610068" y="109576"/>
                    </a:lnTo>
                    <a:lnTo>
                      <a:pt x="610068" y="94769"/>
                    </a:lnTo>
                    <a:lnTo>
                      <a:pt x="607106" y="82923"/>
                    </a:lnTo>
                    <a:lnTo>
                      <a:pt x="604145" y="72558"/>
                    </a:lnTo>
                    <a:lnTo>
                      <a:pt x="599702" y="62192"/>
                    </a:lnTo>
                    <a:lnTo>
                      <a:pt x="592299" y="54789"/>
                    </a:lnTo>
                    <a:lnTo>
                      <a:pt x="584895" y="47385"/>
                    </a:lnTo>
                    <a:lnTo>
                      <a:pt x="574530" y="42943"/>
                    </a:lnTo>
                    <a:lnTo>
                      <a:pt x="564164" y="39981"/>
                    </a:lnTo>
                    <a:lnTo>
                      <a:pt x="555280" y="39981"/>
                    </a:lnTo>
                    <a:lnTo>
                      <a:pt x="340571" y="39981"/>
                    </a:lnTo>
                    <a:close/>
                    <a:moveTo>
                      <a:pt x="315399" y="0"/>
                    </a:moveTo>
                    <a:lnTo>
                      <a:pt x="350937" y="0"/>
                    </a:lnTo>
                    <a:lnTo>
                      <a:pt x="2264063" y="0"/>
                    </a:lnTo>
                    <a:lnTo>
                      <a:pt x="2301082" y="0"/>
                    </a:lnTo>
                    <a:lnTo>
                      <a:pt x="2335139" y="5923"/>
                    </a:lnTo>
                    <a:lnTo>
                      <a:pt x="2367715" y="14808"/>
                    </a:lnTo>
                    <a:lnTo>
                      <a:pt x="2400292" y="28134"/>
                    </a:lnTo>
                    <a:lnTo>
                      <a:pt x="2429906" y="42942"/>
                    </a:lnTo>
                    <a:lnTo>
                      <a:pt x="2461002" y="60711"/>
                    </a:lnTo>
                    <a:lnTo>
                      <a:pt x="2487656" y="79960"/>
                    </a:lnTo>
                    <a:lnTo>
                      <a:pt x="2512828" y="102172"/>
                    </a:lnTo>
                    <a:lnTo>
                      <a:pt x="2535040" y="127344"/>
                    </a:lnTo>
                    <a:lnTo>
                      <a:pt x="2554289" y="155479"/>
                    </a:lnTo>
                    <a:lnTo>
                      <a:pt x="2572058" y="182132"/>
                    </a:lnTo>
                    <a:lnTo>
                      <a:pt x="2586866" y="214708"/>
                    </a:lnTo>
                    <a:lnTo>
                      <a:pt x="2600192" y="244323"/>
                    </a:lnTo>
                    <a:lnTo>
                      <a:pt x="2607596" y="279861"/>
                    </a:lnTo>
                    <a:lnTo>
                      <a:pt x="2612038" y="313918"/>
                    </a:lnTo>
                    <a:lnTo>
                      <a:pt x="2615000" y="349456"/>
                    </a:lnTo>
                    <a:lnTo>
                      <a:pt x="2615000" y="5161883"/>
                    </a:lnTo>
                    <a:lnTo>
                      <a:pt x="2612038" y="5195940"/>
                    </a:lnTo>
                    <a:lnTo>
                      <a:pt x="2607596" y="5231478"/>
                    </a:lnTo>
                    <a:lnTo>
                      <a:pt x="2600192" y="5264054"/>
                    </a:lnTo>
                    <a:lnTo>
                      <a:pt x="2586866" y="5296631"/>
                    </a:lnTo>
                    <a:lnTo>
                      <a:pt x="2572058" y="5329207"/>
                    </a:lnTo>
                    <a:lnTo>
                      <a:pt x="2554289" y="5355861"/>
                    </a:lnTo>
                    <a:lnTo>
                      <a:pt x="2535040" y="5383995"/>
                    </a:lnTo>
                    <a:lnTo>
                      <a:pt x="2512828" y="5407687"/>
                    </a:lnTo>
                    <a:lnTo>
                      <a:pt x="2487656" y="5431379"/>
                    </a:lnTo>
                    <a:lnTo>
                      <a:pt x="2461002" y="5450628"/>
                    </a:lnTo>
                    <a:lnTo>
                      <a:pt x="2429906" y="5468397"/>
                    </a:lnTo>
                    <a:lnTo>
                      <a:pt x="2400292" y="5483205"/>
                    </a:lnTo>
                    <a:lnTo>
                      <a:pt x="2367715" y="5495051"/>
                    </a:lnTo>
                    <a:lnTo>
                      <a:pt x="2335139" y="5502455"/>
                    </a:lnTo>
                    <a:lnTo>
                      <a:pt x="2301082" y="5508378"/>
                    </a:lnTo>
                    <a:lnTo>
                      <a:pt x="2264063" y="5509858"/>
                    </a:lnTo>
                    <a:lnTo>
                      <a:pt x="350937" y="5509858"/>
                    </a:lnTo>
                    <a:lnTo>
                      <a:pt x="315399" y="5508378"/>
                    </a:lnTo>
                    <a:lnTo>
                      <a:pt x="281342" y="5502455"/>
                    </a:lnTo>
                    <a:lnTo>
                      <a:pt x="245804" y="5495051"/>
                    </a:lnTo>
                    <a:lnTo>
                      <a:pt x="213228" y="5483205"/>
                    </a:lnTo>
                    <a:lnTo>
                      <a:pt x="183613" y="5468397"/>
                    </a:lnTo>
                    <a:lnTo>
                      <a:pt x="153998" y="5450628"/>
                    </a:lnTo>
                    <a:lnTo>
                      <a:pt x="128825" y="5431379"/>
                    </a:lnTo>
                    <a:lnTo>
                      <a:pt x="103653" y="5407687"/>
                    </a:lnTo>
                    <a:lnTo>
                      <a:pt x="78480" y="5383995"/>
                    </a:lnTo>
                    <a:lnTo>
                      <a:pt x="59230" y="5355861"/>
                    </a:lnTo>
                    <a:lnTo>
                      <a:pt x="41461" y="5329207"/>
                    </a:lnTo>
                    <a:lnTo>
                      <a:pt x="26654" y="5296631"/>
                    </a:lnTo>
                    <a:lnTo>
                      <a:pt x="16288" y="5264054"/>
                    </a:lnTo>
                    <a:lnTo>
                      <a:pt x="7404" y="5231478"/>
                    </a:lnTo>
                    <a:lnTo>
                      <a:pt x="1481" y="5195940"/>
                    </a:lnTo>
                    <a:lnTo>
                      <a:pt x="0" y="5161883"/>
                    </a:lnTo>
                    <a:lnTo>
                      <a:pt x="0" y="349456"/>
                    </a:lnTo>
                    <a:lnTo>
                      <a:pt x="1481" y="313918"/>
                    </a:lnTo>
                    <a:lnTo>
                      <a:pt x="7404" y="279861"/>
                    </a:lnTo>
                    <a:lnTo>
                      <a:pt x="16288" y="244323"/>
                    </a:lnTo>
                    <a:lnTo>
                      <a:pt x="26654" y="214708"/>
                    </a:lnTo>
                    <a:lnTo>
                      <a:pt x="41461" y="182132"/>
                    </a:lnTo>
                    <a:lnTo>
                      <a:pt x="59230" y="155479"/>
                    </a:lnTo>
                    <a:lnTo>
                      <a:pt x="78480" y="127344"/>
                    </a:lnTo>
                    <a:lnTo>
                      <a:pt x="103653" y="102172"/>
                    </a:lnTo>
                    <a:lnTo>
                      <a:pt x="128825" y="79960"/>
                    </a:lnTo>
                    <a:lnTo>
                      <a:pt x="153998" y="60711"/>
                    </a:lnTo>
                    <a:lnTo>
                      <a:pt x="183613" y="42942"/>
                    </a:lnTo>
                    <a:lnTo>
                      <a:pt x="213228" y="28134"/>
                    </a:lnTo>
                    <a:lnTo>
                      <a:pt x="245804" y="14808"/>
                    </a:lnTo>
                    <a:lnTo>
                      <a:pt x="281342" y="592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9" name="Freeform 19">
                <a:extLst>
                  <a:ext uri="{FF2B5EF4-FFF2-40B4-BE49-F238E27FC236}">
                    <a16:creationId xmlns:a16="http://schemas.microsoft.com/office/drawing/2014/main" id="{DF18031F-F6CD-474B-9403-5225F267FE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6696" y="764397"/>
                <a:ext cx="347976" cy="37019"/>
              </a:xfrm>
              <a:custGeom>
                <a:avLst/>
                <a:gdLst>
                  <a:gd name="T0" fmla="*/ 222 w 235"/>
                  <a:gd name="T1" fmla="*/ 25 h 25"/>
                  <a:gd name="T2" fmla="*/ 11 w 235"/>
                  <a:gd name="T3" fmla="*/ 25 h 25"/>
                  <a:gd name="T4" fmla="*/ 11 w 235"/>
                  <a:gd name="T5" fmla="*/ 25 h 25"/>
                  <a:gd name="T6" fmla="*/ 8 w 235"/>
                  <a:gd name="T7" fmla="*/ 23 h 25"/>
                  <a:gd name="T8" fmla="*/ 3 w 235"/>
                  <a:gd name="T9" fmla="*/ 22 h 25"/>
                  <a:gd name="T10" fmla="*/ 1 w 235"/>
                  <a:gd name="T11" fmla="*/ 17 h 25"/>
                  <a:gd name="T12" fmla="*/ 0 w 235"/>
                  <a:gd name="T13" fmla="*/ 12 h 25"/>
                  <a:gd name="T14" fmla="*/ 0 w 235"/>
                  <a:gd name="T15" fmla="*/ 12 h 25"/>
                  <a:gd name="T16" fmla="*/ 0 w 235"/>
                  <a:gd name="T17" fmla="*/ 12 h 25"/>
                  <a:gd name="T18" fmla="*/ 1 w 235"/>
                  <a:gd name="T19" fmla="*/ 8 h 25"/>
                  <a:gd name="T20" fmla="*/ 3 w 235"/>
                  <a:gd name="T21" fmla="*/ 3 h 25"/>
                  <a:gd name="T22" fmla="*/ 8 w 235"/>
                  <a:gd name="T23" fmla="*/ 2 h 25"/>
                  <a:gd name="T24" fmla="*/ 11 w 235"/>
                  <a:gd name="T25" fmla="*/ 0 h 25"/>
                  <a:gd name="T26" fmla="*/ 222 w 235"/>
                  <a:gd name="T27" fmla="*/ 0 h 25"/>
                  <a:gd name="T28" fmla="*/ 222 w 235"/>
                  <a:gd name="T29" fmla="*/ 0 h 25"/>
                  <a:gd name="T30" fmla="*/ 227 w 235"/>
                  <a:gd name="T31" fmla="*/ 2 h 25"/>
                  <a:gd name="T32" fmla="*/ 232 w 235"/>
                  <a:gd name="T33" fmla="*/ 3 h 25"/>
                  <a:gd name="T34" fmla="*/ 234 w 235"/>
                  <a:gd name="T35" fmla="*/ 8 h 25"/>
                  <a:gd name="T36" fmla="*/ 235 w 235"/>
                  <a:gd name="T37" fmla="*/ 12 h 25"/>
                  <a:gd name="T38" fmla="*/ 235 w 235"/>
                  <a:gd name="T39" fmla="*/ 12 h 25"/>
                  <a:gd name="T40" fmla="*/ 235 w 235"/>
                  <a:gd name="T41" fmla="*/ 12 h 25"/>
                  <a:gd name="T42" fmla="*/ 234 w 235"/>
                  <a:gd name="T43" fmla="*/ 17 h 25"/>
                  <a:gd name="T44" fmla="*/ 232 w 235"/>
                  <a:gd name="T45" fmla="*/ 22 h 25"/>
                  <a:gd name="T46" fmla="*/ 227 w 235"/>
                  <a:gd name="T47" fmla="*/ 23 h 25"/>
                  <a:gd name="T48" fmla="*/ 222 w 235"/>
                  <a:gd name="T49" fmla="*/ 25 h 25"/>
                  <a:gd name="T50" fmla="*/ 222 w 235"/>
                  <a:gd name="T5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5" h="25">
                    <a:moveTo>
                      <a:pt x="222" y="25"/>
                    </a:moveTo>
                    <a:lnTo>
                      <a:pt x="11" y="25"/>
                    </a:lnTo>
                    <a:lnTo>
                      <a:pt x="11" y="25"/>
                    </a:lnTo>
                    <a:lnTo>
                      <a:pt x="8" y="23"/>
                    </a:lnTo>
                    <a:lnTo>
                      <a:pt x="3" y="22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8" y="2"/>
                    </a:lnTo>
                    <a:lnTo>
                      <a:pt x="11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27" y="2"/>
                    </a:lnTo>
                    <a:lnTo>
                      <a:pt x="232" y="3"/>
                    </a:lnTo>
                    <a:lnTo>
                      <a:pt x="234" y="8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4" y="17"/>
                    </a:lnTo>
                    <a:lnTo>
                      <a:pt x="232" y="22"/>
                    </a:lnTo>
                    <a:lnTo>
                      <a:pt x="227" y="23"/>
                    </a:lnTo>
                    <a:lnTo>
                      <a:pt x="222" y="25"/>
                    </a:lnTo>
                    <a:lnTo>
                      <a:pt x="222" y="25"/>
                    </a:lnTo>
                    <a:close/>
                  </a:path>
                </a:pathLst>
              </a:custGeom>
              <a:solidFill>
                <a:srgbClr val="171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0">
                <a:extLst>
                  <a:ext uri="{FF2B5EF4-FFF2-40B4-BE49-F238E27FC236}">
                    <a16:creationId xmlns:a16="http://schemas.microsoft.com/office/drawing/2014/main" id="{67CEA546-7E18-4443-B20A-542C97FAC2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17594" y="742185"/>
                <a:ext cx="81442" cy="81442"/>
              </a:xfrm>
              <a:custGeom>
                <a:avLst/>
                <a:gdLst>
                  <a:gd name="T0" fmla="*/ 55 w 55"/>
                  <a:gd name="T1" fmla="*/ 27 h 55"/>
                  <a:gd name="T2" fmla="*/ 55 w 55"/>
                  <a:gd name="T3" fmla="*/ 27 h 55"/>
                  <a:gd name="T4" fmla="*/ 54 w 55"/>
                  <a:gd name="T5" fmla="*/ 33 h 55"/>
                  <a:gd name="T6" fmla="*/ 52 w 55"/>
                  <a:gd name="T7" fmla="*/ 38 h 55"/>
                  <a:gd name="T8" fmla="*/ 50 w 55"/>
                  <a:gd name="T9" fmla="*/ 42 h 55"/>
                  <a:gd name="T10" fmla="*/ 47 w 55"/>
                  <a:gd name="T11" fmla="*/ 47 h 55"/>
                  <a:gd name="T12" fmla="*/ 42 w 55"/>
                  <a:gd name="T13" fmla="*/ 50 h 55"/>
                  <a:gd name="T14" fmla="*/ 38 w 55"/>
                  <a:gd name="T15" fmla="*/ 52 h 55"/>
                  <a:gd name="T16" fmla="*/ 33 w 55"/>
                  <a:gd name="T17" fmla="*/ 54 h 55"/>
                  <a:gd name="T18" fmla="*/ 27 w 55"/>
                  <a:gd name="T19" fmla="*/ 55 h 55"/>
                  <a:gd name="T20" fmla="*/ 27 w 55"/>
                  <a:gd name="T21" fmla="*/ 55 h 55"/>
                  <a:gd name="T22" fmla="*/ 22 w 55"/>
                  <a:gd name="T23" fmla="*/ 54 h 55"/>
                  <a:gd name="T24" fmla="*/ 17 w 55"/>
                  <a:gd name="T25" fmla="*/ 52 h 55"/>
                  <a:gd name="T26" fmla="*/ 11 w 55"/>
                  <a:gd name="T27" fmla="*/ 50 h 55"/>
                  <a:gd name="T28" fmla="*/ 8 w 55"/>
                  <a:gd name="T29" fmla="*/ 47 h 55"/>
                  <a:gd name="T30" fmla="*/ 5 w 55"/>
                  <a:gd name="T31" fmla="*/ 42 h 55"/>
                  <a:gd name="T32" fmla="*/ 3 w 55"/>
                  <a:gd name="T33" fmla="*/ 38 h 55"/>
                  <a:gd name="T34" fmla="*/ 1 w 55"/>
                  <a:gd name="T35" fmla="*/ 33 h 55"/>
                  <a:gd name="T36" fmla="*/ 0 w 55"/>
                  <a:gd name="T37" fmla="*/ 27 h 55"/>
                  <a:gd name="T38" fmla="*/ 0 w 55"/>
                  <a:gd name="T39" fmla="*/ 27 h 55"/>
                  <a:gd name="T40" fmla="*/ 1 w 55"/>
                  <a:gd name="T41" fmla="*/ 22 h 55"/>
                  <a:gd name="T42" fmla="*/ 3 w 55"/>
                  <a:gd name="T43" fmla="*/ 17 h 55"/>
                  <a:gd name="T44" fmla="*/ 5 w 55"/>
                  <a:gd name="T45" fmla="*/ 11 h 55"/>
                  <a:gd name="T46" fmla="*/ 8 w 55"/>
                  <a:gd name="T47" fmla="*/ 8 h 55"/>
                  <a:gd name="T48" fmla="*/ 11 w 55"/>
                  <a:gd name="T49" fmla="*/ 5 h 55"/>
                  <a:gd name="T50" fmla="*/ 17 w 55"/>
                  <a:gd name="T51" fmla="*/ 3 h 55"/>
                  <a:gd name="T52" fmla="*/ 22 w 55"/>
                  <a:gd name="T53" fmla="*/ 1 h 55"/>
                  <a:gd name="T54" fmla="*/ 27 w 55"/>
                  <a:gd name="T55" fmla="*/ 0 h 55"/>
                  <a:gd name="T56" fmla="*/ 27 w 55"/>
                  <a:gd name="T57" fmla="*/ 0 h 55"/>
                  <a:gd name="T58" fmla="*/ 33 w 55"/>
                  <a:gd name="T59" fmla="*/ 1 h 55"/>
                  <a:gd name="T60" fmla="*/ 38 w 55"/>
                  <a:gd name="T61" fmla="*/ 3 h 55"/>
                  <a:gd name="T62" fmla="*/ 42 w 55"/>
                  <a:gd name="T63" fmla="*/ 5 h 55"/>
                  <a:gd name="T64" fmla="*/ 47 w 55"/>
                  <a:gd name="T65" fmla="*/ 8 h 55"/>
                  <a:gd name="T66" fmla="*/ 50 w 55"/>
                  <a:gd name="T67" fmla="*/ 11 h 55"/>
                  <a:gd name="T68" fmla="*/ 52 w 55"/>
                  <a:gd name="T69" fmla="*/ 17 h 55"/>
                  <a:gd name="T70" fmla="*/ 54 w 55"/>
                  <a:gd name="T71" fmla="*/ 22 h 55"/>
                  <a:gd name="T72" fmla="*/ 55 w 55"/>
                  <a:gd name="T73" fmla="*/ 27 h 55"/>
                  <a:gd name="T74" fmla="*/ 55 w 55"/>
                  <a:gd name="T75" fmla="*/ 2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5" h="55">
                    <a:moveTo>
                      <a:pt x="55" y="27"/>
                    </a:moveTo>
                    <a:lnTo>
                      <a:pt x="55" y="27"/>
                    </a:lnTo>
                    <a:lnTo>
                      <a:pt x="54" y="33"/>
                    </a:lnTo>
                    <a:lnTo>
                      <a:pt x="52" y="38"/>
                    </a:lnTo>
                    <a:lnTo>
                      <a:pt x="50" y="42"/>
                    </a:lnTo>
                    <a:lnTo>
                      <a:pt x="47" y="47"/>
                    </a:lnTo>
                    <a:lnTo>
                      <a:pt x="42" y="50"/>
                    </a:lnTo>
                    <a:lnTo>
                      <a:pt x="38" y="52"/>
                    </a:lnTo>
                    <a:lnTo>
                      <a:pt x="33" y="54"/>
                    </a:lnTo>
                    <a:lnTo>
                      <a:pt x="27" y="55"/>
                    </a:lnTo>
                    <a:lnTo>
                      <a:pt x="27" y="55"/>
                    </a:lnTo>
                    <a:lnTo>
                      <a:pt x="22" y="54"/>
                    </a:lnTo>
                    <a:lnTo>
                      <a:pt x="17" y="52"/>
                    </a:lnTo>
                    <a:lnTo>
                      <a:pt x="11" y="50"/>
                    </a:lnTo>
                    <a:lnTo>
                      <a:pt x="8" y="47"/>
                    </a:lnTo>
                    <a:lnTo>
                      <a:pt x="5" y="42"/>
                    </a:lnTo>
                    <a:lnTo>
                      <a:pt x="3" y="38"/>
                    </a:lnTo>
                    <a:lnTo>
                      <a:pt x="1" y="33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" y="22"/>
                    </a:lnTo>
                    <a:lnTo>
                      <a:pt x="3" y="17"/>
                    </a:lnTo>
                    <a:lnTo>
                      <a:pt x="5" y="11"/>
                    </a:lnTo>
                    <a:lnTo>
                      <a:pt x="8" y="8"/>
                    </a:lnTo>
                    <a:lnTo>
                      <a:pt x="11" y="5"/>
                    </a:lnTo>
                    <a:lnTo>
                      <a:pt x="17" y="3"/>
                    </a:lnTo>
                    <a:lnTo>
                      <a:pt x="22" y="1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33" y="1"/>
                    </a:lnTo>
                    <a:lnTo>
                      <a:pt x="38" y="3"/>
                    </a:lnTo>
                    <a:lnTo>
                      <a:pt x="42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2" y="17"/>
                    </a:lnTo>
                    <a:lnTo>
                      <a:pt x="54" y="22"/>
                    </a:lnTo>
                    <a:lnTo>
                      <a:pt x="55" y="27"/>
                    </a:lnTo>
                    <a:lnTo>
                      <a:pt x="55" y="27"/>
                    </a:lnTo>
                    <a:close/>
                  </a:path>
                </a:pathLst>
              </a:custGeom>
              <a:solidFill>
                <a:srgbClr val="1214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1">
                <a:extLst>
                  <a:ext uri="{FF2B5EF4-FFF2-40B4-BE49-F238E27FC236}">
                    <a16:creationId xmlns:a16="http://schemas.microsoft.com/office/drawing/2014/main" id="{7CE69A32-07FD-493C-8E41-D6F1EC26B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4978" y="761435"/>
                <a:ext cx="26653" cy="29615"/>
              </a:xfrm>
              <a:custGeom>
                <a:avLst/>
                <a:gdLst>
                  <a:gd name="T0" fmla="*/ 18 w 18"/>
                  <a:gd name="T1" fmla="*/ 10 h 20"/>
                  <a:gd name="T2" fmla="*/ 18 w 18"/>
                  <a:gd name="T3" fmla="*/ 10 h 20"/>
                  <a:gd name="T4" fmla="*/ 18 w 18"/>
                  <a:gd name="T5" fmla="*/ 14 h 20"/>
                  <a:gd name="T6" fmla="*/ 16 w 18"/>
                  <a:gd name="T7" fmla="*/ 17 h 20"/>
                  <a:gd name="T8" fmla="*/ 13 w 18"/>
                  <a:gd name="T9" fmla="*/ 19 h 20"/>
                  <a:gd name="T10" fmla="*/ 10 w 18"/>
                  <a:gd name="T11" fmla="*/ 20 h 20"/>
                  <a:gd name="T12" fmla="*/ 10 w 18"/>
                  <a:gd name="T13" fmla="*/ 20 h 20"/>
                  <a:gd name="T14" fmla="*/ 5 w 18"/>
                  <a:gd name="T15" fmla="*/ 19 h 20"/>
                  <a:gd name="T16" fmla="*/ 3 w 18"/>
                  <a:gd name="T17" fmla="*/ 17 h 20"/>
                  <a:gd name="T18" fmla="*/ 0 w 18"/>
                  <a:gd name="T19" fmla="*/ 14 h 20"/>
                  <a:gd name="T20" fmla="*/ 0 w 18"/>
                  <a:gd name="T21" fmla="*/ 10 h 20"/>
                  <a:gd name="T22" fmla="*/ 0 w 18"/>
                  <a:gd name="T23" fmla="*/ 10 h 20"/>
                  <a:gd name="T24" fmla="*/ 0 w 18"/>
                  <a:gd name="T25" fmla="*/ 7 h 20"/>
                  <a:gd name="T26" fmla="*/ 3 w 18"/>
                  <a:gd name="T27" fmla="*/ 4 h 20"/>
                  <a:gd name="T28" fmla="*/ 5 w 18"/>
                  <a:gd name="T29" fmla="*/ 2 h 20"/>
                  <a:gd name="T30" fmla="*/ 10 w 18"/>
                  <a:gd name="T31" fmla="*/ 0 h 20"/>
                  <a:gd name="T32" fmla="*/ 10 w 18"/>
                  <a:gd name="T33" fmla="*/ 0 h 20"/>
                  <a:gd name="T34" fmla="*/ 13 w 18"/>
                  <a:gd name="T35" fmla="*/ 2 h 20"/>
                  <a:gd name="T36" fmla="*/ 16 w 18"/>
                  <a:gd name="T37" fmla="*/ 4 h 20"/>
                  <a:gd name="T38" fmla="*/ 18 w 18"/>
                  <a:gd name="T39" fmla="*/ 7 h 20"/>
                  <a:gd name="T40" fmla="*/ 18 w 18"/>
                  <a:gd name="T41" fmla="*/ 10 h 20"/>
                  <a:gd name="T42" fmla="*/ 18 w 18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20">
                    <a:moveTo>
                      <a:pt x="18" y="10"/>
                    </a:moveTo>
                    <a:lnTo>
                      <a:pt x="18" y="10"/>
                    </a:lnTo>
                    <a:lnTo>
                      <a:pt x="18" y="14"/>
                    </a:lnTo>
                    <a:lnTo>
                      <a:pt x="16" y="17"/>
                    </a:lnTo>
                    <a:lnTo>
                      <a:pt x="13" y="19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3" y="2"/>
                    </a:lnTo>
                    <a:lnTo>
                      <a:pt x="16" y="4"/>
                    </a:lnTo>
                    <a:lnTo>
                      <a:pt x="18" y="7"/>
                    </a:lnTo>
                    <a:lnTo>
                      <a:pt x="18" y="10"/>
                    </a:lnTo>
                    <a:lnTo>
                      <a:pt x="18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2">
                <a:extLst>
                  <a:ext uri="{FF2B5EF4-FFF2-40B4-BE49-F238E27FC236}">
                    <a16:creationId xmlns:a16="http://schemas.microsoft.com/office/drawing/2014/main" id="{7C87D3EC-B1FF-4BC1-B77C-5331DB943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2017" y="764397"/>
                <a:ext cx="25173" cy="22212"/>
              </a:xfrm>
              <a:custGeom>
                <a:avLst/>
                <a:gdLst>
                  <a:gd name="T0" fmla="*/ 17 w 17"/>
                  <a:gd name="T1" fmla="*/ 8 h 15"/>
                  <a:gd name="T2" fmla="*/ 17 w 17"/>
                  <a:gd name="T3" fmla="*/ 8 h 15"/>
                  <a:gd name="T4" fmla="*/ 17 w 17"/>
                  <a:gd name="T5" fmla="*/ 10 h 15"/>
                  <a:gd name="T6" fmla="*/ 15 w 17"/>
                  <a:gd name="T7" fmla="*/ 13 h 15"/>
                  <a:gd name="T8" fmla="*/ 12 w 17"/>
                  <a:gd name="T9" fmla="*/ 15 h 15"/>
                  <a:gd name="T10" fmla="*/ 8 w 17"/>
                  <a:gd name="T11" fmla="*/ 15 h 15"/>
                  <a:gd name="T12" fmla="*/ 8 w 17"/>
                  <a:gd name="T13" fmla="*/ 15 h 15"/>
                  <a:gd name="T14" fmla="*/ 5 w 17"/>
                  <a:gd name="T15" fmla="*/ 15 h 15"/>
                  <a:gd name="T16" fmla="*/ 3 w 17"/>
                  <a:gd name="T17" fmla="*/ 13 h 15"/>
                  <a:gd name="T18" fmla="*/ 2 w 17"/>
                  <a:gd name="T19" fmla="*/ 10 h 15"/>
                  <a:gd name="T20" fmla="*/ 0 w 17"/>
                  <a:gd name="T21" fmla="*/ 8 h 15"/>
                  <a:gd name="T22" fmla="*/ 0 w 17"/>
                  <a:gd name="T23" fmla="*/ 8 h 15"/>
                  <a:gd name="T24" fmla="*/ 2 w 17"/>
                  <a:gd name="T25" fmla="*/ 5 h 15"/>
                  <a:gd name="T26" fmla="*/ 3 w 17"/>
                  <a:gd name="T27" fmla="*/ 2 h 15"/>
                  <a:gd name="T28" fmla="*/ 5 w 17"/>
                  <a:gd name="T29" fmla="*/ 0 h 15"/>
                  <a:gd name="T30" fmla="*/ 8 w 17"/>
                  <a:gd name="T31" fmla="*/ 0 h 15"/>
                  <a:gd name="T32" fmla="*/ 8 w 17"/>
                  <a:gd name="T33" fmla="*/ 0 h 15"/>
                  <a:gd name="T34" fmla="*/ 12 w 17"/>
                  <a:gd name="T35" fmla="*/ 0 h 15"/>
                  <a:gd name="T36" fmla="*/ 15 w 17"/>
                  <a:gd name="T37" fmla="*/ 2 h 15"/>
                  <a:gd name="T38" fmla="*/ 17 w 17"/>
                  <a:gd name="T39" fmla="*/ 5 h 15"/>
                  <a:gd name="T40" fmla="*/ 17 w 17"/>
                  <a:gd name="T41" fmla="*/ 8 h 15"/>
                  <a:gd name="T42" fmla="*/ 17 w 17"/>
                  <a:gd name="T4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" h="15">
                    <a:moveTo>
                      <a:pt x="17" y="8"/>
                    </a:moveTo>
                    <a:lnTo>
                      <a:pt x="17" y="8"/>
                    </a:lnTo>
                    <a:lnTo>
                      <a:pt x="17" y="10"/>
                    </a:lnTo>
                    <a:lnTo>
                      <a:pt x="15" y="13"/>
                    </a:lnTo>
                    <a:lnTo>
                      <a:pt x="12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5" y="15"/>
                    </a:lnTo>
                    <a:lnTo>
                      <a:pt x="3" y="13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5" y="2"/>
                    </a:lnTo>
                    <a:lnTo>
                      <a:pt x="17" y="5"/>
                    </a:lnTo>
                    <a:lnTo>
                      <a:pt x="17" y="8"/>
                    </a:lnTo>
                    <a:lnTo>
                      <a:pt x="17" y="8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3">
                <a:extLst>
                  <a:ext uri="{FF2B5EF4-FFF2-40B4-BE49-F238E27FC236}">
                    <a16:creationId xmlns:a16="http://schemas.microsoft.com/office/drawing/2014/main" id="{8536AF5F-5A36-4B98-872A-F3F718073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6458" y="768839"/>
                <a:ext cx="10366" cy="13327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5 h 9"/>
                  <a:gd name="T4" fmla="*/ 7 w 7"/>
                  <a:gd name="T5" fmla="*/ 7 h 9"/>
                  <a:gd name="T6" fmla="*/ 4 w 7"/>
                  <a:gd name="T7" fmla="*/ 9 h 9"/>
                  <a:gd name="T8" fmla="*/ 4 w 7"/>
                  <a:gd name="T9" fmla="*/ 9 h 9"/>
                  <a:gd name="T10" fmla="*/ 0 w 7"/>
                  <a:gd name="T11" fmla="*/ 7 h 9"/>
                  <a:gd name="T12" fmla="*/ 0 w 7"/>
                  <a:gd name="T13" fmla="*/ 5 h 9"/>
                  <a:gd name="T14" fmla="*/ 0 w 7"/>
                  <a:gd name="T15" fmla="*/ 5 h 9"/>
                  <a:gd name="T16" fmla="*/ 0 w 7"/>
                  <a:gd name="T17" fmla="*/ 2 h 9"/>
                  <a:gd name="T18" fmla="*/ 4 w 7"/>
                  <a:gd name="T19" fmla="*/ 0 h 9"/>
                  <a:gd name="T20" fmla="*/ 4 w 7"/>
                  <a:gd name="T21" fmla="*/ 0 h 9"/>
                  <a:gd name="T22" fmla="*/ 7 w 7"/>
                  <a:gd name="T23" fmla="*/ 2 h 9"/>
                  <a:gd name="T24" fmla="*/ 7 w 7"/>
                  <a:gd name="T25" fmla="*/ 5 h 9"/>
                  <a:gd name="T26" fmla="*/ 7 w 7"/>
                  <a:gd name="T2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5"/>
                    </a:lnTo>
                    <a:lnTo>
                      <a:pt x="7" y="7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2F4C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4">
                <a:extLst>
                  <a:ext uri="{FF2B5EF4-FFF2-40B4-BE49-F238E27FC236}">
                    <a16:creationId xmlns:a16="http://schemas.microsoft.com/office/drawing/2014/main" id="{03F790A1-E7FE-42D1-9F9C-7D4A489EC1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9440" y="767359"/>
                <a:ext cx="22212" cy="29615"/>
              </a:xfrm>
              <a:custGeom>
                <a:avLst/>
                <a:gdLst>
                  <a:gd name="T0" fmla="*/ 15 w 15"/>
                  <a:gd name="T1" fmla="*/ 10 h 20"/>
                  <a:gd name="T2" fmla="*/ 15 w 15"/>
                  <a:gd name="T3" fmla="*/ 10 h 20"/>
                  <a:gd name="T4" fmla="*/ 14 w 15"/>
                  <a:gd name="T5" fmla="*/ 13 h 20"/>
                  <a:gd name="T6" fmla="*/ 12 w 15"/>
                  <a:gd name="T7" fmla="*/ 16 h 20"/>
                  <a:gd name="T8" fmla="*/ 10 w 15"/>
                  <a:gd name="T9" fmla="*/ 18 h 20"/>
                  <a:gd name="T10" fmla="*/ 9 w 15"/>
                  <a:gd name="T11" fmla="*/ 20 h 20"/>
                  <a:gd name="T12" fmla="*/ 9 w 15"/>
                  <a:gd name="T13" fmla="*/ 20 h 20"/>
                  <a:gd name="T14" fmla="*/ 5 w 15"/>
                  <a:gd name="T15" fmla="*/ 18 h 20"/>
                  <a:gd name="T16" fmla="*/ 3 w 15"/>
                  <a:gd name="T17" fmla="*/ 16 h 20"/>
                  <a:gd name="T18" fmla="*/ 2 w 15"/>
                  <a:gd name="T19" fmla="*/ 13 h 20"/>
                  <a:gd name="T20" fmla="*/ 0 w 15"/>
                  <a:gd name="T21" fmla="*/ 10 h 20"/>
                  <a:gd name="T22" fmla="*/ 0 w 15"/>
                  <a:gd name="T23" fmla="*/ 10 h 20"/>
                  <a:gd name="T24" fmla="*/ 2 w 15"/>
                  <a:gd name="T25" fmla="*/ 6 h 20"/>
                  <a:gd name="T26" fmla="*/ 3 w 15"/>
                  <a:gd name="T27" fmla="*/ 3 h 20"/>
                  <a:gd name="T28" fmla="*/ 5 w 15"/>
                  <a:gd name="T29" fmla="*/ 1 h 20"/>
                  <a:gd name="T30" fmla="*/ 9 w 15"/>
                  <a:gd name="T31" fmla="*/ 0 h 20"/>
                  <a:gd name="T32" fmla="*/ 9 w 15"/>
                  <a:gd name="T33" fmla="*/ 0 h 20"/>
                  <a:gd name="T34" fmla="*/ 10 w 15"/>
                  <a:gd name="T35" fmla="*/ 1 h 20"/>
                  <a:gd name="T36" fmla="*/ 12 w 15"/>
                  <a:gd name="T37" fmla="*/ 3 h 20"/>
                  <a:gd name="T38" fmla="*/ 14 w 15"/>
                  <a:gd name="T39" fmla="*/ 6 h 20"/>
                  <a:gd name="T40" fmla="*/ 15 w 15"/>
                  <a:gd name="T41" fmla="*/ 10 h 20"/>
                  <a:gd name="T42" fmla="*/ 15 w 15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lnTo>
                      <a:pt x="15" y="10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0" y="18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5" y="18"/>
                    </a:lnTo>
                    <a:lnTo>
                      <a:pt x="3" y="16"/>
                    </a:lnTo>
                    <a:lnTo>
                      <a:pt x="2" y="13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4" y="6"/>
                    </a:lnTo>
                    <a:lnTo>
                      <a:pt x="15" y="10"/>
                    </a:lnTo>
                    <a:lnTo>
                      <a:pt x="15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5">
                <a:extLst>
                  <a:ext uri="{FF2B5EF4-FFF2-40B4-BE49-F238E27FC236}">
                    <a16:creationId xmlns:a16="http://schemas.microsoft.com/office/drawing/2014/main" id="{5B7CA1B3-B67A-444F-843B-3DE45E39A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3882" y="771800"/>
                <a:ext cx="16288" cy="19250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7 h 13"/>
                  <a:gd name="T4" fmla="*/ 9 w 11"/>
                  <a:gd name="T5" fmla="*/ 12 h 13"/>
                  <a:gd name="T6" fmla="*/ 6 w 11"/>
                  <a:gd name="T7" fmla="*/ 13 h 13"/>
                  <a:gd name="T8" fmla="*/ 6 w 11"/>
                  <a:gd name="T9" fmla="*/ 13 h 13"/>
                  <a:gd name="T10" fmla="*/ 2 w 11"/>
                  <a:gd name="T11" fmla="*/ 12 h 13"/>
                  <a:gd name="T12" fmla="*/ 0 w 11"/>
                  <a:gd name="T13" fmla="*/ 7 h 13"/>
                  <a:gd name="T14" fmla="*/ 0 w 11"/>
                  <a:gd name="T15" fmla="*/ 7 h 13"/>
                  <a:gd name="T16" fmla="*/ 2 w 11"/>
                  <a:gd name="T17" fmla="*/ 2 h 13"/>
                  <a:gd name="T18" fmla="*/ 6 w 11"/>
                  <a:gd name="T19" fmla="*/ 0 h 13"/>
                  <a:gd name="T20" fmla="*/ 6 w 11"/>
                  <a:gd name="T21" fmla="*/ 0 h 13"/>
                  <a:gd name="T22" fmla="*/ 9 w 11"/>
                  <a:gd name="T23" fmla="*/ 2 h 13"/>
                  <a:gd name="T24" fmla="*/ 11 w 11"/>
                  <a:gd name="T25" fmla="*/ 7 h 13"/>
                  <a:gd name="T26" fmla="*/ 11 w 11"/>
                  <a:gd name="T2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lnTo>
                      <a:pt x="11" y="7"/>
                    </a:lnTo>
                    <a:lnTo>
                      <a:pt x="9" y="12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2" y="12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11" y="7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6">
                <a:extLst>
                  <a:ext uri="{FF2B5EF4-FFF2-40B4-BE49-F238E27FC236}">
                    <a16:creationId xmlns:a16="http://schemas.microsoft.com/office/drawing/2014/main" id="{715DAE83-3963-4E95-961D-45CA477068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9805" y="774762"/>
                <a:ext cx="7404" cy="11846"/>
              </a:xfrm>
              <a:custGeom>
                <a:avLst/>
                <a:gdLst>
                  <a:gd name="T0" fmla="*/ 5 w 5"/>
                  <a:gd name="T1" fmla="*/ 5 h 8"/>
                  <a:gd name="T2" fmla="*/ 5 w 5"/>
                  <a:gd name="T3" fmla="*/ 5 h 8"/>
                  <a:gd name="T4" fmla="*/ 5 w 5"/>
                  <a:gd name="T5" fmla="*/ 8 h 8"/>
                  <a:gd name="T6" fmla="*/ 2 w 5"/>
                  <a:gd name="T7" fmla="*/ 8 h 8"/>
                  <a:gd name="T8" fmla="*/ 2 w 5"/>
                  <a:gd name="T9" fmla="*/ 8 h 8"/>
                  <a:gd name="T10" fmla="*/ 0 w 5"/>
                  <a:gd name="T11" fmla="*/ 8 h 8"/>
                  <a:gd name="T12" fmla="*/ 0 w 5"/>
                  <a:gd name="T13" fmla="*/ 5 h 8"/>
                  <a:gd name="T14" fmla="*/ 0 w 5"/>
                  <a:gd name="T15" fmla="*/ 5 h 8"/>
                  <a:gd name="T16" fmla="*/ 0 w 5"/>
                  <a:gd name="T17" fmla="*/ 1 h 8"/>
                  <a:gd name="T18" fmla="*/ 2 w 5"/>
                  <a:gd name="T19" fmla="*/ 0 h 8"/>
                  <a:gd name="T20" fmla="*/ 2 w 5"/>
                  <a:gd name="T21" fmla="*/ 0 h 8"/>
                  <a:gd name="T22" fmla="*/ 5 w 5"/>
                  <a:gd name="T23" fmla="*/ 1 h 8"/>
                  <a:gd name="T24" fmla="*/ 5 w 5"/>
                  <a:gd name="T25" fmla="*/ 5 h 8"/>
                  <a:gd name="T26" fmla="*/ 5 w 5"/>
                  <a:gd name="T2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8">
                    <a:moveTo>
                      <a:pt x="5" y="5"/>
                    </a:moveTo>
                    <a:lnTo>
                      <a:pt x="5" y="5"/>
                    </a:lnTo>
                    <a:lnTo>
                      <a:pt x="5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243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5463420E-563E-47BE-AAB9-E31DB306E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96" y="1324120"/>
              <a:ext cx="28135" cy="217670"/>
            </a:xfrm>
            <a:custGeom>
              <a:avLst/>
              <a:gdLst>
                <a:gd name="T0" fmla="*/ 8 w 19"/>
                <a:gd name="T1" fmla="*/ 147 h 147"/>
                <a:gd name="T2" fmla="*/ 12 w 19"/>
                <a:gd name="T3" fmla="*/ 147 h 147"/>
                <a:gd name="T4" fmla="*/ 12 w 19"/>
                <a:gd name="T5" fmla="*/ 147 h 147"/>
                <a:gd name="T6" fmla="*/ 13 w 19"/>
                <a:gd name="T7" fmla="*/ 147 h 147"/>
                <a:gd name="T8" fmla="*/ 15 w 19"/>
                <a:gd name="T9" fmla="*/ 145 h 147"/>
                <a:gd name="T10" fmla="*/ 17 w 19"/>
                <a:gd name="T11" fmla="*/ 143 h 147"/>
                <a:gd name="T12" fmla="*/ 19 w 19"/>
                <a:gd name="T13" fmla="*/ 140 h 147"/>
                <a:gd name="T14" fmla="*/ 19 w 19"/>
                <a:gd name="T15" fmla="*/ 7 h 147"/>
                <a:gd name="T16" fmla="*/ 19 w 19"/>
                <a:gd name="T17" fmla="*/ 7 h 147"/>
                <a:gd name="T18" fmla="*/ 17 w 19"/>
                <a:gd name="T19" fmla="*/ 5 h 147"/>
                <a:gd name="T20" fmla="*/ 15 w 19"/>
                <a:gd name="T21" fmla="*/ 4 h 147"/>
                <a:gd name="T22" fmla="*/ 13 w 19"/>
                <a:gd name="T23" fmla="*/ 2 h 147"/>
                <a:gd name="T24" fmla="*/ 12 w 19"/>
                <a:gd name="T25" fmla="*/ 0 h 147"/>
                <a:gd name="T26" fmla="*/ 8 w 19"/>
                <a:gd name="T27" fmla="*/ 0 h 147"/>
                <a:gd name="T28" fmla="*/ 8 w 19"/>
                <a:gd name="T29" fmla="*/ 0 h 147"/>
                <a:gd name="T30" fmla="*/ 5 w 19"/>
                <a:gd name="T31" fmla="*/ 2 h 147"/>
                <a:gd name="T32" fmla="*/ 2 w 19"/>
                <a:gd name="T33" fmla="*/ 4 h 147"/>
                <a:gd name="T34" fmla="*/ 0 w 19"/>
                <a:gd name="T35" fmla="*/ 7 h 147"/>
                <a:gd name="T36" fmla="*/ 0 w 19"/>
                <a:gd name="T37" fmla="*/ 10 h 147"/>
                <a:gd name="T38" fmla="*/ 0 w 19"/>
                <a:gd name="T39" fmla="*/ 138 h 147"/>
                <a:gd name="T40" fmla="*/ 0 w 19"/>
                <a:gd name="T41" fmla="*/ 138 h 147"/>
                <a:gd name="T42" fmla="*/ 0 w 19"/>
                <a:gd name="T43" fmla="*/ 142 h 147"/>
                <a:gd name="T44" fmla="*/ 2 w 19"/>
                <a:gd name="T45" fmla="*/ 145 h 147"/>
                <a:gd name="T46" fmla="*/ 5 w 19"/>
                <a:gd name="T47" fmla="*/ 147 h 147"/>
                <a:gd name="T48" fmla="*/ 8 w 19"/>
                <a:gd name="T49" fmla="*/ 147 h 147"/>
                <a:gd name="T50" fmla="*/ 8 w 19"/>
                <a:gd name="T5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147">
                  <a:moveTo>
                    <a:pt x="8" y="147"/>
                  </a:moveTo>
                  <a:lnTo>
                    <a:pt x="12" y="147"/>
                  </a:lnTo>
                  <a:lnTo>
                    <a:pt x="12" y="147"/>
                  </a:lnTo>
                  <a:lnTo>
                    <a:pt x="13" y="147"/>
                  </a:lnTo>
                  <a:lnTo>
                    <a:pt x="15" y="145"/>
                  </a:lnTo>
                  <a:lnTo>
                    <a:pt x="17" y="143"/>
                  </a:lnTo>
                  <a:lnTo>
                    <a:pt x="19" y="140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5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2" y="145"/>
                  </a:lnTo>
                  <a:lnTo>
                    <a:pt x="5" y="147"/>
                  </a:lnTo>
                  <a:lnTo>
                    <a:pt x="8" y="147"/>
                  </a:lnTo>
                  <a:lnTo>
                    <a:pt x="8" y="147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83FF0484-4A88-4BDA-8FEE-04A0127F5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96" y="1746133"/>
              <a:ext cx="28135" cy="402763"/>
            </a:xfrm>
            <a:custGeom>
              <a:avLst/>
              <a:gdLst>
                <a:gd name="T0" fmla="*/ 8 w 19"/>
                <a:gd name="T1" fmla="*/ 272 h 272"/>
                <a:gd name="T2" fmla="*/ 12 w 19"/>
                <a:gd name="T3" fmla="*/ 272 h 272"/>
                <a:gd name="T4" fmla="*/ 12 w 19"/>
                <a:gd name="T5" fmla="*/ 272 h 272"/>
                <a:gd name="T6" fmla="*/ 13 w 19"/>
                <a:gd name="T7" fmla="*/ 270 h 272"/>
                <a:gd name="T8" fmla="*/ 15 w 19"/>
                <a:gd name="T9" fmla="*/ 270 h 272"/>
                <a:gd name="T10" fmla="*/ 17 w 19"/>
                <a:gd name="T11" fmla="*/ 267 h 272"/>
                <a:gd name="T12" fmla="*/ 19 w 19"/>
                <a:gd name="T13" fmla="*/ 265 h 272"/>
                <a:gd name="T14" fmla="*/ 19 w 19"/>
                <a:gd name="T15" fmla="*/ 6 h 272"/>
                <a:gd name="T16" fmla="*/ 19 w 19"/>
                <a:gd name="T17" fmla="*/ 6 h 272"/>
                <a:gd name="T18" fmla="*/ 17 w 19"/>
                <a:gd name="T19" fmla="*/ 3 h 272"/>
                <a:gd name="T20" fmla="*/ 15 w 19"/>
                <a:gd name="T21" fmla="*/ 1 h 272"/>
                <a:gd name="T22" fmla="*/ 13 w 19"/>
                <a:gd name="T23" fmla="*/ 0 h 272"/>
                <a:gd name="T24" fmla="*/ 12 w 19"/>
                <a:gd name="T25" fmla="*/ 0 h 272"/>
                <a:gd name="T26" fmla="*/ 8 w 19"/>
                <a:gd name="T27" fmla="*/ 0 h 272"/>
                <a:gd name="T28" fmla="*/ 8 w 19"/>
                <a:gd name="T29" fmla="*/ 0 h 272"/>
                <a:gd name="T30" fmla="*/ 5 w 19"/>
                <a:gd name="T31" fmla="*/ 0 h 272"/>
                <a:gd name="T32" fmla="*/ 2 w 19"/>
                <a:gd name="T33" fmla="*/ 1 h 272"/>
                <a:gd name="T34" fmla="*/ 0 w 19"/>
                <a:gd name="T35" fmla="*/ 5 h 272"/>
                <a:gd name="T36" fmla="*/ 0 w 19"/>
                <a:gd name="T37" fmla="*/ 8 h 272"/>
                <a:gd name="T38" fmla="*/ 0 w 19"/>
                <a:gd name="T39" fmla="*/ 262 h 272"/>
                <a:gd name="T40" fmla="*/ 0 w 19"/>
                <a:gd name="T41" fmla="*/ 262 h 272"/>
                <a:gd name="T42" fmla="*/ 0 w 19"/>
                <a:gd name="T43" fmla="*/ 265 h 272"/>
                <a:gd name="T44" fmla="*/ 2 w 19"/>
                <a:gd name="T45" fmla="*/ 269 h 272"/>
                <a:gd name="T46" fmla="*/ 5 w 19"/>
                <a:gd name="T47" fmla="*/ 270 h 272"/>
                <a:gd name="T48" fmla="*/ 8 w 19"/>
                <a:gd name="T49" fmla="*/ 272 h 272"/>
                <a:gd name="T50" fmla="*/ 8 w 19"/>
                <a:gd name="T5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2">
                  <a:moveTo>
                    <a:pt x="8" y="272"/>
                  </a:moveTo>
                  <a:lnTo>
                    <a:pt x="12" y="272"/>
                  </a:lnTo>
                  <a:lnTo>
                    <a:pt x="12" y="272"/>
                  </a:lnTo>
                  <a:lnTo>
                    <a:pt x="13" y="270"/>
                  </a:lnTo>
                  <a:lnTo>
                    <a:pt x="15" y="270"/>
                  </a:lnTo>
                  <a:lnTo>
                    <a:pt x="17" y="267"/>
                  </a:lnTo>
                  <a:lnTo>
                    <a:pt x="19" y="26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7" y="3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5" y="270"/>
                  </a:lnTo>
                  <a:lnTo>
                    <a:pt x="8" y="272"/>
                  </a:lnTo>
                  <a:lnTo>
                    <a:pt x="8" y="272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1D20F55C-8883-4503-B165-78114966D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8205" y="1877919"/>
              <a:ext cx="22212" cy="667817"/>
            </a:xfrm>
            <a:custGeom>
              <a:avLst/>
              <a:gdLst>
                <a:gd name="T0" fmla="*/ 7 w 15"/>
                <a:gd name="T1" fmla="*/ 0 h 451"/>
                <a:gd name="T2" fmla="*/ 7 w 15"/>
                <a:gd name="T3" fmla="*/ 0 h 451"/>
                <a:gd name="T4" fmla="*/ 7 w 15"/>
                <a:gd name="T5" fmla="*/ 0 h 451"/>
                <a:gd name="T6" fmla="*/ 3 w 15"/>
                <a:gd name="T7" fmla="*/ 1 h 451"/>
                <a:gd name="T8" fmla="*/ 2 w 15"/>
                <a:gd name="T9" fmla="*/ 1 h 451"/>
                <a:gd name="T10" fmla="*/ 0 w 15"/>
                <a:gd name="T11" fmla="*/ 5 h 451"/>
                <a:gd name="T12" fmla="*/ 0 w 15"/>
                <a:gd name="T13" fmla="*/ 7 h 451"/>
                <a:gd name="T14" fmla="*/ 0 w 15"/>
                <a:gd name="T15" fmla="*/ 444 h 451"/>
                <a:gd name="T16" fmla="*/ 0 w 15"/>
                <a:gd name="T17" fmla="*/ 444 h 451"/>
                <a:gd name="T18" fmla="*/ 0 w 15"/>
                <a:gd name="T19" fmla="*/ 446 h 451"/>
                <a:gd name="T20" fmla="*/ 2 w 15"/>
                <a:gd name="T21" fmla="*/ 449 h 451"/>
                <a:gd name="T22" fmla="*/ 3 w 15"/>
                <a:gd name="T23" fmla="*/ 449 h 451"/>
                <a:gd name="T24" fmla="*/ 7 w 15"/>
                <a:gd name="T25" fmla="*/ 451 h 451"/>
                <a:gd name="T26" fmla="*/ 7 w 15"/>
                <a:gd name="T27" fmla="*/ 451 h 451"/>
                <a:gd name="T28" fmla="*/ 7 w 15"/>
                <a:gd name="T29" fmla="*/ 451 h 451"/>
                <a:gd name="T30" fmla="*/ 10 w 15"/>
                <a:gd name="T31" fmla="*/ 449 h 451"/>
                <a:gd name="T32" fmla="*/ 13 w 15"/>
                <a:gd name="T33" fmla="*/ 447 h 451"/>
                <a:gd name="T34" fmla="*/ 15 w 15"/>
                <a:gd name="T35" fmla="*/ 444 h 451"/>
                <a:gd name="T36" fmla="*/ 15 w 15"/>
                <a:gd name="T37" fmla="*/ 441 h 451"/>
                <a:gd name="T38" fmla="*/ 15 w 15"/>
                <a:gd name="T39" fmla="*/ 10 h 451"/>
                <a:gd name="T40" fmla="*/ 15 w 15"/>
                <a:gd name="T41" fmla="*/ 10 h 451"/>
                <a:gd name="T42" fmla="*/ 15 w 15"/>
                <a:gd name="T43" fmla="*/ 7 h 451"/>
                <a:gd name="T44" fmla="*/ 13 w 15"/>
                <a:gd name="T45" fmla="*/ 3 h 451"/>
                <a:gd name="T46" fmla="*/ 10 w 15"/>
                <a:gd name="T47" fmla="*/ 1 h 451"/>
                <a:gd name="T48" fmla="*/ 7 w 15"/>
                <a:gd name="T49" fmla="*/ 0 h 451"/>
                <a:gd name="T50" fmla="*/ 7 w 15"/>
                <a:gd name="T51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451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444"/>
                  </a:lnTo>
                  <a:lnTo>
                    <a:pt x="0" y="444"/>
                  </a:lnTo>
                  <a:lnTo>
                    <a:pt x="0" y="446"/>
                  </a:lnTo>
                  <a:lnTo>
                    <a:pt x="2" y="449"/>
                  </a:lnTo>
                  <a:lnTo>
                    <a:pt x="3" y="449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10" y="449"/>
                  </a:lnTo>
                  <a:lnTo>
                    <a:pt x="13" y="447"/>
                  </a:lnTo>
                  <a:lnTo>
                    <a:pt x="15" y="444"/>
                  </a:lnTo>
                  <a:lnTo>
                    <a:pt x="15" y="441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E085FCE0-D247-43BA-AA50-B69726F47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2265874"/>
              <a:ext cx="28135" cy="413128"/>
            </a:xfrm>
            <a:custGeom>
              <a:avLst/>
              <a:gdLst>
                <a:gd name="T0" fmla="*/ 8 w 19"/>
                <a:gd name="T1" fmla="*/ 279 h 279"/>
                <a:gd name="T2" fmla="*/ 12 w 19"/>
                <a:gd name="T3" fmla="*/ 279 h 279"/>
                <a:gd name="T4" fmla="*/ 12 w 19"/>
                <a:gd name="T5" fmla="*/ 279 h 279"/>
                <a:gd name="T6" fmla="*/ 13 w 19"/>
                <a:gd name="T7" fmla="*/ 279 h 279"/>
                <a:gd name="T8" fmla="*/ 15 w 19"/>
                <a:gd name="T9" fmla="*/ 278 h 279"/>
                <a:gd name="T10" fmla="*/ 17 w 19"/>
                <a:gd name="T11" fmla="*/ 276 h 279"/>
                <a:gd name="T12" fmla="*/ 19 w 19"/>
                <a:gd name="T13" fmla="*/ 273 h 279"/>
                <a:gd name="T14" fmla="*/ 19 w 19"/>
                <a:gd name="T15" fmla="*/ 7 h 279"/>
                <a:gd name="T16" fmla="*/ 19 w 19"/>
                <a:gd name="T17" fmla="*/ 7 h 279"/>
                <a:gd name="T18" fmla="*/ 17 w 19"/>
                <a:gd name="T19" fmla="*/ 4 h 279"/>
                <a:gd name="T20" fmla="*/ 15 w 19"/>
                <a:gd name="T21" fmla="*/ 2 h 279"/>
                <a:gd name="T22" fmla="*/ 13 w 19"/>
                <a:gd name="T23" fmla="*/ 0 h 279"/>
                <a:gd name="T24" fmla="*/ 12 w 19"/>
                <a:gd name="T25" fmla="*/ 0 h 279"/>
                <a:gd name="T26" fmla="*/ 8 w 19"/>
                <a:gd name="T27" fmla="*/ 0 h 279"/>
                <a:gd name="T28" fmla="*/ 8 w 19"/>
                <a:gd name="T29" fmla="*/ 0 h 279"/>
                <a:gd name="T30" fmla="*/ 5 w 19"/>
                <a:gd name="T31" fmla="*/ 0 h 279"/>
                <a:gd name="T32" fmla="*/ 2 w 19"/>
                <a:gd name="T33" fmla="*/ 2 h 279"/>
                <a:gd name="T34" fmla="*/ 0 w 19"/>
                <a:gd name="T35" fmla="*/ 5 h 279"/>
                <a:gd name="T36" fmla="*/ 0 w 19"/>
                <a:gd name="T37" fmla="*/ 9 h 279"/>
                <a:gd name="T38" fmla="*/ 0 w 19"/>
                <a:gd name="T39" fmla="*/ 271 h 279"/>
                <a:gd name="T40" fmla="*/ 0 w 19"/>
                <a:gd name="T41" fmla="*/ 271 h 279"/>
                <a:gd name="T42" fmla="*/ 0 w 19"/>
                <a:gd name="T43" fmla="*/ 274 h 279"/>
                <a:gd name="T44" fmla="*/ 2 w 19"/>
                <a:gd name="T45" fmla="*/ 278 h 279"/>
                <a:gd name="T46" fmla="*/ 5 w 19"/>
                <a:gd name="T47" fmla="*/ 279 h 279"/>
                <a:gd name="T48" fmla="*/ 8 w 19"/>
                <a:gd name="T49" fmla="*/ 279 h 279"/>
                <a:gd name="T50" fmla="*/ 8 w 19"/>
                <a:gd name="T51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9">
                  <a:moveTo>
                    <a:pt x="8" y="279"/>
                  </a:moveTo>
                  <a:lnTo>
                    <a:pt x="12" y="279"/>
                  </a:lnTo>
                  <a:lnTo>
                    <a:pt x="12" y="279"/>
                  </a:lnTo>
                  <a:lnTo>
                    <a:pt x="13" y="279"/>
                  </a:lnTo>
                  <a:lnTo>
                    <a:pt x="15" y="278"/>
                  </a:lnTo>
                  <a:lnTo>
                    <a:pt x="17" y="276"/>
                  </a:lnTo>
                  <a:lnTo>
                    <a:pt x="19" y="273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271"/>
                  </a:lnTo>
                  <a:lnTo>
                    <a:pt x="0" y="271"/>
                  </a:lnTo>
                  <a:lnTo>
                    <a:pt x="0" y="274"/>
                  </a:lnTo>
                  <a:lnTo>
                    <a:pt x="2" y="278"/>
                  </a:lnTo>
                  <a:lnTo>
                    <a:pt x="5" y="279"/>
                  </a:lnTo>
                  <a:lnTo>
                    <a:pt x="8" y="279"/>
                  </a:lnTo>
                  <a:lnTo>
                    <a:pt x="8" y="279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43C86C4F-4364-4B0D-8937-5D1BBC885DA7}"/>
              </a:ext>
            </a:extLst>
          </p:cNvPr>
          <p:cNvSpPr/>
          <p:nvPr/>
        </p:nvSpPr>
        <p:spPr>
          <a:xfrm>
            <a:off x="1199021" y="1142928"/>
            <a:ext cx="2759432" cy="3372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68EB465-1F01-40C9-AA3C-ECC7C97A05F2}"/>
              </a:ext>
            </a:extLst>
          </p:cNvPr>
          <p:cNvGrpSpPr/>
          <p:nvPr/>
        </p:nvGrpSpPr>
        <p:grpSpPr>
          <a:xfrm rot="14167866">
            <a:off x="8926256" y="-1757835"/>
            <a:ext cx="6345641" cy="7114993"/>
            <a:chOff x="3359354" y="532337"/>
            <a:chExt cx="2736646" cy="3068440"/>
          </a:xfrm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CF14FFB-99EA-40F3-915B-B683356C5856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6E729AA-22C9-4891-963E-E6B5415A0584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649DE3-6C78-476C-87E5-6F3F462F56A4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4EE4D88-3C56-468C-9E96-135D81774783}"/>
              </a:ext>
            </a:extLst>
          </p:cNvPr>
          <p:cNvGrpSpPr/>
          <p:nvPr/>
        </p:nvGrpSpPr>
        <p:grpSpPr>
          <a:xfrm rot="18552482">
            <a:off x="5813424" y="4526424"/>
            <a:ext cx="2752851" cy="5366055"/>
            <a:chOff x="3781315" y="4812766"/>
            <a:chExt cx="1327260" cy="1948296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6E3A7B0-9A7B-431B-B091-6E9BE0A968A6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A72670A-7D30-4E42-A631-AA60ADD91851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38BC364-5709-4135-AA79-80A45E6CAD0D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401F8C6-7694-4423-B4EE-B3E6C4A5F37B}"/>
              </a:ext>
            </a:extLst>
          </p:cNvPr>
          <p:cNvSpPr txBox="1"/>
          <p:nvPr/>
        </p:nvSpPr>
        <p:spPr>
          <a:xfrm>
            <a:off x="1112001" y="4239144"/>
            <a:ext cx="437940" cy="43891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053B537-9B52-4FE7-BD5A-FB10E3820ADC}"/>
              </a:ext>
            </a:extLst>
          </p:cNvPr>
          <p:cNvSpPr txBox="1"/>
          <p:nvPr/>
        </p:nvSpPr>
        <p:spPr>
          <a:xfrm>
            <a:off x="1112001" y="5274325"/>
            <a:ext cx="437940" cy="43891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>
            <a:noAutofit/>
          </a:bodyPr>
          <a:lstStyle/>
          <a:p>
            <a:r>
              <a:rPr lang="en-US" sz="1600">
                <a:solidFill>
                  <a:schemeClr val="bg1"/>
                </a:solidFill>
                <a:latin typeface="+mj-lt"/>
              </a:rPr>
              <a:t>02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6C72365-1E53-471B-8354-A443E7C1281E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A1ADD8DF-1A43-4884-B7B5-8358B7667659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9FD9F63-5E13-4507-9A25-447562A94876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28" name="Title 27">
            <a:extLst>
              <a:ext uri="{FF2B5EF4-FFF2-40B4-BE49-F238E27FC236}">
                <a16:creationId xmlns:a16="http://schemas.microsoft.com/office/drawing/2014/main" id="{01A27A38-9B30-4E17-84D1-6535C3415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Introducing </a:t>
            </a:r>
            <a:r>
              <a:rPr lang="en-US" dirty="0" err="1"/>
              <a:t>rico</a:t>
            </a:r>
            <a:r>
              <a:rPr lang="en-US" dirty="0"/>
              <a:t>, the best digital agency in town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2383A28C-5C8B-406B-B898-37572E47CBF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fontScale="92500"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Introduction</a:t>
            </a: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38867F65-4528-4C2D-97BA-6A9F7539241E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EE966849-2DCE-4A95-9137-358A6194A35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</a:t>
            </a:r>
          </a:p>
        </p:txBody>
      </p:sp>
    </p:spTree>
    <p:extLst>
      <p:ext uri="{BB962C8B-B14F-4D97-AF65-F5344CB8AC3E}">
        <p14:creationId xmlns:p14="http://schemas.microsoft.com/office/powerpoint/2010/main" val="147637924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0F18341A-7437-417C-93A4-25CE6D70E806}"/>
              </a:ext>
            </a:extLst>
          </p:cNvPr>
          <p:cNvGrpSpPr/>
          <p:nvPr/>
        </p:nvGrpSpPr>
        <p:grpSpPr>
          <a:xfrm rot="20623671">
            <a:off x="6498077" y="4865101"/>
            <a:ext cx="4355765" cy="3680059"/>
            <a:chOff x="3359354" y="532337"/>
            <a:chExt cx="2736646" cy="3068440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3C290CA-6038-47AF-A879-3E08E3D74295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3ACC810-6BB2-44E9-8A3E-A69C4F647BF6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35AFC97-BDA2-4814-9131-FE9B846A7C00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FB71432-FA1A-475E-832D-49895EDBB110}"/>
              </a:ext>
            </a:extLst>
          </p:cNvPr>
          <p:cNvGrpSpPr/>
          <p:nvPr/>
        </p:nvGrpSpPr>
        <p:grpSpPr>
          <a:xfrm rot="17827871">
            <a:off x="50090" y="1760435"/>
            <a:ext cx="3385873" cy="7691763"/>
            <a:chOff x="3781315" y="4812766"/>
            <a:chExt cx="1327260" cy="1948296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F9BA6F6-61A2-4D7D-9EDB-1CC7B245468F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BA38075-94A5-410D-ADB3-0D576F7ABD95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1563862-1A06-4192-954D-2855A016EBBD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668B46E-DB5A-46BD-AFCF-9C5E9E32C1C7}"/>
              </a:ext>
            </a:extLst>
          </p:cNvPr>
          <p:cNvGrpSpPr/>
          <p:nvPr/>
        </p:nvGrpSpPr>
        <p:grpSpPr>
          <a:xfrm>
            <a:off x="1451429" y="-93661"/>
            <a:ext cx="9716816" cy="5913386"/>
            <a:chOff x="3359354" y="532337"/>
            <a:chExt cx="2736646" cy="3068440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09CD776-0CBD-439C-A084-6D2D97A05560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AA88FA5-7287-460E-9E06-9F70D324D29B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7290E62-A0B9-4949-A989-078E20AD6120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F08552D-482D-4DC3-AF49-940ABE056599}"/>
              </a:ext>
            </a:extLst>
          </p:cNvPr>
          <p:cNvGrpSpPr/>
          <p:nvPr/>
        </p:nvGrpSpPr>
        <p:grpSpPr>
          <a:xfrm>
            <a:off x="2663791" y="441325"/>
            <a:ext cx="6864420" cy="3962400"/>
            <a:chOff x="2738439" y="30164"/>
            <a:chExt cx="11828465" cy="6827829"/>
          </a:xfrm>
        </p:grpSpPr>
        <p:sp>
          <p:nvSpPr>
            <p:cNvPr id="3" name="Freeform 11">
              <a:extLst>
                <a:ext uri="{FF2B5EF4-FFF2-40B4-BE49-F238E27FC236}">
                  <a16:creationId xmlns:a16="http://schemas.microsoft.com/office/drawing/2014/main" id="{469AE167-55CE-45E1-A0C6-3129F59A4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114" y="30164"/>
              <a:ext cx="9663115" cy="6823069"/>
            </a:xfrm>
            <a:custGeom>
              <a:avLst/>
              <a:gdLst>
                <a:gd name="T0" fmla="*/ 201 w 6087"/>
                <a:gd name="T1" fmla="*/ 4298 h 4298"/>
                <a:gd name="T2" fmla="*/ 181 w 6087"/>
                <a:gd name="T3" fmla="*/ 4298 h 4298"/>
                <a:gd name="T4" fmla="*/ 141 w 6087"/>
                <a:gd name="T5" fmla="*/ 4289 h 4298"/>
                <a:gd name="T6" fmla="*/ 106 w 6087"/>
                <a:gd name="T7" fmla="*/ 4274 h 4298"/>
                <a:gd name="T8" fmla="*/ 74 w 6087"/>
                <a:gd name="T9" fmla="*/ 4252 h 4298"/>
                <a:gd name="T10" fmla="*/ 47 w 6087"/>
                <a:gd name="T11" fmla="*/ 4225 h 4298"/>
                <a:gd name="T12" fmla="*/ 25 w 6087"/>
                <a:gd name="T13" fmla="*/ 4193 h 4298"/>
                <a:gd name="T14" fmla="*/ 10 w 6087"/>
                <a:gd name="T15" fmla="*/ 4158 h 4298"/>
                <a:gd name="T16" fmla="*/ 1 w 6087"/>
                <a:gd name="T17" fmla="*/ 4118 h 4298"/>
                <a:gd name="T18" fmla="*/ 0 w 6087"/>
                <a:gd name="T19" fmla="*/ 201 h 4298"/>
                <a:gd name="T20" fmla="*/ 1 w 6087"/>
                <a:gd name="T21" fmla="*/ 181 h 4298"/>
                <a:gd name="T22" fmla="*/ 10 w 6087"/>
                <a:gd name="T23" fmla="*/ 141 h 4298"/>
                <a:gd name="T24" fmla="*/ 25 w 6087"/>
                <a:gd name="T25" fmla="*/ 105 h 4298"/>
                <a:gd name="T26" fmla="*/ 47 w 6087"/>
                <a:gd name="T27" fmla="*/ 74 h 4298"/>
                <a:gd name="T28" fmla="*/ 74 w 6087"/>
                <a:gd name="T29" fmla="*/ 47 h 4298"/>
                <a:gd name="T30" fmla="*/ 106 w 6087"/>
                <a:gd name="T31" fmla="*/ 25 h 4298"/>
                <a:gd name="T32" fmla="*/ 141 w 6087"/>
                <a:gd name="T33" fmla="*/ 10 h 4298"/>
                <a:gd name="T34" fmla="*/ 181 w 6087"/>
                <a:gd name="T35" fmla="*/ 1 h 4298"/>
                <a:gd name="T36" fmla="*/ 5887 w 6087"/>
                <a:gd name="T37" fmla="*/ 0 h 4298"/>
                <a:gd name="T38" fmla="*/ 5907 w 6087"/>
                <a:gd name="T39" fmla="*/ 1 h 4298"/>
                <a:gd name="T40" fmla="*/ 5946 w 6087"/>
                <a:gd name="T41" fmla="*/ 10 h 4298"/>
                <a:gd name="T42" fmla="*/ 5983 w 6087"/>
                <a:gd name="T43" fmla="*/ 25 h 4298"/>
                <a:gd name="T44" fmla="*/ 6015 w 6087"/>
                <a:gd name="T45" fmla="*/ 47 h 4298"/>
                <a:gd name="T46" fmla="*/ 6042 w 6087"/>
                <a:gd name="T47" fmla="*/ 74 h 4298"/>
                <a:gd name="T48" fmla="*/ 6064 w 6087"/>
                <a:gd name="T49" fmla="*/ 105 h 4298"/>
                <a:gd name="T50" fmla="*/ 6079 w 6087"/>
                <a:gd name="T51" fmla="*/ 141 h 4298"/>
                <a:gd name="T52" fmla="*/ 6087 w 6087"/>
                <a:gd name="T53" fmla="*/ 181 h 4298"/>
                <a:gd name="T54" fmla="*/ 6087 w 6087"/>
                <a:gd name="T55" fmla="*/ 4097 h 4298"/>
                <a:gd name="T56" fmla="*/ 6087 w 6087"/>
                <a:gd name="T57" fmla="*/ 4118 h 4298"/>
                <a:gd name="T58" fmla="*/ 6079 w 6087"/>
                <a:gd name="T59" fmla="*/ 4158 h 4298"/>
                <a:gd name="T60" fmla="*/ 6064 w 6087"/>
                <a:gd name="T61" fmla="*/ 4193 h 4298"/>
                <a:gd name="T62" fmla="*/ 6042 w 6087"/>
                <a:gd name="T63" fmla="*/ 4225 h 4298"/>
                <a:gd name="T64" fmla="*/ 6015 w 6087"/>
                <a:gd name="T65" fmla="*/ 4252 h 4298"/>
                <a:gd name="T66" fmla="*/ 5983 w 6087"/>
                <a:gd name="T67" fmla="*/ 4274 h 4298"/>
                <a:gd name="T68" fmla="*/ 5946 w 6087"/>
                <a:gd name="T69" fmla="*/ 4289 h 4298"/>
                <a:gd name="T70" fmla="*/ 5907 w 6087"/>
                <a:gd name="T71" fmla="*/ 4298 h 4298"/>
                <a:gd name="T72" fmla="*/ 5887 w 6087"/>
                <a:gd name="T73" fmla="*/ 4298 h 4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87" h="4298">
                  <a:moveTo>
                    <a:pt x="5887" y="4298"/>
                  </a:moveTo>
                  <a:lnTo>
                    <a:pt x="201" y="4298"/>
                  </a:lnTo>
                  <a:lnTo>
                    <a:pt x="201" y="4298"/>
                  </a:lnTo>
                  <a:lnTo>
                    <a:pt x="181" y="4298"/>
                  </a:lnTo>
                  <a:lnTo>
                    <a:pt x="161" y="4294"/>
                  </a:lnTo>
                  <a:lnTo>
                    <a:pt x="141" y="4289"/>
                  </a:lnTo>
                  <a:lnTo>
                    <a:pt x="122" y="4282"/>
                  </a:lnTo>
                  <a:lnTo>
                    <a:pt x="106" y="4274"/>
                  </a:lnTo>
                  <a:lnTo>
                    <a:pt x="89" y="4264"/>
                  </a:lnTo>
                  <a:lnTo>
                    <a:pt x="74" y="4252"/>
                  </a:lnTo>
                  <a:lnTo>
                    <a:pt x="58" y="4239"/>
                  </a:lnTo>
                  <a:lnTo>
                    <a:pt x="47" y="4225"/>
                  </a:lnTo>
                  <a:lnTo>
                    <a:pt x="35" y="4210"/>
                  </a:lnTo>
                  <a:lnTo>
                    <a:pt x="25" y="4193"/>
                  </a:lnTo>
                  <a:lnTo>
                    <a:pt x="16" y="4177"/>
                  </a:lnTo>
                  <a:lnTo>
                    <a:pt x="10" y="4158"/>
                  </a:lnTo>
                  <a:lnTo>
                    <a:pt x="5" y="4138"/>
                  </a:lnTo>
                  <a:lnTo>
                    <a:pt x="1" y="4118"/>
                  </a:lnTo>
                  <a:lnTo>
                    <a:pt x="0" y="409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1" y="181"/>
                  </a:lnTo>
                  <a:lnTo>
                    <a:pt x="5" y="161"/>
                  </a:lnTo>
                  <a:lnTo>
                    <a:pt x="10" y="141"/>
                  </a:lnTo>
                  <a:lnTo>
                    <a:pt x="16" y="122"/>
                  </a:lnTo>
                  <a:lnTo>
                    <a:pt x="25" y="105"/>
                  </a:lnTo>
                  <a:lnTo>
                    <a:pt x="35" y="89"/>
                  </a:lnTo>
                  <a:lnTo>
                    <a:pt x="47" y="74"/>
                  </a:lnTo>
                  <a:lnTo>
                    <a:pt x="58" y="58"/>
                  </a:lnTo>
                  <a:lnTo>
                    <a:pt x="74" y="47"/>
                  </a:lnTo>
                  <a:lnTo>
                    <a:pt x="89" y="35"/>
                  </a:lnTo>
                  <a:lnTo>
                    <a:pt x="106" y="25"/>
                  </a:lnTo>
                  <a:lnTo>
                    <a:pt x="122" y="16"/>
                  </a:lnTo>
                  <a:lnTo>
                    <a:pt x="141" y="10"/>
                  </a:lnTo>
                  <a:lnTo>
                    <a:pt x="161" y="5"/>
                  </a:lnTo>
                  <a:lnTo>
                    <a:pt x="181" y="1"/>
                  </a:lnTo>
                  <a:lnTo>
                    <a:pt x="201" y="0"/>
                  </a:lnTo>
                  <a:lnTo>
                    <a:pt x="5887" y="0"/>
                  </a:lnTo>
                  <a:lnTo>
                    <a:pt x="5887" y="0"/>
                  </a:lnTo>
                  <a:lnTo>
                    <a:pt x="5907" y="1"/>
                  </a:lnTo>
                  <a:lnTo>
                    <a:pt x="5927" y="5"/>
                  </a:lnTo>
                  <a:lnTo>
                    <a:pt x="5946" y="10"/>
                  </a:lnTo>
                  <a:lnTo>
                    <a:pt x="5964" y="16"/>
                  </a:lnTo>
                  <a:lnTo>
                    <a:pt x="5983" y="25"/>
                  </a:lnTo>
                  <a:lnTo>
                    <a:pt x="6000" y="35"/>
                  </a:lnTo>
                  <a:lnTo>
                    <a:pt x="6015" y="47"/>
                  </a:lnTo>
                  <a:lnTo>
                    <a:pt x="6028" y="58"/>
                  </a:lnTo>
                  <a:lnTo>
                    <a:pt x="6042" y="74"/>
                  </a:lnTo>
                  <a:lnTo>
                    <a:pt x="6054" y="89"/>
                  </a:lnTo>
                  <a:lnTo>
                    <a:pt x="6064" y="105"/>
                  </a:lnTo>
                  <a:lnTo>
                    <a:pt x="6072" y="122"/>
                  </a:lnTo>
                  <a:lnTo>
                    <a:pt x="6079" y="141"/>
                  </a:lnTo>
                  <a:lnTo>
                    <a:pt x="6084" y="161"/>
                  </a:lnTo>
                  <a:lnTo>
                    <a:pt x="6087" y="181"/>
                  </a:lnTo>
                  <a:lnTo>
                    <a:pt x="6087" y="201"/>
                  </a:lnTo>
                  <a:lnTo>
                    <a:pt x="6087" y="4097"/>
                  </a:lnTo>
                  <a:lnTo>
                    <a:pt x="6087" y="4097"/>
                  </a:lnTo>
                  <a:lnTo>
                    <a:pt x="6087" y="4118"/>
                  </a:lnTo>
                  <a:lnTo>
                    <a:pt x="6084" y="4138"/>
                  </a:lnTo>
                  <a:lnTo>
                    <a:pt x="6079" y="4158"/>
                  </a:lnTo>
                  <a:lnTo>
                    <a:pt x="6072" y="4177"/>
                  </a:lnTo>
                  <a:lnTo>
                    <a:pt x="6064" y="4193"/>
                  </a:lnTo>
                  <a:lnTo>
                    <a:pt x="6054" y="4210"/>
                  </a:lnTo>
                  <a:lnTo>
                    <a:pt x="6042" y="4225"/>
                  </a:lnTo>
                  <a:lnTo>
                    <a:pt x="6028" y="4239"/>
                  </a:lnTo>
                  <a:lnTo>
                    <a:pt x="6015" y="4252"/>
                  </a:lnTo>
                  <a:lnTo>
                    <a:pt x="6000" y="4264"/>
                  </a:lnTo>
                  <a:lnTo>
                    <a:pt x="5983" y="4274"/>
                  </a:lnTo>
                  <a:lnTo>
                    <a:pt x="5964" y="4282"/>
                  </a:lnTo>
                  <a:lnTo>
                    <a:pt x="5946" y="4289"/>
                  </a:lnTo>
                  <a:lnTo>
                    <a:pt x="5927" y="4294"/>
                  </a:lnTo>
                  <a:lnTo>
                    <a:pt x="5907" y="4298"/>
                  </a:lnTo>
                  <a:lnTo>
                    <a:pt x="5887" y="4298"/>
                  </a:lnTo>
                  <a:lnTo>
                    <a:pt x="5887" y="429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0B2B4"/>
                </a:gs>
                <a:gs pos="100000">
                  <a:srgbClr val="DFE0E1"/>
                </a:gs>
              </a:gsLst>
              <a:lin ang="0" scaled="1"/>
              <a:tileRect/>
            </a:gradFill>
            <a:ln>
              <a:noFill/>
            </a:ln>
            <a:effectLst>
              <a:innerShdw blurRad="63500">
                <a:prstClr val="black">
                  <a:alpha val="4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12">
              <a:extLst>
                <a:ext uri="{FF2B5EF4-FFF2-40B4-BE49-F238E27FC236}">
                  <a16:creationId xmlns:a16="http://schemas.microsoft.com/office/drawing/2014/main" id="{F44F1BBB-5281-4FBA-8AC5-89F31CB9D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564" y="74614"/>
              <a:ext cx="9574214" cy="6735757"/>
            </a:xfrm>
            <a:custGeom>
              <a:avLst/>
              <a:gdLst>
                <a:gd name="T0" fmla="*/ 173 w 6031"/>
                <a:gd name="T1" fmla="*/ 0 h 4243"/>
                <a:gd name="T2" fmla="*/ 155 w 6031"/>
                <a:gd name="T3" fmla="*/ 2 h 4243"/>
                <a:gd name="T4" fmla="*/ 121 w 6031"/>
                <a:gd name="T5" fmla="*/ 9 h 4243"/>
                <a:gd name="T6" fmla="*/ 91 w 6031"/>
                <a:gd name="T7" fmla="*/ 22 h 4243"/>
                <a:gd name="T8" fmla="*/ 64 w 6031"/>
                <a:gd name="T9" fmla="*/ 40 h 4243"/>
                <a:gd name="T10" fmla="*/ 41 w 6031"/>
                <a:gd name="T11" fmla="*/ 64 h 4243"/>
                <a:gd name="T12" fmla="*/ 22 w 6031"/>
                <a:gd name="T13" fmla="*/ 91 h 4243"/>
                <a:gd name="T14" fmla="*/ 9 w 6031"/>
                <a:gd name="T15" fmla="*/ 121 h 4243"/>
                <a:gd name="T16" fmla="*/ 2 w 6031"/>
                <a:gd name="T17" fmla="*/ 157 h 4243"/>
                <a:gd name="T18" fmla="*/ 0 w 6031"/>
                <a:gd name="T19" fmla="*/ 4069 h 4243"/>
                <a:gd name="T20" fmla="*/ 2 w 6031"/>
                <a:gd name="T21" fmla="*/ 4086 h 4243"/>
                <a:gd name="T22" fmla="*/ 9 w 6031"/>
                <a:gd name="T23" fmla="*/ 4120 h 4243"/>
                <a:gd name="T24" fmla="*/ 22 w 6031"/>
                <a:gd name="T25" fmla="*/ 4152 h 4243"/>
                <a:gd name="T26" fmla="*/ 41 w 6031"/>
                <a:gd name="T27" fmla="*/ 4179 h 4243"/>
                <a:gd name="T28" fmla="*/ 64 w 6031"/>
                <a:gd name="T29" fmla="*/ 4202 h 4243"/>
                <a:gd name="T30" fmla="*/ 91 w 6031"/>
                <a:gd name="T31" fmla="*/ 4221 h 4243"/>
                <a:gd name="T32" fmla="*/ 121 w 6031"/>
                <a:gd name="T33" fmla="*/ 4234 h 4243"/>
                <a:gd name="T34" fmla="*/ 155 w 6031"/>
                <a:gd name="T35" fmla="*/ 4241 h 4243"/>
                <a:gd name="T36" fmla="*/ 5859 w 6031"/>
                <a:gd name="T37" fmla="*/ 4243 h 4243"/>
                <a:gd name="T38" fmla="*/ 5876 w 6031"/>
                <a:gd name="T39" fmla="*/ 4241 h 4243"/>
                <a:gd name="T40" fmla="*/ 5910 w 6031"/>
                <a:gd name="T41" fmla="*/ 4234 h 4243"/>
                <a:gd name="T42" fmla="*/ 5941 w 6031"/>
                <a:gd name="T43" fmla="*/ 4221 h 4243"/>
                <a:gd name="T44" fmla="*/ 5968 w 6031"/>
                <a:gd name="T45" fmla="*/ 4202 h 4243"/>
                <a:gd name="T46" fmla="*/ 5992 w 6031"/>
                <a:gd name="T47" fmla="*/ 4179 h 4243"/>
                <a:gd name="T48" fmla="*/ 6010 w 6031"/>
                <a:gd name="T49" fmla="*/ 4152 h 4243"/>
                <a:gd name="T50" fmla="*/ 6024 w 6031"/>
                <a:gd name="T51" fmla="*/ 4120 h 4243"/>
                <a:gd name="T52" fmla="*/ 6031 w 6031"/>
                <a:gd name="T53" fmla="*/ 4086 h 4243"/>
                <a:gd name="T54" fmla="*/ 6031 w 6031"/>
                <a:gd name="T55" fmla="*/ 173 h 4243"/>
                <a:gd name="T56" fmla="*/ 6031 w 6031"/>
                <a:gd name="T57" fmla="*/ 157 h 4243"/>
                <a:gd name="T58" fmla="*/ 6024 w 6031"/>
                <a:gd name="T59" fmla="*/ 121 h 4243"/>
                <a:gd name="T60" fmla="*/ 6010 w 6031"/>
                <a:gd name="T61" fmla="*/ 91 h 4243"/>
                <a:gd name="T62" fmla="*/ 5992 w 6031"/>
                <a:gd name="T63" fmla="*/ 64 h 4243"/>
                <a:gd name="T64" fmla="*/ 5968 w 6031"/>
                <a:gd name="T65" fmla="*/ 40 h 4243"/>
                <a:gd name="T66" fmla="*/ 5941 w 6031"/>
                <a:gd name="T67" fmla="*/ 22 h 4243"/>
                <a:gd name="T68" fmla="*/ 5910 w 6031"/>
                <a:gd name="T69" fmla="*/ 9 h 4243"/>
                <a:gd name="T70" fmla="*/ 5876 w 6031"/>
                <a:gd name="T71" fmla="*/ 2 h 4243"/>
                <a:gd name="T72" fmla="*/ 5859 w 6031"/>
                <a:gd name="T73" fmla="*/ 0 h 4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31" h="4243">
                  <a:moveTo>
                    <a:pt x="5859" y="0"/>
                  </a:moveTo>
                  <a:lnTo>
                    <a:pt x="173" y="0"/>
                  </a:lnTo>
                  <a:lnTo>
                    <a:pt x="173" y="0"/>
                  </a:lnTo>
                  <a:lnTo>
                    <a:pt x="155" y="2"/>
                  </a:lnTo>
                  <a:lnTo>
                    <a:pt x="138" y="3"/>
                  </a:lnTo>
                  <a:lnTo>
                    <a:pt x="121" y="9"/>
                  </a:lnTo>
                  <a:lnTo>
                    <a:pt x="106" y="14"/>
                  </a:lnTo>
                  <a:lnTo>
                    <a:pt x="91" y="22"/>
                  </a:lnTo>
                  <a:lnTo>
                    <a:pt x="78" y="30"/>
                  </a:lnTo>
                  <a:lnTo>
                    <a:pt x="64" y="40"/>
                  </a:lnTo>
                  <a:lnTo>
                    <a:pt x="51" y="51"/>
                  </a:lnTo>
                  <a:lnTo>
                    <a:pt x="41" y="64"/>
                  </a:lnTo>
                  <a:lnTo>
                    <a:pt x="30" y="77"/>
                  </a:lnTo>
                  <a:lnTo>
                    <a:pt x="22" y="91"/>
                  </a:lnTo>
                  <a:lnTo>
                    <a:pt x="14" y="106"/>
                  </a:lnTo>
                  <a:lnTo>
                    <a:pt x="9" y="121"/>
                  </a:lnTo>
                  <a:lnTo>
                    <a:pt x="3" y="138"/>
                  </a:lnTo>
                  <a:lnTo>
                    <a:pt x="2" y="157"/>
                  </a:lnTo>
                  <a:lnTo>
                    <a:pt x="0" y="173"/>
                  </a:lnTo>
                  <a:lnTo>
                    <a:pt x="0" y="4069"/>
                  </a:lnTo>
                  <a:lnTo>
                    <a:pt x="0" y="4069"/>
                  </a:lnTo>
                  <a:lnTo>
                    <a:pt x="2" y="4086"/>
                  </a:lnTo>
                  <a:lnTo>
                    <a:pt x="3" y="4105"/>
                  </a:lnTo>
                  <a:lnTo>
                    <a:pt x="9" y="4120"/>
                  </a:lnTo>
                  <a:lnTo>
                    <a:pt x="14" y="4137"/>
                  </a:lnTo>
                  <a:lnTo>
                    <a:pt x="22" y="4152"/>
                  </a:lnTo>
                  <a:lnTo>
                    <a:pt x="30" y="4165"/>
                  </a:lnTo>
                  <a:lnTo>
                    <a:pt x="41" y="4179"/>
                  </a:lnTo>
                  <a:lnTo>
                    <a:pt x="51" y="4192"/>
                  </a:lnTo>
                  <a:lnTo>
                    <a:pt x="64" y="4202"/>
                  </a:lnTo>
                  <a:lnTo>
                    <a:pt x="78" y="4212"/>
                  </a:lnTo>
                  <a:lnTo>
                    <a:pt x="91" y="4221"/>
                  </a:lnTo>
                  <a:lnTo>
                    <a:pt x="106" y="4229"/>
                  </a:lnTo>
                  <a:lnTo>
                    <a:pt x="121" y="4234"/>
                  </a:lnTo>
                  <a:lnTo>
                    <a:pt x="138" y="4239"/>
                  </a:lnTo>
                  <a:lnTo>
                    <a:pt x="155" y="4241"/>
                  </a:lnTo>
                  <a:lnTo>
                    <a:pt x="173" y="4243"/>
                  </a:lnTo>
                  <a:lnTo>
                    <a:pt x="5859" y="4243"/>
                  </a:lnTo>
                  <a:lnTo>
                    <a:pt x="5859" y="4243"/>
                  </a:lnTo>
                  <a:lnTo>
                    <a:pt x="5876" y="4241"/>
                  </a:lnTo>
                  <a:lnTo>
                    <a:pt x="5893" y="4239"/>
                  </a:lnTo>
                  <a:lnTo>
                    <a:pt x="5910" y="4234"/>
                  </a:lnTo>
                  <a:lnTo>
                    <a:pt x="5926" y="4229"/>
                  </a:lnTo>
                  <a:lnTo>
                    <a:pt x="5941" y="4221"/>
                  </a:lnTo>
                  <a:lnTo>
                    <a:pt x="5955" y="4212"/>
                  </a:lnTo>
                  <a:lnTo>
                    <a:pt x="5968" y="4202"/>
                  </a:lnTo>
                  <a:lnTo>
                    <a:pt x="5980" y="4192"/>
                  </a:lnTo>
                  <a:lnTo>
                    <a:pt x="5992" y="4179"/>
                  </a:lnTo>
                  <a:lnTo>
                    <a:pt x="6002" y="4165"/>
                  </a:lnTo>
                  <a:lnTo>
                    <a:pt x="6010" y="4152"/>
                  </a:lnTo>
                  <a:lnTo>
                    <a:pt x="6017" y="4137"/>
                  </a:lnTo>
                  <a:lnTo>
                    <a:pt x="6024" y="4120"/>
                  </a:lnTo>
                  <a:lnTo>
                    <a:pt x="6027" y="4105"/>
                  </a:lnTo>
                  <a:lnTo>
                    <a:pt x="6031" y="4086"/>
                  </a:lnTo>
                  <a:lnTo>
                    <a:pt x="6031" y="4069"/>
                  </a:lnTo>
                  <a:lnTo>
                    <a:pt x="6031" y="173"/>
                  </a:lnTo>
                  <a:lnTo>
                    <a:pt x="6031" y="173"/>
                  </a:lnTo>
                  <a:lnTo>
                    <a:pt x="6031" y="157"/>
                  </a:lnTo>
                  <a:lnTo>
                    <a:pt x="6027" y="138"/>
                  </a:lnTo>
                  <a:lnTo>
                    <a:pt x="6024" y="121"/>
                  </a:lnTo>
                  <a:lnTo>
                    <a:pt x="6017" y="106"/>
                  </a:lnTo>
                  <a:lnTo>
                    <a:pt x="6010" y="91"/>
                  </a:lnTo>
                  <a:lnTo>
                    <a:pt x="6002" y="77"/>
                  </a:lnTo>
                  <a:lnTo>
                    <a:pt x="5992" y="64"/>
                  </a:lnTo>
                  <a:lnTo>
                    <a:pt x="5980" y="51"/>
                  </a:lnTo>
                  <a:lnTo>
                    <a:pt x="5968" y="40"/>
                  </a:lnTo>
                  <a:lnTo>
                    <a:pt x="5955" y="30"/>
                  </a:lnTo>
                  <a:lnTo>
                    <a:pt x="5941" y="22"/>
                  </a:lnTo>
                  <a:lnTo>
                    <a:pt x="5926" y="14"/>
                  </a:lnTo>
                  <a:lnTo>
                    <a:pt x="5910" y="9"/>
                  </a:lnTo>
                  <a:lnTo>
                    <a:pt x="5893" y="3"/>
                  </a:lnTo>
                  <a:lnTo>
                    <a:pt x="5876" y="2"/>
                  </a:lnTo>
                  <a:lnTo>
                    <a:pt x="5859" y="0"/>
                  </a:lnTo>
                  <a:lnTo>
                    <a:pt x="58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25400" algn="ctr" rotWithShape="0">
                <a:prstClr val="black">
                  <a:alpha val="6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3">
              <a:extLst>
                <a:ext uri="{FF2B5EF4-FFF2-40B4-BE49-F238E27FC236}">
                  <a16:creationId xmlns:a16="http://schemas.microsoft.com/office/drawing/2014/main" id="{C54FBEDA-02BC-46D1-AC36-E0837AEF8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551" y="6342058"/>
              <a:ext cx="9520239" cy="441325"/>
            </a:xfrm>
            <a:custGeom>
              <a:avLst/>
              <a:gdLst>
                <a:gd name="T0" fmla="*/ 156 w 5997"/>
                <a:gd name="T1" fmla="*/ 278 h 278"/>
                <a:gd name="T2" fmla="*/ 5842 w 5997"/>
                <a:gd name="T3" fmla="*/ 278 h 278"/>
                <a:gd name="T4" fmla="*/ 5842 w 5997"/>
                <a:gd name="T5" fmla="*/ 278 h 278"/>
                <a:gd name="T6" fmla="*/ 5857 w 5997"/>
                <a:gd name="T7" fmla="*/ 276 h 278"/>
                <a:gd name="T8" fmla="*/ 5872 w 5997"/>
                <a:gd name="T9" fmla="*/ 275 h 278"/>
                <a:gd name="T10" fmla="*/ 5887 w 5997"/>
                <a:gd name="T11" fmla="*/ 269 h 278"/>
                <a:gd name="T12" fmla="*/ 5903 w 5997"/>
                <a:gd name="T13" fmla="*/ 264 h 278"/>
                <a:gd name="T14" fmla="*/ 5916 w 5997"/>
                <a:gd name="T15" fmla="*/ 258 h 278"/>
                <a:gd name="T16" fmla="*/ 5928 w 5997"/>
                <a:gd name="T17" fmla="*/ 251 h 278"/>
                <a:gd name="T18" fmla="*/ 5941 w 5997"/>
                <a:gd name="T19" fmla="*/ 241 h 278"/>
                <a:gd name="T20" fmla="*/ 5951 w 5997"/>
                <a:gd name="T21" fmla="*/ 231 h 278"/>
                <a:gd name="T22" fmla="*/ 5962 w 5997"/>
                <a:gd name="T23" fmla="*/ 221 h 278"/>
                <a:gd name="T24" fmla="*/ 5970 w 5997"/>
                <a:gd name="T25" fmla="*/ 209 h 278"/>
                <a:gd name="T26" fmla="*/ 5978 w 5997"/>
                <a:gd name="T27" fmla="*/ 195 h 278"/>
                <a:gd name="T28" fmla="*/ 5985 w 5997"/>
                <a:gd name="T29" fmla="*/ 182 h 278"/>
                <a:gd name="T30" fmla="*/ 5990 w 5997"/>
                <a:gd name="T31" fmla="*/ 167 h 278"/>
                <a:gd name="T32" fmla="*/ 5993 w 5997"/>
                <a:gd name="T33" fmla="*/ 153 h 278"/>
                <a:gd name="T34" fmla="*/ 5997 w 5997"/>
                <a:gd name="T35" fmla="*/ 137 h 278"/>
                <a:gd name="T36" fmla="*/ 5997 w 5997"/>
                <a:gd name="T37" fmla="*/ 121 h 278"/>
                <a:gd name="T38" fmla="*/ 5997 w 5997"/>
                <a:gd name="T39" fmla="*/ 0 h 278"/>
                <a:gd name="T40" fmla="*/ 0 w 5997"/>
                <a:gd name="T41" fmla="*/ 0 h 278"/>
                <a:gd name="T42" fmla="*/ 0 w 5997"/>
                <a:gd name="T43" fmla="*/ 121 h 278"/>
                <a:gd name="T44" fmla="*/ 0 w 5997"/>
                <a:gd name="T45" fmla="*/ 121 h 278"/>
                <a:gd name="T46" fmla="*/ 2 w 5997"/>
                <a:gd name="T47" fmla="*/ 137 h 278"/>
                <a:gd name="T48" fmla="*/ 3 w 5997"/>
                <a:gd name="T49" fmla="*/ 153 h 278"/>
                <a:gd name="T50" fmla="*/ 8 w 5997"/>
                <a:gd name="T51" fmla="*/ 167 h 278"/>
                <a:gd name="T52" fmla="*/ 13 w 5997"/>
                <a:gd name="T53" fmla="*/ 182 h 278"/>
                <a:gd name="T54" fmla="*/ 20 w 5997"/>
                <a:gd name="T55" fmla="*/ 195 h 278"/>
                <a:gd name="T56" fmla="*/ 27 w 5997"/>
                <a:gd name="T57" fmla="*/ 209 h 278"/>
                <a:gd name="T58" fmla="*/ 37 w 5997"/>
                <a:gd name="T59" fmla="*/ 221 h 278"/>
                <a:gd name="T60" fmla="*/ 47 w 5997"/>
                <a:gd name="T61" fmla="*/ 231 h 278"/>
                <a:gd name="T62" fmla="*/ 57 w 5997"/>
                <a:gd name="T63" fmla="*/ 241 h 278"/>
                <a:gd name="T64" fmla="*/ 69 w 5997"/>
                <a:gd name="T65" fmla="*/ 251 h 278"/>
                <a:gd name="T66" fmla="*/ 82 w 5997"/>
                <a:gd name="T67" fmla="*/ 258 h 278"/>
                <a:gd name="T68" fmla="*/ 96 w 5997"/>
                <a:gd name="T69" fmla="*/ 264 h 278"/>
                <a:gd name="T70" fmla="*/ 109 w 5997"/>
                <a:gd name="T71" fmla="*/ 269 h 278"/>
                <a:gd name="T72" fmla="*/ 124 w 5997"/>
                <a:gd name="T73" fmla="*/ 275 h 278"/>
                <a:gd name="T74" fmla="*/ 141 w 5997"/>
                <a:gd name="T75" fmla="*/ 276 h 278"/>
                <a:gd name="T76" fmla="*/ 156 w 5997"/>
                <a:gd name="T77" fmla="*/ 278 h 278"/>
                <a:gd name="T78" fmla="*/ 156 w 5997"/>
                <a:gd name="T79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97" h="278">
                  <a:moveTo>
                    <a:pt x="156" y="278"/>
                  </a:moveTo>
                  <a:lnTo>
                    <a:pt x="5842" y="278"/>
                  </a:lnTo>
                  <a:lnTo>
                    <a:pt x="5842" y="278"/>
                  </a:lnTo>
                  <a:lnTo>
                    <a:pt x="5857" y="276"/>
                  </a:lnTo>
                  <a:lnTo>
                    <a:pt x="5872" y="275"/>
                  </a:lnTo>
                  <a:lnTo>
                    <a:pt x="5887" y="269"/>
                  </a:lnTo>
                  <a:lnTo>
                    <a:pt x="5903" y="264"/>
                  </a:lnTo>
                  <a:lnTo>
                    <a:pt x="5916" y="258"/>
                  </a:lnTo>
                  <a:lnTo>
                    <a:pt x="5928" y="251"/>
                  </a:lnTo>
                  <a:lnTo>
                    <a:pt x="5941" y="241"/>
                  </a:lnTo>
                  <a:lnTo>
                    <a:pt x="5951" y="231"/>
                  </a:lnTo>
                  <a:lnTo>
                    <a:pt x="5962" y="221"/>
                  </a:lnTo>
                  <a:lnTo>
                    <a:pt x="5970" y="209"/>
                  </a:lnTo>
                  <a:lnTo>
                    <a:pt x="5978" y="195"/>
                  </a:lnTo>
                  <a:lnTo>
                    <a:pt x="5985" y="182"/>
                  </a:lnTo>
                  <a:lnTo>
                    <a:pt x="5990" y="167"/>
                  </a:lnTo>
                  <a:lnTo>
                    <a:pt x="5993" y="153"/>
                  </a:lnTo>
                  <a:lnTo>
                    <a:pt x="5997" y="137"/>
                  </a:lnTo>
                  <a:lnTo>
                    <a:pt x="5997" y="121"/>
                  </a:lnTo>
                  <a:lnTo>
                    <a:pt x="5997" y="0"/>
                  </a:lnTo>
                  <a:lnTo>
                    <a:pt x="0" y="0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2" y="137"/>
                  </a:lnTo>
                  <a:lnTo>
                    <a:pt x="3" y="153"/>
                  </a:lnTo>
                  <a:lnTo>
                    <a:pt x="8" y="167"/>
                  </a:lnTo>
                  <a:lnTo>
                    <a:pt x="13" y="182"/>
                  </a:lnTo>
                  <a:lnTo>
                    <a:pt x="20" y="195"/>
                  </a:lnTo>
                  <a:lnTo>
                    <a:pt x="27" y="209"/>
                  </a:lnTo>
                  <a:lnTo>
                    <a:pt x="37" y="221"/>
                  </a:lnTo>
                  <a:lnTo>
                    <a:pt x="47" y="231"/>
                  </a:lnTo>
                  <a:lnTo>
                    <a:pt x="57" y="241"/>
                  </a:lnTo>
                  <a:lnTo>
                    <a:pt x="69" y="251"/>
                  </a:lnTo>
                  <a:lnTo>
                    <a:pt x="82" y="258"/>
                  </a:lnTo>
                  <a:lnTo>
                    <a:pt x="96" y="264"/>
                  </a:lnTo>
                  <a:lnTo>
                    <a:pt x="109" y="269"/>
                  </a:lnTo>
                  <a:lnTo>
                    <a:pt x="124" y="275"/>
                  </a:lnTo>
                  <a:lnTo>
                    <a:pt x="141" y="276"/>
                  </a:lnTo>
                  <a:lnTo>
                    <a:pt x="156" y="278"/>
                  </a:lnTo>
                  <a:lnTo>
                    <a:pt x="156" y="278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E58B6E1-057E-4CDF-8350-3A3D8576A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5290" y="533400"/>
              <a:ext cx="8897939" cy="5565770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5">
              <a:extLst>
                <a:ext uri="{FF2B5EF4-FFF2-40B4-BE49-F238E27FC236}">
                  <a16:creationId xmlns:a16="http://schemas.microsoft.com/office/drawing/2014/main" id="{99A12D49-B0EE-433F-A2F8-FDAB4170C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439" y="6618280"/>
              <a:ext cx="11828465" cy="239713"/>
            </a:xfrm>
            <a:custGeom>
              <a:avLst/>
              <a:gdLst>
                <a:gd name="T0" fmla="*/ 7451 w 7451"/>
                <a:gd name="T1" fmla="*/ 0 h 151"/>
                <a:gd name="T2" fmla="*/ 4441 w 7451"/>
                <a:gd name="T3" fmla="*/ 1 h 151"/>
                <a:gd name="T4" fmla="*/ 4381 w 7451"/>
                <a:gd name="T5" fmla="*/ 35 h 151"/>
                <a:gd name="T6" fmla="*/ 3097 w 7451"/>
                <a:gd name="T7" fmla="*/ 35 h 151"/>
                <a:gd name="T8" fmla="*/ 3020 w 7451"/>
                <a:gd name="T9" fmla="*/ 1 h 151"/>
                <a:gd name="T10" fmla="*/ 0 w 7451"/>
                <a:gd name="T11" fmla="*/ 0 h 151"/>
                <a:gd name="T12" fmla="*/ 0 w 7451"/>
                <a:gd name="T13" fmla="*/ 35 h 151"/>
                <a:gd name="T14" fmla="*/ 0 w 7451"/>
                <a:gd name="T15" fmla="*/ 35 h 151"/>
                <a:gd name="T16" fmla="*/ 61 w 7451"/>
                <a:gd name="T17" fmla="*/ 53 h 151"/>
                <a:gd name="T18" fmla="*/ 98 w 7451"/>
                <a:gd name="T19" fmla="*/ 65 h 151"/>
                <a:gd name="T20" fmla="*/ 140 w 7451"/>
                <a:gd name="T21" fmla="*/ 75 h 151"/>
                <a:gd name="T22" fmla="*/ 140 w 7451"/>
                <a:gd name="T23" fmla="*/ 75 h 151"/>
                <a:gd name="T24" fmla="*/ 168 w 7451"/>
                <a:gd name="T25" fmla="*/ 82 h 151"/>
                <a:gd name="T26" fmla="*/ 216 w 7451"/>
                <a:gd name="T27" fmla="*/ 90 h 151"/>
                <a:gd name="T28" fmla="*/ 286 w 7451"/>
                <a:gd name="T29" fmla="*/ 102 h 151"/>
                <a:gd name="T30" fmla="*/ 384 w 7451"/>
                <a:gd name="T31" fmla="*/ 114 h 151"/>
                <a:gd name="T32" fmla="*/ 384 w 7451"/>
                <a:gd name="T33" fmla="*/ 114 h 151"/>
                <a:gd name="T34" fmla="*/ 438 w 7451"/>
                <a:gd name="T35" fmla="*/ 121 h 151"/>
                <a:gd name="T36" fmla="*/ 510 w 7451"/>
                <a:gd name="T37" fmla="*/ 127 h 151"/>
                <a:gd name="T38" fmla="*/ 601 w 7451"/>
                <a:gd name="T39" fmla="*/ 134 h 151"/>
                <a:gd name="T40" fmla="*/ 707 w 7451"/>
                <a:gd name="T41" fmla="*/ 141 h 151"/>
                <a:gd name="T42" fmla="*/ 707 w 7451"/>
                <a:gd name="T43" fmla="*/ 141 h 151"/>
                <a:gd name="T44" fmla="*/ 838 w 7451"/>
                <a:gd name="T45" fmla="*/ 146 h 151"/>
                <a:gd name="T46" fmla="*/ 924 w 7451"/>
                <a:gd name="T47" fmla="*/ 148 h 151"/>
                <a:gd name="T48" fmla="*/ 924 w 7451"/>
                <a:gd name="T49" fmla="*/ 148 h 151"/>
                <a:gd name="T50" fmla="*/ 1195 w 7451"/>
                <a:gd name="T51" fmla="*/ 149 h 151"/>
                <a:gd name="T52" fmla="*/ 1718 w 7451"/>
                <a:gd name="T53" fmla="*/ 151 h 151"/>
                <a:gd name="T54" fmla="*/ 3188 w 7451"/>
                <a:gd name="T55" fmla="*/ 151 h 151"/>
                <a:gd name="T56" fmla="*/ 5479 w 7451"/>
                <a:gd name="T57" fmla="*/ 149 h 151"/>
                <a:gd name="T58" fmla="*/ 5479 w 7451"/>
                <a:gd name="T59" fmla="*/ 149 h 151"/>
                <a:gd name="T60" fmla="*/ 5921 w 7451"/>
                <a:gd name="T61" fmla="*/ 151 h 151"/>
                <a:gd name="T62" fmla="*/ 6244 w 7451"/>
                <a:gd name="T63" fmla="*/ 151 h 151"/>
                <a:gd name="T64" fmla="*/ 6529 w 7451"/>
                <a:gd name="T65" fmla="*/ 148 h 151"/>
                <a:gd name="T66" fmla="*/ 6529 w 7451"/>
                <a:gd name="T67" fmla="*/ 148 h 151"/>
                <a:gd name="T68" fmla="*/ 6613 w 7451"/>
                <a:gd name="T69" fmla="*/ 146 h 151"/>
                <a:gd name="T70" fmla="*/ 6744 w 7451"/>
                <a:gd name="T71" fmla="*/ 141 h 151"/>
                <a:gd name="T72" fmla="*/ 6744 w 7451"/>
                <a:gd name="T73" fmla="*/ 141 h 151"/>
                <a:gd name="T74" fmla="*/ 6852 w 7451"/>
                <a:gd name="T75" fmla="*/ 134 h 151"/>
                <a:gd name="T76" fmla="*/ 6941 w 7451"/>
                <a:gd name="T77" fmla="*/ 127 h 151"/>
                <a:gd name="T78" fmla="*/ 7015 w 7451"/>
                <a:gd name="T79" fmla="*/ 121 h 151"/>
                <a:gd name="T80" fmla="*/ 7069 w 7451"/>
                <a:gd name="T81" fmla="*/ 114 h 151"/>
                <a:gd name="T82" fmla="*/ 7069 w 7451"/>
                <a:gd name="T83" fmla="*/ 114 h 151"/>
                <a:gd name="T84" fmla="*/ 7166 w 7451"/>
                <a:gd name="T85" fmla="*/ 102 h 151"/>
                <a:gd name="T86" fmla="*/ 7237 w 7451"/>
                <a:gd name="T87" fmla="*/ 90 h 151"/>
                <a:gd name="T88" fmla="*/ 7284 w 7451"/>
                <a:gd name="T89" fmla="*/ 82 h 151"/>
                <a:gd name="T90" fmla="*/ 7313 w 7451"/>
                <a:gd name="T91" fmla="*/ 75 h 151"/>
                <a:gd name="T92" fmla="*/ 7313 w 7451"/>
                <a:gd name="T93" fmla="*/ 75 h 151"/>
                <a:gd name="T94" fmla="*/ 7353 w 7451"/>
                <a:gd name="T95" fmla="*/ 65 h 151"/>
                <a:gd name="T96" fmla="*/ 7390 w 7451"/>
                <a:gd name="T97" fmla="*/ 53 h 151"/>
                <a:gd name="T98" fmla="*/ 7451 w 7451"/>
                <a:gd name="T99" fmla="*/ 35 h 151"/>
                <a:gd name="T100" fmla="*/ 7451 w 7451"/>
                <a:gd name="T10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451" h="151">
                  <a:moveTo>
                    <a:pt x="7451" y="0"/>
                  </a:moveTo>
                  <a:lnTo>
                    <a:pt x="4441" y="1"/>
                  </a:lnTo>
                  <a:lnTo>
                    <a:pt x="4381" y="35"/>
                  </a:lnTo>
                  <a:lnTo>
                    <a:pt x="3097" y="35"/>
                  </a:lnTo>
                  <a:lnTo>
                    <a:pt x="3020" y="1"/>
                  </a:ln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61" y="53"/>
                  </a:lnTo>
                  <a:lnTo>
                    <a:pt x="98" y="65"/>
                  </a:lnTo>
                  <a:lnTo>
                    <a:pt x="140" y="75"/>
                  </a:lnTo>
                  <a:lnTo>
                    <a:pt x="140" y="75"/>
                  </a:lnTo>
                  <a:lnTo>
                    <a:pt x="168" y="82"/>
                  </a:lnTo>
                  <a:lnTo>
                    <a:pt x="216" y="90"/>
                  </a:lnTo>
                  <a:lnTo>
                    <a:pt x="286" y="102"/>
                  </a:lnTo>
                  <a:lnTo>
                    <a:pt x="384" y="114"/>
                  </a:lnTo>
                  <a:lnTo>
                    <a:pt x="384" y="114"/>
                  </a:lnTo>
                  <a:lnTo>
                    <a:pt x="438" y="121"/>
                  </a:lnTo>
                  <a:lnTo>
                    <a:pt x="510" y="127"/>
                  </a:lnTo>
                  <a:lnTo>
                    <a:pt x="601" y="134"/>
                  </a:lnTo>
                  <a:lnTo>
                    <a:pt x="707" y="141"/>
                  </a:lnTo>
                  <a:lnTo>
                    <a:pt x="707" y="141"/>
                  </a:lnTo>
                  <a:lnTo>
                    <a:pt x="838" y="146"/>
                  </a:lnTo>
                  <a:lnTo>
                    <a:pt x="924" y="148"/>
                  </a:lnTo>
                  <a:lnTo>
                    <a:pt x="924" y="148"/>
                  </a:lnTo>
                  <a:lnTo>
                    <a:pt x="1195" y="149"/>
                  </a:lnTo>
                  <a:lnTo>
                    <a:pt x="1718" y="151"/>
                  </a:lnTo>
                  <a:lnTo>
                    <a:pt x="3188" y="151"/>
                  </a:lnTo>
                  <a:lnTo>
                    <a:pt x="5479" y="149"/>
                  </a:lnTo>
                  <a:lnTo>
                    <a:pt x="5479" y="149"/>
                  </a:lnTo>
                  <a:lnTo>
                    <a:pt x="5921" y="151"/>
                  </a:lnTo>
                  <a:lnTo>
                    <a:pt x="6244" y="151"/>
                  </a:lnTo>
                  <a:lnTo>
                    <a:pt x="6529" y="148"/>
                  </a:lnTo>
                  <a:lnTo>
                    <a:pt x="6529" y="148"/>
                  </a:lnTo>
                  <a:lnTo>
                    <a:pt x="6613" y="146"/>
                  </a:lnTo>
                  <a:lnTo>
                    <a:pt x="6744" y="141"/>
                  </a:lnTo>
                  <a:lnTo>
                    <a:pt x="6744" y="141"/>
                  </a:lnTo>
                  <a:lnTo>
                    <a:pt x="6852" y="134"/>
                  </a:lnTo>
                  <a:lnTo>
                    <a:pt x="6941" y="127"/>
                  </a:lnTo>
                  <a:lnTo>
                    <a:pt x="7015" y="121"/>
                  </a:lnTo>
                  <a:lnTo>
                    <a:pt x="7069" y="114"/>
                  </a:lnTo>
                  <a:lnTo>
                    <a:pt x="7069" y="114"/>
                  </a:lnTo>
                  <a:lnTo>
                    <a:pt x="7166" y="102"/>
                  </a:lnTo>
                  <a:lnTo>
                    <a:pt x="7237" y="90"/>
                  </a:lnTo>
                  <a:lnTo>
                    <a:pt x="7284" y="82"/>
                  </a:lnTo>
                  <a:lnTo>
                    <a:pt x="7313" y="75"/>
                  </a:lnTo>
                  <a:lnTo>
                    <a:pt x="7313" y="75"/>
                  </a:lnTo>
                  <a:lnTo>
                    <a:pt x="7353" y="65"/>
                  </a:lnTo>
                  <a:lnTo>
                    <a:pt x="7390" y="53"/>
                  </a:lnTo>
                  <a:lnTo>
                    <a:pt x="7451" y="35"/>
                  </a:lnTo>
                  <a:lnTo>
                    <a:pt x="7451" y="0"/>
                  </a:lnTo>
                  <a:close/>
                </a:path>
              </a:pathLst>
            </a:custGeom>
            <a:solidFill>
              <a:srgbClr val="A5A6A8"/>
            </a:solidFill>
            <a:ln>
              <a:noFill/>
            </a:ln>
            <a:effectLst>
              <a:innerShdw blurRad="114300">
                <a:prstClr val="black">
                  <a:alpha val="7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6">
              <a:extLst>
                <a:ext uri="{FF2B5EF4-FFF2-40B4-BE49-F238E27FC236}">
                  <a16:creationId xmlns:a16="http://schemas.microsoft.com/office/drawing/2014/main" id="{31293395-0BAF-4A09-A57F-566004FC5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439" y="6618303"/>
              <a:ext cx="11828465" cy="55563"/>
            </a:xfrm>
            <a:custGeom>
              <a:avLst/>
              <a:gdLst>
                <a:gd name="T0" fmla="*/ 7451 w 7451"/>
                <a:gd name="T1" fmla="*/ 35 h 35"/>
                <a:gd name="T2" fmla="*/ 0 w 7451"/>
                <a:gd name="T3" fmla="*/ 35 h 35"/>
                <a:gd name="T4" fmla="*/ 0 w 7451"/>
                <a:gd name="T5" fmla="*/ 0 h 35"/>
                <a:gd name="T6" fmla="*/ 3020 w 7451"/>
                <a:gd name="T7" fmla="*/ 0 h 35"/>
                <a:gd name="T8" fmla="*/ 3047 w 7451"/>
                <a:gd name="T9" fmla="*/ 18 h 35"/>
                <a:gd name="T10" fmla="*/ 4413 w 7451"/>
                <a:gd name="T11" fmla="*/ 18 h 35"/>
                <a:gd name="T12" fmla="*/ 4441 w 7451"/>
                <a:gd name="T13" fmla="*/ 0 h 35"/>
                <a:gd name="T14" fmla="*/ 7451 w 7451"/>
                <a:gd name="T15" fmla="*/ 0 h 35"/>
                <a:gd name="T16" fmla="*/ 7451 w 7451"/>
                <a:gd name="T1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51" h="35">
                  <a:moveTo>
                    <a:pt x="7451" y="35"/>
                  </a:moveTo>
                  <a:lnTo>
                    <a:pt x="0" y="35"/>
                  </a:lnTo>
                  <a:lnTo>
                    <a:pt x="0" y="0"/>
                  </a:lnTo>
                  <a:lnTo>
                    <a:pt x="3020" y="0"/>
                  </a:lnTo>
                  <a:lnTo>
                    <a:pt x="3047" y="18"/>
                  </a:lnTo>
                  <a:lnTo>
                    <a:pt x="4413" y="18"/>
                  </a:lnTo>
                  <a:lnTo>
                    <a:pt x="4441" y="0"/>
                  </a:lnTo>
                  <a:lnTo>
                    <a:pt x="7451" y="0"/>
                  </a:lnTo>
                  <a:lnTo>
                    <a:pt x="7451" y="35"/>
                  </a:lnTo>
                  <a:close/>
                </a:path>
              </a:pathLst>
            </a:custGeom>
            <a:gradFill>
              <a:gsLst>
                <a:gs pos="0">
                  <a:srgbClr val="96999A">
                    <a:lumMod val="70000"/>
                  </a:srgbClr>
                </a:gs>
                <a:gs pos="3000">
                  <a:srgbClr val="96999A"/>
                </a:gs>
                <a:gs pos="100000">
                  <a:srgbClr val="96999A">
                    <a:lumMod val="70000"/>
                  </a:srgbClr>
                </a:gs>
                <a:gs pos="97000">
                  <a:srgbClr val="96999A"/>
                </a:gs>
                <a:gs pos="91000">
                  <a:srgbClr val="DFE0E1"/>
                </a:gs>
                <a:gs pos="9000">
                  <a:srgbClr val="DFE0E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7">
              <a:extLst>
                <a:ext uri="{FF2B5EF4-FFF2-40B4-BE49-F238E27FC236}">
                  <a16:creationId xmlns:a16="http://schemas.microsoft.com/office/drawing/2014/main" id="{E708F4F3-83A4-4CDD-B12D-9F4314B503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750" y="6619875"/>
              <a:ext cx="2255839" cy="90488"/>
            </a:xfrm>
            <a:custGeom>
              <a:avLst/>
              <a:gdLst>
                <a:gd name="T0" fmla="*/ 1389 w 1421"/>
                <a:gd name="T1" fmla="*/ 2 h 57"/>
                <a:gd name="T2" fmla="*/ 32 w 1421"/>
                <a:gd name="T3" fmla="*/ 2 h 57"/>
                <a:gd name="T4" fmla="*/ 32 w 1421"/>
                <a:gd name="T5" fmla="*/ 2 h 57"/>
                <a:gd name="T6" fmla="*/ 17 w 1421"/>
                <a:gd name="T7" fmla="*/ 2 h 57"/>
                <a:gd name="T8" fmla="*/ 0 w 1421"/>
                <a:gd name="T9" fmla="*/ 0 h 57"/>
                <a:gd name="T10" fmla="*/ 0 w 1421"/>
                <a:gd name="T11" fmla="*/ 34 h 57"/>
                <a:gd name="T12" fmla="*/ 0 w 1421"/>
                <a:gd name="T13" fmla="*/ 34 h 57"/>
                <a:gd name="T14" fmla="*/ 20 w 1421"/>
                <a:gd name="T15" fmla="*/ 44 h 57"/>
                <a:gd name="T16" fmla="*/ 42 w 1421"/>
                <a:gd name="T17" fmla="*/ 51 h 57"/>
                <a:gd name="T18" fmla="*/ 64 w 1421"/>
                <a:gd name="T19" fmla="*/ 56 h 57"/>
                <a:gd name="T20" fmla="*/ 85 w 1421"/>
                <a:gd name="T21" fmla="*/ 57 h 57"/>
                <a:gd name="T22" fmla="*/ 1337 w 1421"/>
                <a:gd name="T23" fmla="*/ 57 h 57"/>
                <a:gd name="T24" fmla="*/ 1337 w 1421"/>
                <a:gd name="T25" fmla="*/ 57 h 57"/>
                <a:gd name="T26" fmla="*/ 1359 w 1421"/>
                <a:gd name="T27" fmla="*/ 56 h 57"/>
                <a:gd name="T28" fmla="*/ 1381 w 1421"/>
                <a:gd name="T29" fmla="*/ 51 h 57"/>
                <a:gd name="T30" fmla="*/ 1401 w 1421"/>
                <a:gd name="T31" fmla="*/ 44 h 57"/>
                <a:gd name="T32" fmla="*/ 1421 w 1421"/>
                <a:gd name="T33" fmla="*/ 34 h 57"/>
                <a:gd name="T34" fmla="*/ 1421 w 1421"/>
                <a:gd name="T35" fmla="*/ 0 h 57"/>
                <a:gd name="T36" fmla="*/ 1421 w 1421"/>
                <a:gd name="T37" fmla="*/ 0 h 57"/>
                <a:gd name="T38" fmla="*/ 1406 w 1421"/>
                <a:gd name="T39" fmla="*/ 2 h 57"/>
                <a:gd name="T40" fmla="*/ 1389 w 1421"/>
                <a:gd name="T41" fmla="*/ 2 h 57"/>
                <a:gd name="T42" fmla="*/ 1389 w 1421"/>
                <a:gd name="T43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21" h="57">
                  <a:moveTo>
                    <a:pt x="1389" y="2"/>
                  </a:moveTo>
                  <a:lnTo>
                    <a:pt x="32" y="2"/>
                  </a:lnTo>
                  <a:lnTo>
                    <a:pt x="32" y="2"/>
                  </a:lnTo>
                  <a:lnTo>
                    <a:pt x="17" y="2"/>
                  </a:lnTo>
                  <a:lnTo>
                    <a:pt x="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0" y="44"/>
                  </a:lnTo>
                  <a:lnTo>
                    <a:pt x="42" y="51"/>
                  </a:lnTo>
                  <a:lnTo>
                    <a:pt x="64" y="56"/>
                  </a:lnTo>
                  <a:lnTo>
                    <a:pt x="85" y="57"/>
                  </a:lnTo>
                  <a:lnTo>
                    <a:pt x="1337" y="57"/>
                  </a:lnTo>
                  <a:lnTo>
                    <a:pt x="1337" y="57"/>
                  </a:lnTo>
                  <a:lnTo>
                    <a:pt x="1359" y="56"/>
                  </a:lnTo>
                  <a:lnTo>
                    <a:pt x="1381" y="51"/>
                  </a:lnTo>
                  <a:lnTo>
                    <a:pt x="1401" y="44"/>
                  </a:lnTo>
                  <a:lnTo>
                    <a:pt x="1421" y="34"/>
                  </a:lnTo>
                  <a:lnTo>
                    <a:pt x="1421" y="0"/>
                  </a:lnTo>
                  <a:lnTo>
                    <a:pt x="1421" y="0"/>
                  </a:lnTo>
                  <a:lnTo>
                    <a:pt x="1406" y="2"/>
                  </a:lnTo>
                  <a:lnTo>
                    <a:pt x="1389" y="2"/>
                  </a:lnTo>
                  <a:lnTo>
                    <a:pt x="1389" y="2"/>
                  </a:lnTo>
                  <a:close/>
                </a:path>
              </a:pathLst>
            </a:custGeom>
            <a:gradFill>
              <a:gsLst>
                <a:gs pos="0">
                  <a:srgbClr val="96999A">
                    <a:lumMod val="70000"/>
                  </a:srgbClr>
                </a:gs>
                <a:gs pos="3000">
                  <a:srgbClr val="96999A"/>
                </a:gs>
                <a:gs pos="100000">
                  <a:srgbClr val="96999A">
                    <a:lumMod val="70000"/>
                  </a:srgbClr>
                </a:gs>
                <a:gs pos="97000">
                  <a:srgbClr val="96999A"/>
                </a:gs>
                <a:gs pos="91000">
                  <a:srgbClr val="DFE0E1">
                    <a:lumMod val="95000"/>
                  </a:srgbClr>
                </a:gs>
                <a:gs pos="9000">
                  <a:srgbClr val="DFE0E1">
                    <a:lumMod val="95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28B959C0-4B9B-4EFA-968D-9DBC6566491F}"/>
              </a:ext>
            </a:extLst>
          </p:cNvPr>
          <p:cNvSpPr/>
          <p:nvPr/>
        </p:nvSpPr>
        <p:spPr>
          <a:xfrm>
            <a:off x="1049430" y="4494140"/>
            <a:ext cx="1206914" cy="294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E1DF9D4-D545-4A46-8A8E-9BD724E9DB41}"/>
              </a:ext>
            </a:extLst>
          </p:cNvPr>
          <p:cNvGrpSpPr/>
          <p:nvPr/>
        </p:nvGrpSpPr>
        <p:grpSpPr>
          <a:xfrm rot="18552482">
            <a:off x="11297989" y="1810989"/>
            <a:ext cx="2752851" cy="5366055"/>
            <a:chOff x="3781315" y="4812766"/>
            <a:chExt cx="1327260" cy="1948296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A3BE155-4602-4636-B1C5-F2D77995AA83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46C26D7-FB22-41C7-ACFB-77079380DF24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14EB09C-23EF-4E3C-B915-DCA2EBD642B4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E5BDB24-9F5B-4059-9491-C95C22470B72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C6E47D9-5224-4568-A985-21CBE2AAAEB4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BC1BD881-D0F1-40E9-90EF-EBDE9E04EB77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10" name="Title 9">
            <a:extLst>
              <a:ext uri="{FF2B5EF4-FFF2-40B4-BE49-F238E27FC236}">
                <a16:creationId xmlns:a16="http://schemas.microsoft.com/office/drawing/2014/main" id="{517F5CC4-E437-4E33-8829-71A90E38F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can make your business better.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09693C7-E05F-44AC-9DAF-C1E5FDC38CF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Services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0A5400D-17E0-4D46-80FC-BA0FDF3CF1D7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856251E-857E-4983-A4CD-3CCE0F7820D6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Nam </a:t>
            </a:r>
            <a:r>
              <a:rPr lang="en-US" sz="1000" dirty="0" err="1">
                <a:solidFill>
                  <a:schemeClr val="bg1"/>
                </a:solidFill>
              </a:rPr>
              <a:t>tortor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rhoncus</a:t>
            </a:r>
            <a:r>
              <a:rPr lang="en-US" sz="1000" dirty="0">
                <a:solidFill>
                  <a:schemeClr val="bg1"/>
                </a:solidFill>
              </a:rPr>
              <a:t> vel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vel,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diam. Nunc </a:t>
            </a:r>
            <a:r>
              <a:rPr lang="en-US" sz="1000" dirty="0" err="1">
                <a:solidFill>
                  <a:schemeClr val="bg1"/>
                </a:solidFill>
              </a:rPr>
              <a:t>eleifend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 a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luctus</a:t>
            </a:r>
            <a:r>
              <a:rPr lang="en-US" sz="1000" dirty="0">
                <a:solidFill>
                  <a:schemeClr val="bg1"/>
                </a:solidFill>
              </a:rPr>
              <a:t> eros, ac sed </a:t>
            </a:r>
            <a:r>
              <a:rPr lang="en-US" sz="1000" dirty="0" err="1">
                <a:solidFill>
                  <a:schemeClr val="bg1"/>
                </a:solidFill>
              </a:rPr>
              <a:t>dapibus</a:t>
            </a:r>
            <a:r>
              <a:rPr lang="en-US" sz="1000" dirty="0">
                <a:solidFill>
                  <a:schemeClr val="bg1"/>
                </a:solidFill>
              </a:rPr>
              <a:t> diam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Nunc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felis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fringilla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posuere</a:t>
            </a:r>
            <a:r>
              <a:rPr lang="en-US" sz="1000" dirty="0">
                <a:solidFill>
                  <a:schemeClr val="bg1"/>
                </a:solidFill>
              </a:rPr>
              <a:t>. Class </a:t>
            </a:r>
            <a:r>
              <a:rPr lang="en-US" sz="1000" dirty="0" err="1">
                <a:solidFill>
                  <a:schemeClr val="bg1"/>
                </a:solidFill>
              </a:rPr>
              <a:t>aptent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taciti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sociosqu</a:t>
            </a:r>
            <a:r>
              <a:rPr lang="en-US" sz="1000" dirty="0">
                <a:solidFill>
                  <a:schemeClr val="bg1"/>
                </a:solidFill>
              </a:rPr>
              <a:t> ad </a:t>
            </a:r>
            <a:r>
              <a:rPr lang="en-US" sz="1000" dirty="0" err="1">
                <a:solidFill>
                  <a:schemeClr val="bg1"/>
                </a:solidFill>
              </a:rPr>
              <a:t>litora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torquent</a:t>
            </a:r>
            <a:r>
              <a:rPr lang="en-US" sz="1000" dirty="0">
                <a:solidFill>
                  <a:schemeClr val="bg1"/>
                </a:solidFill>
              </a:rPr>
              <a:t> per </a:t>
            </a:r>
            <a:r>
              <a:rPr lang="en-US" sz="1000" dirty="0" err="1">
                <a:solidFill>
                  <a:schemeClr val="bg1"/>
                </a:solidFill>
              </a:rPr>
              <a:t>conubia</a:t>
            </a:r>
            <a:r>
              <a:rPr lang="en-US" sz="1000" dirty="0">
                <a:solidFill>
                  <a:schemeClr val="bg1"/>
                </a:solidFill>
              </a:rPr>
              <a:t> nostra, per ae </a:t>
            </a:r>
            <a:r>
              <a:rPr lang="en-US" sz="1000" dirty="0" err="1">
                <a:solidFill>
                  <a:schemeClr val="bg1"/>
                </a:solidFill>
              </a:rPr>
              <a:t>inceptos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himenaeos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3B31B546-7AD3-49EE-B073-4D3EF1EDC827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Social Media is the New Marketing</a:t>
            </a:r>
          </a:p>
        </p:txBody>
      </p:sp>
    </p:spTree>
    <p:extLst>
      <p:ext uri="{BB962C8B-B14F-4D97-AF65-F5344CB8AC3E}">
        <p14:creationId xmlns:p14="http://schemas.microsoft.com/office/powerpoint/2010/main" val="768242810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E4E5C020-BCE8-4C0A-8382-A19093AB5E52}"/>
              </a:ext>
            </a:extLst>
          </p:cNvPr>
          <p:cNvGrpSpPr/>
          <p:nvPr/>
        </p:nvGrpSpPr>
        <p:grpSpPr>
          <a:xfrm rot="17781491">
            <a:off x="3728100" y="4493797"/>
            <a:ext cx="5986941" cy="5913386"/>
            <a:chOff x="3359354" y="532337"/>
            <a:chExt cx="2736646" cy="3068440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508010E-51F9-45DB-ADAD-FEC1799EAB29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870A22D-D50F-4912-BACF-39FC48DECC2B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371511D-8FB9-4766-8EA4-B3BB883FB453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1E6146E-5D1D-41E0-8269-665290E95378}"/>
              </a:ext>
            </a:extLst>
          </p:cNvPr>
          <p:cNvGrpSpPr/>
          <p:nvPr/>
        </p:nvGrpSpPr>
        <p:grpSpPr>
          <a:xfrm>
            <a:off x="4572000" y="-1401312"/>
            <a:ext cx="9004996" cy="5913386"/>
            <a:chOff x="3359354" y="532337"/>
            <a:chExt cx="2736646" cy="306844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4D0B4BF-5305-4926-B19F-08BE480F4948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3ECA136-2069-439C-B850-53ADBD1D2D61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DB93955-5B86-40AA-9B90-768AF2FC1120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FD3FE504-4E1C-411C-9EBC-8C8A899802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9311012"/>
              </p:ext>
            </p:extLst>
          </p:nvPr>
        </p:nvGraphicFramePr>
        <p:xfrm>
          <a:off x="880416" y="1028701"/>
          <a:ext cx="4058944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237BD4E-6FC1-4528-8771-9E2A7DE42E92}"/>
              </a:ext>
            </a:extLst>
          </p:cNvPr>
          <p:cNvSpPr/>
          <p:nvPr/>
        </p:nvSpPr>
        <p:spPr>
          <a:xfrm>
            <a:off x="6006400" y="1447066"/>
            <a:ext cx="1206914" cy="294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34328A7-6874-4952-BA80-8674830F18A4}"/>
              </a:ext>
            </a:extLst>
          </p:cNvPr>
          <p:cNvGrpSpPr/>
          <p:nvPr/>
        </p:nvGrpSpPr>
        <p:grpSpPr>
          <a:xfrm rot="18552482">
            <a:off x="11981070" y="2083193"/>
            <a:ext cx="2752851" cy="5366055"/>
            <a:chOff x="3781315" y="4812766"/>
            <a:chExt cx="1327260" cy="1948296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C6140DC-A2A3-4406-8502-DF5FA1EC9AD2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8A6385-1BAA-4EEB-84CD-06C85BE73DDC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D7C8C3-19A6-4691-851B-6AEC1F4804F0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93A6806-E2DB-475A-A318-7A1D5A52535F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F2D28F0-76EE-4CF5-B0D7-B01066566352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1D12551-94F5-41B2-B840-A882DC0792C0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AB4229CD-4C65-4BFA-B17E-6AC051B292BE}"/>
              </a:ext>
            </a:extLst>
          </p:cNvPr>
          <p:cNvSpPr txBox="1"/>
          <p:nvPr/>
        </p:nvSpPr>
        <p:spPr>
          <a:xfrm>
            <a:off x="2228451" y="2871811"/>
            <a:ext cx="13628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 err="1">
                <a:solidFill>
                  <a:schemeClr val="bg1"/>
                </a:solidFill>
                <a:latin typeface="+mj-lt"/>
              </a:rPr>
              <a:t>rico</a:t>
            </a:r>
            <a:r>
              <a:rPr lang="en-US" sz="4400" dirty="0">
                <a:solidFill>
                  <a:schemeClr val="bg1"/>
                </a:solidFill>
                <a:latin typeface="+mj-lt"/>
              </a:rPr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EEC5AC-DE43-4B66-98EE-75245E394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Company revenue increase after use our services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8EB3EF-8C44-490B-8BE8-EE01FBA5727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Statistic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FABCC3B-A177-443E-87CB-6FB097218494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Nam </a:t>
            </a:r>
            <a:r>
              <a:rPr lang="en-US" sz="1000" dirty="0" err="1">
                <a:solidFill>
                  <a:schemeClr val="bg1"/>
                </a:solidFill>
              </a:rPr>
              <a:t>tortor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rhoncus</a:t>
            </a:r>
            <a:r>
              <a:rPr lang="en-US" sz="1000" dirty="0">
                <a:solidFill>
                  <a:schemeClr val="bg1"/>
                </a:solidFill>
              </a:rPr>
              <a:t> vel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vel,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diam. Nunc </a:t>
            </a:r>
            <a:r>
              <a:rPr lang="en-US" sz="1000" dirty="0" err="1">
                <a:solidFill>
                  <a:schemeClr val="bg1"/>
                </a:solidFill>
              </a:rPr>
              <a:t>eleifend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 a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luctus</a:t>
            </a:r>
            <a:r>
              <a:rPr lang="en-US" sz="1000" dirty="0">
                <a:solidFill>
                  <a:schemeClr val="bg1"/>
                </a:solidFill>
              </a:rPr>
              <a:t> eros, ac sed </a:t>
            </a:r>
            <a:r>
              <a:rPr lang="en-US" sz="1000" dirty="0" err="1">
                <a:solidFill>
                  <a:schemeClr val="bg1"/>
                </a:solidFill>
              </a:rPr>
              <a:t>dapibus</a:t>
            </a:r>
            <a:r>
              <a:rPr lang="en-US" sz="1000" dirty="0">
                <a:solidFill>
                  <a:schemeClr val="bg1"/>
                </a:solidFill>
              </a:rPr>
              <a:t> diam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Nunc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felis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fringilla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posuere</a:t>
            </a:r>
            <a:r>
              <a:rPr lang="en-US" sz="1000" dirty="0">
                <a:solidFill>
                  <a:schemeClr val="bg1"/>
                </a:solidFill>
              </a:rPr>
              <a:t>. Class </a:t>
            </a:r>
            <a:r>
              <a:rPr lang="en-US" sz="1000" dirty="0" err="1">
                <a:solidFill>
                  <a:schemeClr val="bg1"/>
                </a:solidFill>
              </a:rPr>
              <a:t>aptent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taciti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sociosqu</a:t>
            </a:r>
            <a:r>
              <a:rPr lang="en-US" sz="1000" dirty="0">
                <a:solidFill>
                  <a:schemeClr val="bg1"/>
                </a:solidFill>
              </a:rPr>
              <a:t> ad </a:t>
            </a:r>
            <a:r>
              <a:rPr lang="en-US" sz="1000" dirty="0" err="1">
                <a:solidFill>
                  <a:schemeClr val="bg1"/>
                </a:solidFill>
              </a:rPr>
              <a:t>litora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torquent</a:t>
            </a:r>
            <a:r>
              <a:rPr lang="en-US" sz="1000" dirty="0">
                <a:solidFill>
                  <a:schemeClr val="bg1"/>
                </a:solidFill>
              </a:rPr>
              <a:t> per </a:t>
            </a:r>
            <a:r>
              <a:rPr lang="en-US" sz="1000" dirty="0" err="1">
                <a:solidFill>
                  <a:schemeClr val="bg1"/>
                </a:solidFill>
              </a:rPr>
              <a:t>conubia</a:t>
            </a:r>
            <a:r>
              <a:rPr lang="en-US" sz="1000" dirty="0">
                <a:solidFill>
                  <a:schemeClr val="bg1"/>
                </a:solidFill>
              </a:rPr>
              <a:t> nostra, per ae </a:t>
            </a:r>
            <a:r>
              <a:rPr lang="en-US" sz="1000" dirty="0" err="1">
                <a:solidFill>
                  <a:schemeClr val="bg1"/>
                </a:solidFill>
              </a:rPr>
              <a:t>inceptos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himenaeos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AF37B75-8D50-408F-A8DB-E445D3D2C0FA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Social Media is the New Marketing</a:t>
            </a:r>
          </a:p>
        </p:txBody>
      </p:sp>
    </p:spTree>
    <p:extLst>
      <p:ext uri="{BB962C8B-B14F-4D97-AF65-F5344CB8AC3E}">
        <p14:creationId xmlns:p14="http://schemas.microsoft.com/office/powerpoint/2010/main" val="273116599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FD0A03BB-5E70-43E3-9897-0D68D36B03DE}"/>
              </a:ext>
            </a:extLst>
          </p:cNvPr>
          <p:cNvGrpSpPr/>
          <p:nvPr/>
        </p:nvGrpSpPr>
        <p:grpSpPr>
          <a:xfrm>
            <a:off x="4121502" y="2813308"/>
            <a:ext cx="8553098" cy="9590085"/>
            <a:chOff x="3359354" y="532337"/>
            <a:chExt cx="2736646" cy="306844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04847B8-E6C7-4CC1-A484-41191841ACCC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B8A6EF5-1B07-4796-AF14-9F31D1AEC164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0D6E895-3F3F-49C1-8646-78964A1BA987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8E3B7C1-59A2-4227-A7D1-7C8A051608AB}"/>
              </a:ext>
            </a:extLst>
          </p:cNvPr>
          <p:cNvGrpSpPr/>
          <p:nvPr/>
        </p:nvGrpSpPr>
        <p:grpSpPr>
          <a:xfrm>
            <a:off x="-1798144" y="1313387"/>
            <a:ext cx="4008335" cy="4494310"/>
            <a:chOff x="3359354" y="532337"/>
            <a:chExt cx="2736646" cy="306844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63CAFBD-CDCC-47A0-B0DB-5D22381099B2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8340589-E1A2-40CC-8104-D983C4E84FE0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A94397A-D1AC-475C-AF8D-D2279EA7CACB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EC05CF7-C68C-4A13-96AB-DC604F889E44}"/>
              </a:ext>
            </a:extLst>
          </p:cNvPr>
          <p:cNvGrpSpPr/>
          <p:nvPr/>
        </p:nvGrpSpPr>
        <p:grpSpPr>
          <a:xfrm rot="4500000">
            <a:off x="4020267" y="-1663470"/>
            <a:ext cx="4604530" cy="6759027"/>
            <a:chOff x="3781315" y="4812766"/>
            <a:chExt cx="1327260" cy="194829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2A758D0-695C-47A1-B185-AA820CC07BF8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E9B6DF3-C16C-40DC-ABC5-07E72689375A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C8D5DAB-4B3C-4C68-8F0D-95E1CCCA23F8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939CFAA-6167-4F13-A529-260F9E10E915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CCA7BCD-1B34-43FE-AC79-6AA46C0B9DF1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9A965A2-C7AB-41A0-980C-2CCD70B7E5A4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49096C5B-18AE-4406-A4AF-1D97C692A242}"/>
              </a:ext>
            </a:extLst>
          </p:cNvPr>
          <p:cNvSpPr/>
          <p:nvPr/>
        </p:nvSpPr>
        <p:spPr>
          <a:xfrm>
            <a:off x="1210268" y="4970781"/>
            <a:ext cx="1206914" cy="294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B49985-2DF1-4E48-A3F9-98F5888EF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Trust your business with us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C83DA2B-1395-435D-8E20-51DC99E5992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Services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02FC8669-684D-42C8-9B2A-4176B782345B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64208AE4-5AF2-46A6-8A14-A85C469C5A4E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DEAC3481-1D6B-4C08-A36A-6BFC7DFB486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</a:p>
        </p:txBody>
      </p:sp>
    </p:spTree>
    <p:extLst>
      <p:ext uri="{BB962C8B-B14F-4D97-AF65-F5344CB8AC3E}">
        <p14:creationId xmlns:p14="http://schemas.microsoft.com/office/powerpoint/2010/main" val="3361231552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1F0C75CE-9FF8-4FC2-AA2A-D3B4F9A5AADA}"/>
              </a:ext>
            </a:extLst>
          </p:cNvPr>
          <p:cNvGrpSpPr/>
          <p:nvPr/>
        </p:nvGrpSpPr>
        <p:grpSpPr>
          <a:xfrm rot="18552482">
            <a:off x="7403516" y="3477233"/>
            <a:ext cx="2752851" cy="5366055"/>
            <a:chOff x="3781315" y="4812766"/>
            <a:chExt cx="1327260" cy="1948296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F3AD344-0DB2-48F1-8603-0D3B162BD156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BCD4AB57-95F3-4F90-A53F-7C8456E3DDD9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D5AF53E-9340-48F0-9BE0-7BD314A17942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C51FED0-1DA3-482D-B894-EBC01019347F}"/>
              </a:ext>
            </a:extLst>
          </p:cNvPr>
          <p:cNvGrpSpPr/>
          <p:nvPr/>
        </p:nvGrpSpPr>
        <p:grpSpPr>
          <a:xfrm>
            <a:off x="-1146629" y="601242"/>
            <a:ext cx="7569404" cy="5913386"/>
            <a:chOff x="3359354" y="532337"/>
            <a:chExt cx="2736646" cy="3068440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70FE316-AF78-4B57-808F-80C8067EB992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E5D623F-904A-4BAE-AD92-D1941846A1B1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42937C2-49D8-4457-BE6D-B15885E85AEE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42C7F459-6977-4389-B9B3-EF83019D31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1600344"/>
              </p:ext>
            </p:extLst>
          </p:nvPr>
        </p:nvGraphicFramePr>
        <p:xfrm>
          <a:off x="6981370" y="1028700"/>
          <a:ext cx="4429579" cy="27885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4F294EB0-2F19-463C-AB9C-35E8F1BC95B8}"/>
              </a:ext>
            </a:extLst>
          </p:cNvPr>
          <p:cNvSpPr/>
          <p:nvPr/>
        </p:nvSpPr>
        <p:spPr>
          <a:xfrm>
            <a:off x="1114722" y="1111290"/>
            <a:ext cx="1206914" cy="294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98F92B0-EFCE-417A-AA25-41A47CB4AF85}"/>
              </a:ext>
            </a:extLst>
          </p:cNvPr>
          <p:cNvSpPr txBox="1"/>
          <p:nvPr/>
        </p:nvSpPr>
        <p:spPr>
          <a:xfrm>
            <a:off x="1092765" y="3750806"/>
            <a:ext cx="437940" cy="43891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89FFD8B-8F38-4F1C-BB68-E7082F0AC45D}"/>
              </a:ext>
            </a:extLst>
          </p:cNvPr>
          <p:cNvSpPr txBox="1"/>
          <p:nvPr/>
        </p:nvSpPr>
        <p:spPr>
          <a:xfrm>
            <a:off x="1092765" y="5022613"/>
            <a:ext cx="437940" cy="43891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>
            <a:noAutofit/>
          </a:bodyPr>
          <a:lstStyle/>
          <a:p>
            <a:r>
              <a:rPr lang="en-US" sz="1600">
                <a:solidFill>
                  <a:schemeClr val="bg1"/>
                </a:solidFill>
                <a:latin typeface="+mj-lt"/>
              </a:rPr>
              <a:t>02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8AA2904-3E63-4B74-859E-A81FC9EF4E7D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6C94772-196F-4D98-B78D-FA7E64EEC1C7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FA44B19-B46D-4AAD-9F5B-4585F0A4C0B0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551FE2A-A39F-4015-9E11-A89E813C6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Before and after using our services in a company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3DBED11-041C-4050-9351-0A05A6A2E15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Statistic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F69A235-17E3-41C6-89AE-8C5A71608C20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Nam </a:t>
            </a:r>
            <a:r>
              <a:rPr lang="en-US" sz="1000" dirty="0" err="1">
                <a:solidFill>
                  <a:schemeClr val="bg1"/>
                </a:solidFill>
              </a:rPr>
              <a:t>tortor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rhoncus</a:t>
            </a:r>
            <a:r>
              <a:rPr lang="en-US" sz="1000" dirty="0">
                <a:solidFill>
                  <a:schemeClr val="bg1"/>
                </a:solidFill>
              </a:rPr>
              <a:t> vel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vel,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diam. Nunc </a:t>
            </a:r>
            <a:r>
              <a:rPr lang="en-US" sz="1000" dirty="0" err="1">
                <a:solidFill>
                  <a:schemeClr val="bg1"/>
                </a:solidFill>
              </a:rPr>
              <a:t>eleifend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 a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luctus</a:t>
            </a:r>
            <a:r>
              <a:rPr lang="en-US" sz="1000" dirty="0">
                <a:solidFill>
                  <a:schemeClr val="bg1"/>
                </a:solidFill>
              </a:rPr>
              <a:t> eros, ac sed </a:t>
            </a:r>
            <a:r>
              <a:rPr lang="en-US" sz="1000" dirty="0" err="1">
                <a:solidFill>
                  <a:schemeClr val="bg1"/>
                </a:solidFill>
              </a:rPr>
              <a:t>dapibus</a:t>
            </a:r>
            <a:r>
              <a:rPr lang="en-US" sz="1000" dirty="0">
                <a:solidFill>
                  <a:schemeClr val="bg1"/>
                </a:solidFill>
              </a:rPr>
              <a:t> diam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Nunc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sed </a:t>
            </a:r>
            <a:r>
              <a:rPr lang="en-US" sz="1000" dirty="0" err="1">
                <a:solidFill>
                  <a:schemeClr val="bg1"/>
                </a:solidFill>
              </a:rPr>
              <a:t>felis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fringilla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posuere</a:t>
            </a:r>
            <a:r>
              <a:rPr lang="en-US" sz="1000" dirty="0">
                <a:solidFill>
                  <a:schemeClr val="bg1"/>
                </a:solidFill>
              </a:rPr>
              <a:t>. Class </a:t>
            </a:r>
            <a:r>
              <a:rPr lang="en-US" sz="1000" dirty="0" err="1">
                <a:solidFill>
                  <a:schemeClr val="bg1"/>
                </a:solidFill>
              </a:rPr>
              <a:t>aptent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taciti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sociosqu</a:t>
            </a:r>
            <a:r>
              <a:rPr lang="en-US" sz="1000" dirty="0">
                <a:solidFill>
                  <a:schemeClr val="bg1"/>
                </a:solidFill>
              </a:rPr>
              <a:t> ad </a:t>
            </a:r>
            <a:r>
              <a:rPr lang="en-US" sz="1000" dirty="0" err="1">
                <a:solidFill>
                  <a:schemeClr val="bg1"/>
                </a:solidFill>
              </a:rPr>
              <a:t>litora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torquent</a:t>
            </a:r>
            <a:r>
              <a:rPr lang="en-US" sz="1000" dirty="0">
                <a:solidFill>
                  <a:schemeClr val="bg1"/>
                </a:solidFill>
              </a:rPr>
              <a:t> per </a:t>
            </a:r>
            <a:r>
              <a:rPr lang="en-US" sz="1000" dirty="0" err="1">
                <a:solidFill>
                  <a:schemeClr val="bg1"/>
                </a:solidFill>
              </a:rPr>
              <a:t>conubia</a:t>
            </a:r>
            <a:r>
              <a:rPr lang="en-US" sz="1000" dirty="0">
                <a:solidFill>
                  <a:schemeClr val="bg1"/>
                </a:solidFill>
              </a:rPr>
              <a:t> nostra. Integer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sem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interdum</a:t>
            </a:r>
            <a:r>
              <a:rPr lang="en-US" sz="1000" dirty="0">
                <a:solidFill>
                  <a:schemeClr val="bg1"/>
                </a:solidFill>
              </a:rPr>
              <a:t>, id </a:t>
            </a:r>
            <a:r>
              <a:rPr lang="en-US" sz="1000" dirty="0" err="1">
                <a:solidFill>
                  <a:schemeClr val="bg1"/>
                </a:solidFill>
              </a:rPr>
              <a:t>commodo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bibendum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Nullam</a:t>
            </a:r>
            <a:r>
              <a:rPr lang="en-US" sz="1000" dirty="0">
                <a:solidFill>
                  <a:schemeClr val="bg1"/>
                </a:solidFill>
              </a:rPr>
              <a:t> semper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tristique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erat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. Morbi </a:t>
            </a:r>
            <a:r>
              <a:rPr lang="en-US" sz="1000" dirty="0" err="1">
                <a:solidFill>
                  <a:schemeClr val="bg1"/>
                </a:solidFill>
              </a:rPr>
              <a:t>massa</a:t>
            </a:r>
            <a:r>
              <a:rPr lang="en-US" sz="1000" dirty="0">
                <a:solidFill>
                  <a:schemeClr val="bg1"/>
                </a:solidFill>
              </a:rPr>
              <a:t> ipsum, ae </a:t>
            </a:r>
            <a:r>
              <a:rPr lang="en-US" sz="1000" dirty="0" err="1">
                <a:solidFill>
                  <a:schemeClr val="bg1"/>
                </a:solidFill>
              </a:rPr>
              <a:t>dignissim</a:t>
            </a:r>
            <a:r>
              <a:rPr lang="en-US" sz="1000" dirty="0">
                <a:solidFill>
                  <a:schemeClr val="bg1"/>
                </a:solidFill>
              </a:rPr>
              <a:t> a </a:t>
            </a:r>
            <a:r>
              <a:rPr lang="en-US" sz="1000" dirty="0" err="1">
                <a:solidFill>
                  <a:schemeClr val="bg1"/>
                </a:solidFill>
              </a:rPr>
              <a:t>condimentum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, fermentum ac est. Integer sed </a:t>
            </a:r>
            <a:r>
              <a:rPr lang="en-US" sz="1000" dirty="0" err="1">
                <a:solidFill>
                  <a:schemeClr val="bg1"/>
                </a:solidFill>
              </a:rPr>
              <a:t>enim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lobortis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vulputate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iaculis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eget</a:t>
            </a:r>
            <a:r>
              <a:rPr lang="en-US" sz="1000" dirty="0">
                <a:solidFill>
                  <a:schemeClr val="bg1"/>
                </a:solidFill>
              </a:rPr>
              <a:t> vitae </a:t>
            </a:r>
            <a:r>
              <a:rPr lang="en-US" sz="1000" dirty="0" err="1">
                <a:solidFill>
                  <a:schemeClr val="bg1"/>
                </a:solidFill>
              </a:rPr>
              <a:t>massa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Fusce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molestie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sodales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ultricies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EE3E460-B065-43B7-B378-9AAB3A4CE0E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Graph Description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E09796F-9ECA-4D02-BB4F-5F2A74187895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9DE5B4F-43DD-4E05-9787-CA1970DE75B3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227252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1F348F6B-F851-4137-AACC-B06AE09F965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26FBCA5-92C9-4B0F-AD1A-5E5B4CA02040}"/>
              </a:ext>
            </a:extLst>
          </p:cNvPr>
          <p:cNvGrpSpPr/>
          <p:nvPr/>
        </p:nvGrpSpPr>
        <p:grpSpPr>
          <a:xfrm>
            <a:off x="-1798144" y="1313387"/>
            <a:ext cx="4008335" cy="4494310"/>
            <a:chOff x="3359354" y="532337"/>
            <a:chExt cx="2736646" cy="306844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1FA0860-2CE5-455F-8F3A-09357256515B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7DA7AF1-8A93-47A7-8616-81CD9F856F06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FCACD58-372D-45DF-87FC-BFF264EA8ACD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8935529-EFB1-44AE-A2AA-7B8165000DDE}"/>
              </a:ext>
            </a:extLst>
          </p:cNvPr>
          <p:cNvGrpSpPr/>
          <p:nvPr/>
        </p:nvGrpSpPr>
        <p:grpSpPr>
          <a:xfrm>
            <a:off x="4121502" y="2813308"/>
            <a:ext cx="8553098" cy="9590085"/>
            <a:chOff x="3359354" y="532337"/>
            <a:chExt cx="2736646" cy="306844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19CDE99-8FEA-4B1B-8CC8-46235DDF8EEA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B2F8E16-D1AD-4BCC-92DB-BC588798BCFB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4DB9F46-A096-4BA7-B0FE-E13182F49076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2F7AC0C8-3FA7-476B-92E8-55C2462EFD68}"/>
              </a:ext>
            </a:extLst>
          </p:cNvPr>
          <p:cNvSpPr/>
          <p:nvPr/>
        </p:nvSpPr>
        <p:spPr>
          <a:xfrm>
            <a:off x="0" y="5217888"/>
            <a:ext cx="12192000" cy="16401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79938B0-6754-4A13-843F-D498838A6BB3}"/>
              </a:ext>
            </a:extLst>
          </p:cNvPr>
          <p:cNvGrpSpPr/>
          <p:nvPr/>
        </p:nvGrpSpPr>
        <p:grpSpPr>
          <a:xfrm rot="17100000">
            <a:off x="6542562" y="-3457530"/>
            <a:ext cx="3336727" cy="6504188"/>
            <a:chOff x="3781315" y="4812766"/>
            <a:chExt cx="1327260" cy="1948296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83D50C8-3521-41A4-A8AA-747F2E8C0B7F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12553ED-658A-4286-A0C1-F11B42CB61A0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76DEDDD-23AB-4451-825F-1C0079088DBC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7531D065-607B-46B7-83F1-8951E9F385E9}"/>
              </a:ext>
            </a:extLst>
          </p:cNvPr>
          <p:cNvSpPr/>
          <p:nvPr/>
        </p:nvSpPr>
        <p:spPr>
          <a:xfrm>
            <a:off x="1123248" y="1615846"/>
            <a:ext cx="1206914" cy="294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63A38C8-CCAF-4B64-9119-341232C894A2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984F189-961F-496C-83EF-81C647850F0E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61A79E0-9172-411A-8E85-4EF7FC1FF475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9" name="Title 8">
            <a:extLst>
              <a:ext uri="{FF2B5EF4-FFF2-40B4-BE49-F238E27FC236}">
                <a16:creationId xmlns:a16="http://schemas.microsoft.com/office/drawing/2014/main" id="{EC7E4362-AFFF-45E9-A326-9B03BED2D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>
                <a:solidFill>
                  <a:schemeClr val="bg1"/>
                </a:solidFill>
                <a:latin typeface="+mj-lt"/>
              </a:rPr>
              <a:t>We can make your business better.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EBBC1864-1010-4061-949E-1E10C5615A3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Services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509AB5F-CFC0-40D4-9D40-A5ECD397F9C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venenatis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Curabitur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rutrum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nulla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feugiat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ornare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velit</a:t>
            </a:r>
            <a:r>
              <a:rPr lang="en-US" sz="1000" dirty="0">
                <a:solidFill>
                  <a:schemeClr val="bg1"/>
                </a:solidFill>
              </a:rPr>
              <a:t>. Proin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 eros, et pharetra dui vestibulum </a:t>
            </a:r>
            <a:r>
              <a:rPr lang="en-US" sz="1000" dirty="0" err="1">
                <a:solidFill>
                  <a:schemeClr val="bg1"/>
                </a:solidFill>
              </a:rPr>
              <a:t>ut.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non </a:t>
            </a:r>
            <a:r>
              <a:rPr lang="en-US" sz="1000" dirty="0" err="1">
                <a:solidFill>
                  <a:schemeClr val="bg1"/>
                </a:solidFill>
              </a:rPr>
              <a:t>sem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consectetur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lobortis</a:t>
            </a:r>
            <a:r>
              <a:rPr lang="en-US" sz="1000" dirty="0">
                <a:solidFill>
                  <a:schemeClr val="bg1"/>
                </a:solidFill>
              </a:rPr>
              <a:t> sit </a:t>
            </a:r>
            <a:r>
              <a:rPr lang="en-US" sz="1000" dirty="0" err="1">
                <a:solidFill>
                  <a:schemeClr val="bg1"/>
                </a:solidFill>
              </a:rPr>
              <a:t>amet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dolor. In lacinia magna vitae </a:t>
            </a:r>
            <a:r>
              <a:rPr lang="en-US" sz="1000" dirty="0" err="1">
                <a:solidFill>
                  <a:schemeClr val="bg1"/>
                </a:solidFill>
              </a:rPr>
              <a:t>neque</a:t>
            </a:r>
            <a:r>
              <a:rPr lang="en-US" sz="1000" dirty="0">
                <a:solidFill>
                  <a:schemeClr val="bg1"/>
                </a:solidFill>
              </a:rPr>
              <a:t> maximus cursus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vel </a:t>
            </a:r>
            <a:r>
              <a:rPr lang="en-US" sz="1000" dirty="0" err="1">
                <a:solidFill>
                  <a:schemeClr val="bg1"/>
                </a:solidFill>
              </a:rPr>
              <a:t>velit</a:t>
            </a:r>
            <a:r>
              <a:rPr lang="en-US" sz="1000" dirty="0">
                <a:solidFill>
                  <a:schemeClr val="bg1"/>
                </a:solidFill>
              </a:rPr>
              <a:t>. Donec non convallis </a:t>
            </a:r>
            <a:r>
              <a:rPr lang="en-US" sz="1000" dirty="0" err="1">
                <a:solidFill>
                  <a:schemeClr val="bg1"/>
                </a:solidFill>
              </a:rPr>
              <a:t>quam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Curabitur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eros in magna </a:t>
            </a:r>
            <a:r>
              <a:rPr lang="en-US" sz="1000" dirty="0" err="1">
                <a:solidFill>
                  <a:schemeClr val="bg1"/>
                </a:solidFill>
              </a:rPr>
              <a:t>dapibus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dapibus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42120449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BC205479-AD59-42FC-8F37-134792EA66B8}"/>
              </a:ext>
            </a:extLst>
          </p:cNvPr>
          <p:cNvGrpSpPr/>
          <p:nvPr/>
        </p:nvGrpSpPr>
        <p:grpSpPr>
          <a:xfrm>
            <a:off x="5772781" y="-776625"/>
            <a:ext cx="2625270" cy="3853655"/>
            <a:chOff x="3781315" y="4812766"/>
            <a:chExt cx="1327260" cy="1948296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D94A984-E19D-44DD-8F57-2F06E6A24A36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43CE5DC-7CD9-4C56-8128-710FB8975A0A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6AF797C-15E9-450A-B5CA-6D7BC1444303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4822577-6554-4325-BC50-99740456BB54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DDE0AB4-EA91-445C-89F6-8885EE8AAC19}"/>
              </a:ext>
            </a:extLst>
          </p:cNvPr>
          <p:cNvGrpSpPr/>
          <p:nvPr/>
        </p:nvGrpSpPr>
        <p:grpSpPr>
          <a:xfrm>
            <a:off x="8850256" y="-223329"/>
            <a:ext cx="8553098" cy="9590085"/>
            <a:chOff x="3359354" y="532337"/>
            <a:chExt cx="2736646" cy="3068440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806F220-6CFF-4325-B8FE-82A979CDDC54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B85070D-6872-4DC0-9EB9-2714EA6C6C55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E40E42-FBEE-4BDA-B4BA-80D3983C6010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EA4BF46-AA10-4DE3-AA96-9DD36D285CAF}"/>
              </a:ext>
            </a:extLst>
          </p:cNvPr>
          <p:cNvGrpSpPr/>
          <p:nvPr/>
        </p:nvGrpSpPr>
        <p:grpSpPr>
          <a:xfrm>
            <a:off x="-1798144" y="3186508"/>
            <a:ext cx="4008335" cy="4494310"/>
            <a:chOff x="3359354" y="532337"/>
            <a:chExt cx="2736646" cy="3068440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FED4B4E-7EE6-4560-88D0-36BBAC354B12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F931B7E-AE8F-4309-9F58-17FE7FF4128E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FAA4F75-A6FC-4C72-A5E4-4E5FA4DA6DBD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90FF831-5EA3-4796-8106-6A810EBA3D0B}"/>
              </a:ext>
            </a:extLst>
          </p:cNvPr>
          <p:cNvSpPr txBox="1"/>
          <p:nvPr/>
        </p:nvSpPr>
        <p:spPr>
          <a:xfrm>
            <a:off x="8854314" y="1549149"/>
            <a:ext cx="437940" cy="43891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08C694A-EB7F-4C89-8894-58CD4ADB184D}"/>
              </a:ext>
            </a:extLst>
          </p:cNvPr>
          <p:cNvSpPr txBox="1"/>
          <p:nvPr/>
        </p:nvSpPr>
        <p:spPr>
          <a:xfrm>
            <a:off x="8854314" y="3847176"/>
            <a:ext cx="437940" cy="43891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813E239-29CF-42E8-AA8D-FADD9F6977D3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7B4EDF9-BA48-429D-83C0-0A5247806FFB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D1C920F-6A6F-4AC1-A994-0E11C1A14766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C1712F2-9AE1-4879-BCD0-844D683F7CE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8D62FA3-D91F-49A3-BBBE-56D31EF6430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87986994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D820400A-C35D-49B2-B21A-D574EEB50563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E34205E-1BB2-4419-8501-24133749C3EB}"/>
              </a:ext>
            </a:extLst>
          </p:cNvPr>
          <p:cNvGrpSpPr/>
          <p:nvPr/>
        </p:nvGrpSpPr>
        <p:grpSpPr>
          <a:xfrm rot="3811807">
            <a:off x="4503956" y="-3607724"/>
            <a:ext cx="3336727" cy="6504188"/>
            <a:chOff x="3781315" y="4812766"/>
            <a:chExt cx="1327260" cy="1948296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12F1E76-5096-40F2-97CF-43E9CA7D103A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3FAA630-FFBA-4AB2-8DCC-24E219B926A0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CF2DDEAF-C478-4514-8159-B382D3BE36E3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C02CFB1-6461-41A0-8E45-4EB3F2AA91F8}"/>
              </a:ext>
            </a:extLst>
          </p:cNvPr>
          <p:cNvGrpSpPr/>
          <p:nvPr/>
        </p:nvGrpSpPr>
        <p:grpSpPr>
          <a:xfrm>
            <a:off x="4121502" y="2813308"/>
            <a:ext cx="8553098" cy="9590085"/>
            <a:chOff x="3359354" y="532337"/>
            <a:chExt cx="2736646" cy="3068440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52D5D7F7-2641-427A-A928-AAA67E390446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0496B8D-5735-4A05-A324-1A395E9ED693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E28CCE73-EE9B-4013-AD4E-E6EA0998B991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38C1CC6-D8DB-447B-9465-6D1B23967D2B}"/>
              </a:ext>
            </a:extLst>
          </p:cNvPr>
          <p:cNvGrpSpPr/>
          <p:nvPr/>
        </p:nvGrpSpPr>
        <p:grpSpPr>
          <a:xfrm>
            <a:off x="-1798144" y="1313387"/>
            <a:ext cx="4008335" cy="4494310"/>
            <a:chOff x="3359354" y="532337"/>
            <a:chExt cx="2736646" cy="3068440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24041DD-3AFB-4976-942C-B9DD4EBFDFD4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58C80B1-F661-4FF6-9812-EF033363358E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23157C6-33B0-4AA5-B453-43795FE3765E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F1EC3BAE-82DA-41A5-9D08-8549279FAC05}"/>
              </a:ext>
            </a:extLst>
          </p:cNvPr>
          <p:cNvSpPr/>
          <p:nvPr/>
        </p:nvSpPr>
        <p:spPr>
          <a:xfrm>
            <a:off x="1123248" y="1986720"/>
            <a:ext cx="1206914" cy="294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E8272E3-67A2-430E-8D9E-C9E3BED29393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3F9AB62-F2AA-40EB-8DBB-62A01C044FC4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6C0C9DE-4234-4B8A-9C5C-746E7EA2ECE5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BFFE96E-58A6-4234-AF84-3F7ABF87D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digital agency that can make your business better.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3FF9DA-43BA-48BC-813C-DE1B03FFDCD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About Us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5D37DE-3BC3-4F88-BC36-506F8A62C24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5CC0984-1578-47BE-96CD-4EB8173F9A7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Years of Experiences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5B8DFEB-8F53-40E5-8DEC-585B0B56062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1"/>
                </a:solidFill>
                <a:latin typeface="+mj-lt"/>
              </a:rPr>
              <a:t>15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665EFF5-B00B-474C-8BCC-894EE3FC9636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CBE0513-1A47-4115-96E5-5AB76DCF377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Clients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5380A210-F001-4075-AF89-645B7B706C44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1"/>
                </a:solidFill>
                <a:latin typeface="+mj-lt"/>
              </a:rPr>
              <a:t>654+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54562E2-62E8-423A-9A1B-DDF24903905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12072AE-7B84-4CA6-94C2-E4B96B0F9C0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Professionals and Experts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3E62C642-DC44-48CE-9F97-780E8E0C6E71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1"/>
                </a:solidFill>
                <a:latin typeface="+mj-lt"/>
              </a:rPr>
              <a:t>100+</a:t>
            </a:r>
          </a:p>
        </p:txBody>
      </p:sp>
    </p:spTree>
    <p:extLst>
      <p:ext uri="{BB962C8B-B14F-4D97-AF65-F5344CB8AC3E}">
        <p14:creationId xmlns:p14="http://schemas.microsoft.com/office/powerpoint/2010/main" val="35624197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1BA1CCD2-CEB8-4E36-B39F-50A42DF3877E}"/>
              </a:ext>
            </a:extLst>
          </p:cNvPr>
          <p:cNvGrpSpPr/>
          <p:nvPr/>
        </p:nvGrpSpPr>
        <p:grpSpPr>
          <a:xfrm>
            <a:off x="3564078" y="-93662"/>
            <a:ext cx="8553098" cy="9590085"/>
            <a:chOff x="3359354" y="532337"/>
            <a:chExt cx="2736646" cy="306844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A48C4A8-78FC-447D-A5A7-8C9A12CB79AF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75C0F3B-A627-4932-A94E-6028171FF541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037B016-EACA-4113-B279-AF341DADF8E5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AC1E7B7-3507-4D47-A3C4-C9C8FA3BCC35}"/>
              </a:ext>
            </a:extLst>
          </p:cNvPr>
          <p:cNvGrpSpPr/>
          <p:nvPr/>
        </p:nvGrpSpPr>
        <p:grpSpPr>
          <a:xfrm>
            <a:off x="-1798144" y="1313387"/>
            <a:ext cx="4008335" cy="4494310"/>
            <a:chOff x="3359354" y="532337"/>
            <a:chExt cx="2736646" cy="306844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517AE76-8F07-4884-B855-EF7843FA4E21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C71F088-F77A-4DF1-9D04-C7783CC3E112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CD744FA-4F6F-4F49-8E94-C638CB82B802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E227E64D-DB39-4711-BB60-A38BFB447E42}"/>
              </a:ext>
            </a:extLst>
          </p:cNvPr>
          <p:cNvSpPr/>
          <p:nvPr/>
        </p:nvSpPr>
        <p:spPr>
          <a:xfrm>
            <a:off x="1049430" y="4202939"/>
            <a:ext cx="1206914" cy="294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C4285A-96E6-4F7A-8B6B-148AC2E79DEE}"/>
              </a:ext>
            </a:extLst>
          </p:cNvPr>
          <p:cNvSpPr txBox="1"/>
          <p:nvPr/>
        </p:nvSpPr>
        <p:spPr>
          <a:xfrm>
            <a:off x="283584" y="6770179"/>
            <a:ext cx="6655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Services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DEA6949-F429-4472-B820-C8D3AD284250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A8C42CF-30C3-4756-8497-E9EE35285ED6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353B206-6E99-4914-BC01-8F6F68E23AA9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E6F9AE6-3C79-4681-8DC4-C1D12BE9A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We can make your business better.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CE2756-6D5E-4852-BC83-BEA5BC913BE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Services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144DB36-ABF5-434D-8B97-EEAC1402EA17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9AD6814-ABD0-492B-8E30-292E42BD8CFB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8C38F38-2876-4D74-BC61-7E84D76DEB2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Nam </a:t>
            </a:r>
            <a:r>
              <a:rPr lang="en-US" sz="1000" dirty="0" err="1">
                <a:solidFill>
                  <a:schemeClr val="bg1"/>
                </a:solidFill>
              </a:rPr>
              <a:t>tortor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rhoncus</a:t>
            </a:r>
            <a:r>
              <a:rPr lang="en-US" sz="1000" dirty="0">
                <a:solidFill>
                  <a:schemeClr val="bg1"/>
                </a:solidFill>
              </a:rPr>
              <a:t> vel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vel,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diam. Nunc </a:t>
            </a:r>
            <a:r>
              <a:rPr lang="en-US" sz="1000" dirty="0" err="1">
                <a:solidFill>
                  <a:schemeClr val="bg1"/>
                </a:solidFill>
              </a:rPr>
              <a:t>eleifend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 a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luctus</a:t>
            </a:r>
            <a:r>
              <a:rPr lang="en-US" sz="1000" dirty="0">
                <a:solidFill>
                  <a:schemeClr val="bg1"/>
                </a:solidFill>
              </a:rPr>
              <a:t> eros, ac sed </a:t>
            </a:r>
            <a:r>
              <a:rPr lang="en-US" sz="1000" dirty="0" err="1">
                <a:solidFill>
                  <a:schemeClr val="bg1"/>
                </a:solidFill>
              </a:rPr>
              <a:t>dapibus</a:t>
            </a:r>
            <a:r>
              <a:rPr lang="en-US" sz="1000" dirty="0">
                <a:solidFill>
                  <a:schemeClr val="bg1"/>
                </a:solidFill>
              </a:rPr>
              <a:t> diam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Nunc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felis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fringilla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posuere</a:t>
            </a:r>
            <a:r>
              <a:rPr lang="en-US" sz="1000" dirty="0">
                <a:solidFill>
                  <a:schemeClr val="bg1"/>
                </a:solidFill>
              </a:rPr>
              <a:t>. Class </a:t>
            </a:r>
            <a:r>
              <a:rPr lang="en-US" sz="1000" dirty="0" err="1">
                <a:solidFill>
                  <a:schemeClr val="bg1"/>
                </a:solidFill>
              </a:rPr>
              <a:t>aptent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taciti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sociosqu</a:t>
            </a:r>
            <a:r>
              <a:rPr lang="en-US" sz="1000" dirty="0">
                <a:solidFill>
                  <a:schemeClr val="bg1"/>
                </a:solidFill>
              </a:rPr>
              <a:t> ad </a:t>
            </a:r>
            <a:r>
              <a:rPr lang="en-US" sz="1000" dirty="0" err="1">
                <a:solidFill>
                  <a:schemeClr val="bg1"/>
                </a:solidFill>
              </a:rPr>
              <a:t>litora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torquent</a:t>
            </a:r>
            <a:r>
              <a:rPr lang="en-US" sz="1000" dirty="0">
                <a:solidFill>
                  <a:schemeClr val="bg1"/>
                </a:solidFill>
              </a:rPr>
              <a:t> per </a:t>
            </a:r>
            <a:r>
              <a:rPr lang="en-US" sz="1000" dirty="0" err="1">
                <a:solidFill>
                  <a:schemeClr val="bg1"/>
                </a:solidFill>
              </a:rPr>
              <a:t>conubia</a:t>
            </a:r>
            <a:r>
              <a:rPr lang="en-US" sz="1000" dirty="0">
                <a:solidFill>
                  <a:schemeClr val="bg1"/>
                </a:solidFill>
              </a:rPr>
              <a:t> nostra, per ae </a:t>
            </a:r>
            <a:r>
              <a:rPr lang="en-US" sz="1000" dirty="0" err="1">
                <a:solidFill>
                  <a:schemeClr val="bg1"/>
                </a:solidFill>
              </a:rPr>
              <a:t>inceptos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himenaeos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82F5A84-375C-4DCD-BB3C-3110FD694B7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Social Media is the New Marketing</a:t>
            </a:r>
          </a:p>
        </p:txBody>
      </p:sp>
    </p:spTree>
    <p:extLst>
      <p:ext uri="{BB962C8B-B14F-4D97-AF65-F5344CB8AC3E}">
        <p14:creationId xmlns:p14="http://schemas.microsoft.com/office/powerpoint/2010/main" val="3939132025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70C72FE3-43A0-471E-BBE6-4D788CD8FCE1}"/>
              </a:ext>
            </a:extLst>
          </p:cNvPr>
          <p:cNvGrpSpPr/>
          <p:nvPr/>
        </p:nvGrpSpPr>
        <p:grpSpPr>
          <a:xfrm rot="17100000">
            <a:off x="6542562" y="-3457530"/>
            <a:ext cx="3336727" cy="6504188"/>
            <a:chOff x="3781315" y="4812766"/>
            <a:chExt cx="1327260" cy="1948296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238F534-792D-49A8-BC64-C3336FD471E5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8E7C1AC-EADD-4580-9910-6EBC466A7D4D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2599F2F-6C8D-4185-BA66-58E3D18570CA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00D7B0C-D06D-4283-8575-2A59136FD058}"/>
              </a:ext>
            </a:extLst>
          </p:cNvPr>
          <p:cNvGrpSpPr/>
          <p:nvPr/>
        </p:nvGrpSpPr>
        <p:grpSpPr>
          <a:xfrm>
            <a:off x="4121502" y="2813308"/>
            <a:ext cx="8553098" cy="9590085"/>
            <a:chOff x="3359354" y="532337"/>
            <a:chExt cx="2736646" cy="306844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8583B9C-A87C-4010-AC7B-5AC748224F0F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EE835C7-6027-4D3D-BBED-068E75D443FE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31EE4A7-DF99-4AEF-A735-99BD90BF138A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A66E7E1-6306-4327-9F4F-A9D19BE654A2}"/>
              </a:ext>
            </a:extLst>
          </p:cNvPr>
          <p:cNvGrpSpPr/>
          <p:nvPr/>
        </p:nvGrpSpPr>
        <p:grpSpPr>
          <a:xfrm>
            <a:off x="-1798144" y="1313387"/>
            <a:ext cx="4008335" cy="4494310"/>
            <a:chOff x="3359354" y="532337"/>
            <a:chExt cx="2736646" cy="3068440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EAA19E1-E565-47E6-8B92-8130F9E27D7E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31175C5-CC6B-4389-A34B-04408482692E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D35974C-E3B5-4C8D-B36E-1C1B7251AC51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089B2A5-D160-43EA-AEBE-F395B479A98D}"/>
              </a:ext>
            </a:extLst>
          </p:cNvPr>
          <p:cNvSpPr/>
          <p:nvPr/>
        </p:nvSpPr>
        <p:spPr>
          <a:xfrm>
            <a:off x="1106194" y="1156764"/>
            <a:ext cx="1206914" cy="294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EA54238-2DC4-4C02-B1BA-2286816EC089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7C58C6D-6E23-4168-AF10-5FD44D6CEB86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913B5CE-4611-49C6-BCE7-C5DBE6EC3F14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D3830CAB-EE00-4487-B436-0C2857FF2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Trust your business with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19CC9BF-DB90-44B4-BA5A-AE4453D72CD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Services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FA26C0E-15BD-4619-9EB4-A8FFEC2500D8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06341F1-79F1-4566-9E06-5FE44B20E34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97057BC-3AFB-4519-82D1-528B743011D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Professionals and Experts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A050137-DFD4-4C08-BD97-7178D75F606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1"/>
                </a:solidFill>
                <a:latin typeface="+mj-lt"/>
              </a:rPr>
              <a:t>15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0B44F1F-6C32-41A9-ABD9-46E9A26E4EFB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pretium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. Cras sed </a:t>
            </a:r>
            <a:r>
              <a:rPr lang="en-US" sz="1000" dirty="0" err="1">
                <a:solidFill>
                  <a:schemeClr val="bg1"/>
                </a:solidFill>
              </a:rPr>
              <a:t>sapien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cursus </a:t>
            </a:r>
            <a:r>
              <a:rPr lang="en-US" sz="1000" dirty="0" err="1">
                <a:solidFill>
                  <a:schemeClr val="bg1"/>
                </a:solidFill>
              </a:rPr>
              <a:t>placerat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dolor. </a:t>
            </a:r>
            <a:r>
              <a:rPr lang="en-US" sz="1000" dirty="0" err="1">
                <a:solidFill>
                  <a:schemeClr val="bg1"/>
                </a:solidFill>
              </a:rPr>
              <a:t>Mauris</a:t>
            </a:r>
            <a:r>
              <a:rPr lang="en-US" sz="1000" dirty="0">
                <a:solidFill>
                  <a:schemeClr val="bg1"/>
                </a:solidFill>
              </a:rPr>
              <a:t> vitae ipsum ex. Donec non </a:t>
            </a:r>
            <a:r>
              <a:rPr lang="en-US" sz="1000" dirty="0" err="1">
                <a:solidFill>
                  <a:schemeClr val="bg1"/>
                </a:solidFill>
              </a:rPr>
              <a:t>metus</a:t>
            </a:r>
            <a:r>
              <a:rPr lang="en-US" sz="1000" dirty="0">
                <a:solidFill>
                  <a:schemeClr val="bg1"/>
                </a:solidFill>
              </a:rPr>
              <a:t> vitae lorem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868E546-C053-4818-984C-9B560228D551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Professionals and Experts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B980375-0975-4672-9D48-7E9868AA5BA5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1"/>
                </a:solidFill>
                <a:latin typeface="+mj-lt"/>
              </a:rPr>
              <a:t>100+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A9564D2-EE5C-48F9-A5E2-26E7BB965DFB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Nam </a:t>
            </a:r>
            <a:r>
              <a:rPr lang="en-US" sz="1000" dirty="0" err="1">
                <a:solidFill>
                  <a:schemeClr val="bg1"/>
                </a:solidFill>
              </a:rPr>
              <a:t>tortor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rhoncus</a:t>
            </a:r>
            <a:r>
              <a:rPr lang="en-US" sz="1000" dirty="0">
                <a:solidFill>
                  <a:schemeClr val="bg1"/>
                </a:solidFill>
              </a:rPr>
              <a:t> vel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vel,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diam. Nunc </a:t>
            </a:r>
            <a:r>
              <a:rPr lang="en-US" sz="1000" dirty="0" err="1">
                <a:solidFill>
                  <a:schemeClr val="bg1"/>
                </a:solidFill>
              </a:rPr>
              <a:t>eleifend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 a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luctus</a:t>
            </a:r>
            <a:r>
              <a:rPr lang="en-US" sz="1000" dirty="0">
                <a:solidFill>
                  <a:schemeClr val="bg1"/>
                </a:solidFill>
              </a:rPr>
              <a:t> eros, ac sed </a:t>
            </a:r>
            <a:r>
              <a:rPr lang="en-US" sz="1000" dirty="0" err="1">
                <a:solidFill>
                  <a:schemeClr val="bg1"/>
                </a:solidFill>
              </a:rPr>
              <a:t>dapibus</a:t>
            </a:r>
            <a:r>
              <a:rPr lang="en-US" sz="1000" dirty="0">
                <a:solidFill>
                  <a:schemeClr val="bg1"/>
                </a:solidFill>
              </a:rPr>
              <a:t> diam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Nunc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felis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fringilla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posuere</a:t>
            </a:r>
            <a:r>
              <a:rPr lang="en-US" sz="1000" dirty="0">
                <a:solidFill>
                  <a:schemeClr val="bg1"/>
                </a:solidFill>
              </a:rPr>
              <a:t>. Class </a:t>
            </a:r>
            <a:r>
              <a:rPr lang="en-US" sz="1000" dirty="0" err="1">
                <a:solidFill>
                  <a:schemeClr val="bg1"/>
                </a:solidFill>
              </a:rPr>
              <a:t>aptent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taciti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sociosqu</a:t>
            </a:r>
            <a:r>
              <a:rPr lang="en-US" sz="1000" dirty="0">
                <a:solidFill>
                  <a:schemeClr val="bg1"/>
                </a:solidFill>
              </a:rPr>
              <a:t> ad </a:t>
            </a:r>
            <a:r>
              <a:rPr lang="en-US" sz="1000" dirty="0" err="1">
                <a:solidFill>
                  <a:schemeClr val="bg1"/>
                </a:solidFill>
              </a:rPr>
              <a:t>litora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torquent</a:t>
            </a:r>
            <a:r>
              <a:rPr lang="en-US" sz="1000" dirty="0">
                <a:solidFill>
                  <a:schemeClr val="bg1"/>
                </a:solidFill>
              </a:rPr>
              <a:t> per </a:t>
            </a:r>
            <a:r>
              <a:rPr lang="en-US" sz="1000" dirty="0" err="1">
                <a:solidFill>
                  <a:schemeClr val="bg1"/>
                </a:solidFill>
              </a:rPr>
              <a:t>conubia</a:t>
            </a:r>
            <a:r>
              <a:rPr lang="en-US" sz="1000" dirty="0">
                <a:solidFill>
                  <a:schemeClr val="bg1"/>
                </a:solidFill>
              </a:rPr>
              <a:t> nostra, per ae </a:t>
            </a:r>
            <a:r>
              <a:rPr lang="en-US" sz="1000" dirty="0" err="1">
                <a:solidFill>
                  <a:schemeClr val="bg1"/>
                </a:solidFill>
              </a:rPr>
              <a:t>inceptos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himenaeos</a:t>
            </a:r>
            <a:r>
              <a:rPr lang="en-US" sz="1000" dirty="0">
                <a:solidFill>
                  <a:schemeClr val="bg1"/>
                </a:solidFill>
              </a:rPr>
              <a:t>. Integer dui </a:t>
            </a:r>
            <a:r>
              <a:rPr lang="en-US" sz="1000" dirty="0" err="1">
                <a:solidFill>
                  <a:schemeClr val="bg1"/>
                </a:solidFill>
              </a:rPr>
              <a:t>dui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ultricies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. Aenean </a:t>
            </a:r>
            <a:r>
              <a:rPr lang="en-US" sz="1000" dirty="0" err="1">
                <a:solidFill>
                  <a:schemeClr val="bg1"/>
                </a:solidFill>
              </a:rPr>
              <a:t>finibus</a:t>
            </a:r>
            <a:r>
              <a:rPr lang="en-US" sz="1000" dirty="0">
                <a:solidFill>
                  <a:schemeClr val="bg1"/>
                </a:solidFill>
              </a:rPr>
              <a:t> porta </a:t>
            </a:r>
            <a:r>
              <a:rPr lang="en-US" sz="1000" dirty="0" err="1">
                <a:solidFill>
                  <a:schemeClr val="bg1"/>
                </a:solidFill>
              </a:rPr>
              <a:t>enim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95157234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B0C2840F-5A74-4C7C-8555-2CDFAAF08FAA}"/>
              </a:ext>
            </a:extLst>
          </p:cNvPr>
          <p:cNvGrpSpPr/>
          <p:nvPr/>
        </p:nvGrpSpPr>
        <p:grpSpPr>
          <a:xfrm>
            <a:off x="4121502" y="2813308"/>
            <a:ext cx="8553098" cy="9590085"/>
            <a:chOff x="3359354" y="532337"/>
            <a:chExt cx="2736646" cy="3068440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AB4864-9955-49B0-A819-5DB5C22E3888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3F8433-A87F-45D6-A496-E1F4A999F219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23AB721-F274-44B6-8DF2-64F1EA8495A9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371F02E-DBA2-40B1-AC11-2730F2766C32}"/>
              </a:ext>
            </a:extLst>
          </p:cNvPr>
          <p:cNvGrpSpPr/>
          <p:nvPr/>
        </p:nvGrpSpPr>
        <p:grpSpPr>
          <a:xfrm>
            <a:off x="-1798144" y="1313387"/>
            <a:ext cx="4008335" cy="4494310"/>
            <a:chOff x="3359354" y="532337"/>
            <a:chExt cx="2736646" cy="3068440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0F67600-06A2-437A-8B4E-42BA9B6C0C26}"/>
                </a:ext>
              </a:extLst>
            </p:cNvPr>
            <p:cNvSpPr/>
            <p:nvPr/>
          </p:nvSpPr>
          <p:spPr>
            <a:xfrm>
              <a:off x="3359354" y="532337"/>
              <a:ext cx="2736646" cy="3068440"/>
            </a:xfrm>
            <a:custGeom>
              <a:avLst/>
              <a:gdLst>
                <a:gd name="connsiteX0" fmla="*/ 551206 w 1208384"/>
                <a:gd name="connsiteY0" fmla="*/ 1346533 h 1354890"/>
                <a:gd name="connsiteX1" fmla="*/ 486531 w 1208384"/>
                <a:gd name="connsiteY1" fmla="*/ 1315565 h 1354890"/>
                <a:gd name="connsiteX2" fmla="*/ 461665 w 1208384"/>
                <a:gd name="connsiteY2" fmla="*/ 1146740 h 1354890"/>
                <a:gd name="connsiteX3" fmla="*/ 433058 w 1208384"/>
                <a:gd name="connsiteY3" fmla="*/ 1000372 h 1354890"/>
                <a:gd name="connsiteX4" fmla="*/ 374523 w 1208384"/>
                <a:gd name="connsiteY4" fmla="*/ 934302 h 1354890"/>
                <a:gd name="connsiteX5" fmla="*/ 207142 w 1208384"/>
                <a:gd name="connsiteY5" fmla="*/ 888408 h 1354890"/>
                <a:gd name="connsiteX6" fmla="*/ 125383 w 1208384"/>
                <a:gd name="connsiteY6" fmla="*/ 839411 h 1354890"/>
                <a:gd name="connsiteX7" fmla="*/ 76238 w 1208384"/>
                <a:gd name="connsiteY7" fmla="*/ 724175 h 1354890"/>
                <a:gd name="connsiteX8" fmla="*/ 40822 w 1208384"/>
                <a:gd name="connsiteY8" fmla="*/ 594592 h 1354890"/>
                <a:gd name="connsiteX9" fmla="*/ 13323 w 1208384"/>
                <a:gd name="connsiteY9" fmla="*/ 513631 h 1354890"/>
                <a:gd name="connsiteX10" fmla="*/ 9394 w 1208384"/>
                <a:gd name="connsiteY10" fmla="*/ 418758 h 1354890"/>
                <a:gd name="connsiteX11" fmla="*/ 89985 w 1208384"/>
                <a:gd name="connsiteY11" fmla="*/ 371885 h 1354890"/>
                <a:gd name="connsiteX12" fmla="*/ 258850 w 1208384"/>
                <a:gd name="connsiteY12" fmla="*/ 297704 h 1354890"/>
                <a:gd name="connsiteX13" fmla="*/ 475295 w 1208384"/>
                <a:gd name="connsiteY13" fmla="*/ 221511 h 1354890"/>
                <a:gd name="connsiteX14" fmla="*/ 670896 w 1208384"/>
                <a:gd name="connsiteY14" fmla="*/ 234303 h 1354890"/>
                <a:gd name="connsiteX15" fmla="*/ 961539 w 1208384"/>
                <a:gd name="connsiteY15" fmla="*/ 84087 h 1354890"/>
                <a:gd name="connsiteX16" fmla="*/ 1111356 w 1208384"/>
                <a:gd name="connsiteY16" fmla="*/ 1507 h 1354890"/>
                <a:gd name="connsiteX17" fmla="*/ 1191384 w 1208384"/>
                <a:gd name="connsiteY17" fmla="*/ 69172 h 1354890"/>
                <a:gd name="connsiteX18" fmla="*/ 1207272 w 1208384"/>
                <a:gd name="connsiteY18" fmla="*/ 218772 h 1354890"/>
                <a:gd name="connsiteX19" fmla="*/ 1204609 w 1208384"/>
                <a:gd name="connsiteY19" fmla="*/ 351891 h 1354890"/>
                <a:gd name="connsiteX20" fmla="*/ 1108283 w 1208384"/>
                <a:gd name="connsiteY20" fmla="*/ 591314 h 1354890"/>
                <a:gd name="connsiteX21" fmla="*/ 869172 w 1208384"/>
                <a:gd name="connsiteY21" fmla="*/ 954266 h 1354890"/>
                <a:gd name="connsiteX22" fmla="*/ 551212 w 1208384"/>
                <a:gd name="connsiteY22" fmla="*/ 1346527 h 1354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8384" h="1354890">
                  <a:moveTo>
                    <a:pt x="551206" y="1346533"/>
                  </a:moveTo>
                  <a:cubicBezTo>
                    <a:pt x="519320" y="1365260"/>
                    <a:pt x="498759" y="1351477"/>
                    <a:pt x="486531" y="1315565"/>
                  </a:cubicBezTo>
                  <a:cubicBezTo>
                    <a:pt x="473758" y="1277636"/>
                    <a:pt x="468515" y="1217906"/>
                    <a:pt x="461665" y="1146740"/>
                  </a:cubicBezTo>
                  <a:cubicBezTo>
                    <a:pt x="457056" y="1097597"/>
                    <a:pt x="450393" y="1039392"/>
                    <a:pt x="433058" y="1000372"/>
                  </a:cubicBezTo>
                  <a:cubicBezTo>
                    <a:pt x="417329" y="965721"/>
                    <a:pt x="392352" y="946519"/>
                    <a:pt x="374523" y="934302"/>
                  </a:cubicBezTo>
                  <a:cubicBezTo>
                    <a:pt x="292736" y="878666"/>
                    <a:pt x="262603" y="902519"/>
                    <a:pt x="207142" y="888408"/>
                  </a:cubicBezTo>
                  <a:cubicBezTo>
                    <a:pt x="179262" y="881176"/>
                    <a:pt x="148965" y="869399"/>
                    <a:pt x="125383" y="839411"/>
                  </a:cubicBezTo>
                  <a:cubicBezTo>
                    <a:pt x="102347" y="809042"/>
                    <a:pt x="86484" y="758175"/>
                    <a:pt x="76238" y="724175"/>
                  </a:cubicBezTo>
                  <a:cubicBezTo>
                    <a:pt x="50153" y="637824"/>
                    <a:pt x="49273" y="622510"/>
                    <a:pt x="40822" y="594592"/>
                  </a:cubicBezTo>
                  <a:cubicBezTo>
                    <a:pt x="28424" y="554000"/>
                    <a:pt x="19715" y="533831"/>
                    <a:pt x="13323" y="513631"/>
                  </a:cubicBezTo>
                  <a:cubicBezTo>
                    <a:pt x="-2453" y="462910"/>
                    <a:pt x="-4793" y="442312"/>
                    <a:pt x="9394" y="418758"/>
                  </a:cubicBezTo>
                  <a:cubicBezTo>
                    <a:pt x="20525" y="401222"/>
                    <a:pt x="50241" y="387615"/>
                    <a:pt x="89985" y="371885"/>
                  </a:cubicBezTo>
                  <a:cubicBezTo>
                    <a:pt x="129407" y="356530"/>
                    <a:pt x="184921" y="333604"/>
                    <a:pt x="258850" y="297704"/>
                  </a:cubicBezTo>
                  <a:cubicBezTo>
                    <a:pt x="326844" y="264912"/>
                    <a:pt x="402943" y="226778"/>
                    <a:pt x="475295" y="221511"/>
                  </a:cubicBezTo>
                  <a:cubicBezTo>
                    <a:pt x="533242" y="218033"/>
                    <a:pt x="585508" y="244496"/>
                    <a:pt x="670896" y="234303"/>
                  </a:cubicBezTo>
                  <a:cubicBezTo>
                    <a:pt x="755129" y="224115"/>
                    <a:pt x="870574" y="145758"/>
                    <a:pt x="961539" y="84087"/>
                  </a:cubicBezTo>
                  <a:cubicBezTo>
                    <a:pt x="1016743" y="46791"/>
                    <a:pt x="1063671" y="10662"/>
                    <a:pt x="1111356" y="1507"/>
                  </a:cubicBezTo>
                  <a:cubicBezTo>
                    <a:pt x="1144603" y="-4610"/>
                    <a:pt x="1169404" y="5976"/>
                    <a:pt x="1191384" y="69172"/>
                  </a:cubicBezTo>
                  <a:cubicBezTo>
                    <a:pt x="1203712" y="106239"/>
                    <a:pt x="1205811" y="166825"/>
                    <a:pt x="1207272" y="218772"/>
                  </a:cubicBezTo>
                  <a:cubicBezTo>
                    <a:pt x="1208849" y="273763"/>
                    <a:pt x="1209360" y="316701"/>
                    <a:pt x="1204609" y="351891"/>
                  </a:cubicBezTo>
                  <a:cubicBezTo>
                    <a:pt x="1189584" y="454887"/>
                    <a:pt x="1159393" y="503889"/>
                    <a:pt x="1108283" y="591314"/>
                  </a:cubicBezTo>
                  <a:cubicBezTo>
                    <a:pt x="1055572" y="680820"/>
                    <a:pt x="970020" y="808092"/>
                    <a:pt x="869172" y="954266"/>
                  </a:cubicBezTo>
                  <a:cubicBezTo>
                    <a:pt x="764067" y="1106283"/>
                    <a:pt x="655601" y="1281354"/>
                    <a:pt x="551212" y="1346527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43FCDB6-51A9-4C34-861B-96E422A4E01F}"/>
                </a:ext>
              </a:extLst>
            </p:cNvPr>
            <p:cNvSpPr/>
            <p:nvPr/>
          </p:nvSpPr>
          <p:spPr>
            <a:xfrm>
              <a:off x="3637054" y="701098"/>
              <a:ext cx="2353372" cy="2061152"/>
            </a:xfrm>
            <a:custGeom>
              <a:avLst/>
              <a:gdLst>
                <a:gd name="connsiteX0" fmla="*/ 624679 w 1135386"/>
                <a:gd name="connsiteY0" fmla="*/ 991708 h 994405"/>
                <a:gd name="connsiteX1" fmla="*/ 508331 w 1135386"/>
                <a:gd name="connsiteY1" fmla="*/ 902858 h 994405"/>
                <a:gd name="connsiteX2" fmla="*/ 364965 w 1135386"/>
                <a:gd name="connsiteY2" fmla="*/ 811035 h 994405"/>
                <a:gd name="connsiteX3" fmla="*/ 183708 w 1135386"/>
                <a:gd name="connsiteY3" fmla="*/ 794889 h 994405"/>
                <a:gd name="connsiteX4" fmla="*/ 103797 w 1135386"/>
                <a:gd name="connsiteY4" fmla="*/ 742613 h 994405"/>
                <a:gd name="connsiteX5" fmla="*/ 59455 w 1135386"/>
                <a:gd name="connsiteY5" fmla="*/ 659963 h 994405"/>
                <a:gd name="connsiteX6" fmla="*/ 22778 w 1135386"/>
                <a:gd name="connsiteY6" fmla="*/ 561178 h 994405"/>
                <a:gd name="connsiteX7" fmla="*/ 4803 w 1135386"/>
                <a:gd name="connsiteY7" fmla="*/ 504692 h 994405"/>
                <a:gd name="connsiteX8" fmla="*/ 14790 w 1135386"/>
                <a:gd name="connsiteY8" fmla="*/ 425819 h 994405"/>
                <a:gd name="connsiteX9" fmla="*/ 98648 w 1135386"/>
                <a:gd name="connsiteY9" fmla="*/ 371778 h 994405"/>
                <a:gd name="connsiteX10" fmla="*/ 265109 w 1135386"/>
                <a:gd name="connsiteY10" fmla="*/ 284512 h 994405"/>
                <a:gd name="connsiteX11" fmla="*/ 459004 w 1135386"/>
                <a:gd name="connsiteY11" fmla="*/ 217392 h 994405"/>
                <a:gd name="connsiteX12" fmla="*/ 630590 w 1135386"/>
                <a:gd name="connsiteY12" fmla="*/ 226395 h 994405"/>
                <a:gd name="connsiteX13" fmla="*/ 866910 w 1135386"/>
                <a:gd name="connsiteY13" fmla="*/ 113892 h 994405"/>
                <a:gd name="connsiteX14" fmla="*/ 995596 w 1135386"/>
                <a:gd name="connsiteY14" fmla="*/ 23998 h 994405"/>
                <a:gd name="connsiteX15" fmla="*/ 1098549 w 1135386"/>
                <a:gd name="connsiteY15" fmla="*/ 8826 h 994405"/>
                <a:gd name="connsiteX16" fmla="*/ 1128922 w 1135386"/>
                <a:gd name="connsiteY16" fmla="*/ 95564 h 994405"/>
                <a:gd name="connsiteX17" fmla="*/ 1133045 w 1135386"/>
                <a:gd name="connsiteY17" fmla="*/ 212695 h 994405"/>
                <a:gd name="connsiteX18" fmla="*/ 1048207 w 1135386"/>
                <a:gd name="connsiteY18" fmla="*/ 463619 h 994405"/>
                <a:gd name="connsiteX19" fmla="*/ 850670 w 1135386"/>
                <a:gd name="connsiteY19" fmla="*/ 769129 h 994405"/>
                <a:gd name="connsiteX20" fmla="*/ 624672 w 1135386"/>
                <a:gd name="connsiteY20" fmla="*/ 991696 h 994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5386" h="994405">
                  <a:moveTo>
                    <a:pt x="624679" y="991708"/>
                  </a:moveTo>
                  <a:cubicBezTo>
                    <a:pt x="572589" y="1006189"/>
                    <a:pt x="549248" y="960342"/>
                    <a:pt x="508331" y="902858"/>
                  </a:cubicBezTo>
                  <a:cubicBezTo>
                    <a:pt x="478767" y="861621"/>
                    <a:pt x="416819" y="820319"/>
                    <a:pt x="364965" y="811035"/>
                  </a:cubicBezTo>
                  <a:cubicBezTo>
                    <a:pt x="297276" y="799463"/>
                    <a:pt x="239228" y="809405"/>
                    <a:pt x="183708" y="794889"/>
                  </a:cubicBezTo>
                  <a:cubicBezTo>
                    <a:pt x="151658" y="786038"/>
                    <a:pt x="122153" y="765774"/>
                    <a:pt x="103797" y="742613"/>
                  </a:cubicBezTo>
                  <a:cubicBezTo>
                    <a:pt x="79371" y="711165"/>
                    <a:pt x="68433" y="681488"/>
                    <a:pt x="59455" y="659963"/>
                  </a:cubicBezTo>
                  <a:cubicBezTo>
                    <a:pt x="35697" y="603154"/>
                    <a:pt x="30372" y="582732"/>
                    <a:pt x="22778" y="561178"/>
                  </a:cubicBezTo>
                  <a:cubicBezTo>
                    <a:pt x="14538" y="537982"/>
                    <a:pt x="9067" y="522211"/>
                    <a:pt x="4803" y="504692"/>
                  </a:cubicBezTo>
                  <a:cubicBezTo>
                    <a:pt x="-3496" y="470153"/>
                    <a:pt x="-1578" y="446399"/>
                    <a:pt x="14790" y="425819"/>
                  </a:cubicBezTo>
                  <a:cubicBezTo>
                    <a:pt x="29874" y="407977"/>
                    <a:pt x="58100" y="392130"/>
                    <a:pt x="98648" y="371778"/>
                  </a:cubicBezTo>
                  <a:cubicBezTo>
                    <a:pt x="138814" y="351831"/>
                    <a:pt x="193842" y="322359"/>
                    <a:pt x="265109" y="284512"/>
                  </a:cubicBezTo>
                  <a:cubicBezTo>
                    <a:pt x="327560" y="251697"/>
                    <a:pt x="394880" y="220818"/>
                    <a:pt x="459004" y="217392"/>
                  </a:cubicBezTo>
                  <a:cubicBezTo>
                    <a:pt x="510430" y="215140"/>
                    <a:pt x="555435" y="234565"/>
                    <a:pt x="630590" y="226395"/>
                  </a:cubicBezTo>
                  <a:cubicBezTo>
                    <a:pt x="693863" y="219475"/>
                    <a:pt x="799772" y="160296"/>
                    <a:pt x="866910" y="113892"/>
                  </a:cubicBezTo>
                  <a:cubicBezTo>
                    <a:pt x="920090" y="77130"/>
                    <a:pt x="958362" y="45922"/>
                    <a:pt x="995596" y="23998"/>
                  </a:cubicBezTo>
                  <a:cubicBezTo>
                    <a:pt x="1033270" y="2122"/>
                    <a:pt x="1064223" y="-8922"/>
                    <a:pt x="1098549" y="8826"/>
                  </a:cubicBezTo>
                  <a:cubicBezTo>
                    <a:pt x="1116125" y="18644"/>
                    <a:pt x="1123350" y="52244"/>
                    <a:pt x="1128922" y="95564"/>
                  </a:cubicBezTo>
                  <a:cubicBezTo>
                    <a:pt x="1133648" y="131229"/>
                    <a:pt x="1138340" y="173962"/>
                    <a:pt x="1133045" y="212695"/>
                  </a:cubicBezTo>
                  <a:cubicBezTo>
                    <a:pt x="1118254" y="310917"/>
                    <a:pt x="1091054" y="381502"/>
                    <a:pt x="1048207" y="463619"/>
                  </a:cubicBezTo>
                  <a:cubicBezTo>
                    <a:pt x="996394" y="561477"/>
                    <a:pt x="932188" y="660321"/>
                    <a:pt x="850670" y="769129"/>
                  </a:cubicBezTo>
                  <a:cubicBezTo>
                    <a:pt x="775422" y="869105"/>
                    <a:pt x="693206" y="969972"/>
                    <a:pt x="624672" y="991696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08DB5D26-6B1D-4C81-84BE-472F14EABD2C}"/>
                </a:ext>
              </a:extLst>
            </p:cNvPr>
            <p:cNvSpPr/>
            <p:nvPr/>
          </p:nvSpPr>
          <p:spPr>
            <a:xfrm>
              <a:off x="3745470" y="851719"/>
              <a:ext cx="2136540" cy="1450692"/>
            </a:xfrm>
            <a:custGeom>
              <a:avLst/>
              <a:gdLst>
                <a:gd name="connsiteX0" fmla="*/ 649059 w 1053659"/>
                <a:gd name="connsiteY0" fmla="*/ 703465 h 715426"/>
                <a:gd name="connsiteX1" fmla="*/ 488176 w 1053659"/>
                <a:gd name="connsiteY1" fmla="*/ 709265 h 715426"/>
                <a:gd name="connsiteX2" fmla="*/ 323827 w 1053659"/>
                <a:gd name="connsiteY2" fmla="*/ 709213 h 715426"/>
                <a:gd name="connsiteX3" fmla="*/ 151179 w 1053659"/>
                <a:gd name="connsiteY3" fmla="*/ 701442 h 715426"/>
                <a:gd name="connsiteX4" fmla="*/ 41382 w 1053659"/>
                <a:gd name="connsiteY4" fmla="*/ 592287 h 715426"/>
                <a:gd name="connsiteX5" fmla="*/ 1573 w 1053659"/>
                <a:gd name="connsiteY5" fmla="*/ 478130 h 715426"/>
                <a:gd name="connsiteX6" fmla="*/ 17243 w 1053659"/>
                <a:gd name="connsiteY6" fmla="*/ 411890 h 715426"/>
                <a:gd name="connsiteX7" fmla="*/ 104550 w 1053659"/>
                <a:gd name="connsiteY7" fmla="*/ 350043 h 715426"/>
                <a:gd name="connsiteX8" fmla="*/ 263896 w 1053659"/>
                <a:gd name="connsiteY8" fmla="*/ 257457 h 715426"/>
                <a:gd name="connsiteX9" fmla="*/ 441805 w 1053659"/>
                <a:gd name="connsiteY9" fmla="*/ 199294 h 715426"/>
                <a:gd name="connsiteX10" fmla="*/ 588390 w 1053659"/>
                <a:gd name="connsiteY10" fmla="*/ 205675 h 715426"/>
                <a:gd name="connsiteX11" fmla="*/ 778784 w 1053659"/>
                <a:gd name="connsiteY11" fmla="*/ 128573 h 715426"/>
                <a:gd name="connsiteX12" fmla="*/ 984796 w 1053659"/>
                <a:gd name="connsiteY12" fmla="*/ 2926 h 715426"/>
                <a:gd name="connsiteX13" fmla="*/ 1053300 w 1053659"/>
                <a:gd name="connsiteY13" fmla="*/ 86333 h 715426"/>
                <a:gd name="connsiteX14" fmla="*/ 986174 w 1053659"/>
                <a:gd name="connsiteY14" fmla="*/ 302894 h 715426"/>
                <a:gd name="connsiteX15" fmla="*/ 833542 w 1053659"/>
                <a:gd name="connsiteY15" fmla="*/ 547496 h 715426"/>
                <a:gd name="connsiteX16" fmla="*/ 649059 w 1053659"/>
                <a:gd name="connsiteY16" fmla="*/ 703453 h 71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659" h="715426">
                  <a:moveTo>
                    <a:pt x="649059" y="703465"/>
                  </a:moveTo>
                  <a:cubicBezTo>
                    <a:pt x="598167" y="722902"/>
                    <a:pt x="549625" y="713887"/>
                    <a:pt x="488176" y="709265"/>
                  </a:cubicBezTo>
                  <a:cubicBezTo>
                    <a:pt x="435940" y="705582"/>
                    <a:pt x="370268" y="706960"/>
                    <a:pt x="323827" y="709213"/>
                  </a:cubicBezTo>
                  <a:cubicBezTo>
                    <a:pt x="251083" y="712691"/>
                    <a:pt x="187704" y="713652"/>
                    <a:pt x="151179" y="701442"/>
                  </a:cubicBezTo>
                  <a:cubicBezTo>
                    <a:pt x="61990" y="669946"/>
                    <a:pt x="59803" y="626914"/>
                    <a:pt x="41382" y="592287"/>
                  </a:cubicBezTo>
                  <a:cubicBezTo>
                    <a:pt x="8945" y="531390"/>
                    <a:pt x="5743" y="507009"/>
                    <a:pt x="1573" y="478130"/>
                  </a:cubicBezTo>
                  <a:cubicBezTo>
                    <a:pt x="-2115" y="452212"/>
                    <a:pt x="-239" y="430816"/>
                    <a:pt x="17243" y="411890"/>
                  </a:cubicBezTo>
                  <a:cubicBezTo>
                    <a:pt x="35863" y="392623"/>
                    <a:pt x="63832" y="374189"/>
                    <a:pt x="104550" y="350043"/>
                  </a:cubicBezTo>
                  <a:cubicBezTo>
                    <a:pt x="144470" y="326595"/>
                    <a:pt x="197087" y="294137"/>
                    <a:pt x="263896" y="257457"/>
                  </a:cubicBezTo>
                  <a:cubicBezTo>
                    <a:pt x="321035" y="226478"/>
                    <a:pt x="380837" y="201687"/>
                    <a:pt x="441805" y="199294"/>
                  </a:cubicBezTo>
                  <a:cubicBezTo>
                    <a:pt x="487842" y="197868"/>
                    <a:pt x="528079" y="210232"/>
                    <a:pt x="588390" y="205675"/>
                  </a:cubicBezTo>
                  <a:cubicBezTo>
                    <a:pt x="637594" y="201992"/>
                    <a:pt x="725962" y="162567"/>
                    <a:pt x="778784" y="128573"/>
                  </a:cubicBezTo>
                  <a:cubicBezTo>
                    <a:pt x="886821" y="59213"/>
                    <a:pt x="923605" y="21307"/>
                    <a:pt x="984796" y="2926"/>
                  </a:cubicBezTo>
                  <a:cubicBezTo>
                    <a:pt x="1027455" y="-9209"/>
                    <a:pt x="1057305" y="15982"/>
                    <a:pt x="1053300" y="86333"/>
                  </a:cubicBezTo>
                  <a:cubicBezTo>
                    <a:pt x="1049124" y="140467"/>
                    <a:pt x="1023525" y="225370"/>
                    <a:pt x="986174" y="302894"/>
                  </a:cubicBezTo>
                  <a:cubicBezTo>
                    <a:pt x="946412" y="383931"/>
                    <a:pt x="897472" y="468083"/>
                    <a:pt x="833542" y="547496"/>
                  </a:cubicBezTo>
                  <a:cubicBezTo>
                    <a:pt x="777195" y="616574"/>
                    <a:pt x="712936" y="677770"/>
                    <a:pt x="649059" y="703453"/>
                  </a:cubicBezTo>
                  <a:close/>
                </a:path>
              </a:pathLst>
            </a:custGeom>
            <a:noFill/>
            <a:ln w="586" cap="flat">
              <a:solidFill>
                <a:schemeClr val="accent1">
                  <a:lumMod val="5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E26A5CA-D69E-4C4C-878F-169DA94442D8}"/>
              </a:ext>
            </a:extLst>
          </p:cNvPr>
          <p:cNvGrpSpPr/>
          <p:nvPr/>
        </p:nvGrpSpPr>
        <p:grpSpPr>
          <a:xfrm rot="14017011">
            <a:off x="9603827" y="-2712822"/>
            <a:ext cx="3336727" cy="6504188"/>
            <a:chOff x="3781315" y="4812766"/>
            <a:chExt cx="1327260" cy="1948296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49A7AD7-52BE-405D-A505-8EF343A5CD37}"/>
                </a:ext>
              </a:extLst>
            </p:cNvPr>
            <p:cNvSpPr/>
            <p:nvPr/>
          </p:nvSpPr>
          <p:spPr>
            <a:xfrm rot="21292730">
              <a:off x="3781315" y="4812766"/>
              <a:ext cx="1327260" cy="1948296"/>
            </a:xfrm>
            <a:custGeom>
              <a:avLst/>
              <a:gdLst>
                <a:gd name="connsiteX0" fmla="*/ 210776 w 1138124"/>
                <a:gd name="connsiteY0" fmla="*/ 211118 h 1670661"/>
                <a:gd name="connsiteX1" fmla="*/ 386292 w 1138124"/>
                <a:gd name="connsiteY1" fmla="*/ 27149 h 1670661"/>
                <a:gd name="connsiteX2" fmla="*/ 561960 w 1138124"/>
                <a:gd name="connsiteY2" fmla="*/ 5120 h 1670661"/>
                <a:gd name="connsiteX3" fmla="*/ 735944 w 1138124"/>
                <a:gd name="connsiteY3" fmla="*/ 76369 h 1670661"/>
                <a:gd name="connsiteX4" fmla="*/ 811228 w 1138124"/>
                <a:gd name="connsiteY4" fmla="*/ 131289 h 1670661"/>
                <a:gd name="connsiteX5" fmla="*/ 923471 w 1138124"/>
                <a:gd name="connsiteY5" fmla="*/ 237130 h 1670661"/>
                <a:gd name="connsiteX6" fmla="*/ 1018336 w 1138124"/>
                <a:gd name="connsiteY6" fmla="*/ 380213 h 1670661"/>
                <a:gd name="connsiteX7" fmla="*/ 1083949 w 1138124"/>
                <a:gd name="connsiteY7" fmla="*/ 526323 h 1670661"/>
                <a:gd name="connsiteX8" fmla="*/ 1138091 w 1138124"/>
                <a:gd name="connsiteY8" fmla="*/ 856813 h 1670661"/>
                <a:gd name="connsiteX9" fmla="*/ 1121835 w 1138124"/>
                <a:gd name="connsiteY9" fmla="*/ 1008548 h 1670661"/>
                <a:gd name="connsiteX10" fmla="*/ 1084401 w 1138124"/>
                <a:gd name="connsiteY10" fmla="*/ 1139907 h 1670661"/>
                <a:gd name="connsiteX11" fmla="*/ 958165 w 1138124"/>
                <a:gd name="connsiteY11" fmla="*/ 1208640 h 1670661"/>
                <a:gd name="connsiteX12" fmla="*/ 783670 w 1138124"/>
                <a:gd name="connsiteY12" fmla="*/ 1056641 h 1670661"/>
                <a:gd name="connsiteX13" fmla="*/ 686482 w 1138124"/>
                <a:gd name="connsiteY13" fmla="*/ 1032981 h 1670661"/>
                <a:gd name="connsiteX14" fmla="*/ 587007 w 1138124"/>
                <a:gd name="connsiteY14" fmla="*/ 1106512 h 1670661"/>
                <a:gd name="connsiteX15" fmla="*/ 365050 w 1138124"/>
                <a:gd name="connsiteY15" fmla="*/ 1497904 h 1670661"/>
                <a:gd name="connsiteX16" fmla="*/ 253558 w 1138124"/>
                <a:gd name="connsiteY16" fmla="*/ 1648717 h 1670661"/>
                <a:gd name="connsiteX17" fmla="*/ 144125 w 1138124"/>
                <a:gd name="connsiteY17" fmla="*/ 1649978 h 1670661"/>
                <a:gd name="connsiteX18" fmla="*/ 50626 w 1138124"/>
                <a:gd name="connsiteY18" fmla="*/ 1479359 h 1670661"/>
                <a:gd name="connsiteX19" fmla="*/ 17843 w 1138124"/>
                <a:gd name="connsiteY19" fmla="*/ 1301255 h 1670661"/>
                <a:gd name="connsiteX20" fmla="*/ 10882 w 1138124"/>
                <a:gd name="connsiteY20" fmla="*/ 903241 h 1670661"/>
                <a:gd name="connsiteX21" fmla="*/ 80389 w 1138124"/>
                <a:gd name="connsiteY21" fmla="*/ 537743 h 1670661"/>
                <a:gd name="connsiteX22" fmla="*/ 210794 w 1138124"/>
                <a:gd name="connsiteY22" fmla="*/ 211112 h 167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38124" h="1670661">
                  <a:moveTo>
                    <a:pt x="210776" y="211118"/>
                  </a:moveTo>
                  <a:cubicBezTo>
                    <a:pt x="263997" y="117359"/>
                    <a:pt x="327481" y="55043"/>
                    <a:pt x="386292" y="27149"/>
                  </a:cubicBezTo>
                  <a:cubicBezTo>
                    <a:pt x="447401" y="-1607"/>
                    <a:pt x="514679" y="-4868"/>
                    <a:pt x="561960" y="5120"/>
                  </a:cubicBezTo>
                  <a:cubicBezTo>
                    <a:pt x="631637" y="20404"/>
                    <a:pt x="672683" y="38985"/>
                    <a:pt x="735944" y="76369"/>
                  </a:cubicBezTo>
                  <a:cubicBezTo>
                    <a:pt x="760517" y="90990"/>
                    <a:pt x="781594" y="107535"/>
                    <a:pt x="811228" y="131289"/>
                  </a:cubicBezTo>
                  <a:cubicBezTo>
                    <a:pt x="839712" y="154168"/>
                    <a:pt x="879691" y="184972"/>
                    <a:pt x="923471" y="237130"/>
                  </a:cubicBezTo>
                  <a:cubicBezTo>
                    <a:pt x="973613" y="296660"/>
                    <a:pt x="997188" y="340935"/>
                    <a:pt x="1018336" y="380213"/>
                  </a:cubicBezTo>
                  <a:cubicBezTo>
                    <a:pt x="1052386" y="443433"/>
                    <a:pt x="1068572" y="481814"/>
                    <a:pt x="1083949" y="526323"/>
                  </a:cubicBezTo>
                  <a:cubicBezTo>
                    <a:pt x="1126321" y="648903"/>
                    <a:pt x="1138865" y="727700"/>
                    <a:pt x="1138091" y="856813"/>
                  </a:cubicBezTo>
                  <a:cubicBezTo>
                    <a:pt x="1137657" y="904396"/>
                    <a:pt x="1131599" y="957445"/>
                    <a:pt x="1121835" y="1008548"/>
                  </a:cubicBezTo>
                  <a:cubicBezTo>
                    <a:pt x="1112715" y="1055861"/>
                    <a:pt x="1100476" y="1101731"/>
                    <a:pt x="1084401" y="1139907"/>
                  </a:cubicBezTo>
                  <a:cubicBezTo>
                    <a:pt x="1057400" y="1203531"/>
                    <a:pt x="1009586" y="1239701"/>
                    <a:pt x="958165" y="1208640"/>
                  </a:cubicBezTo>
                  <a:cubicBezTo>
                    <a:pt x="903202" y="1174616"/>
                    <a:pt x="853588" y="1102060"/>
                    <a:pt x="783670" y="1056641"/>
                  </a:cubicBezTo>
                  <a:cubicBezTo>
                    <a:pt x="755286" y="1038090"/>
                    <a:pt x="719265" y="1025474"/>
                    <a:pt x="686482" y="1032981"/>
                  </a:cubicBezTo>
                  <a:cubicBezTo>
                    <a:pt x="650785" y="1041181"/>
                    <a:pt x="616336" y="1070823"/>
                    <a:pt x="587007" y="1106512"/>
                  </a:cubicBezTo>
                  <a:cubicBezTo>
                    <a:pt x="494804" y="1218481"/>
                    <a:pt x="457734" y="1331847"/>
                    <a:pt x="365050" y="1497904"/>
                  </a:cubicBezTo>
                  <a:cubicBezTo>
                    <a:pt x="333498" y="1554191"/>
                    <a:pt x="310322" y="1603762"/>
                    <a:pt x="253558" y="1648717"/>
                  </a:cubicBezTo>
                  <a:cubicBezTo>
                    <a:pt x="225766" y="1670612"/>
                    <a:pt x="181435" y="1683990"/>
                    <a:pt x="144125" y="1649978"/>
                  </a:cubicBezTo>
                  <a:cubicBezTo>
                    <a:pt x="92980" y="1602220"/>
                    <a:pt x="66883" y="1535575"/>
                    <a:pt x="50626" y="1479359"/>
                  </a:cubicBezTo>
                  <a:cubicBezTo>
                    <a:pt x="30950" y="1411171"/>
                    <a:pt x="25854" y="1356902"/>
                    <a:pt x="17843" y="1301255"/>
                  </a:cubicBezTo>
                  <a:cubicBezTo>
                    <a:pt x="-6302" y="1132505"/>
                    <a:pt x="-3176" y="1048799"/>
                    <a:pt x="10882" y="903241"/>
                  </a:cubicBezTo>
                  <a:cubicBezTo>
                    <a:pt x="22036" y="790069"/>
                    <a:pt x="49295" y="647654"/>
                    <a:pt x="80389" y="537743"/>
                  </a:cubicBezTo>
                  <a:cubicBezTo>
                    <a:pt x="114790" y="417151"/>
                    <a:pt x="157127" y="306877"/>
                    <a:pt x="210794" y="211112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898C62E-6EF4-4D01-ADB0-2159CDC52A77}"/>
                </a:ext>
              </a:extLst>
            </p:cNvPr>
            <p:cNvSpPr/>
            <p:nvPr/>
          </p:nvSpPr>
          <p:spPr>
            <a:xfrm rot="21265569">
              <a:off x="3903629" y="5005152"/>
              <a:ext cx="1082632" cy="1563523"/>
            </a:xfrm>
            <a:custGeom>
              <a:avLst/>
              <a:gdLst>
                <a:gd name="connsiteX0" fmla="*/ 204279 w 1082632"/>
                <a:gd name="connsiteY0" fmla="*/ 266837 h 1563523"/>
                <a:gd name="connsiteX1" fmla="*/ 368611 w 1082632"/>
                <a:gd name="connsiteY1" fmla="*/ 61930 h 1563523"/>
                <a:gd name="connsiteX2" fmla="*/ 536010 w 1082632"/>
                <a:gd name="connsiteY2" fmla="*/ 1 h 1563523"/>
                <a:gd name="connsiteX3" fmla="*/ 707350 w 1082632"/>
                <a:gd name="connsiteY3" fmla="*/ 43918 h 1563523"/>
                <a:gd name="connsiteX4" fmla="*/ 802063 w 1082632"/>
                <a:gd name="connsiteY4" fmla="*/ 100017 h 1563523"/>
                <a:gd name="connsiteX5" fmla="*/ 894577 w 1082632"/>
                <a:gd name="connsiteY5" fmla="*/ 198421 h 1563523"/>
                <a:gd name="connsiteX6" fmla="*/ 980546 w 1082632"/>
                <a:gd name="connsiteY6" fmla="*/ 336813 h 1563523"/>
                <a:gd name="connsiteX7" fmla="*/ 1039139 w 1082632"/>
                <a:gd name="connsiteY7" fmla="*/ 471592 h 1563523"/>
                <a:gd name="connsiteX8" fmla="*/ 1082062 w 1082632"/>
                <a:gd name="connsiteY8" fmla="*/ 788410 h 1563523"/>
                <a:gd name="connsiteX9" fmla="*/ 1028166 w 1082632"/>
                <a:gd name="connsiteY9" fmla="*/ 1037487 h 1563523"/>
                <a:gd name="connsiteX10" fmla="*/ 905268 w 1082632"/>
                <a:gd name="connsiteY10" fmla="*/ 1078835 h 1563523"/>
                <a:gd name="connsiteX11" fmla="*/ 739922 w 1082632"/>
                <a:gd name="connsiteY11" fmla="*/ 943998 h 1563523"/>
                <a:gd name="connsiteX12" fmla="*/ 649361 w 1082632"/>
                <a:gd name="connsiteY12" fmla="*/ 929218 h 1563523"/>
                <a:gd name="connsiteX13" fmla="*/ 556636 w 1082632"/>
                <a:gd name="connsiteY13" fmla="*/ 999006 h 1563523"/>
                <a:gd name="connsiteX14" fmla="*/ 456128 w 1082632"/>
                <a:gd name="connsiteY14" fmla="*/ 1157397 h 1563523"/>
                <a:gd name="connsiteX15" fmla="*/ 354466 w 1082632"/>
                <a:gd name="connsiteY15" fmla="*/ 1353044 h 1563523"/>
                <a:gd name="connsiteX16" fmla="*/ 252387 w 1082632"/>
                <a:gd name="connsiteY16" fmla="*/ 1520373 h 1563523"/>
                <a:gd name="connsiteX17" fmla="*/ 151504 w 1082632"/>
                <a:gd name="connsiteY17" fmla="*/ 1558162 h 1563523"/>
                <a:gd name="connsiteX18" fmla="*/ 75006 w 1082632"/>
                <a:gd name="connsiteY18" fmla="*/ 1462738 h 1563523"/>
                <a:gd name="connsiteX19" fmla="*/ 22219 w 1082632"/>
                <a:gd name="connsiteY19" fmla="*/ 1304939 h 1563523"/>
                <a:gd name="connsiteX20" fmla="*/ 10578 w 1082632"/>
                <a:gd name="connsiteY20" fmla="*/ 942713 h 1563523"/>
                <a:gd name="connsiteX21" fmla="*/ 77633 w 1082632"/>
                <a:gd name="connsiteY21" fmla="*/ 592658 h 1563523"/>
                <a:gd name="connsiteX22" fmla="*/ 204279 w 1082632"/>
                <a:gd name="connsiteY22" fmla="*/ 266849 h 1563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82632" h="1563523">
                  <a:moveTo>
                    <a:pt x="204279" y="266837"/>
                  </a:moveTo>
                  <a:cubicBezTo>
                    <a:pt x="255290" y="170087"/>
                    <a:pt x="311654" y="103237"/>
                    <a:pt x="368611" y="61930"/>
                  </a:cubicBezTo>
                  <a:cubicBezTo>
                    <a:pt x="424987" y="21326"/>
                    <a:pt x="488970" y="323"/>
                    <a:pt x="536010" y="1"/>
                  </a:cubicBezTo>
                  <a:cubicBezTo>
                    <a:pt x="598263" y="-87"/>
                    <a:pt x="632969" y="8640"/>
                    <a:pt x="707350" y="43918"/>
                  </a:cubicBezTo>
                  <a:cubicBezTo>
                    <a:pt x="732972" y="56065"/>
                    <a:pt x="765222" y="70839"/>
                    <a:pt x="802063" y="100017"/>
                  </a:cubicBezTo>
                  <a:cubicBezTo>
                    <a:pt x="833720" y="125302"/>
                    <a:pt x="869881" y="167518"/>
                    <a:pt x="894577" y="198421"/>
                  </a:cubicBezTo>
                  <a:cubicBezTo>
                    <a:pt x="949141" y="266473"/>
                    <a:pt x="961011" y="299224"/>
                    <a:pt x="980546" y="336813"/>
                  </a:cubicBezTo>
                  <a:cubicBezTo>
                    <a:pt x="1008461" y="390595"/>
                    <a:pt x="1025005" y="427076"/>
                    <a:pt x="1039139" y="471592"/>
                  </a:cubicBezTo>
                  <a:cubicBezTo>
                    <a:pt x="1075124" y="585508"/>
                    <a:pt x="1085317" y="672487"/>
                    <a:pt x="1082062" y="788410"/>
                  </a:cubicBezTo>
                  <a:cubicBezTo>
                    <a:pt x="1079265" y="874321"/>
                    <a:pt x="1061395" y="972273"/>
                    <a:pt x="1028166" y="1037487"/>
                  </a:cubicBezTo>
                  <a:cubicBezTo>
                    <a:pt x="1001488" y="1089269"/>
                    <a:pt x="954882" y="1111005"/>
                    <a:pt x="905268" y="1078835"/>
                  </a:cubicBezTo>
                  <a:cubicBezTo>
                    <a:pt x="853595" y="1044789"/>
                    <a:pt x="805435" y="980021"/>
                    <a:pt x="739922" y="943998"/>
                  </a:cubicBezTo>
                  <a:cubicBezTo>
                    <a:pt x="712863" y="928983"/>
                    <a:pt x="679452" y="920854"/>
                    <a:pt x="649361" y="929218"/>
                  </a:cubicBezTo>
                  <a:cubicBezTo>
                    <a:pt x="616261" y="938461"/>
                    <a:pt x="584463" y="965651"/>
                    <a:pt x="556636" y="999006"/>
                  </a:cubicBezTo>
                  <a:cubicBezTo>
                    <a:pt x="518844" y="1044243"/>
                    <a:pt x="487838" y="1098436"/>
                    <a:pt x="456128" y="1157397"/>
                  </a:cubicBezTo>
                  <a:cubicBezTo>
                    <a:pt x="422202" y="1220423"/>
                    <a:pt x="390375" y="1285625"/>
                    <a:pt x="354466" y="1353044"/>
                  </a:cubicBezTo>
                  <a:cubicBezTo>
                    <a:pt x="323096" y="1411800"/>
                    <a:pt x="296113" y="1469658"/>
                    <a:pt x="252387" y="1520373"/>
                  </a:cubicBezTo>
                  <a:cubicBezTo>
                    <a:pt x="226407" y="1550320"/>
                    <a:pt x="201558" y="1574725"/>
                    <a:pt x="151504" y="1558162"/>
                  </a:cubicBezTo>
                  <a:cubicBezTo>
                    <a:pt x="125078" y="1548790"/>
                    <a:pt x="96928" y="1508133"/>
                    <a:pt x="75006" y="1462738"/>
                  </a:cubicBezTo>
                  <a:cubicBezTo>
                    <a:pt x="49196" y="1409284"/>
                    <a:pt x="32083" y="1355126"/>
                    <a:pt x="22219" y="1304939"/>
                  </a:cubicBezTo>
                  <a:cubicBezTo>
                    <a:pt x="-10957" y="1134301"/>
                    <a:pt x="27" y="1061304"/>
                    <a:pt x="10578" y="942713"/>
                  </a:cubicBezTo>
                  <a:cubicBezTo>
                    <a:pt x="20911" y="828667"/>
                    <a:pt x="47155" y="699554"/>
                    <a:pt x="77633" y="592658"/>
                  </a:cubicBezTo>
                  <a:cubicBezTo>
                    <a:pt x="112498" y="471193"/>
                    <a:pt x="153287" y="364572"/>
                    <a:pt x="204279" y="266849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34F0CC8-ED1E-4E48-A4CC-40E628966F6F}"/>
                </a:ext>
              </a:extLst>
            </p:cNvPr>
            <p:cNvSpPr/>
            <p:nvPr/>
          </p:nvSpPr>
          <p:spPr>
            <a:xfrm rot="21301835">
              <a:off x="3997216" y="5128807"/>
              <a:ext cx="895460" cy="1316214"/>
            </a:xfrm>
            <a:custGeom>
              <a:avLst/>
              <a:gdLst>
                <a:gd name="connsiteX0" fmla="*/ 140873 w 840377"/>
                <a:gd name="connsiteY0" fmla="*/ 435045 h 1235249"/>
                <a:gd name="connsiteX1" fmla="*/ 284860 w 840377"/>
                <a:gd name="connsiteY1" fmla="*/ 151657 h 1235249"/>
                <a:gd name="connsiteX2" fmla="*/ 434430 w 840377"/>
                <a:gd name="connsiteY2" fmla="*/ 10931 h 1235249"/>
                <a:gd name="connsiteX3" fmla="*/ 594751 w 840377"/>
                <a:gd name="connsiteY3" fmla="*/ 26286 h 1235249"/>
                <a:gd name="connsiteX4" fmla="*/ 739935 w 840377"/>
                <a:gd name="connsiteY4" fmla="*/ 187170 h 1235249"/>
                <a:gd name="connsiteX5" fmla="*/ 823499 w 840377"/>
                <a:gd name="connsiteY5" fmla="*/ 426511 h 1235249"/>
                <a:gd name="connsiteX6" fmla="*/ 836706 w 840377"/>
                <a:gd name="connsiteY6" fmla="*/ 643746 h 1235249"/>
                <a:gd name="connsiteX7" fmla="*/ 782916 w 840377"/>
                <a:gd name="connsiteY7" fmla="*/ 784191 h 1235249"/>
                <a:gd name="connsiteX8" fmla="*/ 676316 w 840377"/>
                <a:gd name="connsiteY8" fmla="*/ 762648 h 1235249"/>
                <a:gd name="connsiteX9" fmla="*/ 538550 w 840377"/>
                <a:gd name="connsiteY9" fmla="*/ 683746 h 1235249"/>
                <a:gd name="connsiteX10" fmla="*/ 402521 w 840377"/>
                <a:gd name="connsiteY10" fmla="*/ 748396 h 1235249"/>
                <a:gd name="connsiteX11" fmla="*/ 261249 w 840377"/>
                <a:gd name="connsiteY11" fmla="*/ 977368 h 1235249"/>
                <a:gd name="connsiteX12" fmla="*/ 125900 w 840377"/>
                <a:gd name="connsiteY12" fmla="*/ 1201665 h 1235249"/>
                <a:gd name="connsiteX13" fmla="*/ 28976 w 840377"/>
                <a:gd name="connsiteY13" fmla="*/ 1210093 h 1235249"/>
                <a:gd name="connsiteX14" fmla="*/ 246 w 840377"/>
                <a:gd name="connsiteY14" fmla="*/ 1027590 h 1235249"/>
                <a:gd name="connsiteX15" fmla="*/ 37685 w 840377"/>
                <a:gd name="connsiteY15" fmla="*/ 754613 h 1235249"/>
                <a:gd name="connsiteX16" fmla="*/ 140873 w 840377"/>
                <a:gd name="connsiteY16" fmla="*/ 435056 h 123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0377" h="1235249">
                  <a:moveTo>
                    <a:pt x="140873" y="435045"/>
                  </a:moveTo>
                  <a:cubicBezTo>
                    <a:pt x="182705" y="327925"/>
                    <a:pt x="230624" y="230554"/>
                    <a:pt x="284860" y="151657"/>
                  </a:cubicBezTo>
                  <a:cubicBezTo>
                    <a:pt x="333049" y="81722"/>
                    <a:pt x="384095" y="32110"/>
                    <a:pt x="434430" y="10931"/>
                  </a:cubicBezTo>
                  <a:cubicBezTo>
                    <a:pt x="484790" y="-10107"/>
                    <a:pt x="553599" y="1524"/>
                    <a:pt x="594751" y="26286"/>
                  </a:cubicBezTo>
                  <a:cubicBezTo>
                    <a:pt x="678808" y="77130"/>
                    <a:pt x="707961" y="132291"/>
                    <a:pt x="739935" y="187170"/>
                  </a:cubicBezTo>
                  <a:cubicBezTo>
                    <a:pt x="793760" y="279949"/>
                    <a:pt x="808075" y="346928"/>
                    <a:pt x="823499" y="426511"/>
                  </a:cubicBezTo>
                  <a:cubicBezTo>
                    <a:pt x="837950" y="501196"/>
                    <a:pt x="845304" y="576075"/>
                    <a:pt x="836706" y="643746"/>
                  </a:cubicBezTo>
                  <a:cubicBezTo>
                    <a:pt x="828209" y="708045"/>
                    <a:pt x="812175" y="762373"/>
                    <a:pt x="782916" y="784191"/>
                  </a:cubicBezTo>
                  <a:cubicBezTo>
                    <a:pt x="757745" y="802578"/>
                    <a:pt x="719233" y="790865"/>
                    <a:pt x="676316" y="762648"/>
                  </a:cubicBezTo>
                  <a:cubicBezTo>
                    <a:pt x="635246" y="735253"/>
                    <a:pt x="591203" y="693359"/>
                    <a:pt x="538550" y="683746"/>
                  </a:cubicBezTo>
                  <a:cubicBezTo>
                    <a:pt x="492930" y="675400"/>
                    <a:pt x="441093" y="704631"/>
                    <a:pt x="402521" y="748396"/>
                  </a:cubicBezTo>
                  <a:cubicBezTo>
                    <a:pt x="350021" y="807891"/>
                    <a:pt x="299586" y="904383"/>
                    <a:pt x="261249" y="977368"/>
                  </a:cubicBezTo>
                  <a:cubicBezTo>
                    <a:pt x="205840" y="1082669"/>
                    <a:pt x="181250" y="1140164"/>
                    <a:pt x="125900" y="1201665"/>
                  </a:cubicBezTo>
                  <a:cubicBezTo>
                    <a:pt x="95228" y="1235442"/>
                    <a:pt x="54686" y="1252562"/>
                    <a:pt x="28976" y="1210093"/>
                  </a:cubicBezTo>
                  <a:cubicBezTo>
                    <a:pt x="10221" y="1177870"/>
                    <a:pt x="-1901" y="1105548"/>
                    <a:pt x="246" y="1027590"/>
                  </a:cubicBezTo>
                  <a:cubicBezTo>
                    <a:pt x="2761" y="946002"/>
                    <a:pt x="13189" y="854718"/>
                    <a:pt x="37685" y="754613"/>
                  </a:cubicBezTo>
                  <a:cubicBezTo>
                    <a:pt x="61243" y="658761"/>
                    <a:pt x="98255" y="544498"/>
                    <a:pt x="140873" y="435056"/>
                  </a:cubicBezTo>
                  <a:close/>
                </a:path>
              </a:pathLst>
            </a:custGeom>
            <a:noFill/>
            <a:ln w="586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2E2A882C-5E18-48FC-96AB-3CA314354C22}"/>
              </a:ext>
            </a:extLst>
          </p:cNvPr>
          <p:cNvSpPr/>
          <p:nvPr/>
        </p:nvSpPr>
        <p:spPr>
          <a:xfrm>
            <a:off x="1106194" y="1028700"/>
            <a:ext cx="1206914" cy="294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192CD3-2436-464F-B6F7-7704A03C2C75}"/>
              </a:ext>
            </a:extLst>
          </p:cNvPr>
          <p:cNvSpPr txBox="1"/>
          <p:nvPr/>
        </p:nvSpPr>
        <p:spPr>
          <a:xfrm>
            <a:off x="4651718" y="339243"/>
            <a:ext cx="6655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Services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6BCF515-FBD7-4E41-BC69-D44BBD484482}"/>
              </a:ext>
            </a:extLst>
          </p:cNvPr>
          <p:cNvCxnSpPr>
            <a:cxnSpLocks/>
          </p:cNvCxnSpPr>
          <p:nvPr/>
        </p:nvCxnSpPr>
        <p:spPr>
          <a:xfrm>
            <a:off x="6096001" y="3707613"/>
            <a:ext cx="0" cy="1989607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B3C9FA98-12A7-4FBE-B06E-D2C19DFBEACA}"/>
              </a:ext>
            </a:extLst>
          </p:cNvPr>
          <p:cNvSpPr/>
          <p:nvPr/>
        </p:nvSpPr>
        <p:spPr>
          <a:xfrm>
            <a:off x="1170243" y="3697584"/>
            <a:ext cx="425016" cy="380396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1AF7799-87F1-4BE5-B81E-A98C8EB7A2F8}"/>
              </a:ext>
            </a:extLst>
          </p:cNvPr>
          <p:cNvSpPr/>
          <p:nvPr/>
        </p:nvSpPr>
        <p:spPr>
          <a:xfrm>
            <a:off x="6486127" y="3697584"/>
            <a:ext cx="425016" cy="380396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E2B7DEA-EF9F-48D2-8D55-3E9784FCA858}"/>
              </a:ext>
            </a:extLst>
          </p:cNvPr>
          <p:cNvGrpSpPr/>
          <p:nvPr/>
        </p:nvGrpSpPr>
        <p:grpSpPr>
          <a:xfrm>
            <a:off x="407988" y="200164"/>
            <a:ext cx="1481465" cy="400110"/>
            <a:chOff x="515144" y="416064"/>
            <a:chExt cx="1481465" cy="400110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5C5FE01-A8BB-40AA-A9A1-2B18EA0A9F08}"/>
                </a:ext>
              </a:extLst>
            </p:cNvPr>
            <p:cNvSpPr txBox="1"/>
            <p:nvPr/>
          </p:nvSpPr>
          <p:spPr>
            <a:xfrm>
              <a:off x="515144" y="416064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>
                  <a:solidFill>
                    <a:schemeClr val="bg1"/>
                  </a:solidFill>
                  <a:latin typeface="+mj-lt"/>
                </a:rPr>
                <a:t>rico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.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CFDD546-9304-4891-9E29-4D3E3AC97675}"/>
                </a:ext>
              </a:extLst>
            </p:cNvPr>
            <p:cNvSpPr txBox="1"/>
            <p:nvPr/>
          </p:nvSpPr>
          <p:spPr>
            <a:xfrm>
              <a:off x="1069565" y="561320"/>
              <a:ext cx="927044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Digital Agency</a:t>
              </a:r>
            </a:p>
          </p:txBody>
        </p: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2986FF20-1560-4858-BA46-8867DE7B9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Increase your revenue with our services.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3FD75F-E87B-421F-BEAF-7F2FD41AC93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Services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16F4CF4-DAC1-40A3-9B7B-015E85E553F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Nam </a:t>
            </a:r>
            <a:r>
              <a:rPr lang="en-US" sz="1000" dirty="0" err="1">
                <a:solidFill>
                  <a:schemeClr val="bg1"/>
                </a:solidFill>
              </a:rPr>
              <a:t>tortor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rhoncus</a:t>
            </a:r>
            <a:r>
              <a:rPr lang="en-US" sz="1000" dirty="0">
                <a:solidFill>
                  <a:schemeClr val="bg1"/>
                </a:solidFill>
              </a:rPr>
              <a:t> vel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vel,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diam. Nunc </a:t>
            </a:r>
            <a:r>
              <a:rPr lang="en-US" sz="1000" dirty="0" err="1">
                <a:solidFill>
                  <a:schemeClr val="bg1"/>
                </a:solidFill>
              </a:rPr>
              <a:t>eleifend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 a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luctus</a:t>
            </a:r>
            <a:r>
              <a:rPr lang="en-US" sz="1000" dirty="0">
                <a:solidFill>
                  <a:schemeClr val="bg1"/>
                </a:solidFill>
              </a:rPr>
              <a:t> eros, ac sed </a:t>
            </a:r>
            <a:r>
              <a:rPr lang="en-US" sz="1000" dirty="0" err="1">
                <a:solidFill>
                  <a:schemeClr val="bg1"/>
                </a:solidFill>
              </a:rPr>
              <a:t>dapibus</a:t>
            </a:r>
            <a:r>
              <a:rPr lang="en-US" sz="1000" dirty="0">
                <a:solidFill>
                  <a:schemeClr val="bg1"/>
                </a:solidFill>
              </a:rPr>
              <a:t> diam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Nunc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felis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fringilla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posuere</a:t>
            </a:r>
            <a:r>
              <a:rPr lang="en-US" sz="1000" dirty="0">
                <a:solidFill>
                  <a:schemeClr val="bg1"/>
                </a:solidFill>
              </a:rPr>
              <a:t>. Class </a:t>
            </a:r>
            <a:r>
              <a:rPr lang="en-US" sz="1000" dirty="0" err="1">
                <a:solidFill>
                  <a:schemeClr val="bg1"/>
                </a:solidFill>
              </a:rPr>
              <a:t>aptent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taciti</a:t>
            </a:r>
            <a:r>
              <a:rPr lang="en-US" sz="1000" dirty="0">
                <a:solidFill>
                  <a:schemeClr val="bg1"/>
                </a:solidFill>
              </a:rPr>
              <a:t> ae </a:t>
            </a:r>
            <a:r>
              <a:rPr lang="en-US" sz="1000" dirty="0" err="1">
                <a:solidFill>
                  <a:schemeClr val="bg1"/>
                </a:solidFill>
              </a:rPr>
              <a:t>sociosqu</a:t>
            </a:r>
            <a:r>
              <a:rPr lang="en-US" sz="1000" dirty="0">
                <a:solidFill>
                  <a:schemeClr val="bg1"/>
                </a:solidFill>
              </a:rPr>
              <a:t> ad </a:t>
            </a:r>
            <a:r>
              <a:rPr lang="en-US" sz="1000" dirty="0" err="1">
                <a:solidFill>
                  <a:schemeClr val="bg1"/>
                </a:solidFill>
              </a:rPr>
              <a:t>litora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torquent</a:t>
            </a:r>
            <a:r>
              <a:rPr lang="en-US" sz="1000" dirty="0">
                <a:solidFill>
                  <a:schemeClr val="bg1"/>
                </a:solidFill>
              </a:rPr>
              <a:t> per </a:t>
            </a:r>
            <a:r>
              <a:rPr lang="en-US" sz="1000" dirty="0" err="1">
                <a:solidFill>
                  <a:schemeClr val="bg1"/>
                </a:solidFill>
              </a:rPr>
              <a:t>conubia</a:t>
            </a:r>
            <a:r>
              <a:rPr lang="en-US" sz="1000" dirty="0">
                <a:solidFill>
                  <a:schemeClr val="bg1"/>
                </a:solidFill>
              </a:rPr>
              <a:t> nostra, per ae </a:t>
            </a:r>
            <a:r>
              <a:rPr lang="en-US" sz="1000" dirty="0" err="1">
                <a:solidFill>
                  <a:schemeClr val="bg1"/>
                </a:solidFill>
              </a:rPr>
              <a:t>inceptos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himenaeos</a:t>
            </a:r>
            <a:r>
              <a:rPr lang="en-US" sz="1000" dirty="0">
                <a:solidFill>
                  <a:schemeClr val="bg1"/>
                </a:solidFill>
              </a:rPr>
              <a:t>. Integer dui </a:t>
            </a:r>
            <a:r>
              <a:rPr lang="en-US" sz="1000" dirty="0" err="1">
                <a:solidFill>
                  <a:schemeClr val="bg1"/>
                </a:solidFill>
              </a:rPr>
              <a:t>dui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ultricies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 sed et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. Aenean </a:t>
            </a:r>
            <a:r>
              <a:rPr lang="en-US" sz="1000" dirty="0" err="1">
                <a:solidFill>
                  <a:schemeClr val="bg1"/>
                </a:solidFill>
              </a:rPr>
              <a:t>finibus</a:t>
            </a:r>
            <a:r>
              <a:rPr lang="en-US" sz="1000" dirty="0">
                <a:solidFill>
                  <a:schemeClr val="bg1"/>
                </a:solidFill>
              </a:rPr>
              <a:t> porta </a:t>
            </a:r>
            <a:r>
              <a:rPr lang="en-US" sz="1000" dirty="0" err="1">
                <a:solidFill>
                  <a:schemeClr val="bg1"/>
                </a:solidFill>
              </a:rPr>
              <a:t>enim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condimentum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pulvinar </a:t>
            </a:r>
            <a:r>
              <a:rPr lang="en-US" sz="1000" dirty="0" err="1">
                <a:solidFill>
                  <a:schemeClr val="bg1"/>
                </a:solidFill>
              </a:rPr>
              <a:t>ut.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dolor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Fusce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a, </a:t>
            </a:r>
            <a:r>
              <a:rPr lang="en-US" sz="1000" dirty="0" err="1">
                <a:solidFill>
                  <a:schemeClr val="bg1"/>
                </a:solidFill>
              </a:rPr>
              <a:t>sollicitudin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eget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53C5070-2228-4671-AD9A-1929BB4B10C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Subtitle Goes Here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89C7E4F-D962-4577-80F2-0D924B38198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accent1"/>
                </a:solidFill>
                <a:latin typeface="+mj-lt"/>
              </a:rPr>
              <a:t>01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C959D1BB-C777-40BE-89FC-43D3EDD0D1E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sz="1000" dirty="0">
                <a:solidFill>
                  <a:schemeClr val="bg1"/>
                </a:solidFill>
              </a:rPr>
              <a:t>Nam </a:t>
            </a:r>
            <a:r>
              <a:rPr lang="en-US" sz="1000" dirty="0" err="1">
                <a:solidFill>
                  <a:schemeClr val="bg1"/>
                </a:solidFill>
              </a:rPr>
              <a:t>tortor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rhoncus</a:t>
            </a:r>
            <a:r>
              <a:rPr lang="en-US" sz="1000" dirty="0">
                <a:solidFill>
                  <a:schemeClr val="bg1"/>
                </a:solidFill>
              </a:rPr>
              <a:t> vel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vel,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diam. Nunc </a:t>
            </a:r>
            <a:r>
              <a:rPr lang="en-US" sz="1000" dirty="0" err="1">
                <a:solidFill>
                  <a:schemeClr val="bg1"/>
                </a:solidFill>
              </a:rPr>
              <a:t>eleifend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 a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luctus</a:t>
            </a:r>
            <a:r>
              <a:rPr lang="en-US" sz="1000" dirty="0">
                <a:solidFill>
                  <a:schemeClr val="bg1"/>
                </a:solidFill>
              </a:rPr>
              <a:t> eros, ac sed </a:t>
            </a:r>
            <a:r>
              <a:rPr lang="en-US" sz="1000" dirty="0" err="1">
                <a:solidFill>
                  <a:schemeClr val="bg1"/>
                </a:solidFill>
              </a:rPr>
              <a:t>dapibus</a:t>
            </a:r>
            <a:r>
              <a:rPr lang="en-US" sz="1000" dirty="0">
                <a:solidFill>
                  <a:schemeClr val="bg1"/>
                </a:solidFill>
              </a:rPr>
              <a:t> diam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Nunc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felis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fringilla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posuere</a:t>
            </a:r>
            <a:r>
              <a:rPr lang="en-US" sz="1000" dirty="0">
                <a:solidFill>
                  <a:schemeClr val="bg1"/>
                </a:solidFill>
              </a:rPr>
              <a:t>. Class </a:t>
            </a:r>
            <a:r>
              <a:rPr lang="en-US" sz="1000" dirty="0" err="1">
                <a:solidFill>
                  <a:schemeClr val="bg1"/>
                </a:solidFill>
              </a:rPr>
              <a:t>aptent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taciti</a:t>
            </a:r>
            <a:r>
              <a:rPr lang="en-US" sz="1000" dirty="0">
                <a:solidFill>
                  <a:schemeClr val="bg1"/>
                </a:solidFill>
              </a:rPr>
              <a:t> ae </a:t>
            </a:r>
            <a:r>
              <a:rPr lang="en-US" sz="1000" dirty="0" err="1">
                <a:solidFill>
                  <a:schemeClr val="bg1"/>
                </a:solidFill>
              </a:rPr>
              <a:t>sociosqu</a:t>
            </a:r>
            <a:r>
              <a:rPr lang="en-US" sz="1000" dirty="0">
                <a:solidFill>
                  <a:schemeClr val="bg1"/>
                </a:solidFill>
              </a:rPr>
              <a:t> ad </a:t>
            </a:r>
            <a:r>
              <a:rPr lang="en-US" sz="1000" dirty="0" err="1">
                <a:solidFill>
                  <a:schemeClr val="bg1"/>
                </a:solidFill>
              </a:rPr>
              <a:t>litora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torquent</a:t>
            </a:r>
            <a:r>
              <a:rPr lang="en-US" sz="1000" dirty="0">
                <a:solidFill>
                  <a:schemeClr val="bg1"/>
                </a:solidFill>
              </a:rPr>
              <a:t> per </a:t>
            </a:r>
            <a:r>
              <a:rPr lang="en-US" sz="1000" dirty="0" err="1">
                <a:solidFill>
                  <a:schemeClr val="bg1"/>
                </a:solidFill>
              </a:rPr>
              <a:t>conubia</a:t>
            </a:r>
            <a:r>
              <a:rPr lang="en-US" sz="1000" dirty="0">
                <a:solidFill>
                  <a:schemeClr val="bg1"/>
                </a:solidFill>
              </a:rPr>
              <a:t> nostra, per ae </a:t>
            </a:r>
            <a:r>
              <a:rPr lang="en-US" sz="1000" dirty="0" err="1">
                <a:solidFill>
                  <a:schemeClr val="bg1"/>
                </a:solidFill>
              </a:rPr>
              <a:t>inceptos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himenaeos</a:t>
            </a:r>
            <a:r>
              <a:rPr lang="en-US" sz="1000" dirty="0">
                <a:solidFill>
                  <a:schemeClr val="bg1"/>
                </a:solidFill>
              </a:rPr>
              <a:t>. Integer dui </a:t>
            </a:r>
            <a:r>
              <a:rPr lang="en-US" sz="1000" dirty="0" err="1">
                <a:solidFill>
                  <a:schemeClr val="bg1"/>
                </a:solidFill>
              </a:rPr>
              <a:t>dui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ultricies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malesuada</a:t>
            </a:r>
            <a:r>
              <a:rPr lang="en-US" sz="1000" dirty="0">
                <a:solidFill>
                  <a:schemeClr val="bg1"/>
                </a:solidFill>
              </a:rPr>
              <a:t> sed et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. Aenean </a:t>
            </a:r>
            <a:r>
              <a:rPr lang="en-US" sz="1000" dirty="0" err="1">
                <a:solidFill>
                  <a:schemeClr val="bg1"/>
                </a:solidFill>
              </a:rPr>
              <a:t>finibus</a:t>
            </a:r>
            <a:r>
              <a:rPr lang="en-US" sz="1000" dirty="0">
                <a:solidFill>
                  <a:schemeClr val="bg1"/>
                </a:solidFill>
              </a:rPr>
              <a:t> porta </a:t>
            </a:r>
            <a:r>
              <a:rPr lang="en-US" sz="1000" dirty="0" err="1">
                <a:solidFill>
                  <a:schemeClr val="bg1"/>
                </a:solidFill>
              </a:rPr>
              <a:t>enim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condimentum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pulvinar </a:t>
            </a:r>
            <a:r>
              <a:rPr lang="en-US" sz="1000" dirty="0" err="1">
                <a:solidFill>
                  <a:schemeClr val="bg1"/>
                </a:solidFill>
              </a:rPr>
              <a:t>ut.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 dolor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Fusce</a:t>
            </a:r>
            <a:r>
              <a:rPr lang="en-US" sz="1000" dirty="0">
                <a:solidFill>
                  <a:schemeClr val="bg1"/>
                </a:solidFill>
              </a:rPr>
              <a:t> mi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efficitur</a:t>
            </a:r>
            <a:r>
              <a:rPr lang="en-US" sz="1000" dirty="0">
                <a:solidFill>
                  <a:schemeClr val="bg1"/>
                </a:solidFill>
              </a:rPr>
              <a:t> a, </a:t>
            </a:r>
            <a:r>
              <a:rPr lang="en-US" sz="1000" dirty="0" err="1">
                <a:solidFill>
                  <a:schemeClr val="bg1"/>
                </a:solidFill>
              </a:rPr>
              <a:t>sollicitudin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eget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26AE47A8-F329-4E3F-9822-D3C9BD50A16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pPr algn="ctr"/>
            <a:r>
              <a:rPr lang="en-US" sz="1600" dirty="0">
                <a:solidFill>
                  <a:schemeClr val="accent1"/>
                </a:solidFill>
                <a:latin typeface="+mj-lt"/>
              </a:rPr>
              <a:t>02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F18492DA-329E-48F7-B852-04F48247039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+mj-lt"/>
              </a:rPr>
              <a:t>Subtitle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371756875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Shade Of Blue">
      <a:dk1>
        <a:srgbClr val="0F0F0F"/>
      </a:dk1>
      <a:lt1>
        <a:sysClr val="window" lastClr="FFFFFF"/>
      </a:lt1>
      <a:dk2>
        <a:srgbClr val="566473"/>
      </a:dk2>
      <a:lt2>
        <a:srgbClr val="E7E6E6"/>
      </a:lt2>
      <a:accent1>
        <a:srgbClr val="1C7BFF"/>
      </a:accent1>
      <a:accent2>
        <a:srgbClr val="2E90F9"/>
      </a:accent2>
      <a:accent3>
        <a:srgbClr val="53A6FE"/>
      </a:accent3>
      <a:accent4>
        <a:srgbClr val="7FB9F9"/>
      </a:accent4>
      <a:accent5>
        <a:srgbClr val="ABD7FA"/>
      </a:accent5>
      <a:accent6>
        <a:srgbClr val="BADCEF"/>
      </a:accent6>
      <a:hlink>
        <a:srgbClr val="0563C1"/>
      </a:hlink>
      <a:folHlink>
        <a:srgbClr val="954F72"/>
      </a:folHlink>
    </a:clrScheme>
    <a:fontScheme name="Custom 9">
      <a:majorFont>
        <a:latin typeface="Montserrat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2360</TotalTime>
  <Words>3036</Words>
  <Application>Microsoft Office PowerPoint</Application>
  <PresentationFormat>Widescreen</PresentationFormat>
  <Paragraphs>243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Montserrat</vt:lpstr>
      <vt:lpstr>Open Sans</vt:lpstr>
      <vt:lpstr>Office Theme</vt:lpstr>
      <vt:lpstr>rico.</vt:lpstr>
      <vt:lpstr>Introducing rico, the best digital agency in town</vt:lpstr>
      <vt:lpstr>Trust your business with us</vt:lpstr>
      <vt:lpstr>We can make your business better.</vt:lpstr>
      <vt:lpstr>PowerPoint Presentation</vt:lpstr>
      <vt:lpstr>An digital agency that can make your business better.</vt:lpstr>
      <vt:lpstr>We can make your business better.</vt:lpstr>
      <vt:lpstr>Trust your business with us</vt:lpstr>
      <vt:lpstr>Increase your revenue with our services.</vt:lpstr>
      <vt:lpstr>An digital agency that can make your business better.</vt:lpstr>
      <vt:lpstr>Introducing rico, the best digital agency in town</vt:lpstr>
      <vt:lpstr>Trust your business with us</vt:lpstr>
      <vt:lpstr>PowerPoint Presentation</vt:lpstr>
      <vt:lpstr>Company revenue increase after use our services</vt:lpstr>
      <vt:lpstr>Before and after using our services in a company</vt:lpstr>
      <vt:lpstr>Introducing rico, the best digital agency in town</vt:lpstr>
      <vt:lpstr>Boost Your Revenue With Us</vt:lpstr>
      <vt:lpstr>Introducing rico, the best digital agency in town</vt:lpstr>
      <vt:lpstr>Lot Of Options To Choose</vt:lpstr>
      <vt:lpstr>Here’s no shortage of remarkable ideas, what’s missing is the will to execute them</vt:lpstr>
      <vt:lpstr>What Our Client Said</vt:lpstr>
      <vt:lpstr>What we can do?</vt:lpstr>
      <vt:lpstr>Trust your business with us</vt:lpstr>
      <vt:lpstr>The Man Behind The Gun</vt:lpstr>
      <vt:lpstr>Trust Your Business With Us</vt:lpstr>
      <vt:lpstr>An digital agency that can make your business better.</vt:lpstr>
      <vt:lpstr>Introducing rico, the best digital agency in town</vt:lpstr>
      <vt:lpstr>We can make your business better.</vt:lpstr>
      <vt:lpstr>Company revenue increase after use our services</vt:lpstr>
      <vt:lpstr>Before and after using our services in a company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Raditya Zayadi Maruapey</dc:creator>
  <cp:lastModifiedBy>Raditya Zayadi Maruapey</cp:lastModifiedBy>
  <cp:revision>151</cp:revision>
  <dcterms:created xsi:type="dcterms:W3CDTF">2019-07-21T04:36:56Z</dcterms:created>
  <dcterms:modified xsi:type="dcterms:W3CDTF">2021-08-30T04:42:41Z</dcterms:modified>
</cp:coreProperties>
</file>