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75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00B0F0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B90C-4B0A-8D9A-6B164BFE7F98}"/>
              </c:ext>
            </c:extLst>
          </c:dPt>
          <c:dPt>
            <c:idx val="1"/>
            <c:bubble3D val="0"/>
            <c:spPr>
              <a:solidFill>
                <a:srgbClr val="231F20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B90C-4B0A-8D9A-6B164BFE7F98}"/>
              </c:ext>
            </c:extLst>
          </c:dPt>
          <c:dPt>
            <c:idx val="2"/>
            <c:bubble3D val="0"/>
            <c:spPr>
              <a:solidFill>
                <a:schemeClr val="bg1">
                  <a:lumMod val="7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B90C-4B0A-8D9A-6B164BFE7F98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bg1"/>
                    </a:solidFill>
                    <a:latin typeface="Montserrat" panose="02000505000000020004" pitchFamily="2" charset="0"/>
                    <a:ea typeface="Open Sans" pitchFamily="2" charset="0"/>
                    <a:cs typeface="Open Sans" pitchFamily="2" charset="0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Elements 1</c:v>
                </c:pt>
                <c:pt idx="1">
                  <c:v>Elements 2</c:v>
                </c:pt>
                <c:pt idx="2">
                  <c:v>Elements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5</c:v>
                </c:pt>
                <c:pt idx="1">
                  <c:v>4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B90C-4B0A-8D9A-6B164BFE7F98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00B0F0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361C-4549-8BEF-F754C8F36338}"/>
              </c:ext>
            </c:extLst>
          </c:dPt>
          <c:dPt>
            <c:idx val="1"/>
            <c:bubble3D val="0"/>
            <c:spPr>
              <a:solidFill>
                <a:schemeClr val="bg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361C-4549-8BEF-F754C8F36338}"/>
              </c:ext>
            </c:extLst>
          </c:dPt>
          <c:dPt>
            <c:idx val="2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361C-4549-8BEF-F754C8F36338}"/>
              </c:ext>
            </c:extLst>
          </c:dPt>
          <c:dPt>
            <c:idx val="3"/>
            <c:bubble3D val="0"/>
            <c:spPr>
              <a:solidFill>
                <a:schemeClr val="bg1">
                  <a:lumMod val="9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361C-4549-8BEF-F754C8F36338}"/>
              </c:ext>
            </c:extLst>
          </c:dPt>
          <c:dLbls>
            <c:delete val="1"/>
          </c:dLbls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</c:v>
                </c:pt>
                <c:pt idx="1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361C-4549-8BEF-F754C8F36338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2000505000000020004" pitchFamily="2" charset="0"/>
                <a:ea typeface="+mn-ea"/>
                <a:cs typeface="+mn-cs"/>
              </a:defRPr>
            </a:pPr>
            <a:r>
              <a:rPr lang="en-US"/>
              <a:t>Chart Title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Montserrat" panose="02000505000000020004" pitchFamily="2" charset="0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231F20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41C-445A-9FD7-8CF570840C0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41C-445A-9FD7-8CF570840C0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41C-445A-9FD7-8CF570840C0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358027023"/>
        <c:axId val="1358041167"/>
      </c:barChart>
      <c:catAx>
        <c:axId val="13580270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2000505000000020004" pitchFamily="2" charset="0"/>
                <a:ea typeface="+mn-ea"/>
                <a:cs typeface="+mn-cs"/>
              </a:defRPr>
            </a:pPr>
            <a:endParaRPr lang="en-US"/>
          </a:p>
        </c:txPr>
        <c:crossAx val="1358041167"/>
        <c:crosses val="autoZero"/>
        <c:auto val="1"/>
        <c:lblAlgn val="ctr"/>
        <c:lblOffset val="100"/>
        <c:noMultiLvlLbl val="0"/>
      </c:catAx>
      <c:valAx>
        <c:axId val="135804116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2000505000000020004" pitchFamily="2" charset="0"/>
                <a:ea typeface="+mn-ea"/>
                <a:cs typeface="+mn-cs"/>
              </a:defRPr>
            </a:pPr>
            <a:endParaRPr lang="en-US"/>
          </a:p>
        </c:txPr>
        <c:crossAx val="135802702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Montserrat" panose="02000505000000020004" pitchFamily="2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000">
          <a:latin typeface="Montserrat" panose="02000505000000020004" pitchFamily="2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>
            <a:extLst>
              <a:ext uri="{FF2B5EF4-FFF2-40B4-BE49-F238E27FC236}">
                <a16:creationId xmlns:a16="http://schemas.microsoft.com/office/drawing/2014/main" id="{580F7C09-2BB3-9094-3758-173A6B57FEEE}"/>
              </a:ext>
            </a:extLst>
          </p:cNvPr>
          <p:cNvSpPr txBox="1"/>
          <p:nvPr userDrawn="1"/>
        </p:nvSpPr>
        <p:spPr>
          <a:xfrm>
            <a:off x="10015077" y="516257"/>
            <a:ext cx="1688106" cy="250581"/>
          </a:xfrm>
          <a:prstGeom prst="rect">
            <a:avLst/>
          </a:prstGeom>
          <a:noFill/>
        </p:spPr>
        <p:txBody>
          <a:bodyPr wrap="square" lIns="117566" rIns="11757" rtlCol="0" anchor="ctr" anchorCtr="0">
            <a:spAutoFit/>
          </a:bodyPr>
          <a:lstStyle/>
          <a:p>
            <a:pPr marR="0" algn="l" rtl="0"/>
            <a:r>
              <a:rPr lang="en-US" sz="1543" b="0" i="0" u="none" strike="noStrike" baseline="30000">
                <a:solidFill>
                  <a:srgbClr val="4C4C4E"/>
                </a:solidFill>
                <a:latin typeface="Montserrat Light" panose="00000400000000000000" pitchFamily="50" charset="0"/>
                <a:cs typeface="Adobe Arabic" panose="02040503050201020203" pitchFamily="18" charset="-78"/>
              </a:rPr>
              <a:t>COMPANY PROFILE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D6545AE-DDDF-4895-34A7-EC31722AD730}"/>
              </a:ext>
            </a:extLst>
          </p:cNvPr>
          <p:cNvSpPr txBox="1"/>
          <p:nvPr userDrawn="1"/>
        </p:nvSpPr>
        <p:spPr>
          <a:xfrm>
            <a:off x="11311095" y="431769"/>
            <a:ext cx="475188" cy="270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879117FF-5EF3-49A6-944C-ADD4A15B1B61}" type="slidenum">
              <a:rPr lang="en-US" sz="1157" smtClean="0">
                <a:solidFill>
                  <a:srgbClr val="00B0F0"/>
                </a:solidFill>
                <a:latin typeface="Montserrat Light" panose="00000400000000000000" pitchFamily="50" charset="0"/>
              </a:rPr>
              <a:pPr algn="ctr"/>
              <a:t>‹#›</a:t>
            </a:fld>
            <a:endParaRPr lang="en-US" sz="2232">
              <a:solidFill>
                <a:srgbClr val="00B0F0"/>
              </a:solidFill>
              <a:latin typeface="Montserrat Light" panose="00000400000000000000" pitchFamily="50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56FA4BFB-A9CC-4C51-910E-97A5E1686EB3}"/>
              </a:ext>
            </a:extLst>
          </p:cNvPr>
          <p:cNvCxnSpPr>
            <a:cxnSpLocks/>
          </p:cNvCxnSpPr>
          <p:nvPr userDrawn="1"/>
        </p:nvCxnSpPr>
        <p:spPr>
          <a:xfrm flipH="1">
            <a:off x="11379547" y="752089"/>
            <a:ext cx="279053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53558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D1738A0-F97B-7361-ECA1-45B08042931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8912093" y="2249224"/>
            <a:ext cx="3288209" cy="4608775"/>
          </a:xfrm>
          <a:prstGeom prst="rect">
            <a:avLst/>
          </a:prstGeom>
          <a:pattFill prst="pct10">
            <a:fgClr>
              <a:schemeClr val="bg1">
                <a:lumMod val="95000"/>
              </a:schemeClr>
            </a:fgClr>
            <a:bgClr>
              <a:schemeClr val="bg1"/>
            </a:bgClr>
          </a:pattFill>
        </p:spPr>
        <p:txBody>
          <a:bodyPr/>
          <a:lstStyle>
            <a:lvl1pPr marL="0" indent="0">
              <a:buNone/>
              <a:defRPr sz="1100">
                <a:latin typeface="Montserrat" panose="02000505000000020004" pitchFamily="2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89128E1-6460-ADE4-5D55-E24558C1073C}"/>
              </a:ext>
            </a:extLst>
          </p:cNvPr>
          <p:cNvSpPr txBox="1"/>
          <p:nvPr userDrawn="1"/>
        </p:nvSpPr>
        <p:spPr>
          <a:xfrm>
            <a:off x="10015077" y="516257"/>
            <a:ext cx="1688106" cy="250581"/>
          </a:xfrm>
          <a:prstGeom prst="rect">
            <a:avLst/>
          </a:prstGeom>
          <a:noFill/>
        </p:spPr>
        <p:txBody>
          <a:bodyPr wrap="square" lIns="117566" rIns="11757" rtlCol="0" anchor="ctr" anchorCtr="0">
            <a:spAutoFit/>
          </a:bodyPr>
          <a:lstStyle/>
          <a:p>
            <a:pPr marR="0" algn="l" rtl="0"/>
            <a:r>
              <a:rPr lang="en-US" sz="1543" b="0" i="0" u="none" strike="noStrike" baseline="30000">
                <a:solidFill>
                  <a:srgbClr val="4C4C4E"/>
                </a:solidFill>
                <a:latin typeface="Montserrat Light" panose="00000400000000000000" pitchFamily="50" charset="0"/>
                <a:cs typeface="Adobe Arabic" panose="02040503050201020203" pitchFamily="18" charset="-78"/>
              </a:rPr>
              <a:t>COMPANY PROFILE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0E1A399-5EAE-0076-F424-03049291031B}"/>
              </a:ext>
            </a:extLst>
          </p:cNvPr>
          <p:cNvSpPr txBox="1"/>
          <p:nvPr userDrawn="1"/>
        </p:nvSpPr>
        <p:spPr>
          <a:xfrm>
            <a:off x="11311095" y="431769"/>
            <a:ext cx="475188" cy="270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879117FF-5EF3-49A6-944C-ADD4A15B1B61}" type="slidenum">
              <a:rPr lang="en-US" sz="1157" smtClean="0">
                <a:solidFill>
                  <a:srgbClr val="00B0F0"/>
                </a:solidFill>
                <a:latin typeface="Montserrat Light" panose="00000400000000000000" pitchFamily="50" charset="0"/>
              </a:rPr>
              <a:pPr algn="ctr"/>
              <a:t>‹#›</a:t>
            </a:fld>
            <a:endParaRPr lang="en-US" sz="2232">
              <a:solidFill>
                <a:srgbClr val="00B0F0"/>
              </a:solidFill>
              <a:latin typeface="Montserrat Light" panose="00000400000000000000" pitchFamily="50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93461B7-16D3-34D0-B5F1-4203E781A1FF}"/>
              </a:ext>
            </a:extLst>
          </p:cNvPr>
          <p:cNvCxnSpPr>
            <a:cxnSpLocks/>
          </p:cNvCxnSpPr>
          <p:nvPr userDrawn="1"/>
        </p:nvCxnSpPr>
        <p:spPr>
          <a:xfrm flipH="1">
            <a:off x="11379547" y="752089"/>
            <a:ext cx="279053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0136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D1738A0-F97B-7361-ECA1-45B08042931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060212" y="1072003"/>
            <a:ext cx="5620379" cy="3392266"/>
          </a:xfrm>
          <a:prstGeom prst="rect">
            <a:avLst/>
          </a:prstGeom>
          <a:pattFill prst="pct10">
            <a:fgClr>
              <a:schemeClr val="bg1">
                <a:lumMod val="95000"/>
              </a:schemeClr>
            </a:fgClr>
            <a:bgClr>
              <a:schemeClr val="bg1"/>
            </a:bgClr>
          </a:pattFill>
        </p:spPr>
        <p:txBody>
          <a:bodyPr/>
          <a:lstStyle>
            <a:lvl1pPr marL="0" indent="0">
              <a:buNone/>
              <a:defRPr sz="1100">
                <a:latin typeface="Montserrat" panose="02000505000000020004" pitchFamily="2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89128E1-6460-ADE4-5D55-E24558C1073C}"/>
              </a:ext>
            </a:extLst>
          </p:cNvPr>
          <p:cNvSpPr txBox="1"/>
          <p:nvPr userDrawn="1"/>
        </p:nvSpPr>
        <p:spPr>
          <a:xfrm>
            <a:off x="10015077" y="516257"/>
            <a:ext cx="1688106" cy="250581"/>
          </a:xfrm>
          <a:prstGeom prst="rect">
            <a:avLst/>
          </a:prstGeom>
          <a:noFill/>
        </p:spPr>
        <p:txBody>
          <a:bodyPr wrap="square" lIns="117566" rIns="11757" rtlCol="0" anchor="ctr" anchorCtr="0">
            <a:spAutoFit/>
          </a:bodyPr>
          <a:lstStyle/>
          <a:p>
            <a:pPr marR="0" algn="l" rtl="0"/>
            <a:r>
              <a:rPr lang="en-US" sz="1543" b="0" i="0" u="none" strike="noStrike" baseline="30000">
                <a:solidFill>
                  <a:srgbClr val="4C4C4E"/>
                </a:solidFill>
                <a:latin typeface="Montserrat Light" panose="00000400000000000000" pitchFamily="50" charset="0"/>
                <a:cs typeface="Adobe Arabic" panose="02040503050201020203" pitchFamily="18" charset="-78"/>
              </a:rPr>
              <a:t>COMPANY PROFILE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0E1A399-5EAE-0076-F424-03049291031B}"/>
              </a:ext>
            </a:extLst>
          </p:cNvPr>
          <p:cNvSpPr txBox="1"/>
          <p:nvPr userDrawn="1"/>
        </p:nvSpPr>
        <p:spPr>
          <a:xfrm>
            <a:off x="11311095" y="431769"/>
            <a:ext cx="475188" cy="270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879117FF-5EF3-49A6-944C-ADD4A15B1B61}" type="slidenum">
              <a:rPr lang="en-US" sz="1157" smtClean="0">
                <a:solidFill>
                  <a:srgbClr val="00B0F0"/>
                </a:solidFill>
                <a:latin typeface="Montserrat Light" panose="00000400000000000000" pitchFamily="50" charset="0"/>
              </a:rPr>
              <a:pPr algn="ctr"/>
              <a:t>‹#›</a:t>
            </a:fld>
            <a:endParaRPr lang="en-US" sz="2232">
              <a:solidFill>
                <a:srgbClr val="00B0F0"/>
              </a:solidFill>
              <a:latin typeface="Montserrat Light" panose="00000400000000000000" pitchFamily="50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93461B7-16D3-34D0-B5F1-4203E781A1FF}"/>
              </a:ext>
            </a:extLst>
          </p:cNvPr>
          <p:cNvCxnSpPr>
            <a:cxnSpLocks/>
          </p:cNvCxnSpPr>
          <p:nvPr userDrawn="1"/>
        </p:nvCxnSpPr>
        <p:spPr>
          <a:xfrm flipH="1">
            <a:off x="11379547" y="752089"/>
            <a:ext cx="279053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05807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D1738A0-F97B-7361-ECA1-45B08042931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8912093" y="1363608"/>
            <a:ext cx="3288209" cy="5494391"/>
          </a:xfrm>
          <a:prstGeom prst="rect">
            <a:avLst/>
          </a:prstGeom>
          <a:pattFill prst="pct10">
            <a:fgClr>
              <a:schemeClr val="bg1">
                <a:lumMod val="95000"/>
              </a:schemeClr>
            </a:fgClr>
            <a:bgClr>
              <a:schemeClr val="bg1"/>
            </a:bgClr>
          </a:pattFill>
        </p:spPr>
        <p:txBody>
          <a:bodyPr/>
          <a:lstStyle>
            <a:lvl1pPr marL="0" indent="0">
              <a:buNone/>
              <a:defRPr sz="1100">
                <a:latin typeface="Montserrat" panose="02000505000000020004" pitchFamily="2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89128E1-6460-ADE4-5D55-E24558C1073C}"/>
              </a:ext>
            </a:extLst>
          </p:cNvPr>
          <p:cNvSpPr txBox="1"/>
          <p:nvPr userDrawn="1"/>
        </p:nvSpPr>
        <p:spPr>
          <a:xfrm>
            <a:off x="10015077" y="516257"/>
            <a:ext cx="1688106" cy="250581"/>
          </a:xfrm>
          <a:prstGeom prst="rect">
            <a:avLst/>
          </a:prstGeom>
          <a:noFill/>
        </p:spPr>
        <p:txBody>
          <a:bodyPr wrap="square" lIns="117566" rIns="11757" rtlCol="0" anchor="ctr" anchorCtr="0">
            <a:spAutoFit/>
          </a:bodyPr>
          <a:lstStyle/>
          <a:p>
            <a:pPr marR="0" algn="l" rtl="0"/>
            <a:r>
              <a:rPr lang="en-US" sz="1543" b="0" i="0" u="none" strike="noStrike" baseline="30000">
                <a:solidFill>
                  <a:srgbClr val="4C4C4E"/>
                </a:solidFill>
                <a:latin typeface="Montserrat Light" panose="00000400000000000000" pitchFamily="50" charset="0"/>
                <a:cs typeface="Adobe Arabic" panose="02040503050201020203" pitchFamily="18" charset="-78"/>
              </a:rPr>
              <a:t>COMPANY PROFILE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0E1A399-5EAE-0076-F424-03049291031B}"/>
              </a:ext>
            </a:extLst>
          </p:cNvPr>
          <p:cNvSpPr txBox="1"/>
          <p:nvPr userDrawn="1"/>
        </p:nvSpPr>
        <p:spPr>
          <a:xfrm>
            <a:off x="11311095" y="431769"/>
            <a:ext cx="475188" cy="270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879117FF-5EF3-49A6-944C-ADD4A15B1B61}" type="slidenum">
              <a:rPr lang="en-US" sz="1157" smtClean="0">
                <a:solidFill>
                  <a:srgbClr val="00B0F0"/>
                </a:solidFill>
                <a:latin typeface="Montserrat Light" panose="00000400000000000000" pitchFamily="50" charset="0"/>
              </a:rPr>
              <a:pPr algn="ctr"/>
              <a:t>‹#›</a:t>
            </a:fld>
            <a:endParaRPr lang="en-US" sz="2232">
              <a:solidFill>
                <a:srgbClr val="00B0F0"/>
              </a:solidFill>
              <a:latin typeface="Montserrat Light" panose="00000400000000000000" pitchFamily="50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93461B7-16D3-34D0-B5F1-4203E781A1FF}"/>
              </a:ext>
            </a:extLst>
          </p:cNvPr>
          <p:cNvCxnSpPr>
            <a:cxnSpLocks/>
          </p:cNvCxnSpPr>
          <p:nvPr userDrawn="1"/>
        </p:nvCxnSpPr>
        <p:spPr>
          <a:xfrm flipH="1">
            <a:off x="11379547" y="752089"/>
            <a:ext cx="279053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84245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D1738A0-F97B-7361-ECA1-45B08042931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18544" y="1085791"/>
            <a:ext cx="5922748" cy="5081188"/>
          </a:xfrm>
          <a:prstGeom prst="rect">
            <a:avLst/>
          </a:prstGeom>
          <a:pattFill prst="pct10">
            <a:fgClr>
              <a:schemeClr val="bg1">
                <a:lumMod val="95000"/>
              </a:schemeClr>
            </a:fgClr>
            <a:bgClr>
              <a:schemeClr val="bg1"/>
            </a:bgClr>
          </a:pattFill>
        </p:spPr>
        <p:txBody>
          <a:bodyPr/>
          <a:lstStyle>
            <a:lvl1pPr marL="0" indent="0">
              <a:buNone/>
              <a:defRPr sz="1100">
                <a:latin typeface="Montserrat" panose="02000505000000020004" pitchFamily="2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89128E1-6460-ADE4-5D55-E24558C1073C}"/>
              </a:ext>
            </a:extLst>
          </p:cNvPr>
          <p:cNvSpPr txBox="1"/>
          <p:nvPr userDrawn="1"/>
        </p:nvSpPr>
        <p:spPr>
          <a:xfrm>
            <a:off x="10015077" y="516257"/>
            <a:ext cx="1688106" cy="250581"/>
          </a:xfrm>
          <a:prstGeom prst="rect">
            <a:avLst/>
          </a:prstGeom>
          <a:noFill/>
        </p:spPr>
        <p:txBody>
          <a:bodyPr wrap="square" lIns="117566" rIns="11757" rtlCol="0" anchor="ctr" anchorCtr="0">
            <a:spAutoFit/>
          </a:bodyPr>
          <a:lstStyle/>
          <a:p>
            <a:pPr marR="0" algn="l" rtl="0"/>
            <a:r>
              <a:rPr lang="en-US" sz="1543" b="0" i="0" u="none" strike="noStrike" baseline="30000">
                <a:solidFill>
                  <a:srgbClr val="4C4C4E"/>
                </a:solidFill>
                <a:latin typeface="Montserrat Light" panose="00000400000000000000" pitchFamily="50" charset="0"/>
                <a:cs typeface="Adobe Arabic" panose="02040503050201020203" pitchFamily="18" charset="-78"/>
              </a:rPr>
              <a:t>COMPANY PROFILE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0E1A399-5EAE-0076-F424-03049291031B}"/>
              </a:ext>
            </a:extLst>
          </p:cNvPr>
          <p:cNvSpPr txBox="1"/>
          <p:nvPr userDrawn="1"/>
        </p:nvSpPr>
        <p:spPr>
          <a:xfrm>
            <a:off x="11311095" y="431769"/>
            <a:ext cx="475188" cy="270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879117FF-5EF3-49A6-944C-ADD4A15B1B61}" type="slidenum">
              <a:rPr lang="en-US" sz="1157" smtClean="0">
                <a:solidFill>
                  <a:srgbClr val="00B0F0"/>
                </a:solidFill>
                <a:latin typeface="Montserrat Light" panose="00000400000000000000" pitchFamily="50" charset="0"/>
              </a:rPr>
              <a:pPr algn="ctr"/>
              <a:t>‹#›</a:t>
            </a:fld>
            <a:endParaRPr lang="en-US" sz="2232">
              <a:solidFill>
                <a:srgbClr val="00B0F0"/>
              </a:solidFill>
              <a:latin typeface="Montserrat Light" panose="00000400000000000000" pitchFamily="50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93461B7-16D3-34D0-B5F1-4203E781A1FF}"/>
              </a:ext>
            </a:extLst>
          </p:cNvPr>
          <p:cNvCxnSpPr>
            <a:cxnSpLocks/>
          </p:cNvCxnSpPr>
          <p:nvPr userDrawn="1"/>
        </p:nvCxnSpPr>
        <p:spPr>
          <a:xfrm flipH="1">
            <a:off x="11379547" y="752089"/>
            <a:ext cx="279053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icture Placeholder 3">
            <a:extLst>
              <a:ext uri="{FF2B5EF4-FFF2-40B4-BE49-F238E27FC236}">
                <a16:creationId xmlns:a16="http://schemas.microsoft.com/office/drawing/2014/main" id="{F109612D-59AC-46F0-7EF2-7486DF6CA59C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573344" y="1211206"/>
            <a:ext cx="1507156" cy="903344"/>
          </a:xfrm>
          <a:prstGeom prst="rect">
            <a:avLst/>
          </a:prstGeom>
          <a:pattFill prst="pct10">
            <a:fgClr>
              <a:schemeClr val="bg1">
                <a:lumMod val="95000"/>
              </a:schemeClr>
            </a:fgClr>
            <a:bgClr>
              <a:schemeClr val="bg1"/>
            </a:bgClr>
          </a:pattFill>
        </p:spPr>
        <p:txBody>
          <a:bodyPr/>
          <a:lstStyle>
            <a:lvl1pPr marL="0" indent="0">
              <a:buNone/>
              <a:defRPr sz="800">
                <a:latin typeface="Montserrat" panose="02000505000000020004" pitchFamily="2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4" name="Picture Placeholder 3">
            <a:extLst>
              <a:ext uri="{FF2B5EF4-FFF2-40B4-BE49-F238E27FC236}">
                <a16:creationId xmlns:a16="http://schemas.microsoft.com/office/drawing/2014/main" id="{A74F98EA-1FB5-C9E9-3707-39EE70D4948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609778" y="1211206"/>
            <a:ext cx="1507156" cy="903344"/>
          </a:xfrm>
          <a:prstGeom prst="rect">
            <a:avLst/>
          </a:prstGeom>
          <a:pattFill prst="pct10">
            <a:fgClr>
              <a:schemeClr val="bg1">
                <a:lumMod val="95000"/>
              </a:schemeClr>
            </a:fgClr>
            <a:bgClr>
              <a:schemeClr val="bg1"/>
            </a:bgClr>
          </a:pattFill>
        </p:spPr>
        <p:txBody>
          <a:bodyPr/>
          <a:lstStyle>
            <a:lvl1pPr marL="0" indent="0">
              <a:buNone/>
              <a:defRPr sz="800">
                <a:latin typeface="Montserrat" panose="02000505000000020004" pitchFamily="2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5" name="Picture Placeholder 3">
            <a:extLst>
              <a:ext uri="{FF2B5EF4-FFF2-40B4-BE49-F238E27FC236}">
                <a16:creationId xmlns:a16="http://schemas.microsoft.com/office/drawing/2014/main" id="{F303B775-8BCE-AB0F-ACD3-61DBF678F41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571581" y="2604238"/>
            <a:ext cx="1507156" cy="903344"/>
          </a:xfrm>
          <a:prstGeom prst="rect">
            <a:avLst/>
          </a:prstGeom>
          <a:pattFill prst="pct10">
            <a:fgClr>
              <a:schemeClr val="bg1">
                <a:lumMod val="95000"/>
              </a:schemeClr>
            </a:fgClr>
            <a:bgClr>
              <a:schemeClr val="bg1"/>
            </a:bgClr>
          </a:pattFill>
        </p:spPr>
        <p:txBody>
          <a:bodyPr/>
          <a:lstStyle>
            <a:lvl1pPr marL="0" indent="0">
              <a:buNone/>
              <a:defRPr sz="800">
                <a:latin typeface="Montserrat" panose="02000505000000020004" pitchFamily="2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6" name="Picture Placeholder 3">
            <a:extLst>
              <a:ext uri="{FF2B5EF4-FFF2-40B4-BE49-F238E27FC236}">
                <a16:creationId xmlns:a16="http://schemas.microsoft.com/office/drawing/2014/main" id="{D1454983-9AA2-5B9E-D602-A0B3F6BD4525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608015" y="2604238"/>
            <a:ext cx="1507156" cy="903344"/>
          </a:xfrm>
          <a:prstGeom prst="rect">
            <a:avLst/>
          </a:prstGeom>
          <a:pattFill prst="pct10">
            <a:fgClr>
              <a:schemeClr val="bg1">
                <a:lumMod val="95000"/>
              </a:schemeClr>
            </a:fgClr>
            <a:bgClr>
              <a:schemeClr val="bg1"/>
            </a:bgClr>
          </a:pattFill>
        </p:spPr>
        <p:txBody>
          <a:bodyPr/>
          <a:lstStyle>
            <a:lvl1pPr marL="0" indent="0">
              <a:buNone/>
              <a:defRPr sz="800">
                <a:latin typeface="Montserrat" panose="02000505000000020004" pitchFamily="2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8" name="Picture Placeholder 3">
            <a:extLst>
              <a:ext uri="{FF2B5EF4-FFF2-40B4-BE49-F238E27FC236}">
                <a16:creationId xmlns:a16="http://schemas.microsoft.com/office/drawing/2014/main" id="{A50745C7-11BA-9870-763E-4A51219CF778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9608015" y="3905988"/>
            <a:ext cx="1507156" cy="903344"/>
          </a:xfrm>
          <a:prstGeom prst="rect">
            <a:avLst/>
          </a:prstGeom>
          <a:pattFill prst="pct10">
            <a:fgClr>
              <a:schemeClr val="bg1">
                <a:lumMod val="95000"/>
              </a:schemeClr>
            </a:fgClr>
            <a:bgClr>
              <a:schemeClr val="bg1"/>
            </a:bgClr>
          </a:pattFill>
        </p:spPr>
        <p:txBody>
          <a:bodyPr/>
          <a:lstStyle>
            <a:lvl1pPr marL="0" indent="0">
              <a:buNone/>
              <a:defRPr sz="800">
                <a:latin typeface="Montserrat" panose="02000505000000020004" pitchFamily="2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9" name="Picture Placeholder 3">
            <a:extLst>
              <a:ext uri="{FF2B5EF4-FFF2-40B4-BE49-F238E27FC236}">
                <a16:creationId xmlns:a16="http://schemas.microsoft.com/office/drawing/2014/main" id="{8A974406-240F-BB39-0D81-EBCC519541A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7571581" y="3905988"/>
            <a:ext cx="1507156" cy="903344"/>
          </a:xfrm>
          <a:prstGeom prst="rect">
            <a:avLst/>
          </a:prstGeom>
          <a:pattFill prst="pct10">
            <a:fgClr>
              <a:schemeClr val="bg1">
                <a:lumMod val="95000"/>
              </a:schemeClr>
            </a:fgClr>
            <a:bgClr>
              <a:schemeClr val="bg1"/>
            </a:bgClr>
          </a:pattFill>
        </p:spPr>
        <p:txBody>
          <a:bodyPr/>
          <a:lstStyle>
            <a:lvl1pPr marL="0" indent="0">
              <a:buNone/>
              <a:defRPr sz="800">
                <a:latin typeface="Montserrat" panose="02000505000000020004" pitchFamily="2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4158966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D1738A0-F97B-7361-ECA1-45B08042931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870104" y="1374336"/>
            <a:ext cx="10788496" cy="4731575"/>
          </a:xfrm>
          <a:prstGeom prst="rect">
            <a:avLst/>
          </a:prstGeom>
          <a:pattFill prst="pct10">
            <a:fgClr>
              <a:schemeClr val="bg1">
                <a:lumMod val="95000"/>
              </a:schemeClr>
            </a:fgClr>
            <a:bgClr>
              <a:schemeClr val="bg1"/>
            </a:bgClr>
          </a:pattFill>
        </p:spPr>
        <p:txBody>
          <a:bodyPr/>
          <a:lstStyle>
            <a:lvl1pPr marL="0" indent="0">
              <a:buNone/>
              <a:defRPr sz="1100">
                <a:latin typeface="Montserrat" panose="02000505000000020004" pitchFamily="2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89128E1-6460-ADE4-5D55-E24558C1073C}"/>
              </a:ext>
            </a:extLst>
          </p:cNvPr>
          <p:cNvSpPr txBox="1"/>
          <p:nvPr userDrawn="1"/>
        </p:nvSpPr>
        <p:spPr>
          <a:xfrm>
            <a:off x="10015077" y="516257"/>
            <a:ext cx="1688106" cy="250581"/>
          </a:xfrm>
          <a:prstGeom prst="rect">
            <a:avLst/>
          </a:prstGeom>
          <a:noFill/>
        </p:spPr>
        <p:txBody>
          <a:bodyPr wrap="square" lIns="117566" rIns="11757" rtlCol="0" anchor="ctr" anchorCtr="0">
            <a:spAutoFit/>
          </a:bodyPr>
          <a:lstStyle/>
          <a:p>
            <a:pPr marR="0" algn="l" rtl="0"/>
            <a:r>
              <a:rPr lang="en-US" sz="1543" b="0" i="0" u="none" strike="noStrike" baseline="30000">
                <a:solidFill>
                  <a:srgbClr val="4C4C4E"/>
                </a:solidFill>
                <a:latin typeface="Montserrat Light" panose="00000400000000000000" pitchFamily="50" charset="0"/>
                <a:cs typeface="Adobe Arabic" panose="02040503050201020203" pitchFamily="18" charset="-78"/>
              </a:rPr>
              <a:t>COMPANY PROFILE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0E1A399-5EAE-0076-F424-03049291031B}"/>
              </a:ext>
            </a:extLst>
          </p:cNvPr>
          <p:cNvSpPr txBox="1"/>
          <p:nvPr userDrawn="1"/>
        </p:nvSpPr>
        <p:spPr>
          <a:xfrm>
            <a:off x="11311095" y="431769"/>
            <a:ext cx="475188" cy="270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879117FF-5EF3-49A6-944C-ADD4A15B1B61}" type="slidenum">
              <a:rPr lang="en-US" sz="1157" smtClean="0">
                <a:solidFill>
                  <a:srgbClr val="00B0F0"/>
                </a:solidFill>
                <a:latin typeface="Montserrat Light" panose="00000400000000000000" pitchFamily="50" charset="0"/>
              </a:rPr>
              <a:pPr algn="ctr"/>
              <a:t>‹#›</a:t>
            </a:fld>
            <a:endParaRPr lang="en-US" sz="2232">
              <a:solidFill>
                <a:srgbClr val="00B0F0"/>
              </a:solidFill>
              <a:latin typeface="Montserrat Light" panose="00000400000000000000" pitchFamily="50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93461B7-16D3-34D0-B5F1-4203E781A1FF}"/>
              </a:ext>
            </a:extLst>
          </p:cNvPr>
          <p:cNvCxnSpPr>
            <a:cxnSpLocks/>
          </p:cNvCxnSpPr>
          <p:nvPr userDrawn="1"/>
        </p:nvCxnSpPr>
        <p:spPr>
          <a:xfrm flipH="1">
            <a:off x="11379547" y="752089"/>
            <a:ext cx="279053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51303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A469D22-7199-12F3-7D60-5D4B3448480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52768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>
                <a:latin typeface="Montserrat" panose="02000505000000020004" pitchFamily="2" charset="0"/>
              </a:defRPr>
            </a:lvl1pPr>
          </a:lstStyle>
          <a:p>
            <a:r>
              <a:rPr lang="en-US"/>
              <a:t>Click Icon to add picture then send it to back </a:t>
            </a:r>
          </a:p>
        </p:txBody>
      </p:sp>
    </p:spTree>
    <p:extLst>
      <p:ext uri="{BB962C8B-B14F-4D97-AF65-F5344CB8AC3E}">
        <p14:creationId xmlns:p14="http://schemas.microsoft.com/office/powerpoint/2010/main" val="95887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A469D22-7199-12F3-7D60-5D4B3448480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340498" y="0"/>
            <a:ext cx="10851502" cy="3872960"/>
          </a:xfrm>
          <a:prstGeom prst="rect">
            <a:avLst/>
          </a:prstGeom>
          <a:pattFill prst="pct10">
            <a:fgClr>
              <a:schemeClr val="bg1">
                <a:lumMod val="95000"/>
              </a:schemeClr>
            </a:fgClr>
            <a:bgClr>
              <a:schemeClr val="bg1"/>
            </a:bgClr>
          </a:pattFill>
        </p:spPr>
        <p:txBody>
          <a:bodyPr/>
          <a:lstStyle>
            <a:lvl1pPr marL="0" indent="0">
              <a:buNone/>
              <a:defRPr sz="1100">
                <a:latin typeface="Montserrat" panose="02000505000000020004" pitchFamily="2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89128E1-6460-ADE4-5D55-E24558C1073C}"/>
              </a:ext>
            </a:extLst>
          </p:cNvPr>
          <p:cNvSpPr txBox="1"/>
          <p:nvPr userDrawn="1"/>
        </p:nvSpPr>
        <p:spPr>
          <a:xfrm>
            <a:off x="10015077" y="516257"/>
            <a:ext cx="1688106" cy="250581"/>
          </a:xfrm>
          <a:prstGeom prst="rect">
            <a:avLst/>
          </a:prstGeom>
          <a:noFill/>
        </p:spPr>
        <p:txBody>
          <a:bodyPr wrap="square" lIns="117566" rIns="11757" rtlCol="0" anchor="ctr" anchorCtr="0">
            <a:spAutoFit/>
          </a:bodyPr>
          <a:lstStyle/>
          <a:p>
            <a:pPr marR="0" algn="l" rtl="0"/>
            <a:r>
              <a:rPr lang="en-US" sz="1543" b="0" i="0" u="none" strike="noStrike" baseline="30000">
                <a:solidFill>
                  <a:srgbClr val="4C4C4E"/>
                </a:solidFill>
                <a:latin typeface="Montserrat Light" panose="00000400000000000000" pitchFamily="50" charset="0"/>
                <a:cs typeface="Adobe Arabic" panose="02040503050201020203" pitchFamily="18" charset="-78"/>
              </a:rPr>
              <a:t>COMPANY PROFILE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0E1A399-5EAE-0076-F424-03049291031B}"/>
              </a:ext>
            </a:extLst>
          </p:cNvPr>
          <p:cNvSpPr txBox="1"/>
          <p:nvPr userDrawn="1"/>
        </p:nvSpPr>
        <p:spPr>
          <a:xfrm>
            <a:off x="11311095" y="431769"/>
            <a:ext cx="475188" cy="270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879117FF-5EF3-49A6-944C-ADD4A15B1B61}" type="slidenum">
              <a:rPr lang="en-US" sz="1157" smtClean="0">
                <a:solidFill>
                  <a:srgbClr val="00B0F0"/>
                </a:solidFill>
                <a:latin typeface="Montserrat Light" panose="00000400000000000000" pitchFamily="50" charset="0"/>
              </a:rPr>
              <a:pPr algn="ctr"/>
              <a:t>‹#›</a:t>
            </a:fld>
            <a:endParaRPr lang="en-US" sz="2232">
              <a:solidFill>
                <a:srgbClr val="00B0F0"/>
              </a:solidFill>
              <a:latin typeface="Montserrat Light" panose="00000400000000000000" pitchFamily="50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93461B7-16D3-34D0-B5F1-4203E781A1FF}"/>
              </a:ext>
            </a:extLst>
          </p:cNvPr>
          <p:cNvCxnSpPr>
            <a:cxnSpLocks/>
          </p:cNvCxnSpPr>
          <p:nvPr userDrawn="1"/>
        </p:nvCxnSpPr>
        <p:spPr>
          <a:xfrm flipH="1">
            <a:off x="11379547" y="752089"/>
            <a:ext cx="279053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30955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A469D22-7199-12F3-7D60-5D4B3448480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7898023" cy="3872960"/>
          </a:xfrm>
          <a:prstGeom prst="rect">
            <a:avLst/>
          </a:prstGeom>
          <a:pattFill prst="pct10">
            <a:fgClr>
              <a:schemeClr val="bg1">
                <a:lumMod val="95000"/>
              </a:schemeClr>
            </a:fgClr>
            <a:bgClr>
              <a:schemeClr val="bg1"/>
            </a:bgClr>
          </a:pattFill>
        </p:spPr>
        <p:txBody>
          <a:bodyPr/>
          <a:lstStyle>
            <a:lvl1pPr marL="0" indent="0">
              <a:buNone/>
              <a:defRPr sz="1100">
                <a:latin typeface="Montserrat" panose="02000505000000020004" pitchFamily="2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89128E1-6460-ADE4-5D55-E24558C1073C}"/>
              </a:ext>
            </a:extLst>
          </p:cNvPr>
          <p:cNvSpPr txBox="1"/>
          <p:nvPr userDrawn="1"/>
        </p:nvSpPr>
        <p:spPr>
          <a:xfrm>
            <a:off x="10015077" y="516257"/>
            <a:ext cx="1688106" cy="250581"/>
          </a:xfrm>
          <a:prstGeom prst="rect">
            <a:avLst/>
          </a:prstGeom>
          <a:noFill/>
        </p:spPr>
        <p:txBody>
          <a:bodyPr wrap="square" lIns="117566" rIns="11757" rtlCol="0" anchor="ctr" anchorCtr="0">
            <a:spAutoFit/>
          </a:bodyPr>
          <a:lstStyle/>
          <a:p>
            <a:pPr marR="0" algn="l" rtl="0"/>
            <a:r>
              <a:rPr lang="en-US" sz="1543" b="0" i="0" u="none" strike="noStrike" baseline="30000">
                <a:solidFill>
                  <a:srgbClr val="4C4C4E"/>
                </a:solidFill>
                <a:latin typeface="Montserrat Light" panose="00000400000000000000" pitchFamily="50" charset="0"/>
                <a:cs typeface="Adobe Arabic" panose="02040503050201020203" pitchFamily="18" charset="-78"/>
              </a:rPr>
              <a:t>COMPANY PROFILE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0E1A399-5EAE-0076-F424-03049291031B}"/>
              </a:ext>
            </a:extLst>
          </p:cNvPr>
          <p:cNvSpPr txBox="1"/>
          <p:nvPr userDrawn="1"/>
        </p:nvSpPr>
        <p:spPr>
          <a:xfrm>
            <a:off x="11311095" y="431769"/>
            <a:ext cx="475188" cy="270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879117FF-5EF3-49A6-944C-ADD4A15B1B61}" type="slidenum">
              <a:rPr lang="en-US" sz="1157" smtClean="0">
                <a:solidFill>
                  <a:srgbClr val="00B0F0"/>
                </a:solidFill>
                <a:latin typeface="Montserrat Light" panose="00000400000000000000" pitchFamily="50" charset="0"/>
              </a:rPr>
              <a:pPr algn="ctr"/>
              <a:t>‹#›</a:t>
            </a:fld>
            <a:endParaRPr lang="en-US" sz="2232">
              <a:solidFill>
                <a:srgbClr val="00B0F0"/>
              </a:solidFill>
              <a:latin typeface="Montserrat Light" panose="00000400000000000000" pitchFamily="50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93461B7-16D3-34D0-B5F1-4203E781A1FF}"/>
              </a:ext>
            </a:extLst>
          </p:cNvPr>
          <p:cNvCxnSpPr>
            <a:cxnSpLocks/>
          </p:cNvCxnSpPr>
          <p:nvPr userDrawn="1"/>
        </p:nvCxnSpPr>
        <p:spPr>
          <a:xfrm flipH="1">
            <a:off x="11379547" y="752089"/>
            <a:ext cx="279053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86967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89128E1-6460-ADE4-5D55-E24558C1073C}"/>
              </a:ext>
            </a:extLst>
          </p:cNvPr>
          <p:cNvSpPr txBox="1"/>
          <p:nvPr userDrawn="1"/>
        </p:nvSpPr>
        <p:spPr>
          <a:xfrm>
            <a:off x="10015077" y="516257"/>
            <a:ext cx="1688106" cy="250581"/>
          </a:xfrm>
          <a:prstGeom prst="rect">
            <a:avLst/>
          </a:prstGeom>
          <a:noFill/>
        </p:spPr>
        <p:txBody>
          <a:bodyPr wrap="square" lIns="117566" rIns="11757" rtlCol="0" anchor="ctr" anchorCtr="0">
            <a:spAutoFit/>
          </a:bodyPr>
          <a:lstStyle/>
          <a:p>
            <a:pPr marR="0" algn="l" rtl="0"/>
            <a:r>
              <a:rPr lang="en-US" sz="1543" b="0" i="0" u="none" strike="noStrike" baseline="30000">
                <a:solidFill>
                  <a:srgbClr val="4C4C4E"/>
                </a:solidFill>
                <a:latin typeface="Montserrat Light" panose="00000400000000000000" pitchFamily="50" charset="0"/>
                <a:cs typeface="Adobe Arabic" panose="02040503050201020203" pitchFamily="18" charset="-78"/>
              </a:rPr>
              <a:t>COMPANY PROFILE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0E1A399-5EAE-0076-F424-03049291031B}"/>
              </a:ext>
            </a:extLst>
          </p:cNvPr>
          <p:cNvSpPr txBox="1"/>
          <p:nvPr userDrawn="1"/>
        </p:nvSpPr>
        <p:spPr>
          <a:xfrm>
            <a:off x="11311095" y="431769"/>
            <a:ext cx="475188" cy="270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879117FF-5EF3-49A6-944C-ADD4A15B1B61}" type="slidenum">
              <a:rPr lang="en-US" sz="1157" smtClean="0">
                <a:solidFill>
                  <a:srgbClr val="00B0F0"/>
                </a:solidFill>
                <a:latin typeface="Montserrat Light" panose="00000400000000000000" pitchFamily="50" charset="0"/>
              </a:rPr>
              <a:pPr algn="ctr"/>
              <a:t>‹#›</a:t>
            </a:fld>
            <a:endParaRPr lang="en-US" sz="2232">
              <a:solidFill>
                <a:srgbClr val="00B0F0"/>
              </a:solidFill>
              <a:latin typeface="Montserrat Light" panose="00000400000000000000" pitchFamily="50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93461B7-16D3-34D0-B5F1-4203E781A1FF}"/>
              </a:ext>
            </a:extLst>
          </p:cNvPr>
          <p:cNvCxnSpPr>
            <a:cxnSpLocks/>
          </p:cNvCxnSpPr>
          <p:nvPr userDrawn="1"/>
        </p:nvCxnSpPr>
        <p:spPr>
          <a:xfrm flipH="1">
            <a:off x="11379547" y="752089"/>
            <a:ext cx="279053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3">
            <a:extLst>
              <a:ext uri="{FF2B5EF4-FFF2-40B4-BE49-F238E27FC236}">
                <a16:creationId xmlns:a16="http://schemas.microsoft.com/office/drawing/2014/main" id="{AD248DEF-7610-BF19-0F46-CF19CD4CA10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38782" y="1578774"/>
            <a:ext cx="1730375" cy="1913620"/>
          </a:xfrm>
          <a:prstGeom prst="rect">
            <a:avLst/>
          </a:prstGeom>
          <a:pattFill prst="pct10">
            <a:fgClr>
              <a:schemeClr val="bg1">
                <a:lumMod val="95000"/>
              </a:schemeClr>
            </a:fgClr>
            <a:bgClr>
              <a:schemeClr val="bg1"/>
            </a:bgClr>
          </a:pattFill>
        </p:spPr>
        <p:txBody>
          <a:bodyPr/>
          <a:lstStyle>
            <a:lvl1pPr marL="0" indent="0">
              <a:buNone/>
              <a:defRPr sz="1100">
                <a:latin typeface="Montserrat" panose="02000505000000020004" pitchFamily="2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5437860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89128E1-6460-ADE4-5D55-E24558C1073C}"/>
              </a:ext>
            </a:extLst>
          </p:cNvPr>
          <p:cNvSpPr txBox="1"/>
          <p:nvPr userDrawn="1"/>
        </p:nvSpPr>
        <p:spPr>
          <a:xfrm>
            <a:off x="10015077" y="516257"/>
            <a:ext cx="1688106" cy="250581"/>
          </a:xfrm>
          <a:prstGeom prst="rect">
            <a:avLst/>
          </a:prstGeom>
          <a:noFill/>
        </p:spPr>
        <p:txBody>
          <a:bodyPr wrap="square" lIns="117566" rIns="11757" rtlCol="0" anchor="ctr" anchorCtr="0">
            <a:spAutoFit/>
          </a:bodyPr>
          <a:lstStyle/>
          <a:p>
            <a:pPr marR="0" algn="l" rtl="0"/>
            <a:r>
              <a:rPr lang="en-US" sz="1543" b="0" i="0" u="none" strike="noStrike" baseline="30000">
                <a:solidFill>
                  <a:srgbClr val="4C4C4E"/>
                </a:solidFill>
                <a:latin typeface="Montserrat Light" panose="00000400000000000000" pitchFamily="50" charset="0"/>
                <a:cs typeface="Adobe Arabic" panose="02040503050201020203" pitchFamily="18" charset="-78"/>
              </a:rPr>
              <a:t>COMPANY PROFILE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0E1A399-5EAE-0076-F424-03049291031B}"/>
              </a:ext>
            </a:extLst>
          </p:cNvPr>
          <p:cNvSpPr txBox="1"/>
          <p:nvPr userDrawn="1"/>
        </p:nvSpPr>
        <p:spPr>
          <a:xfrm>
            <a:off x="11311095" y="431769"/>
            <a:ext cx="475188" cy="270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879117FF-5EF3-49A6-944C-ADD4A15B1B61}" type="slidenum">
              <a:rPr lang="en-US" sz="1157" smtClean="0">
                <a:solidFill>
                  <a:srgbClr val="00B0F0"/>
                </a:solidFill>
                <a:latin typeface="Montserrat Light" panose="00000400000000000000" pitchFamily="50" charset="0"/>
              </a:rPr>
              <a:pPr algn="ctr"/>
              <a:t>‹#›</a:t>
            </a:fld>
            <a:endParaRPr lang="en-US" sz="2232">
              <a:solidFill>
                <a:srgbClr val="00B0F0"/>
              </a:solidFill>
              <a:latin typeface="Montserrat Light" panose="00000400000000000000" pitchFamily="50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93461B7-16D3-34D0-B5F1-4203E781A1FF}"/>
              </a:ext>
            </a:extLst>
          </p:cNvPr>
          <p:cNvCxnSpPr>
            <a:cxnSpLocks/>
          </p:cNvCxnSpPr>
          <p:nvPr userDrawn="1"/>
        </p:nvCxnSpPr>
        <p:spPr>
          <a:xfrm flipH="1">
            <a:off x="11379547" y="752089"/>
            <a:ext cx="279053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3">
            <a:extLst>
              <a:ext uri="{FF2B5EF4-FFF2-40B4-BE49-F238E27FC236}">
                <a16:creationId xmlns:a16="http://schemas.microsoft.com/office/drawing/2014/main" id="{AD248DEF-7610-BF19-0F46-CF19CD4CA10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847232" y="1994741"/>
            <a:ext cx="2972146" cy="4882665"/>
          </a:xfrm>
          <a:prstGeom prst="rect">
            <a:avLst/>
          </a:prstGeom>
          <a:pattFill prst="pct10">
            <a:fgClr>
              <a:schemeClr val="bg1">
                <a:lumMod val="95000"/>
              </a:schemeClr>
            </a:fgClr>
            <a:bgClr>
              <a:schemeClr val="bg1"/>
            </a:bgClr>
          </a:pattFill>
        </p:spPr>
        <p:txBody>
          <a:bodyPr/>
          <a:lstStyle>
            <a:lvl1pPr marL="0" indent="0">
              <a:buNone/>
              <a:defRPr sz="1100">
                <a:latin typeface="Montserrat" panose="02000505000000020004" pitchFamily="2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5130255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89128E1-6460-ADE4-5D55-E24558C1073C}"/>
              </a:ext>
            </a:extLst>
          </p:cNvPr>
          <p:cNvSpPr txBox="1"/>
          <p:nvPr userDrawn="1"/>
        </p:nvSpPr>
        <p:spPr>
          <a:xfrm>
            <a:off x="10015077" y="516257"/>
            <a:ext cx="1688106" cy="250581"/>
          </a:xfrm>
          <a:prstGeom prst="rect">
            <a:avLst/>
          </a:prstGeom>
          <a:noFill/>
        </p:spPr>
        <p:txBody>
          <a:bodyPr wrap="square" lIns="117566" rIns="11757" rtlCol="0" anchor="ctr" anchorCtr="0">
            <a:spAutoFit/>
          </a:bodyPr>
          <a:lstStyle/>
          <a:p>
            <a:pPr marR="0" algn="l" rtl="0"/>
            <a:r>
              <a:rPr lang="en-US" sz="1543" b="0" i="0" u="none" strike="noStrike" baseline="30000">
                <a:solidFill>
                  <a:srgbClr val="4C4C4E"/>
                </a:solidFill>
                <a:latin typeface="Montserrat Light" panose="00000400000000000000" pitchFamily="50" charset="0"/>
                <a:cs typeface="Adobe Arabic" panose="02040503050201020203" pitchFamily="18" charset="-78"/>
              </a:rPr>
              <a:t>COMPANY PROFILE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0E1A399-5EAE-0076-F424-03049291031B}"/>
              </a:ext>
            </a:extLst>
          </p:cNvPr>
          <p:cNvSpPr txBox="1"/>
          <p:nvPr userDrawn="1"/>
        </p:nvSpPr>
        <p:spPr>
          <a:xfrm>
            <a:off x="11311095" y="431769"/>
            <a:ext cx="475188" cy="270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879117FF-5EF3-49A6-944C-ADD4A15B1B61}" type="slidenum">
              <a:rPr lang="en-US" sz="1157" smtClean="0">
                <a:solidFill>
                  <a:srgbClr val="00B0F0"/>
                </a:solidFill>
                <a:latin typeface="Montserrat Light" panose="00000400000000000000" pitchFamily="50" charset="0"/>
              </a:rPr>
              <a:pPr algn="ctr"/>
              <a:t>‹#›</a:t>
            </a:fld>
            <a:endParaRPr lang="en-US" sz="2232">
              <a:solidFill>
                <a:srgbClr val="00B0F0"/>
              </a:solidFill>
              <a:latin typeface="Montserrat Light" panose="00000400000000000000" pitchFamily="50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93461B7-16D3-34D0-B5F1-4203E781A1FF}"/>
              </a:ext>
            </a:extLst>
          </p:cNvPr>
          <p:cNvCxnSpPr>
            <a:cxnSpLocks/>
          </p:cNvCxnSpPr>
          <p:nvPr userDrawn="1"/>
        </p:nvCxnSpPr>
        <p:spPr>
          <a:xfrm flipH="1">
            <a:off x="11379547" y="752089"/>
            <a:ext cx="279053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3">
            <a:extLst>
              <a:ext uri="{FF2B5EF4-FFF2-40B4-BE49-F238E27FC236}">
                <a16:creationId xmlns:a16="http://schemas.microsoft.com/office/drawing/2014/main" id="{AD248DEF-7610-BF19-0F46-CF19CD4CA10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875849" y="2502429"/>
            <a:ext cx="7150127" cy="4374977"/>
          </a:xfrm>
          <a:prstGeom prst="rect">
            <a:avLst/>
          </a:prstGeom>
          <a:pattFill prst="pct10">
            <a:fgClr>
              <a:schemeClr val="bg1">
                <a:lumMod val="95000"/>
              </a:schemeClr>
            </a:fgClr>
            <a:bgClr>
              <a:schemeClr val="bg1"/>
            </a:bgClr>
          </a:pattFill>
        </p:spPr>
        <p:txBody>
          <a:bodyPr/>
          <a:lstStyle>
            <a:lvl1pPr marL="0" indent="0">
              <a:buNone/>
              <a:defRPr sz="1100">
                <a:latin typeface="Montserrat" panose="02000505000000020004" pitchFamily="2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116619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89128E1-6460-ADE4-5D55-E24558C1073C}"/>
              </a:ext>
            </a:extLst>
          </p:cNvPr>
          <p:cNvSpPr txBox="1"/>
          <p:nvPr userDrawn="1"/>
        </p:nvSpPr>
        <p:spPr>
          <a:xfrm>
            <a:off x="10015077" y="516257"/>
            <a:ext cx="1688106" cy="250581"/>
          </a:xfrm>
          <a:prstGeom prst="rect">
            <a:avLst/>
          </a:prstGeom>
          <a:noFill/>
        </p:spPr>
        <p:txBody>
          <a:bodyPr wrap="square" lIns="117566" rIns="11757" rtlCol="0" anchor="ctr" anchorCtr="0">
            <a:spAutoFit/>
          </a:bodyPr>
          <a:lstStyle/>
          <a:p>
            <a:pPr marR="0" algn="l" rtl="0"/>
            <a:r>
              <a:rPr lang="en-US" sz="1543" b="0" i="0" u="none" strike="noStrike" baseline="30000">
                <a:solidFill>
                  <a:srgbClr val="4C4C4E"/>
                </a:solidFill>
                <a:latin typeface="Montserrat Light" panose="00000400000000000000" pitchFamily="50" charset="0"/>
                <a:cs typeface="Adobe Arabic" panose="02040503050201020203" pitchFamily="18" charset="-78"/>
              </a:rPr>
              <a:t>COMPANY PROFILE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0E1A399-5EAE-0076-F424-03049291031B}"/>
              </a:ext>
            </a:extLst>
          </p:cNvPr>
          <p:cNvSpPr txBox="1"/>
          <p:nvPr userDrawn="1"/>
        </p:nvSpPr>
        <p:spPr>
          <a:xfrm>
            <a:off x="11311095" y="431769"/>
            <a:ext cx="475188" cy="270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879117FF-5EF3-49A6-944C-ADD4A15B1B61}" type="slidenum">
              <a:rPr lang="en-US" sz="1157" smtClean="0">
                <a:solidFill>
                  <a:srgbClr val="00B0F0"/>
                </a:solidFill>
                <a:latin typeface="Montserrat Light" panose="00000400000000000000" pitchFamily="50" charset="0"/>
              </a:rPr>
              <a:pPr algn="ctr"/>
              <a:t>‹#›</a:t>
            </a:fld>
            <a:endParaRPr lang="en-US" sz="2232">
              <a:solidFill>
                <a:srgbClr val="00B0F0"/>
              </a:solidFill>
              <a:latin typeface="Montserrat Light" panose="00000400000000000000" pitchFamily="50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93461B7-16D3-34D0-B5F1-4203E781A1FF}"/>
              </a:ext>
            </a:extLst>
          </p:cNvPr>
          <p:cNvCxnSpPr>
            <a:cxnSpLocks/>
          </p:cNvCxnSpPr>
          <p:nvPr userDrawn="1"/>
        </p:nvCxnSpPr>
        <p:spPr>
          <a:xfrm flipH="1">
            <a:off x="11379547" y="752089"/>
            <a:ext cx="279053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3">
            <a:extLst>
              <a:ext uri="{FF2B5EF4-FFF2-40B4-BE49-F238E27FC236}">
                <a16:creationId xmlns:a16="http://schemas.microsoft.com/office/drawing/2014/main" id="{AD248DEF-7610-BF19-0F46-CF19CD4CA10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8519383" y="1355074"/>
            <a:ext cx="3680919" cy="5502925"/>
          </a:xfrm>
          <a:prstGeom prst="rect">
            <a:avLst/>
          </a:prstGeom>
          <a:pattFill prst="pct10">
            <a:fgClr>
              <a:schemeClr val="bg1">
                <a:lumMod val="95000"/>
              </a:schemeClr>
            </a:fgClr>
            <a:bgClr>
              <a:schemeClr val="bg1"/>
            </a:bgClr>
          </a:pattFill>
        </p:spPr>
        <p:txBody>
          <a:bodyPr/>
          <a:lstStyle>
            <a:lvl1pPr marL="0" indent="0">
              <a:buNone/>
              <a:defRPr sz="1100">
                <a:latin typeface="Montserrat" panose="02000505000000020004" pitchFamily="2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8009060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>
            <a:extLst>
              <a:ext uri="{FF2B5EF4-FFF2-40B4-BE49-F238E27FC236}">
                <a16:creationId xmlns:a16="http://schemas.microsoft.com/office/drawing/2014/main" id="{76129D89-7D94-679B-7CEF-870728F7D56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466189" y="1882995"/>
            <a:ext cx="1591417" cy="1951428"/>
          </a:xfrm>
          <a:prstGeom prst="rect">
            <a:avLst/>
          </a:prstGeom>
          <a:pattFill prst="pct10">
            <a:fgClr>
              <a:schemeClr val="bg1">
                <a:lumMod val="95000"/>
              </a:schemeClr>
            </a:fgClr>
            <a:bgClr>
              <a:schemeClr val="bg1"/>
            </a:bgClr>
          </a:pattFill>
        </p:spPr>
        <p:txBody>
          <a:bodyPr/>
          <a:lstStyle>
            <a:lvl1pPr marL="0" indent="0">
              <a:buNone/>
              <a:defRPr sz="900">
                <a:latin typeface="Montserrat" panose="02000505000000020004" pitchFamily="2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1" name="Picture Placeholder 3">
            <a:extLst>
              <a:ext uri="{FF2B5EF4-FFF2-40B4-BE49-F238E27FC236}">
                <a16:creationId xmlns:a16="http://schemas.microsoft.com/office/drawing/2014/main" id="{BC3CEC4C-6088-6D9B-5411-28716CD06E87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695486" y="1882995"/>
            <a:ext cx="1591417" cy="1951428"/>
          </a:xfrm>
          <a:prstGeom prst="rect">
            <a:avLst/>
          </a:prstGeom>
          <a:pattFill prst="pct10">
            <a:fgClr>
              <a:schemeClr val="bg1">
                <a:lumMod val="95000"/>
              </a:schemeClr>
            </a:fgClr>
            <a:bgClr>
              <a:schemeClr val="bg1"/>
            </a:bgClr>
          </a:pattFill>
        </p:spPr>
        <p:txBody>
          <a:bodyPr/>
          <a:lstStyle>
            <a:lvl1pPr marL="0" indent="0">
              <a:buNone/>
              <a:defRPr sz="900">
                <a:latin typeface="Montserrat" panose="02000505000000020004" pitchFamily="2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2" name="Picture Placeholder 3">
            <a:extLst>
              <a:ext uri="{FF2B5EF4-FFF2-40B4-BE49-F238E27FC236}">
                <a16:creationId xmlns:a16="http://schemas.microsoft.com/office/drawing/2014/main" id="{61C9B1AC-D263-F4D2-E9FC-574E451DBF1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466189" y="4403430"/>
            <a:ext cx="1591417" cy="1951428"/>
          </a:xfrm>
          <a:prstGeom prst="rect">
            <a:avLst/>
          </a:prstGeom>
          <a:pattFill prst="pct10">
            <a:fgClr>
              <a:schemeClr val="bg1">
                <a:lumMod val="95000"/>
              </a:schemeClr>
            </a:fgClr>
            <a:bgClr>
              <a:schemeClr val="bg1"/>
            </a:bgClr>
          </a:pattFill>
        </p:spPr>
        <p:txBody>
          <a:bodyPr/>
          <a:lstStyle>
            <a:lvl1pPr marL="0" indent="0">
              <a:buNone/>
              <a:defRPr sz="900">
                <a:latin typeface="Montserrat" panose="02000505000000020004" pitchFamily="2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3" name="Picture Placeholder 3">
            <a:extLst>
              <a:ext uri="{FF2B5EF4-FFF2-40B4-BE49-F238E27FC236}">
                <a16:creationId xmlns:a16="http://schemas.microsoft.com/office/drawing/2014/main" id="{B9745A56-2A37-1AF3-78F2-9C0BF7E93A9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695486" y="4403430"/>
            <a:ext cx="1591417" cy="1951428"/>
          </a:xfrm>
          <a:prstGeom prst="rect">
            <a:avLst/>
          </a:prstGeom>
          <a:pattFill prst="pct10">
            <a:fgClr>
              <a:schemeClr val="bg1">
                <a:lumMod val="95000"/>
              </a:schemeClr>
            </a:fgClr>
            <a:bgClr>
              <a:schemeClr val="bg1"/>
            </a:bgClr>
          </a:pattFill>
        </p:spPr>
        <p:txBody>
          <a:bodyPr/>
          <a:lstStyle>
            <a:lvl1pPr marL="0" indent="0">
              <a:buNone/>
              <a:defRPr sz="900">
                <a:latin typeface="Montserrat" panose="02000505000000020004" pitchFamily="2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89128E1-6460-ADE4-5D55-E24558C1073C}"/>
              </a:ext>
            </a:extLst>
          </p:cNvPr>
          <p:cNvSpPr txBox="1"/>
          <p:nvPr userDrawn="1"/>
        </p:nvSpPr>
        <p:spPr>
          <a:xfrm>
            <a:off x="10015077" y="516257"/>
            <a:ext cx="1688106" cy="250581"/>
          </a:xfrm>
          <a:prstGeom prst="rect">
            <a:avLst/>
          </a:prstGeom>
          <a:noFill/>
        </p:spPr>
        <p:txBody>
          <a:bodyPr wrap="square" lIns="117566" rIns="11757" rtlCol="0" anchor="ctr" anchorCtr="0">
            <a:spAutoFit/>
          </a:bodyPr>
          <a:lstStyle/>
          <a:p>
            <a:pPr marR="0" algn="l" rtl="0"/>
            <a:r>
              <a:rPr lang="en-US" sz="1543" b="0" i="0" u="none" strike="noStrike" baseline="30000">
                <a:solidFill>
                  <a:srgbClr val="4C4C4E"/>
                </a:solidFill>
                <a:latin typeface="Montserrat Light" panose="00000400000000000000" pitchFamily="50" charset="0"/>
                <a:cs typeface="Adobe Arabic" panose="02040503050201020203" pitchFamily="18" charset="-78"/>
              </a:rPr>
              <a:t>COMPANY PROFILE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0E1A399-5EAE-0076-F424-03049291031B}"/>
              </a:ext>
            </a:extLst>
          </p:cNvPr>
          <p:cNvSpPr txBox="1"/>
          <p:nvPr userDrawn="1"/>
        </p:nvSpPr>
        <p:spPr>
          <a:xfrm>
            <a:off x="11311095" y="431769"/>
            <a:ext cx="475188" cy="270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879117FF-5EF3-49A6-944C-ADD4A15B1B61}" type="slidenum">
              <a:rPr lang="en-US" sz="1157" smtClean="0">
                <a:solidFill>
                  <a:srgbClr val="00B0F0"/>
                </a:solidFill>
                <a:latin typeface="Montserrat Light" panose="00000400000000000000" pitchFamily="50" charset="0"/>
              </a:rPr>
              <a:pPr algn="ctr"/>
              <a:t>‹#›</a:t>
            </a:fld>
            <a:endParaRPr lang="en-US" sz="2232">
              <a:solidFill>
                <a:srgbClr val="00B0F0"/>
              </a:solidFill>
              <a:latin typeface="Montserrat Light" panose="00000400000000000000" pitchFamily="50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93461B7-16D3-34D0-B5F1-4203E781A1FF}"/>
              </a:ext>
            </a:extLst>
          </p:cNvPr>
          <p:cNvCxnSpPr>
            <a:cxnSpLocks/>
          </p:cNvCxnSpPr>
          <p:nvPr userDrawn="1"/>
        </p:nvCxnSpPr>
        <p:spPr>
          <a:xfrm flipH="1">
            <a:off x="11379547" y="752089"/>
            <a:ext cx="279053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2467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7122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INFO.@COMPANY.COM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mailto:INFO@COMPANY.COM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bject 3">
            <a:extLst>
              <a:ext uri="{FF2B5EF4-FFF2-40B4-BE49-F238E27FC236}">
                <a16:creationId xmlns:a16="http://schemas.microsoft.com/office/drawing/2014/main" id="{BFA367A1-D0E7-8A86-C2AA-D36BF0ED5A4F}"/>
              </a:ext>
            </a:extLst>
          </p:cNvPr>
          <p:cNvSpPr/>
          <p:nvPr/>
        </p:nvSpPr>
        <p:spPr>
          <a:xfrm>
            <a:off x="347" y="2137745"/>
            <a:ext cx="8031748" cy="3141924"/>
          </a:xfrm>
          <a:custGeom>
            <a:avLst/>
            <a:gdLst/>
            <a:ahLst/>
            <a:cxnLst/>
            <a:rect l="l" t="t" r="r" b="b"/>
            <a:pathLst>
              <a:path w="4986655" h="1950720">
                <a:moveTo>
                  <a:pt x="0" y="1950212"/>
                </a:moveTo>
                <a:lnTo>
                  <a:pt x="4986337" y="1950212"/>
                </a:lnTo>
                <a:lnTo>
                  <a:pt x="4986337" y="0"/>
                </a:lnTo>
                <a:lnTo>
                  <a:pt x="0" y="0"/>
                </a:lnTo>
                <a:lnTo>
                  <a:pt x="0" y="1950212"/>
                </a:lnTo>
                <a:close/>
              </a:path>
            </a:pathLst>
          </a:custGeom>
          <a:gradFill>
            <a:gsLst>
              <a:gs pos="5000">
                <a:srgbClr val="223140"/>
              </a:gs>
              <a:gs pos="100000">
                <a:schemeClr val="accent1">
                  <a:lumMod val="75000"/>
                </a:schemeClr>
              </a:gs>
            </a:gsLst>
            <a:lin ang="10800000" scaled="0"/>
          </a:gradFill>
        </p:spPr>
        <p:txBody>
          <a:bodyPr wrap="square" lIns="0" tIns="0" rIns="0" bIns="0" rtlCol="0"/>
          <a:lstStyle/>
          <a:p>
            <a:pPr defTabSz="914400"/>
            <a:endParaRPr sz="2255"/>
          </a:p>
        </p:txBody>
      </p:sp>
      <p:sp>
        <p:nvSpPr>
          <p:cNvPr id="27" name="object 4">
            <a:extLst>
              <a:ext uri="{FF2B5EF4-FFF2-40B4-BE49-F238E27FC236}">
                <a16:creationId xmlns:a16="http://schemas.microsoft.com/office/drawing/2014/main" id="{2D08D4D7-D015-C4F7-6763-7EF2B0CB8CA7}"/>
              </a:ext>
            </a:extLst>
          </p:cNvPr>
          <p:cNvSpPr/>
          <p:nvPr/>
        </p:nvSpPr>
        <p:spPr>
          <a:xfrm>
            <a:off x="6881655" y="4437600"/>
            <a:ext cx="3627735" cy="841733"/>
          </a:xfrm>
          <a:custGeom>
            <a:avLst/>
            <a:gdLst/>
            <a:ahLst/>
            <a:cxnLst/>
            <a:rect l="l" t="t" r="r" b="b"/>
            <a:pathLst>
              <a:path w="2252345" h="522604">
                <a:moveTo>
                  <a:pt x="2252256" y="0"/>
                </a:moveTo>
                <a:lnTo>
                  <a:pt x="0" y="0"/>
                </a:lnTo>
                <a:lnTo>
                  <a:pt x="10629" y="522312"/>
                </a:lnTo>
                <a:lnTo>
                  <a:pt x="2252256" y="522312"/>
                </a:lnTo>
                <a:lnTo>
                  <a:pt x="2252256" y="0"/>
                </a:lnTo>
                <a:close/>
              </a:path>
            </a:pathLst>
          </a:custGeom>
          <a:solidFill>
            <a:srgbClr val="00B0F0"/>
          </a:solidFill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28" name="object 23">
            <a:extLst>
              <a:ext uri="{FF2B5EF4-FFF2-40B4-BE49-F238E27FC236}">
                <a16:creationId xmlns:a16="http://schemas.microsoft.com/office/drawing/2014/main" id="{F9359E98-6816-601B-D6E8-EB473ED6F46A}"/>
              </a:ext>
            </a:extLst>
          </p:cNvPr>
          <p:cNvSpPr txBox="1">
            <a:spLocks/>
          </p:cNvSpPr>
          <p:nvPr/>
        </p:nvSpPr>
        <p:spPr>
          <a:xfrm>
            <a:off x="1233386" y="2814947"/>
            <a:ext cx="6750050" cy="580850"/>
          </a:xfrm>
          <a:prstGeom prst="rect">
            <a:avLst/>
          </a:prstGeom>
        </p:spPr>
        <p:txBody>
          <a:bodyPr vert="horz" wrap="square" lIns="0" tIns="26592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0454">
              <a:spcBef>
                <a:spcPts val="210"/>
              </a:spcBef>
            </a:pPr>
            <a:r>
              <a:rPr lang="en-US" sz="4000">
                <a:solidFill>
                  <a:schemeClr val="bg1"/>
                </a:solidFill>
                <a:latin typeface="Montserrat" panose="02000505000000020004" pitchFamily="2" charset="0"/>
              </a:rPr>
              <a:t>COMPANY PROFILE</a:t>
            </a:r>
            <a:endParaRPr lang="en-US" sz="4000" dirty="0">
              <a:solidFill>
                <a:schemeClr val="bg1"/>
              </a:solidFill>
              <a:latin typeface="Montserrat" panose="02000505000000020004" pitchFamily="2" charset="0"/>
            </a:endParaRPr>
          </a:p>
        </p:txBody>
      </p:sp>
      <p:sp>
        <p:nvSpPr>
          <p:cNvPr id="29" name="object 24">
            <a:extLst>
              <a:ext uri="{FF2B5EF4-FFF2-40B4-BE49-F238E27FC236}">
                <a16:creationId xmlns:a16="http://schemas.microsoft.com/office/drawing/2014/main" id="{F3D34259-1AE9-07E3-5AA8-F7B0285B70A1}"/>
              </a:ext>
            </a:extLst>
          </p:cNvPr>
          <p:cNvSpPr txBox="1"/>
          <p:nvPr/>
        </p:nvSpPr>
        <p:spPr>
          <a:xfrm>
            <a:off x="1233587" y="3435380"/>
            <a:ext cx="4215824" cy="388954"/>
          </a:xfrm>
          <a:prstGeom prst="rect">
            <a:avLst/>
          </a:prstGeom>
        </p:spPr>
        <p:txBody>
          <a:bodyPr vert="horz" wrap="square" lIns="0" tIns="19432" rIns="0" bIns="0" rtlCol="0">
            <a:spAutoFit/>
          </a:bodyPr>
          <a:lstStyle/>
          <a:p>
            <a:pPr marL="20454">
              <a:spcBef>
                <a:spcPts val="153"/>
              </a:spcBef>
            </a:pPr>
            <a:r>
              <a:rPr sz="2400" spc="-17" dirty="0">
                <a:solidFill>
                  <a:srgbClr val="FFFFFF"/>
                </a:solidFill>
                <a:latin typeface="Montserrat Light"/>
                <a:cs typeface="Montserrat Light"/>
              </a:rPr>
              <a:t>BROCHURE</a:t>
            </a:r>
            <a:r>
              <a:rPr sz="2400" spc="-57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2400" spc="-32" dirty="0">
                <a:solidFill>
                  <a:srgbClr val="FFFFFF"/>
                </a:solidFill>
                <a:latin typeface="Montserrat Light"/>
                <a:cs typeface="Montserrat Light"/>
              </a:rPr>
              <a:t>TEMPLATE</a:t>
            </a:r>
            <a:endParaRPr sz="2400">
              <a:latin typeface="Montserrat Light"/>
              <a:cs typeface="Montserrat Light"/>
            </a:endParaRPr>
          </a:p>
        </p:txBody>
      </p:sp>
      <p:sp>
        <p:nvSpPr>
          <p:cNvPr id="30" name="object 25">
            <a:extLst>
              <a:ext uri="{FF2B5EF4-FFF2-40B4-BE49-F238E27FC236}">
                <a16:creationId xmlns:a16="http://schemas.microsoft.com/office/drawing/2014/main" id="{6BD521EE-0B76-5AAC-3679-46DC0AC2CC3A}"/>
              </a:ext>
            </a:extLst>
          </p:cNvPr>
          <p:cNvSpPr txBox="1"/>
          <p:nvPr/>
        </p:nvSpPr>
        <p:spPr>
          <a:xfrm>
            <a:off x="1257228" y="4114524"/>
            <a:ext cx="2179506" cy="514130"/>
          </a:xfrm>
          <a:prstGeom prst="rect">
            <a:avLst/>
          </a:prstGeom>
        </p:spPr>
        <p:txBody>
          <a:bodyPr vert="horz" wrap="square" lIns="0" tIns="21478" rIns="0" bIns="0" rtlCol="0">
            <a:spAutoFit/>
          </a:bodyPr>
          <a:lstStyle/>
          <a:p>
            <a:pPr marL="20454">
              <a:spcBef>
                <a:spcPts val="170"/>
              </a:spcBef>
            </a:pPr>
            <a:r>
              <a:rPr lang="en-US" sz="3200" spc="64">
                <a:solidFill>
                  <a:srgbClr val="FFFFFF"/>
                </a:solidFill>
                <a:latin typeface="Montserrat Light"/>
                <a:cs typeface="Montserrat Light"/>
              </a:rPr>
              <a:t>2022/23</a:t>
            </a:r>
            <a:endParaRPr sz="3200">
              <a:latin typeface="Montserrat Light"/>
              <a:cs typeface="Montserrat Light"/>
            </a:endParaRPr>
          </a:p>
        </p:txBody>
      </p:sp>
      <p:sp>
        <p:nvSpPr>
          <p:cNvPr id="31" name="object 26">
            <a:extLst>
              <a:ext uri="{FF2B5EF4-FFF2-40B4-BE49-F238E27FC236}">
                <a16:creationId xmlns:a16="http://schemas.microsoft.com/office/drawing/2014/main" id="{5C2E37D3-75F1-E889-A7AA-CBF4D4C4F34C}"/>
              </a:ext>
            </a:extLst>
          </p:cNvPr>
          <p:cNvSpPr/>
          <p:nvPr/>
        </p:nvSpPr>
        <p:spPr>
          <a:xfrm>
            <a:off x="1287124" y="3962400"/>
            <a:ext cx="1583235" cy="0"/>
          </a:xfrm>
          <a:custGeom>
            <a:avLst/>
            <a:gdLst/>
            <a:ahLst/>
            <a:cxnLst/>
            <a:rect l="l" t="t" r="r" b="b"/>
            <a:pathLst>
              <a:path w="982980">
                <a:moveTo>
                  <a:pt x="0" y="0"/>
                </a:moveTo>
                <a:lnTo>
                  <a:pt x="982980" y="0"/>
                </a:lnTo>
              </a:path>
            </a:pathLst>
          </a:custGeom>
          <a:ln w="2446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32" name="object 27">
            <a:extLst>
              <a:ext uri="{FF2B5EF4-FFF2-40B4-BE49-F238E27FC236}">
                <a16:creationId xmlns:a16="http://schemas.microsoft.com/office/drawing/2014/main" id="{26777AC0-8214-CF47-2688-C010B34CC908}"/>
              </a:ext>
            </a:extLst>
          </p:cNvPr>
          <p:cNvSpPr/>
          <p:nvPr/>
        </p:nvSpPr>
        <p:spPr>
          <a:xfrm>
            <a:off x="1257228" y="1512758"/>
            <a:ext cx="1222200" cy="172845"/>
          </a:xfrm>
          <a:custGeom>
            <a:avLst/>
            <a:gdLst/>
            <a:ahLst/>
            <a:cxnLst/>
            <a:rect l="l" t="t" r="r" b="b"/>
            <a:pathLst>
              <a:path w="758825" h="107315">
                <a:moveTo>
                  <a:pt x="758342" y="0"/>
                </a:moveTo>
                <a:lnTo>
                  <a:pt x="0" y="0"/>
                </a:lnTo>
                <a:lnTo>
                  <a:pt x="0" y="107073"/>
                </a:lnTo>
                <a:lnTo>
                  <a:pt x="758342" y="107073"/>
                </a:lnTo>
                <a:lnTo>
                  <a:pt x="758342" y="0"/>
                </a:lnTo>
                <a:close/>
              </a:path>
            </a:pathLst>
          </a:custGeom>
          <a:solidFill>
            <a:srgbClr val="00B0F0"/>
          </a:solidFill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33" name="object 28">
            <a:extLst>
              <a:ext uri="{FF2B5EF4-FFF2-40B4-BE49-F238E27FC236}">
                <a16:creationId xmlns:a16="http://schemas.microsoft.com/office/drawing/2014/main" id="{13FCB038-8838-C216-71B0-4B75203FA8E8}"/>
              </a:ext>
            </a:extLst>
          </p:cNvPr>
          <p:cNvSpPr txBox="1"/>
          <p:nvPr/>
        </p:nvSpPr>
        <p:spPr>
          <a:xfrm>
            <a:off x="1287124" y="5612767"/>
            <a:ext cx="2708626" cy="838444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20454">
              <a:spcBef>
                <a:spcPts val="161"/>
              </a:spcBef>
            </a:pPr>
            <a:r>
              <a:rPr sz="1400" dirty="0">
                <a:solidFill>
                  <a:srgbClr val="231F20"/>
                </a:solidFill>
                <a:latin typeface="Montserrat Medium" panose="00000600000000000000" pitchFamily="50" charset="0"/>
                <a:cs typeface="Arial Black"/>
              </a:rPr>
              <a:t>SUMMARY</a:t>
            </a:r>
            <a:endParaRPr sz="1200">
              <a:latin typeface="Montserrat Medium" panose="00000600000000000000" pitchFamily="50" charset="0"/>
              <a:cs typeface="Arial Black"/>
            </a:endParaRPr>
          </a:p>
          <a:p>
            <a:pPr marL="20454" marR="8182" algn="just">
              <a:lnSpc>
                <a:spcPct val="150000"/>
              </a:lnSpc>
              <a:spcBef>
                <a:spcPts val="555"/>
              </a:spcBef>
            </a:pPr>
            <a:r>
              <a:rPr sz="1200" spc="-8">
                <a:solidFill>
                  <a:srgbClr val="231F20"/>
                </a:solidFill>
                <a:latin typeface="Montserrat Light"/>
                <a:cs typeface="Montserrat Light"/>
              </a:rPr>
              <a:t>VOLENIM  </a:t>
            </a:r>
            <a:r>
              <a:rPr sz="1200">
                <a:solidFill>
                  <a:srgbClr val="231F20"/>
                </a:solidFill>
                <a:latin typeface="Montserrat Light"/>
                <a:cs typeface="Montserrat Light"/>
              </a:rPr>
              <a:t>AXIMINC</a:t>
            </a:r>
            <a:r>
              <a:rPr lang="en-US" sz="1200">
                <a:solidFill>
                  <a:srgbClr val="231F20"/>
                </a:solidFill>
                <a:latin typeface="Montserrat Light"/>
                <a:cs typeface="Montserrat Light"/>
              </a:rPr>
              <a:t>sa</a:t>
            </a:r>
            <a:r>
              <a:rPr sz="120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200" spc="-8" dirty="0">
                <a:solidFill>
                  <a:srgbClr val="231F20"/>
                </a:solidFill>
                <a:latin typeface="Montserrat Light"/>
                <a:cs typeface="Montserrat Light"/>
              </a:rPr>
              <a:t>IENDAECTEM </a:t>
            </a:r>
            <a:r>
              <a:rPr sz="1200" dirty="0">
                <a:solidFill>
                  <a:srgbClr val="231F20"/>
                </a:solidFill>
                <a:latin typeface="Montserrat Light"/>
                <a:cs typeface="Montserrat Light"/>
              </a:rPr>
              <a:t>ES </a:t>
            </a:r>
            <a:r>
              <a:rPr sz="1200" spc="-8" dirty="0">
                <a:solidFill>
                  <a:srgbClr val="231F20"/>
                </a:solidFill>
                <a:latin typeface="Montserrat Light"/>
                <a:cs typeface="Montserrat Light"/>
              </a:rPr>
              <a:t>AS</a:t>
            </a:r>
            <a:r>
              <a:rPr sz="1200" spc="-234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200" spc="-17" dirty="0">
                <a:solidFill>
                  <a:srgbClr val="231F20"/>
                </a:solidFill>
                <a:latin typeface="Montserrat Light"/>
                <a:cs typeface="Montserrat Light"/>
              </a:rPr>
              <a:t>VOLUPTAQUI  </a:t>
            </a:r>
            <a:r>
              <a:rPr sz="1200" dirty="0">
                <a:solidFill>
                  <a:srgbClr val="231F20"/>
                </a:solidFill>
                <a:latin typeface="Montserrat Light"/>
                <a:cs typeface="Montserrat Light"/>
              </a:rPr>
              <a:t>RE DUS,</a:t>
            </a:r>
            <a:r>
              <a:rPr sz="1200" spc="-8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200" dirty="0">
                <a:solidFill>
                  <a:srgbClr val="231F20"/>
                </a:solidFill>
                <a:latin typeface="Montserrat Light"/>
                <a:cs typeface="Montserrat Light"/>
              </a:rPr>
              <a:t>SUM</a:t>
            </a:r>
            <a:endParaRPr sz="1200">
              <a:latin typeface="Montserrat Light"/>
              <a:cs typeface="Montserrat Light"/>
            </a:endParaRPr>
          </a:p>
        </p:txBody>
      </p:sp>
      <p:sp>
        <p:nvSpPr>
          <p:cNvPr id="34" name="object 29">
            <a:extLst>
              <a:ext uri="{FF2B5EF4-FFF2-40B4-BE49-F238E27FC236}">
                <a16:creationId xmlns:a16="http://schemas.microsoft.com/office/drawing/2014/main" id="{3D8EFE66-1340-118E-E09D-36E72CEF1F3C}"/>
              </a:ext>
            </a:extLst>
          </p:cNvPr>
          <p:cNvSpPr txBox="1"/>
          <p:nvPr/>
        </p:nvSpPr>
        <p:spPr>
          <a:xfrm>
            <a:off x="5562599" y="5612767"/>
            <a:ext cx="1957316" cy="838444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20454">
              <a:spcBef>
                <a:spcPts val="161"/>
              </a:spcBef>
            </a:pPr>
            <a:r>
              <a:rPr sz="1400" dirty="0">
                <a:solidFill>
                  <a:srgbClr val="231F20"/>
                </a:solidFill>
                <a:latin typeface="Montserrat Medium" panose="00000600000000000000" pitchFamily="50" charset="0"/>
                <a:cs typeface="Arial Black"/>
              </a:rPr>
              <a:t>ADDRESS</a:t>
            </a:r>
            <a:endParaRPr sz="1400">
              <a:latin typeface="Montserrat Medium" panose="00000600000000000000" pitchFamily="50" charset="0"/>
              <a:cs typeface="Arial Black"/>
            </a:endParaRPr>
          </a:p>
          <a:p>
            <a:pPr marL="20454" marR="8182">
              <a:lnSpc>
                <a:spcPct val="150000"/>
              </a:lnSpc>
              <a:spcBef>
                <a:spcPts val="555"/>
              </a:spcBef>
            </a:pPr>
            <a:r>
              <a:rPr sz="1200" dirty="0">
                <a:solidFill>
                  <a:srgbClr val="231F20"/>
                </a:solidFill>
                <a:latin typeface="Montserrat Light"/>
                <a:cs typeface="Montserrat Light"/>
              </a:rPr>
              <a:t>ADRRESS </a:t>
            </a:r>
            <a:r>
              <a:rPr sz="1200" spc="-89" dirty="0">
                <a:solidFill>
                  <a:srgbClr val="231F20"/>
                </a:solidFill>
                <a:latin typeface="Montserrat Light"/>
                <a:cs typeface="Montserrat Light"/>
              </a:rPr>
              <a:t>(1) </a:t>
            </a:r>
            <a:r>
              <a:rPr sz="1200" dirty="0">
                <a:solidFill>
                  <a:srgbClr val="231F20"/>
                </a:solidFill>
                <a:latin typeface="Montserrat Light"/>
                <a:cs typeface="Montserrat Light"/>
              </a:rPr>
              <a:t>LINE HERE  ADRRESS </a:t>
            </a:r>
            <a:r>
              <a:rPr sz="1200" spc="-17" dirty="0">
                <a:solidFill>
                  <a:srgbClr val="231F20"/>
                </a:solidFill>
                <a:latin typeface="Montserrat Light"/>
                <a:cs typeface="Montserrat Light"/>
              </a:rPr>
              <a:t>(2) </a:t>
            </a:r>
            <a:r>
              <a:rPr sz="1200" dirty="0">
                <a:solidFill>
                  <a:srgbClr val="231F20"/>
                </a:solidFill>
                <a:latin typeface="Montserrat Light"/>
                <a:cs typeface="Montserrat Light"/>
              </a:rPr>
              <a:t>LINE</a:t>
            </a:r>
            <a:r>
              <a:rPr sz="1200" spc="-136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200" dirty="0">
                <a:solidFill>
                  <a:srgbClr val="231F20"/>
                </a:solidFill>
                <a:latin typeface="Montserrat Light"/>
                <a:cs typeface="Montserrat Light"/>
              </a:rPr>
              <a:t>HERE</a:t>
            </a:r>
            <a:endParaRPr sz="1200">
              <a:latin typeface="Montserrat Light"/>
              <a:cs typeface="Montserrat Light"/>
            </a:endParaRPr>
          </a:p>
        </p:txBody>
      </p:sp>
      <p:sp>
        <p:nvSpPr>
          <p:cNvPr id="35" name="object 30">
            <a:extLst>
              <a:ext uri="{FF2B5EF4-FFF2-40B4-BE49-F238E27FC236}">
                <a16:creationId xmlns:a16="http://schemas.microsoft.com/office/drawing/2014/main" id="{5243A77F-6DFA-9F14-8F57-3BE5B6174B7D}"/>
              </a:ext>
            </a:extLst>
          </p:cNvPr>
          <p:cNvSpPr/>
          <p:nvPr/>
        </p:nvSpPr>
        <p:spPr>
          <a:xfrm>
            <a:off x="4876800" y="5896916"/>
            <a:ext cx="0" cy="386603"/>
          </a:xfrm>
          <a:custGeom>
            <a:avLst/>
            <a:gdLst/>
            <a:ahLst/>
            <a:cxnLst/>
            <a:rect l="l" t="t" r="r" b="b"/>
            <a:pathLst>
              <a:path h="240029">
                <a:moveTo>
                  <a:pt x="0" y="0"/>
                </a:moveTo>
                <a:lnTo>
                  <a:pt x="0" y="239547"/>
                </a:lnTo>
              </a:path>
            </a:pathLst>
          </a:custGeom>
          <a:ln w="1032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36" name="object 31">
            <a:extLst>
              <a:ext uri="{FF2B5EF4-FFF2-40B4-BE49-F238E27FC236}">
                <a16:creationId xmlns:a16="http://schemas.microsoft.com/office/drawing/2014/main" id="{E36AEB8C-40B8-7927-29B3-992CC5D237F8}"/>
              </a:ext>
            </a:extLst>
          </p:cNvPr>
          <p:cNvSpPr/>
          <p:nvPr/>
        </p:nvSpPr>
        <p:spPr>
          <a:xfrm>
            <a:off x="7924800" y="5896916"/>
            <a:ext cx="0" cy="386603"/>
          </a:xfrm>
          <a:custGeom>
            <a:avLst/>
            <a:gdLst/>
            <a:ahLst/>
            <a:cxnLst/>
            <a:rect l="l" t="t" r="r" b="b"/>
            <a:pathLst>
              <a:path h="240029">
                <a:moveTo>
                  <a:pt x="0" y="0"/>
                </a:moveTo>
                <a:lnTo>
                  <a:pt x="0" y="239547"/>
                </a:lnTo>
              </a:path>
            </a:pathLst>
          </a:custGeom>
          <a:ln w="1032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37" name="object 32">
            <a:extLst>
              <a:ext uri="{FF2B5EF4-FFF2-40B4-BE49-F238E27FC236}">
                <a16:creationId xmlns:a16="http://schemas.microsoft.com/office/drawing/2014/main" id="{1C16983E-DFBE-21FC-0C95-BC9014A5D9AF}"/>
              </a:ext>
            </a:extLst>
          </p:cNvPr>
          <p:cNvSpPr txBox="1"/>
          <p:nvPr/>
        </p:nvSpPr>
        <p:spPr>
          <a:xfrm>
            <a:off x="8763000" y="5612760"/>
            <a:ext cx="2125235" cy="797792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20454">
              <a:spcBef>
                <a:spcPts val="161"/>
              </a:spcBef>
            </a:pPr>
            <a:r>
              <a:rPr sz="1400" dirty="0">
                <a:solidFill>
                  <a:srgbClr val="231F20"/>
                </a:solidFill>
                <a:latin typeface="Montserrat Medium" panose="00000600000000000000" pitchFamily="50" charset="0"/>
                <a:cs typeface="Arial Black"/>
              </a:rPr>
              <a:t>CONTACT US</a:t>
            </a:r>
            <a:endParaRPr sz="1400">
              <a:latin typeface="Montserrat Medium" panose="00000600000000000000" pitchFamily="50" charset="0"/>
              <a:cs typeface="Arial Black"/>
            </a:endParaRPr>
          </a:p>
          <a:p>
            <a:pPr marL="20454">
              <a:spcBef>
                <a:spcPts val="869"/>
              </a:spcBef>
            </a:pPr>
            <a:r>
              <a:rPr sz="1200" spc="113" dirty="0">
                <a:solidFill>
                  <a:srgbClr val="231F20"/>
                </a:solidFill>
                <a:latin typeface="Montserrat Light"/>
                <a:cs typeface="Montserrat Light"/>
              </a:rPr>
              <a:t>+522346 </a:t>
            </a:r>
            <a:r>
              <a:rPr sz="1200" spc="129" dirty="0">
                <a:solidFill>
                  <a:srgbClr val="231F20"/>
                </a:solidFill>
                <a:latin typeface="Montserrat Light"/>
                <a:cs typeface="Montserrat Light"/>
              </a:rPr>
              <a:t>866</a:t>
            </a:r>
            <a:r>
              <a:rPr sz="1200" spc="242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200" spc="184" dirty="0">
                <a:solidFill>
                  <a:srgbClr val="231F20"/>
                </a:solidFill>
                <a:latin typeface="Montserrat Light"/>
                <a:cs typeface="Montserrat Light"/>
              </a:rPr>
              <a:t>008</a:t>
            </a:r>
            <a:r>
              <a:rPr sz="1200" spc="-96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endParaRPr sz="1200">
              <a:latin typeface="Montserrat Light"/>
              <a:cs typeface="Montserrat Light"/>
            </a:endParaRPr>
          </a:p>
          <a:p>
            <a:pPr marL="20454">
              <a:spcBef>
                <a:spcPts val="580"/>
              </a:spcBef>
            </a:pPr>
            <a:r>
              <a:rPr sz="1200" spc="-17" dirty="0">
                <a:solidFill>
                  <a:srgbClr val="231F20"/>
                </a:solidFill>
                <a:latin typeface="Montserrat Light"/>
                <a:cs typeface="Montserrat Light"/>
                <a:hlinkClick r:id="rId2"/>
              </a:rPr>
              <a:t>INFO.@COMPANY.COM</a:t>
            </a:r>
            <a:endParaRPr sz="1200">
              <a:latin typeface="Montserrat Light"/>
              <a:cs typeface="Montserrat Light"/>
            </a:endParaRPr>
          </a:p>
        </p:txBody>
      </p:sp>
      <p:grpSp>
        <p:nvGrpSpPr>
          <p:cNvPr id="38" name="Graphic 36">
            <a:extLst>
              <a:ext uri="{FF2B5EF4-FFF2-40B4-BE49-F238E27FC236}">
                <a16:creationId xmlns:a16="http://schemas.microsoft.com/office/drawing/2014/main" id="{3517425F-DCDF-895B-D9C8-E3A40459A1A9}"/>
              </a:ext>
            </a:extLst>
          </p:cNvPr>
          <p:cNvGrpSpPr/>
          <p:nvPr/>
        </p:nvGrpSpPr>
        <p:grpSpPr>
          <a:xfrm>
            <a:off x="8139263" y="4081233"/>
            <a:ext cx="2299425" cy="858968"/>
            <a:chOff x="8218807" y="3423036"/>
            <a:chExt cx="2299425" cy="858968"/>
          </a:xfrm>
          <a:solidFill>
            <a:srgbClr val="030304"/>
          </a:solidFill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AF7DB57A-7254-D428-ABFB-A57FB6704531}"/>
                </a:ext>
              </a:extLst>
            </p:cNvPr>
            <p:cNvSpPr/>
            <p:nvPr/>
          </p:nvSpPr>
          <p:spPr>
            <a:xfrm>
              <a:off x="10358695" y="4122467"/>
              <a:ext cx="159537" cy="159537"/>
            </a:xfrm>
            <a:custGeom>
              <a:avLst/>
              <a:gdLst>
                <a:gd name="connsiteX0" fmla="*/ 0 w 159537"/>
                <a:gd name="connsiteY0" fmla="*/ 79769 h 159537"/>
                <a:gd name="connsiteX1" fmla="*/ 79769 w 159537"/>
                <a:gd name="connsiteY1" fmla="*/ 0 h 159537"/>
                <a:gd name="connsiteX2" fmla="*/ 159537 w 159537"/>
                <a:gd name="connsiteY2" fmla="*/ 79769 h 159537"/>
                <a:gd name="connsiteX3" fmla="*/ 79769 w 159537"/>
                <a:gd name="connsiteY3" fmla="*/ 159537 h 159537"/>
                <a:gd name="connsiteX4" fmla="*/ 0 w 159537"/>
                <a:gd name="connsiteY4" fmla="*/ 79769 h 159537"/>
                <a:gd name="connsiteX5" fmla="*/ 145070 w 159537"/>
                <a:gd name="connsiteY5" fmla="*/ 79769 h 159537"/>
                <a:gd name="connsiteX6" fmla="*/ 79769 w 159537"/>
                <a:gd name="connsiteY6" fmla="*/ 14467 h 159537"/>
                <a:gd name="connsiteX7" fmla="*/ 14467 w 159537"/>
                <a:gd name="connsiteY7" fmla="*/ 79769 h 159537"/>
                <a:gd name="connsiteX8" fmla="*/ 79769 w 159537"/>
                <a:gd name="connsiteY8" fmla="*/ 145070 h 159537"/>
                <a:gd name="connsiteX9" fmla="*/ 145070 w 159537"/>
                <a:gd name="connsiteY9" fmla="*/ 79769 h 15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9537" h="159537">
                  <a:moveTo>
                    <a:pt x="0" y="79769"/>
                  </a:moveTo>
                  <a:cubicBezTo>
                    <a:pt x="0" y="35765"/>
                    <a:pt x="35765" y="0"/>
                    <a:pt x="79769" y="0"/>
                  </a:cubicBezTo>
                  <a:cubicBezTo>
                    <a:pt x="123772" y="0"/>
                    <a:pt x="159537" y="35765"/>
                    <a:pt x="159537" y="79769"/>
                  </a:cubicBezTo>
                  <a:cubicBezTo>
                    <a:pt x="159537" y="123772"/>
                    <a:pt x="123772" y="159537"/>
                    <a:pt x="79769" y="159537"/>
                  </a:cubicBezTo>
                  <a:cubicBezTo>
                    <a:pt x="35966" y="159537"/>
                    <a:pt x="0" y="123772"/>
                    <a:pt x="0" y="79769"/>
                  </a:cubicBezTo>
                  <a:close/>
                  <a:moveTo>
                    <a:pt x="145070" y="79769"/>
                  </a:moveTo>
                  <a:cubicBezTo>
                    <a:pt x="145070" y="43802"/>
                    <a:pt x="115735" y="14467"/>
                    <a:pt x="79769" y="14467"/>
                  </a:cubicBezTo>
                  <a:cubicBezTo>
                    <a:pt x="43802" y="14467"/>
                    <a:pt x="14467" y="43802"/>
                    <a:pt x="14467" y="79769"/>
                  </a:cubicBezTo>
                  <a:cubicBezTo>
                    <a:pt x="14467" y="115735"/>
                    <a:pt x="43802" y="145070"/>
                    <a:pt x="79769" y="145070"/>
                  </a:cubicBezTo>
                  <a:cubicBezTo>
                    <a:pt x="115735" y="145070"/>
                    <a:pt x="145070" y="115735"/>
                    <a:pt x="145070" y="79769"/>
                  </a:cubicBezTo>
                  <a:close/>
                </a:path>
              </a:pathLst>
            </a:custGeom>
            <a:solidFill>
              <a:srgbClr val="030304"/>
            </a:solidFill>
            <a:ln w="200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50A97412-7463-F0A5-1822-31CF59F03429}"/>
                </a:ext>
              </a:extLst>
            </p:cNvPr>
            <p:cNvSpPr/>
            <p:nvPr/>
          </p:nvSpPr>
          <p:spPr>
            <a:xfrm>
              <a:off x="9930717" y="4122467"/>
              <a:ext cx="159537" cy="159537"/>
            </a:xfrm>
            <a:custGeom>
              <a:avLst/>
              <a:gdLst>
                <a:gd name="connsiteX0" fmla="*/ 0 w 159537"/>
                <a:gd name="connsiteY0" fmla="*/ 79769 h 159537"/>
                <a:gd name="connsiteX1" fmla="*/ 79769 w 159537"/>
                <a:gd name="connsiteY1" fmla="*/ 0 h 159537"/>
                <a:gd name="connsiteX2" fmla="*/ 159537 w 159537"/>
                <a:gd name="connsiteY2" fmla="*/ 79769 h 159537"/>
                <a:gd name="connsiteX3" fmla="*/ 79769 w 159537"/>
                <a:gd name="connsiteY3" fmla="*/ 159537 h 159537"/>
                <a:gd name="connsiteX4" fmla="*/ 0 w 159537"/>
                <a:gd name="connsiteY4" fmla="*/ 79769 h 159537"/>
                <a:gd name="connsiteX5" fmla="*/ 145070 w 159537"/>
                <a:gd name="connsiteY5" fmla="*/ 79769 h 159537"/>
                <a:gd name="connsiteX6" fmla="*/ 79769 w 159537"/>
                <a:gd name="connsiteY6" fmla="*/ 14467 h 159537"/>
                <a:gd name="connsiteX7" fmla="*/ 14467 w 159537"/>
                <a:gd name="connsiteY7" fmla="*/ 79769 h 159537"/>
                <a:gd name="connsiteX8" fmla="*/ 79769 w 159537"/>
                <a:gd name="connsiteY8" fmla="*/ 145070 h 159537"/>
                <a:gd name="connsiteX9" fmla="*/ 145070 w 159537"/>
                <a:gd name="connsiteY9" fmla="*/ 79769 h 15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9537" h="159537">
                  <a:moveTo>
                    <a:pt x="0" y="79769"/>
                  </a:moveTo>
                  <a:cubicBezTo>
                    <a:pt x="0" y="35765"/>
                    <a:pt x="35765" y="0"/>
                    <a:pt x="79769" y="0"/>
                  </a:cubicBezTo>
                  <a:cubicBezTo>
                    <a:pt x="123772" y="0"/>
                    <a:pt x="159537" y="35765"/>
                    <a:pt x="159537" y="79769"/>
                  </a:cubicBezTo>
                  <a:cubicBezTo>
                    <a:pt x="159537" y="123772"/>
                    <a:pt x="123772" y="159537"/>
                    <a:pt x="79769" y="159537"/>
                  </a:cubicBezTo>
                  <a:cubicBezTo>
                    <a:pt x="35765" y="159537"/>
                    <a:pt x="0" y="123772"/>
                    <a:pt x="0" y="79769"/>
                  </a:cubicBezTo>
                  <a:close/>
                  <a:moveTo>
                    <a:pt x="145070" y="79769"/>
                  </a:moveTo>
                  <a:cubicBezTo>
                    <a:pt x="145070" y="43802"/>
                    <a:pt x="115735" y="14467"/>
                    <a:pt x="79769" y="14467"/>
                  </a:cubicBezTo>
                  <a:cubicBezTo>
                    <a:pt x="43802" y="14467"/>
                    <a:pt x="14467" y="43802"/>
                    <a:pt x="14467" y="79769"/>
                  </a:cubicBezTo>
                  <a:cubicBezTo>
                    <a:pt x="14467" y="115735"/>
                    <a:pt x="43802" y="145070"/>
                    <a:pt x="79769" y="145070"/>
                  </a:cubicBezTo>
                  <a:cubicBezTo>
                    <a:pt x="115735" y="145070"/>
                    <a:pt x="145070" y="115735"/>
                    <a:pt x="145070" y="79769"/>
                  </a:cubicBezTo>
                  <a:close/>
                </a:path>
              </a:pathLst>
            </a:custGeom>
            <a:solidFill>
              <a:srgbClr val="030304"/>
            </a:solidFill>
            <a:ln w="200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22B25C6-650E-4910-1937-B2EF4D6B651C}"/>
                </a:ext>
              </a:extLst>
            </p:cNvPr>
            <p:cNvSpPr/>
            <p:nvPr/>
          </p:nvSpPr>
          <p:spPr>
            <a:xfrm>
              <a:off x="9502740" y="4122467"/>
              <a:ext cx="159537" cy="159537"/>
            </a:xfrm>
            <a:custGeom>
              <a:avLst/>
              <a:gdLst>
                <a:gd name="connsiteX0" fmla="*/ 0 w 159537"/>
                <a:gd name="connsiteY0" fmla="*/ 79769 h 159537"/>
                <a:gd name="connsiteX1" fmla="*/ 79769 w 159537"/>
                <a:gd name="connsiteY1" fmla="*/ 0 h 159537"/>
                <a:gd name="connsiteX2" fmla="*/ 159537 w 159537"/>
                <a:gd name="connsiteY2" fmla="*/ 79769 h 159537"/>
                <a:gd name="connsiteX3" fmla="*/ 79769 w 159537"/>
                <a:gd name="connsiteY3" fmla="*/ 159537 h 159537"/>
                <a:gd name="connsiteX4" fmla="*/ 0 w 159537"/>
                <a:gd name="connsiteY4" fmla="*/ 79769 h 159537"/>
                <a:gd name="connsiteX5" fmla="*/ 145070 w 159537"/>
                <a:gd name="connsiteY5" fmla="*/ 79769 h 159537"/>
                <a:gd name="connsiteX6" fmla="*/ 79769 w 159537"/>
                <a:gd name="connsiteY6" fmla="*/ 14467 h 159537"/>
                <a:gd name="connsiteX7" fmla="*/ 14467 w 159537"/>
                <a:gd name="connsiteY7" fmla="*/ 79769 h 159537"/>
                <a:gd name="connsiteX8" fmla="*/ 79769 w 159537"/>
                <a:gd name="connsiteY8" fmla="*/ 145070 h 159537"/>
                <a:gd name="connsiteX9" fmla="*/ 145070 w 159537"/>
                <a:gd name="connsiteY9" fmla="*/ 79769 h 15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9537" h="159537">
                  <a:moveTo>
                    <a:pt x="0" y="79769"/>
                  </a:moveTo>
                  <a:cubicBezTo>
                    <a:pt x="0" y="35765"/>
                    <a:pt x="35765" y="0"/>
                    <a:pt x="79769" y="0"/>
                  </a:cubicBezTo>
                  <a:cubicBezTo>
                    <a:pt x="123772" y="0"/>
                    <a:pt x="159537" y="35765"/>
                    <a:pt x="159537" y="79769"/>
                  </a:cubicBezTo>
                  <a:cubicBezTo>
                    <a:pt x="159537" y="123772"/>
                    <a:pt x="123772" y="159537"/>
                    <a:pt x="79769" y="159537"/>
                  </a:cubicBezTo>
                  <a:cubicBezTo>
                    <a:pt x="35765" y="159537"/>
                    <a:pt x="0" y="123772"/>
                    <a:pt x="0" y="79769"/>
                  </a:cubicBezTo>
                  <a:close/>
                  <a:moveTo>
                    <a:pt x="145070" y="79769"/>
                  </a:moveTo>
                  <a:cubicBezTo>
                    <a:pt x="145070" y="43802"/>
                    <a:pt x="115735" y="14467"/>
                    <a:pt x="79769" y="14467"/>
                  </a:cubicBezTo>
                  <a:cubicBezTo>
                    <a:pt x="43802" y="14467"/>
                    <a:pt x="14467" y="43802"/>
                    <a:pt x="14467" y="79769"/>
                  </a:cubicBezTo>
                  <a:cubicBezTo>
                    <a:pt x="14467" y="115735"/>
                    <a:pt x="43802" y="145070"/>
                    <a:pt x="79769" y="145070"/>
                  </a:cubicBezTo>
                  <a:cubicBezTo>
                    <a:pt x="115735" y="145070"/>
                    <a:pt x="145070" y="115735"/>
                    <a:pt x="145070" y="79769"/>
                  </a:cubicBezTo>
                  <a:close/>
                </a:path>
              </a:pathLst>
            </a:custGeom>
            <a:solidFill>
              <a:srgbClr val="030304"/>
            </a:solidFill>
            <a:ln w="200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3B2B1FB1-1566-A2BB-731C-8682508DD9C4}"/>
                </a:ext>
              </a:extLst>
            </p:cNvPr>
            <p:cNvSpPr/>
            <p:nvPr/>
          </p:nvSpPr>
          <p:spPr>
            <a:xfrm>
              <a:off x="9074762" y="4122467"/>
              <a:ext cx="159537" cy="159537"/>
            </a:xfrm>
            <a:custGeom>
              <a:avLst/>
              <a:gdLst>
                <a:gd name="connsiteX0" fmla="*/ 0 w 159537"/>
                <a:gd name="connsiteY0" fmla="*/ 79769 h 159537"/>
                <a:gd name="connsiteX1" fmla="*/ 79769 w 159537"/>
                <a:gd name="connsiteY1" fmla="*/ 0 h 159537"/>
                <a:gd name="connsiteX2" fmla="*/ 159537 w 159537"/>
                <a:gd name="connsiteY2" fmla="*/ 79769 h 159537"/>
                <a:gd name="connsiteX3" fmla="*/ 79769 w 159537"/>
                <a:gd name="connsiteY3" fmla="*/ 159537 h 159537"/>
                <a:gd name="connsiteX4" fmla="*/ 0 w 159537"/>
                <a:gd name="connsiteY4" fmla="*/ 79769 h 159537"/>
                <a:gd name="connsiteX5" fmla="*/ 145070 w 159537"/>
                <a:gd name="connsiteY5" fmla="*/ 79769 h 159537"/>
                <a:gd name="connsiteX6" fmla="*/ 79769 w 159537"/>
                <a:gd name="connsiteY6" fmla="*/ 14467 h 159537"/>
                <a:gd name="connsiteX7" fmla="*/ 14467 w 159537"/>
                <a:gd name="connsiteY7" fmla="*/ 79769 h 159537"/>
                <a:gd name="connsiteX8" fmla="*/ 79769 w 159537"/>
                <a:gd name="connsiteY8" fmla="*/ 145070 h 159537"/>
                <a:gd name="connsiteX9" fmla="*/ 145070 w 159537"/>
                <a:gd name="connsiteY9" fmla="*/ 79769 h 15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9537" h="159537">
                  <a:moveTo>
                    <a:pt x="0" y="79769"/>
                  </a:moveTo>
                  <a:cubicBezTo>
                    <a:pt x="0" y="35765"/>
                    <a:pt x="35765" y="0"/>
                    <a:pt x="79769" y="0"/>
                  </a:cubicBezTo>
                  <a:cubicBezTo>
                    <a:pt x="123772" y="0"/>
                    <a:pt x="159537" y="35765"/>
                    <a:pt x="159537" y="79769"/>
                  </a:cubicBezTo>
                  <a:cubicBezTo>
                    <a:pt x="159537" y="123772"/>
                    <a:pt x="123772" y="159537"/>
                    <a:pt x="79769" y="159537"/>
                  </a:cubicBezTo>
                  <a:cubicBezTo>
                    <a:pt x="35765" y="159537"/>
                    <a:pt x="0" y="123772"/>
                    <a:pt x="0" y="79769"/>
                  </a:cubicBezTo>
                  <a:close/>
                  <a:moveTo>
                    <a:pt x="145070" y="79769"/>
                  </a:moveTo>
                  <a:cubicBezTo>
                    <a:pt x="145070" y="43802"/>
                    <a:pt x="115735" y="14467"/>
                    <a:pt x="79769" y="14467"/>
                  </a:cubicBezTo>
                  <a:cubicBezTo>
                    <a:pt x="43802" y="14467"/>
                    <a:pt x="14467" y="43802"/>
                    <a:pt x="14467" y="79769"/>
                  </a:cubicBezTo>
                  <a:cubicBezTo>
                    <a:pt x="14467" y="115735"/>
                    <a:pt x="43802" y="145070"/>
                    <a:pt x="79769" y="145070"/>
                  </a:cubicBezTo>
                  <a:cubicBezTo>
                    <a:pt x="115735" y="144869"/>
                    <a:pt x="145070" y="115735"/>
                    <a:pt x="145070" y="79769"/>
                  </a:cubicBezTo>
                  <a:close/>
                </a:path>
              </a:pathLst>
            </a:custGeom>
            <a:solidFill>
              <a:srgbClr val="030304"/>
            </a:solidFill>
            <a:ln w="200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8E75F3E4-7F2A-A078-79E6-B94E8F0CE3FF}"/>
                </a:ext>
              </a:extLst>
            </p:cNvPr>
            <p:cNvSpPr/>
            <p:nvPr/>
          </p:nvSpPr>
          <p:spPr>
            <a:xfrm>
              <a:off x="8646784" y="4122467"/>
              <a:ext cx="159537" cy="159537"/>
            </a:xfrm>
            <a:custGeom>
              <a:avLst/>
              <a:gdLst>
                <a:gd name="connsiteX0" fmla="*/ 0 w 159537"/>
                <a:gd name="connsiteY0" fmla="*/ 79769 h 159537"/>
                <a:gd name="connsiteX1" fmla="*/ 79769 w 159537"/>
                <a:gd name="connsiteY1" fmla="*/ 0 h 159537"/>
                <a:gd name="connsiteX2" fmla="*/ 159537 w 159537"/>
                <a:gd name="connsiteY2" fmla="*/ 79769 h 159537"/>
                <a:gd name="connsiteX3" fmla="*/ 79769 w 159537"/>
                <a:gd name="connsiteY3" fmla="*/ 159537 h 159537"/>
                <a:gd name="connsiteX4" fmla="*/ 0 w 159537"/>
                <a:gd name="connsiteY4" fmla="*/ 79769 h 159537"/>
                <a:gd name="connsiteX5" fmla="*/ 145070 w 159537"/>
                <a:gd name="connsiteY5" fmla="*/ 79769 h 159537"/>
                <a:gd name="connsiteX6" fmla="*/ 79769 w 159537"/>
                <a:gd name="connsiteY6" fmla="*/ 14467 h 159537"/>
                <a:gd name="connsiteX7" fmla="*/ 14467 w 159537"/>
                <a:gd name="connsiteY7" fmla="*/ 79769 h 159537"/>
                <a:gd name="connsiteX8" fmla="*/ 79769 w 159537"/>
                <a:gd name="connsiteY8" fmla="*/ 145070 h 159537"/>
                <a:gd name="connsiteX9" fmla="*/ 145070 w 159537"/>
                <a:gd name="connsiteY9" fmla="*/ 79769 h 15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9537" h="159537">
                  <a:moveTo>
                    <a:pt x="0" y="79769"/>
                  </a:moveTo>
                  <a:cubicBezTo>
                    <a:pt x="0" y="35765"/>
                    <a:pt x="35765" y="0"/>
                    <a:pt x="79769" y="0"/>
                  </a:cubicBezTo>
                  <a:cubicBezTo>
                    <a:pt x="123772" y="0"/>
                    <a:pt x="159537" y="35765"/>
                    <a:pt x="159537" y="79769"/>
                  </a:cubicBezTo>
                  <a:cubicBezTo>
                    <a:pt x="159537" y="123772"/>
                    <a:pt x="123772" y="159537"/>
                    <a:pt x="79769" y="159537"/>
                  </a:cubicBezTo>
                  <a:cubicBezTo>
                    <a:pt x="35765" y="159537"/>
                    <a:pt x="0" y="123772"/>
                    <a:pt x="0" y="79769"/>
                  </a:cubicBezTo>
                  <a:close/>
                  <a:moveTo>
                    <a:pt x="145070" y="79769"/>
                  </a:moveTo>
                  <a:cubicBezTo>
                    <a:pt x="145070" y="43802"/>
                    <a:pt x="115735" y="14467"/>
                    <a:pt x="79769" y="14467"/>
                  </a:cubicBezTo>
                  <a:cubicBezTo>
                    <a:pt x="43802" y="14467"/>
                    <a:pt x="14467" y="43802"/>
                    <a:pt x="14467" y="79769"/>
                  </a:cubicBezTo>
                  <a:cubicBezTo>
                    <a:pt x="14467" y="115735"/>
                    <a:pt x="43802" y="145070"/>
                    <a:pt x="79769" y="145070"/>
                  </a:cubicBezTo>
                  <a:cubicBezTo>
                    <a:pt x="115735" y="144869"/>
                    <a:pt x="145070" y="115735"/>
                    <a:pt x="145070" y="79769"/>
                  </a:cubicBezTo>
                  <a:close/>
                </a:path>
              </a:pathLst>
            </a:custGeom>
            <a:solidFill>
              <a:srgbClr val="030304"/>
            </a:solidFill>
            <a:ln w="200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09771E56-1612-524A-00FC-DF819D5D7229}"/>
                </a:ext>
              </a:extLst>
            </p:cNvPr>
            <p:cNvSpPr/>
            <p:nvPr/>
          </p:nvSpPr>
          <p:spPr>
            <a:xfrm>
              <a:off x="8218807" y="4122467"/>
              <a:ext cx="159537" cy="159537"/>
            </a:xfrm>
            <a:custGeom>
              <a:avLst/>
              <a:gdLst>
                <a:gd name="connsiteX0" fmla="*/ 0 w 159537"/>
                <a:gd name="connsiteY0" fmla="*/ 79769 h 159537"/>
                <a:gd name="connsiteX1" fmla="*/ 79769 w 159537"/>
                <a:gd name="connsiteY1" fmla="*/ 0 h 159537"/>
                <a:gd name="connsiteX2" fmla="*/ 159537 w 159537"/>
                <a:gd name="connsiteY2" fmla="*/ 79769 h 159537"/>
                <a:gd name="connsiteX3" fmla="*/ 79769 w 159537"/>
                <a:gd name="connsiteY3" fmla="*/ 159537 h 159537"/>
                <a:gd name="connsiteX4" fmla="*/ 0 w 159537"/>
                <a:gd name="connsiteY4" fmla="*/ 79769 h 159537"/>
                <a:gd name="connsiteX5" fmla="*/ 145070 w 159537"/>
                <a:gd name="connsiteY5" fmla="*/ 79769 h 159537"/>
                <a:gd name="connsiteX6" fmla="*/ 79769 w 159537"/>
                <a:gd name="connsiteY6" fmla="*/ 14467 h 159537"/>
                <a:gd name="connsiteX7" fmla="*/ 14467 w 159537"/>
                <a:gd name="connsiteY7" fmla="*/ 79769 h 159537"/>
                <a:gd name="connsiteX8" fmla="*/ 79769 w 159537"/>
                <a:gd name="connsiteY8" fmla="*/ 145070 h 159537"/>
                <a:gd name="connsiteX9" fmla="*/ 145070 w 159537"/>
                <a:gd name="connsiteY9" fmla="*/ 79769 h 15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9537" h="159537">
                  <a:moveTo>
                    <a:pt x="0" y="79769"/>
                  </a:moveTo>
                  <a:cubicBezTo>
                    <a:pt x="0" y="35765"/>
                    <a:pt x="35765" y="0"/>
                    <a:pt x="79769" y="0"/>
                  </a:cubicBezTo>
                  <a:cubicBezTo>
                    <a:pt x="123772" y="0"/>
                    <a:pt x="159537" y="35765"/>
                    <a:pt x="159537" y="79769"/>
                  </a:cubicBezTo>
                  <a:cubicBezTo>
                    <a:pt x="159537" y="123772"/>
                    <a:pt x="123772" y="159537"/>
                    <a:pt x="79769" y="159537"/>
                  </a:cubicBezTo>
                  <a:cubicBezTo>
                    <a:pt x="35765" y="159537"/>
                    <a:pt x="0" y="123772"/>
                    <a:pt x="0" y="79769"/>
                  </a:cubicBezTo>
                  <a:close/>
                  <a:moveTo>
                    <a:pt x="145070" y="79769"/>
                  </a:moveTo>
                  <a:cubicBezTo>
                    <a:pt x="145070" y="43802"/>
                    <a:pt x="115735" y="14467"/>
                    <a:pt x="79769" y="14467"/>
                  </a:cubicBezTo>
                  <a:cubicBezTo>
                    <a:pt x="43802" y="14467"/>
                    <a:pt x="14467" y="43802"/>
                    <a:pt x="14467" y="79769"/>
                  </a:cubicBezTo>
                  <a:cubicBezTo>
                    <a:pt x="14467" y="115735"/>
                    <a:pt x="43802" y="145070"/>
                    <a:pt x="79769" y="145070"/>
                  </a:cubicBezTo>
                  <a:cubicBezTo>
                    <a:pt x="115735" y="144869"/>
                    <a:pt x="145070" y="115735"/>
                    <a:pt x="145070" y="79769"/>
                  </a:cubicBezTo>
                  <a:close/>
                </a:path>
              </a:pathLst>
            </a:custGeom>
            <a:solidFill>
              <a:srgbClr val="030304"/>
            </a:solidFill>
            <a:ln w="200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26C4B8D-E85A-AA82-859A-552C436A56CE}"/>
                </a:ext>
              </a:extLst>
            </p:cNvPr>
            <p:cNvSpPr/>
            <p:nvPr/>
          </p:nvSpPr>
          <p:spPr>
            <a:xfrm>
              <a:off x="10366129" y="3779884"/>
              <a:ext cx="145070" cy="145070"/>
            </a:xfrm>
            <a:custGeom>
              <a:avLst/>
              <a:gdLst>
                <a:gd name="connsiteX0" fmla="*/ 145070 w 145070"/>
                <a:gd name="connsiteY0" fmla="*/ 72535 h 145070"/>
                <a:gd name="connsiteX1" fmla="*/ 72535 w 145070"/>
                <a:gd name="connsiteY1" fmla="*/ 145070 h 145070"/>
                <a:gd name="connsiteX2" fmla="*/ 0 w 145070"/>
                <a:gd name="connsiteY2" fmla="*/ 72535 h 145070"/>
                <a:gd name="connsiteX3" fmla="*/ 72535 w 145070"/>
                <a:gd name="connsiteY3" fmla="*/ 0 h 145070"/>
                <a:gd name="connsiteX4" fmla="*/ 145070 w 145070"/>
                <a:gd name="connsiteY4" fmla="*/ 72535 h 145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5070" h="145070">
                  <a:moveTo>
                    <a:pt x="145070" y="72535"/>
                  </a:moveTo>
                  <a:cubicBezTo>
                    <a:pt x="145070" y="112595"/>
                    <a:pt x="112595" y="145070"/>
                    <a:pt x="72535" y="145070"/>
                  </a:cubicBezTo>
                  <a:cubicBezTo>
                    <a:pt x="32475" y="145070"/>
                    <a:pt x="0" y="112595"/>
                    <a:pt x="0" y="72535"/>
                  </a:cubicBezTo>
                  <a:cubicBezTo>
                    <a:pt x="0" y="32475"/>
                    <a:pt x="32475" y="0"/>
                    <a:pt x="72535" y="0"/>
                  </a:cubicBezTo>
                  <a:cubicBezTo>
                    <a:pt x="112595" y="0"/>
                    <a:pt x="145070" y="32475"/>
                    <a:pt x="145070" y="72535"/>
                  </a:cubicBezTo>
                  <a:close/>
                </a:path>
              </a:pathLst>
            </a:custGeom>
            <a:solidFill>
              <a:srgbClr val="030304"/>
            </a:solidFill>
            <a:ln w="200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F95F142A-827D-13A6-FBB2-8AB3B7B9FE09}"/>
                </a:ext>
              </a:extLst>
            </p:cNvPr>
            <p:cNvSpPr/>
            <p:nvPr/>
          </p:nvSpPr>
          <p:spPr>
            <a:xfrm>
              <a:off x="9937951" y="3779884"/>
              <a:ext cx="145070" cy="145070"/>
            </a:xfrm>
            <a:custGeom>
              <a:avLst/>
              <a:gdLst>
                <a:gd name="connsiteX0" fmla="*/ 145070 w 145070"/>
                <a:gd name="connsiteY0" fmla="*/ 72535 h 145070"/>
                <a:gd name="connsiteX1" fmla="*/ 72535 w 145070"/>
                <a:gd name="connsiteY1" fmla="*/ 145070 h 145070"/>
                <a:gd name="connsiteX2" fmla="*/ 0 w 145070"/>
                <a:gd name="connsiteY2" fmla="*/ 72535 h 145070"/>
                <a:gd name="connsiteX3" fmla="*/ 72535 w 145070"/>
                <a:gd name="connsiteY3" fmla="*/ 0 h 145070"/>
                <a:gd name="connsiteX4" fmla="*/ 145070 w 145070"/>
                <a:gd name="connsiteY4" fmla="*/ 72535 h 145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5070" h="145070">
                  <a:moveTo>
                    <a:pt x="145070" y="72535"/>
                  </a:moveTo>
                  <a:cubicBezTo>
                    <a:pt x="145070" y="112595"/>
                    <a:pt x="112595" y="145070"/>
                    <a:pt x="72535" y="145070"/>
                  </a:cubicBezTo>
                  <a:cubicBezTo>
                    <a:pt x="32475" y="145070"/>
                    <a:pt x="0" y="112595"/>
                    <a:pt x="0" y="72535"/>
                  </a:cubicBezTo>
                  <a:cubicBezTo>
                    <a:pt x="0" y="32475"/>
                    <a:pt x="32475" y="0"/>
                    <a:pt x="72535" y="0"/>
                  </a:cubicBezTo>
                  <a:cubicBezTo>
                    <a:pt x="112595" y="0"/>
                    <a:pt x="145070" y="32475"/>
                    <a:pt x="145070" y="72535"/>
                  </a:cubicBezTo>
                  <a:close/>
                </a:path>
              </a:pathLst>
            </a:custGeom>
            <a:solidFill>
              <a:srgbClr val="030304"/>
            </a:solidFill>
            <a:ln w="200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C3562C04-18FE-5F0E-7A53-59EA498AE128}"/>
                </a:ext>
              </a:extLst>
            </p:cNvPr>
            <p:cNvSpPr/>
            <p:nvPr/>
          </p:nvSpPr>
          <p:spPr>
            <a:xfrm>
              <a:off x="9509973" y="3779884"/>
              <a:ext cx="145070" cy="145070"/>
            </a:xfrm>
            <a:custGeom>
              <a:avLst/>
              <a:gdLst>
                <a:gd name="connsiteX0" fmla="*/ 145070 w 145070"/>
                <a:gd name="connsiteY0" fmla="*/ 72535 h 145070"/>
                <a:gd name="connsiteX1" fmla="*/ 72535 w 145070"/>
                <a:gd name="connsiteY1" fmla="*/ 145070 h 145070"/>
                <a:gd name="connsiteX2" fmla="*/ 0 w 145070"/>
                <a:gd name="connsiteY2" fmla="*/ 72535 h 145070"/>
                <a:gd name="connsiteX3" fmla="*/ 72535 w 145070"/>
                <a:gd name="connsiteY3" fmla="*/ 0 h 145070"/>
                <a:gd name="connsiteX4" fmla="*/ 145070 w 145070"/>
                <a:gd name="connsiteY4" fmla="*/ 72535 h 145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5070" h="145070">
                  <a:moveTo>
                    <a:pt x="145070" y="72535"/>
                  </a:moveTo>
                  <a:cubicBezTo>
                    <a:pt x="145070" y="112595"/>
                    <a:pt x="112595" y="145070"/>
                    <a:pt x="72535" y="145070"/>
                  </a:cubicBezTo>
                  <a:cubicBezTo>
                    <a:pt x="32475" y="145070"/>
                    <a:pt x="0" y="112595"/>
                    <a:pt x="0" y="72535"/>
                  </a:cubicBezTo>
                  <a:cubicBezTo>
                    <a:pt x="0" y="32475"/>
                    <a:pt x="32475" y="0"/>
                    <a:pt x="72535" y="0"/>
                  </a:cubicBezTo>
                  <a:cubicBezTo>
                    <a:pt x="112595" y="0"/>
                    <a:pt x="145070" y="32475"/>
                    <a:pt x="145070" y="72535"/>
                  </a:cubicBezTo>
                  <a:close/>
                </a:path>
              </a:pathLst>
            </a:custGeom>
            <a:solidFill>
              <a:srgbClr val="030304"/>
            </a:solidFill>
            <a:ln w="200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CE8FFD9D-7190-2B11-B7BC-CD2717595C9A}"/>
                </a:ext>
              </a:extLst>
            </p:cNvPr>
            <p:cNvSpPr/>
            <p:nvPr/>
          </p:nvSpPr>
          <p:spPr>
            <a:xfrm>
              <a:off x="9081995" y="3779884"/>
              <a:ext cx="145070" cy="145070"/>
            </a:xfrm>
            <a:custGeom>
              <a:avLst/>
              <a:gdLst>
                <a:gd name="connsiteX0" fmla="*/ 145070 w 145070"/>
                <a:gd name="connsiteY0" fmla="*/ 72535 h 145070"/>
                <a:gd name="connsiteX1" fmla="*/ 72535 w 145070"/>
                <a:gd name="connsiteY1" fmla="*/ 145070 h 145070"/>
                <a:gd name="connsiteX2" fmla="*/ 0 w 145070"/>
                <a:gd name="connsiteY2" fmla="*/ 72535 h 145070"/>
                <a:gd name="connsiteX3" fmla="*/ 72535 w 145070"/>
                <a:gd name="connsiteY3" fmla="*/ 0 h 145070"/>
                <a:gd name="connsiteX4" fmla="*/ 145070 w 145070"/>
                <a:gd name="connsiteY4" fmla="*/ 72535 h 145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5070" h="145070">
                  <a:moveTo>
                    <a:pt x="145070" y="72535"/>
                  </a:moveTo>
                  <a:cubicBezTo>
                    <a:pt x="145070" y="112595"/>
                    <a:pt x="112595" y="145070"/>
                    <a:pt x="72535" y="145070"/>
                  </a:cubicBezTo>
                  <a:cubicBezTo>
                    <a:pt x="32475" y="145070"/>
                    <a:pt x="0" y="112595"/>
                    <a:pt x="0" y="72535"/>
                  </a:cubicBezTo>
                  <a:cubicBezTo>
                    <a:pt x="0" y="32475"/>
                    <a:pt x="32475" y="0"/>
                    <a:pt x="72535" y="0"/>
                  </a:cubicBezTo>
                  <a:cubicBezTo>
                    <a:pt x="112595" y="0"/>
                    <a:pt x="145070" y="32475"/>
                    <a:pt x="145070" y="72535"/>
                  </a:cubicBezTo>
                  <a:close/>
                </a:path>
              </a:pathLst>
            </a:custGeom>
            <a:solidFill>
              <a:srgbClr val="030304"/>
            </a:solidFill>
            <a:ln w="200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5EBFF914-369E-43FE-7AFB-F17D65B550B5}"/>
                </a:ext>
              </a:extLst>
            </p:cNvPr>
            <p:cNvSpPr/>
            <p:nvPr/>
          </p:nvSpPr>
          <p:spPr>
            <a:xfrm>
              <a:off x="8654018" y="3779884"/>
              <a:ext cx="145070" cy="145070"/>
            </a:xfrm>
            <a:custGeom>
              <a:avLst/>
              <a:gdLst>
                <a:gd name="connsiteX0" fmla="*/ 145070 w 145070"/>
                <a:gd name="connsiteY0" fmla="*/ 72535 h 145070"/>
                <a:gd name="connsiteX1" fmla="*/ 72535 w 145070"/>
                <a:gd name="connsiteY1" fmla="*/ 145070 h 145070"/>
                <a:gd name="connsiteX2" fmla="*/ 0 w 145070"/>
                <a:gd name="connsiteY2" fmla="*/ 72535 h 145070"/>
                <a:gd name="connsiteX3" fmla="*/ 72535 w 145070"/>
                <a:gd name="connsiteY3" fmla="*/ 0 h 145070"/>
                <a:gd name="connsiteX4" fmla="*/ 145070 w 145070"/>
                <a:gd name="connsiteY4" fmla="*/ 72535 h 145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5070" h="145070">
                  <a:moveTo>
                    <a:pt x="145070" y="72535"/>
                  </a:moveTo>
                  <a:cubicBezTo>
                    <a:pt x="145070" y="112595"/>
                    <a:pt x="112595" y="145070"/>
                    <a:pt x="72535" y="145070"/>
                  </a:cubicBezTo>
                  <a:cubicBezTo>
                    <a:pt x="32475" y="145070"/>
                    <a:pt x="0" y="112595"/>
                    <a:pt x="0" y="72535"/>
                  </a:cubicBezTo>
                  <a:cubicBezTo>
                    <a:pt x="0" y="32475"/>
                    <a:pt x="32475" y="0"/>
                    <a:pt x="72535" y="0"/>
                  </a:cubicBezTo>
                  <a:cubicBezTo>
                    <a:pt x="112595" y="0"/>
                    <a:pt x="145070" y="32475"/>
                    <a:pt x="145070" y="72535"/>
                  </a:cubicBezTo>
                  <a:close/>
                </a:path>
              </a:pathLst>
            </a:custGeom>
            <a:solidFill>
              <a:srgbClr val="030304"/>
            </a:solidFill>
            <a:ln w="200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D4B625F3-B6A8-66E8-2778-39CA4B47CF69}"/>
                </a:ext>
              </a:extLst>
            </p:cNvPr>
            <p:cNvSpPr/>
            <p:nvPr/>
          </p:nvSpPr>
          <p:spPr>
            <a:xfrm>
              <a:off x="8226040" y="3779884"/>
              <a:ext cx="145070" cy="145070"/>
            </a:xfrm>
            <a:custGeom>
              <a:avLst/>
              <a:gdLst>
                <a:gd name="connsiteX0" fmla="*/ 145070 w 145070"/>
                <a:gd name="connsiteY0" fmla="*/ 72535 h 145070"/>
                <a:gd name="connsiteX1" fmla="*/ 72535 w 145070"/>
                <a:gd name="connsiteY1" fmla="*/ 145070 h 145070"/>
                <a:gd name="connsiteX2" fmla="*/ 0 w 145070"/>
                <a:gd name="connsiteY2" fmla="*/ 72535 h 145070"/>
                <a:gd name="connsiteX3" fmla="*/ 72535 w 145070"/>
                <a:gd name="connsiteY3" fmla="*/ 0 h 145070"/>
                <a:gd name="connsiteX4" fmla="*/ 145070 w 145070"/>
                <a:gd name="connsiteY4" fmla="*/ 72535 h 145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5070" h="145070">
                  <a:moveTo>
                    <a:pt x="145070" y="72535"/>
                  </a:moveTo>
                  <a:cubicBezTo>
                    <a:pt x="145070" y="112595"/>
                    <a:pt x="112595" y="145070"/>
                    <a:pt x="72535" y="145070"/>
                  </a:cubicBezTo>
                  <a:cubicBezTo>
                    <a:pt x="32475" y="145070"/>
                    <a:pt x="0" y="112595"/>
                    <a:pt x="0" y="72535"/>
                  </a:cubicBezTo>
                  <a:cubicBezTo>
                    <a:pt x="0" y="32475"/>
                    <a:pt x="32475" y="0"/>
                    <a:pt x="72535" y="0"/>
                  </a:cubicBezTo>
                  <a:cubicBezTo>
                    <a:pt x="112595" y="0"/>
                    <a:pt x="145070" y="32475"/>
                    <a:pt x="145070" y="72535"/>
                  </a:cubicBezTo>
                  <a:close/>
                </a:path>
              </a:pathLst>
            </a:custGeom>
            <a:solidFill>
              <a:srgbClr val="030304"/>
            </a:solidFill>
            <a:ln w="200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4535CB30-6D4D-BEF0-F2BB-4F09ABD63BE2}"/>
                </a:ext>
              </a:extLst>
            </p:cNvPr>
            <p:cNvSpPr/>
            <p:nvPr/>
          </p:nvSpPr>
          <p:spPr>
            <a:xfrm>
              <a:off x="10358695" y="3423036"/>
              <a:ext cx="159537" cy="159537"/>
            </a:xfrm>
            <a:custGeom>
              <a:avLst/>
              <a:gdLst>
                <a:gd name="connsiteX0" fmla="*/ 0 w 159537"/>
                <a:gd name="connsiteY0" fmla="*/ 79769 h 159537"/>
                <a:gd name="connsiteX1" fmla="*/ 79769 w 159537"/>
                <a:gd name="connsiteY1" fmla="*/ 0 h 159537"/>
                <a:gd name="connsiteX2" fmla="*/ 159537 w 159537"/>
                <a:gd name="connsiteY2" fmla="*/ 79769 h 159537"/>
                <a:gd name="connsiteX3" fmla="*/ 79769 w 159537"/>
                <a:gd name="connsiteY3" fmla="*/ 159537 h 159537"/>
                <a:gd name="connsiteX4" fmla="*/ 0 w 159537"/>
                <a:gd name="connsiteY4" fmla="*/ 79769 h 159537"/>
                <a:gd name="connsiteX5" fmla="*/ 145070 w 159537"/>
                <a:gd name="connsiteY5" fmla="*/ 79769 h 159537"/>
                <a:gd name="connsiteX6" fmla="*/ 79769 w 159537"/>
                <a:gd name="connsiteY6" fmla="*/ 14467 h 159537"/>
                <a:gd name="connsiteX7" fmla="*/ 14467 w 159537"/>
                <a:gd name="connsiteY7" fmla="*/ 79769 h 159537"/>
                <a:gd name="connsiteX8" fmla="*/ 79769 w 159537"/>
                <a:gd name="connsiteY8" fmla="*/ 145070 h 159537"/>
                <a:gd name="connsiteX9" fmla="*/ 145070 w 159537"/>
                <a:gd name="connsiteY9" fmla="*/ 79769 h 15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9537" h="159537">
                  <a:moveTo>
                    <a:pt x="0" y="79769"/>
                  </a:moveTo>
                  <a:cubicBezTo>
                    <a:pt x="0" y="35765"/>
                    <a:pt x="35765" y="0"/>
                    <a:pt x="79769" y="0"/>
                  </a:cubicBezTo>
                  <a:cubicBezTo>
                    <a:pt x="123772" y="0"/>
                    <a:pt x="159537" y="35765"/>
                    <a:pt x="159537" y="79769"/>
                  </a:cubicBezTo>
                  <a:cubicBezTo>
                    <a:pt x="159537" y="123772"/>
                    <a:pt x="123772" y="159537"/>
                    <a:pt x="79769" y="159537"/>
                  </a:cubicBezTo>
                  <a:cubicBezTo>
                    <a:pt x="35966" y="159537"/>
                    <a:pt x="0" y="123772"/>
                    <a:pt x="0" y="79769"/>
                  </a:cubicBezTo>
                  <a:close/>
                  <a:moveTo>
                    <a:pt x="145070" y="79769"/>
                  </a:moveTo>
                  <a:cubicBezTo>
                    <a:pt x="145070" y="43802"/>
                    <a:pt x="115735" y="14467"/>
                    <a:pt x="79769" y="14467"/>
                  </a:cubicBezTo>
                  <a:cubicBezTo>
                    <a:pt x="43802" y="14467"/>
                    <a:pt x="14467" y="43802"/>
                    <a:pt x="14467" y="79769"/>
                  </a:cubicBezTo>
                  <a:cubicBezTo>
                    <a:pt x="14467" y="115735"/>
                    <a:pt x="43802" y="145070"/>
                    <a:pt x="79769" y="145070"/>
                  </a:cubicBezTo>
                  <a:cubicBezTo>
                    <a:pt x="115735" y="145070"/>
                    <a:pt x="145070" y="115735"/>
                    <a:pt x="145070" y="79769"/>
                  </a:cubicBezTo>
                  <a:close/>
                </a:path>
              </a:pathLst>
            </a:custGeom>
            <a:solidFill>
              <a:srgbClr val="030304"/>
            </a:solidFill>
            <a:ln w="200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961C9EE3-2C3F-5724-8148-BD3117F07927}"/>
                </a:ext>
              </a:extLst>
            </p:cNvPr>
            <p:cNvSpPr/>
            <p:nvPr/>
          </p:nvSpPr>
          <p:spPr>
            <a:xfrm>
              <a:off x="9930717" y="3423036"/>
              <a:ext cx="159537" cy="159537"/>
            </a:xfrm>
            <a:custGeom>
              <a:avLst/>
              <a:gdLst>
                <a:gd name="connsiteX0" fmla="*/ 0 w 159537"/>
                <a:gd name="connsiteY0" fmla="*/ 79769 h 159537"/>
                <a:gd name="connsiteX1" fmla="*/ 79769 w 159537"/>
                <a:gd name="connsiteY1" fmla="*/ 0 h 159537"/>
                <a:gd name="connsiteX2" fmla="*/ 159537 w 159537"/>
                <a:gd name="connsiteY2" fmla="*/ 79769 h 159537"/>
                <a:gd name="connsiteX3" fmla="*/ 79769 w 159537"/>
                <a:gd name="connsiteY3" fmla="*/ 159537 h 159537"/>
                <a:gd name="connsiteX4" fmla="*/ 0 w 159537"/>
                <a:gd name="connsiteY4" fmla="*/ 79769 h 159537"/>
                <a:gd name="connsiteX5" fmla="*/ 145070 w 159537"/>
                <a:gd name="connsiteY5" fmla="*/ 79769 h 159537"/>
                <a:gd name="connsiteX6" fmla="*/ 79769 w 159537"/>
                <a:gd name="connsiteY6" fmla="*/ 14467 h 159537"/>
                <a:gd name="connsiteX7" fmla="*/ 14467 w 159537"/>
                <a:gd name="connsiteY7" fmla="*/ 79769 h 159537"/>
                <a:gd name="connsiteX8" fmla="*/ 79769 w 159537"/>
                <a:gd name="connsiteY8" fmla="*/ 145070 h 159537"/>
                <a:gd name="connsiteX9" fmla="*/ 145070 w 159537"/>
                <a:gd name="connsiteY9" fmla="*/ 79769 h 15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9537" h="159537">
                  <a:moveTo>
                    <a:pt x="0" y="79769"/>
                  </a:moveTo>
                  <a:cubicBezTo>
                    <a:pt x="0" y="35765"/>
                    <a:pt x="35765" y="0"/>
                    <a:pt x="79769" y="0"/>
                  </a:cubicBezTo>
                  <a:cubicBezTo>
                    <a:pt x="123772" y="0"/>
                    <a:pt x="159537" y="35765"/>
                    <a:pt x="159537" y="79769"/>
                  </a:cubicBezTo>
                  <a:cubicBezTo>
                    <a:pt x="159537" y="123772"/>
                    <a:pt x="123772" y="159537"/>
                    <a:pt x="79769" y="159537"/>
                  </a:cubicBezTo>
                  <a:cubicBezTo>
                    <a:pt x="35765" y="159537"/>
                    <a:pt x="0" y="123772"/>
                    <a:pt x="0" y="79769"/>
                  </a:cubicBezTo>
                  <a:close/>
                  <a:moveTo>
                    <a:pt x="145070" y="79769"/>
                  </a:moveTo>
                  <a:cubicBezTo>
                    <a:pt x="145070" y="43802"/>
                    <a:pt x="115735" y="14467"/>
                    <a:pt x="79769" y="14467"/>
                  </a:cubicBezTo>
                  <a:cubicBezTo>
                    <a:pt x="43802" y="14467"/>
                    <a:pt x="14467" y="43802"/>
                    <a:pt x="14467" y="79769"/>
                  </a:cubicBezTo>
                  <a:cubicBezTo>
                    <a:pt x="14467" y="115735"/>
                    <a:pt x="43802" y="145070"/>
                    <a:pt x="79769" y="145070"/>
                  </a:cubicBezTo>
                  <a:cubicBezTo>
                    <a:pt x="115735" y="145070"/>
                    <a:pt x="145070" y="115735"/>
                    <a:pt x="145070" y="79769"/>
                  </a:cubicBezTo>
                  <a:close/>
                </a:path>
              </a:pathLst>
            </a:custGeom>
            <a:solidFill>
              <a:srgbClr val="030304"/>
            </a:solidFill>
            <a:ln w="200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61FF8758-1EFA-0BBF-9D77-7C04647A7E9A}"/>
                </a:ext>
              </a:extLst>
            </p:cNvPr>
            <p:cNvSpPr/>
            <p:nvPr/>
          </p:nvSpPr>
          <p:spPr>
            <a:xfrm>
              <a:off x="9502740" y="3423036"/>
              <a:ext cx="159537" cy="159537"/>
            </a:xfrm>
            <a:custGeom>
              <a:avLst/>
              <a:gdLst>
                <a:gd name="connsiteX0" fmla="*/ 0 w 159537"/>
                <a:gd name="connsiteY0" fmla="*/ 79769 h 159537"/>
                <a:gd name="connsiteX1" fmla="*/ 79769 w 159537"/>
                <a:gd name="connsiteY1" fmla="*/ 0 h 159537"/>
                <a:gd name="connsiteX2" fmla="*/ 159537 w 159537"/>
                <a:gd name="connsiteY2" fmla="*/ 79769 h 159537"/>
                <a:gd name="connsiteX3" fmla="*/ 79769 w 159537"/>
                <a:gd name="connsiteY3" fmla="*/ 159537 h 159537"/>
                <a:gd name="connsiteX4" fmla="*/ 0 w 159537"/>
                <a:gd name="connsiteY4" fmla="*/ 79769 h 159537"/>
                <a:gd name="connsiteX5" fmla="*/ 145070 w 159537"/>
                <a:gd name="connsiteY5" fmla="*/ 79769 h 159537"/>
                <a:gd name="connsiteX6" fmla="*/ 79769 w 159537"/>
                <a:gd name="connsiteY6" fmla="*/ 14467 h 159537"/>
                <a:gd name="connsiteX7" fmla="*/ 14467 w 159537"/>
                <a:gd name="connsiteY7" fmla="*/ 79769 h 159537"/>
                <a:gd name="connsiteX8" fmla="*/ 79769 w 159537"/>
                <a:gd name="connsiteY8" fmla="*/ 145070 h 159537"/>
                <a:gd name="connsiteX9" fmla="*/ 145070 w 159537"/>
                <a:gd name="connsiteY9" fmla="*/ 79769 h 15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9537" h="159537">
                  <a:moveTo>
                    <a:pt x="0" y="79769"/>
                  </a:moveTo>
                  <a:cubicBezTo>
                    <a:pt x="0" y="35765"/>
                    <a:pt x="35765" y="0"/>
                    <a:pt x="79769" y="0"/>
                  </a:cubicBezTo>
                  <a:cubicBezTo>
                    <a:pt x="123772" y="0"/>
                    <a:pt x="159537" y="35765"/>
                    <a:pt x="159537" y="79769"/>
                  </a:cubicBezTo>
                  <a:cubicBezTo>
                    <a:pt x="159537" y="123772"/>
                    <a:pt x="123772" y="159537"/>
                    <a:pt x="79769" y="159537"/>
                  </a:cubicBezTo>
                  <a:cubicBezTo>
                    <a:pt x="35765" y="159537"/>
                    <a:pt x="0" y="123772"/>
                    <a:pt x="0" y="79769"/>
                  </a:cubicBezTo>
                  <a:close/>
                  <a:moveTo>
                    <a:pt x="145070" y="79769"/>
                  </a:moveTo>
                  <a:cubicBezTo>
                    <a:pt x="145070" y="43802"/>
                    <a:pt x="115735" y="14467"/>
                    <a:pt x="79769" y="14467"/>
                  </a:cubicBezTo>
                  <a:cubicBezTo>
                    <a:pt x="43802" y="14467"/>
                    <a:pt x="14467" y="43802"/>
                    <a:pt x="14467" y="79769"/>
                  </a:cubicBezTo>
                  <a:cubicBezTo>
                    <a:pt x="14467" y="115735"/>
                    <a:pt x="43802" y="145070"/>
                    <a:pt x="79769" y="145070"/>
                  </a:cubicBezTo>
                  <a:cubicBezTo>
                    <a:pt x="115735" y="145070"/>
                    <a:pt x="145070" y="115735"/>
                    <a:pt x="145070" y="79769"/>
                  </a:cubicBezTo>
                  <a:close/>
                </a:path>
              </a:pathLst>
            </a:custGeom>
            <a:solidFill>
              <a:srgbClr val="030304"/>
            </a:solidFill>
            <a:ln w="200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6AB7BFE-F406-9111-004E-11139B9BB073}"/>
                </a:ext>
              </a:extLst>
            </p:cNvPr>
            <p:cNvSpPr/>
            <p:nvPr/>
          </p:nvSpPr>
          <p:spPr>
            <a:xfrm>
              <a:off x="9074762" y="3423036"/>
              <a:ext cx="159537" cy="159537"/>
            </a:xfrm>
            <a:custGeom>
              <a:avLst/>
              <a:gdLst>
                <a:gd name="connsiteX0" fmla="*/ 0 w 159537"/>
                <a:gd name="connsiteY0" fmla="*/ 79769 h 159537"/>
                <a:gd name="connsiteX1" fmla="*/ 79769 w 159537"/>
                <a:gd name="connsiteY1" fmla="*/ 0 h 159537"/>
                <a:gd name="connsiteX2" fmla="*/ 159537 w 159537"/>
                <a:gd name="connsiteY2" fmla="*/ 79769 h 159537"/>
                <a:gd name="connsiteX3" fmla="*/ 79769 w 159537"/>
                <a:gd name="connsiteY3" fmla="*/ 159537 h 159537"/>
                <a:gd name="connsiteX4" fmla="*/ 0 w 159537"/>
                <a:gd name="connsiteY4" fmla="*/ 79769 h 159537"/>
                <a:gd name="connsiteX5" fmla="*/ 145070 w 159537"/>
                <a:gd name="connsiteY5" fmla="*/ 79769 h 159537"/>
                <a:gd name="connsiteX6" fmla="*/ 79769 w 159537"/>
                <a:gd name="connsiteY6" fmla="*/ 14467 h 159537"/>
                <a:gd name="connsiteX7" fmla="*/ 14467 w 159537"/>
                <a:gd name="connsiteY7" fmla="*/ 79769 h 159537"/>
                <a:gd name="connsiteX8" fmla="*/ 79769 w 159537"/>
                <a:gd name="connsiteY8" fmla="*/ 145070 h 159537"/>
                <a:gd name="connsiteX9" fmla="*/ 145070 w 159537"/>
                <a:gd name="connsiteY9" fmla="*/ 79769 h 15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9537" h="159537">
                  <a:moveTo>
                    <a:pt x="0" y="79769"/>
                  </a:moveTo>
                  <a:cubicBezTo>
                    <a:pt x="0" y="35765"/>
                    <a:pt x="35765" y="0"/>
                    <a:pt x="79769" y="0"/>
                  </a:cubicBezTo>
                  <a:cubicBezTo>
                    <a:pt x="123772" y="0"/>
                    <a:pt x="159537" y="35765"/>
                    <a:pt x="159537" y="79769"/>
                  </a:cubicBezTo>
                  <a:cubicBezTo>
                    <a:pt x="159537" y="123772"/>
                    <a:pt x="123772" y="159537"/>
                    <a:pt x="79769" y="159537"/>
                  </a:cubicBezTo>
                  <a:cubicBezTo>
                    <a:pt x="35765" y="159537"/>
                    <a:pt x="0" y="123772"/>
                    <a:pt x="0" y="79769"/>
                  </a:cubicBezTo>
                  <a:close/>
                  <a:moveTo>
                    <a:pt x="145070" y="79769"/>
                  </a:moveTo>
                  <a:cubicBezTo>
                    <a:pt x="145070" y="43802"/>
                    <a:pt x="115735" y="14467"/>
                    <a:pt x="79769" y="14467"/>
                  </a:cubicBezTo>
                  <a:cubicBezTo>
                    <a:pt x="43802" y="14467"/>
                    <a:pt x="14467" y="43802"/>
                    <a:pt x="14467" y="79769"/>
                  </a:cubicBezTo>
                  <a:cubicBezTo>
                    <a:pt x="14467" y="115735"/>
                    <a:pt x="43802" y="145070"/>
                    <a:pt x="79769" y="145070"/>
                  </a:cubicBezTo>
                  <a:cubicBezTo>
                    <a:pt x="115735" y="145070"/>
                    <a:pt x="145070" y="115735"/>
                    <a:pt x="145070" y="79769"/>
                  </a:cubicBezTo>
                  <a:close/>
                </a:path>
              </a:pathLst>
            </a:custGeom>
            <a:solidFill>
              <a:srgbClr val="030304"/>
            </a:solidFill>
            <a:ln w="200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CCD0FF3F-17FD-DDB1-0837-94C1CA6FD5A9}"/>
                </a:ext>
              </a:extLst>
            </p:cNvPr>
            <p:cNvSpPr/>
            <p:nvPr/>
          </p:nvSpPr>
          <p:spPr>
            <a:xfrm>
              <a:off x="8646784" y="3423036"/>
              <a:ext cx="159537" cy="159537"/>
            </a:xfrm>
            <a:custGeom>
              <a:avLst/>
              <a:gdLst>
                <a:gd name="connsiteX0" fmla="*/ 0 w 159537"/>
                <a:gd name="connsiteY0" fmla="*/ 79769 h 159537"/>
                <a:gd name="connsiteX1" fmla="*/ 79769 w 159537"/>
                <a:gd name="connsiteY1" fmla="*/ 0 h 159537"/>
                <a:gd name="connsiteX2" fmla="*/ 159537 w 159537"/>
                <a:gd name="connsiteY2" fmla="*/ 79769 h 159537"/>
                <a:gd name="connsiteX3" fmla="*/ 79769 w 159537"/>
                <a:gd name="connsiteY3" fmla="*/ 159537 h 159537"/>
                <a:gd name="connsiteX4" fmla="*/ 0 w 159537"/>
                <a:gd name="connsiteY4" fmla="*/ 79769 h 159537"/>
                <a:gd name="connsiteX5" fmla="*/ 145070 w 159537"/>
                <a:gd name="connsiteY5" fmla="*/ 79769 h 159537"/>
                <a:gd name="connsiteX6" fmla="*/ 79769 w 159537"/>
                <a:gd name="connsiteY6" fmla="*/ 14467 h 159537"/>
                <a:gd name="connsiteX7" fmla="*/ 14467 w 159537"/>
                <a:gd name="connsiteY7" fmla="*/ 79769 h 159537"/>
                <a:gd name="connsiteX8" fmla="*/ 79769 w 159537"/>
                <a:gd name="connsiteY8" fmla="*/ 145070 h 159537"/>
                <a:gd name="connsiteX9" fmla="*/ 145070 w 159537"/>
                <a:gd name="connsiteY9" fmla="*/ 79769 h 15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9537" h="159537">
                  <a:moveTo>
                    <a:pt x="0" y="79769"/>
                  </a:moveTo>
                  <a:cubicBezTo>
                    <a:pt x="0" y="35765"/>
                    <a:pt x="35765" y="0"/>
                    <a:pt x="79769" y="0"/>
                  </a:cubicBezTo>
                  <a:cubicBezTo>
                    <a:pt x="123772" y="0"/>
                    <a:pt x="159537" y="35765"/>
                    <a:pt x="159537" y="79769"/>
                  </a:cubicBezTo>
                  <a:cubicBezTo>
                    <a:pt x="159537" y="123772"/>
                    <a:pt x="123772" y="159537"/>
                    <a:pt x="79769" y="159537"/>
                  </a:cubicBezTo>
                  <a:cubicBezTo>
                    <a:pt x="35765" y="159537"/>
                    <a:pt x="0" y="123772"/>
                    <a:pt x="0" y="79769"/>
                  </a:cubicBezTo>
                  <a:close/>
                  <a:moveTo>
                    <a:pt x="145070" y="79769"/>
                  </a:moveTo>
                  <a:cubicBezTo>
                    <a:pt x="145070" y="43802"/>
                    <a:pt x="115735" y="14467"/>
                    <a:pt x="79769" y="14467"/>
                  </a:cubicBezTo>
                  <a:cubicBezTo>
                    <a:pt x="43802" y="14467"/>
                    <a:pt x="14467" y="43802"/>
                    <a:pt x="14467" y="79769"/>
                  </a:cubicBezTo>
                  <a:cubicBezTo>
                    <a:pt x="14467" y="115735"/>
                    <a:pt x="43802" y="145070"/>
                    <a:pt x="79769" y="145070"/>
                  </a:cubicBezTo>
                  <a:cubicBezTo>
                    <a:pt x="115735" y="145070"/>
                    <a:pt x="145070" y="115735"/>
                    <a:pt x="145070" y="79769"/>
                  </a:cubicBezTo>
                  <a:close/>
                </a:path>
              </a:pathLst>
            </a:custGeom>
            <a:solidFill>
              <a:srgbClr val="030304"/>
            </a:solidFill>
            <a:ln w="200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CAE65E57-7EFC-35F2-E67B-220FCC8FD016}"/>
                </a:ext>
              </a:extLst>
            </p:cNvPr>
            <p:cNvSpPr/>
            <p:nvPr/>
          </p:nvSpPr>
          <p:spPr>
            <a:xfrm>
              <a:off x="8218807" y="3423036"/>
              <a:ext cx="159537" cy="159537"/>
            </a:xfrm>
            <a:custGeom>
              <a:avLst/>
              <a:gdLst>
                <a:gd name="connsiteX0" fmla="*/ 0 w 159537"/>
                <a:gd name="connsiteY0" fmla="*/ 79769 h 159537"/>
                <a:gd name="connsiteX1" fmla="*/ 79769 w 159537"/>
                <a:gd name="connsiteY1" fmla="*/ 0 h 159537"/>
                <a:gd name="connsiteX2" fmla="*/ 159537 w 159537"/>
                <a:gd name="connsiteY2" fmla="*/ 79769 h 159537"/>
                <a:gd name="connsiteX3" fmla="*/ 79769 w 159537"/>
                <a:gd name="connsiteY3" fmla="*/ 159537 h 159537"/>
                <a:gd name="connsiteX4" fmla="*/ 0 w 159537"/>
                <a:gd name="connsiteY4" fmla="*/ 79769 h 159537"/>
                <a:gd name="connsiteX5" fmla="*/ 145070 w 159537"/>
                <a:gd name="connsiteY5" fmla="*/ 79769 h 159537"/>
                <a:gd name="connsiteX6" fmla="*/ 79769 w 159537"/>
                <a:gd name="connsiteY6" fmla="*/ 14467 h 159537"/>
                <a:gd name="connsiteX7" fmla="*/ 14467 w 159537"/>
                <a:gd name="connsiteY7" fmla="*/ 79769 h 159537"/>
                <a:gd name="connsiteX8" fmla="*/ 79769 w 159537"/>
                <a:gd name="connsiteY8" fmla="*/ 145070 h 159537"/>
                <a:gd name="connsiteX9" fmla="*/ 145070 w 159537"/>
                <a:gd name="connsiteY9" fmla="*/ 79769 h 15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9537" h="159537">
                  <a:moveTo>
                    <a:pt x="0" y="79769"/>
                  </a:moveTo>
                  <a:cubicBezTo>
                    <a:pt x="0" y="35765"/>
                    <a:pt x="35765" y="0"/>
                    <a:pt x="79769" y="0"/>
                  </a:cubicBezTo>
                  <a:cubicBezTo>
                    <a:pt x="123772" y="0"/>
                    <a:pt x="159537" y="35765"/>
                    <a:pt x="159537" y="79769"/>
                  </a:cubicBezTo>
                  <a:cubicBezTo>
                    <a:pt x="159537" y="123772"/>
                    <a:pt x="123772" y="159537"/>
                    <a:pt x="79769" y="159537"/>
                  </a:cubicBezTo>
                  <a:cubicBezTo>
                    <a:pt x="35765" y="159537"/>
                    <a:pt x="0" y="123772"/>
                    <a:pt x="0" y="79769"/>
                  </a:cubicBezTo>
                  <a:close/>
                  <a:moveTo>
                    <a:pt x="145070" y="79769"/>
                  </a:moveTo>
                  <a:cubicBezTo>
                    <a:pt x="145070" y="43802"/>
                    <a:pt x="115735" y="14467"/>
                    <a:pt x="79769" y="14467"/>
                  </a:cubicBezTo>
                  <a:cubicBezTo>
                    <a:pt x="43802" y="14467"/>
                    <a:pt x="14467" y="43802"/>
                    <a:pt x="14467" y="79769"/>
                  </a:cubicBezTo>
                  <a:cubicBezTo>
                    <a:pt x="14467" y="115735"/>
                    <a:pt x="43802" y="145070"/>
                    <a:pt x="79769" y="145070"/>
                  </a:cubicBezTo>
                  <a:cubicBezTo>
                    <a:pt x="115735" y="145070"/>
                    <a:pt x="145070" y="115735"/>
                    <a:pt x="145070" y="79769"/>
                  </a:cubicBezTo>
                  <a:close/>
                </a:path>
              </a:pathLst>
            </a:custGeom>
            <a:solidFill>
              <a:srgbClr val="030304"/>
            </a:solidFill>
            <a:ln w="200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52B3D20A-9787-3E88-A581-3E4E714099B2}"/>
              </a:ext>
            </a:extLst>
          </p:cNvPr>
          <p:cNvGrpSpPr/>
          <p:nvPr/>
        </p:nvGrpSpPr>
        <p:grpSpPr>
          <a:xfrm>
            <a:off x="10938566" y="447448"/>
            <a:ext cx="948634" cy="771026"/>
            <a:chOff x="5390228" y="2362812"/>
            <a:chExt cx="1698807" cy="1380748"/>
          </a:xfrm>
        </p:grpSpPr>
        <p:sp>
          <p:nvSpPr>
            <p:cNvPr id="58" name="object 21">
              <a:extLst>
                <a:ext uri="{FF2B5EF4-FFF2-40B4-BE49-F238E27FC236}">
                  <a16:creationId xmlns:a16="http://schemas.microsoft.com/office/drawing/2014/main" id="{E736D963-3927-8C3D-BF38-23EDA2FFB842}"/>
                </a:ext>
              </a:extLst>
            </p:cNvPr>
            <p:cNvSpPr txBox="1"/>
            <p:nvPr/>
          </p:nvSpPr>
          <p:spPr>
            <a:xfrm>
              <a:off x="5390228" y="3405281"/>
              <a:ext cx="1698807" cy="338279"/>
            </a:xfrm>
            <a:prstGeom prst="rect">
              <a:avLst/>
            </a:prstGeom>
          </p:spPr>
          <p:txBody>
            <a:bodyPr vert="horz" wrap="square" lIns="0" tIns="19432" rIns="0" bIns="0" rtlCol="0">
              <a:spAutoFit/>
            </a:bodyPr>
            <a:lstStyle/>
            <a:p>
              <a:pPr marL="20454">
                <a:spcBef>
                  <a:spcPts val="153"/>
                </a:spcBef>
              </a:pPr>
              <a:r>
                <a:rPr sz="1100" spc="-24" dirty="0">
                  <a:solidFill>
                    <a:srgbClr val="172533"/>
                  </a:solidFill>
                  <a:latin typeface="Montserrat Light"/>
                  <a:cs typeface="Montserrat Light"/>
                </a:rPr>
                <a:t>Y</a:t>
              </a:r>
              <a:r>
                <a:rPr sz="1100" spc="-8" dirty="0">
                  <a:solidFill>
                    <a:srgbClr val="172533"/>
                  </a:solidFill>
                  <a:latin typeface="Montserrat Light"/>
                  <a:cs typeface="Montserrat Light"/>
                </a:rPr>
                <a:t>OURL</a:t>
              </a:r>
              <a:r>
                <a:rPr sz="1100" spc="-49" dirty="0">
                  <a:solidFill>
                    <a:srgbClr val="172533"/>
                  </a:solidFill>
                  <a:latin typeface="Montserrat Light"/>
                  <a:cs typeface="Montserrat Light"/>
                </a:rPr>
                <a:t>O</a:t>
              </a:r>
              <a:r>
                <a:rPr sz="1100" spc="-8" dirty="0">
                  <a:solidFill>
                    <a:srgbClr val="172533"/>
                  </a:solidFill>
                  <a:latin typeface="Montserrat Light"/>
                  <a:cs typeface="Montserrat Light"/>
                </a:rPr>
                <a:t>GO</a:t>
              </a:r>
              <a:endParaRPr sz="1100">
                <a:latin typeface="Montserrat Light"/>
                <a:cs typeface="Montserrat Light"/>
              </a:endParaRPr>
            </a:p>
          </p:txBody>
        </p:sp>
        <p:sp>
          <p:nvSpPr>
            <p:cNvPr id="59" name="object 22">
              <a:extLst>
                <a:ext uri="{FF2B5EF4-FFF2-40B4-BE49-F238E27FC236}">
                  <a16:creationId xmlns:a16="http://schemas.microsoft.com/office/drawing/2014/main" id="{7A426D13-B875-8AD7-0817-AE17E2E9E9A1}"/>
                </a:ext>
              </a:extLst>
            </p:cNvPr>
            <p:cNvSpPr/>
            <p:nvPr/>
          </p:nvSpPr>
          <p:spPr>
            <a:xfrm>
              <a:off x="5848658" y="2632978"/>
              <a:ext cx="668886" cy="668886"/>
            </a:xfrm>
            <a:custGeom>
              <a:avLst/>
              <a:gdLst/>
              <a:ahLst/>
              <a:cxnLst/>
              <a:rect l="l" t="t" r="r" b="b"/>
              <a:pathLst>
                <a:path w="415289" h="415289">
                  <a:moveTo>
                    <a:pt x="415023" y="415010"/>
                  </a:moveTo>
                  <a:lnTo>
                    <a:pt x="0" y="415010"/>
                  </a:lnTo>
                  <a:lnTo>
                    <a:pt x="0" y="0"/>
                  </a:lnTo>
                  <a:lnTo>
                    <a:pt x="415023" y="0"/>
                  </a:lnTo>
                  <a:lnTo>
                    <a:pt x="415023" y="415010"/>
                  </a:lnTo>
                  <a:close/>
                </a:path>
              </a:pathLst>
            </a:custGeom>
            <a:solidFill>
              <a:srgbClr val="2B497A"/>
            </a:solidFill>
          </p:spPr>
          <p:txBody>
            <a:bodyPr wrap="square" lIns="0" tIns="0" rIns="0" bIns="0" rtlCol="0"/>
            <a:lstStyle/>
            <a:p>
              <a:endParaRPr sz="2899"/>
            </a:p>
          </p:txBody>
        </p:sp>
        <p:sp>
          <p:nvSpPr>
            <p:cNvPr id="60" name="object 23">
              <a:extLst>
                <a:ext uri="{FF2B5EF4-FFF2-40B4-BE49-F238E27FC236}">
                  <a16:creationId xmlns:a16="http://schemas.microsoft.com/office/drawing/2014/main" id="{7D110B66-6DDC-D92C-10E4-71A614E7548C}"/>
                </a:ext>
              </a:extLst>
            </p:cNvPr>
            <p:cNvSpPr/>
            <p:nvPr/>
          </p:nvSpPr>
          <p:spPr>
            <a:xfrm>
              <a:off x="6517122" y="2362812"/>
              <a:ext cx="271032" cy="271032"/>
            </a:xfrm>
            <a:custGeom>
              <a:avLst/>
              <a:gdLst/>
              <a:ahLst/>
              <a:cxnLst/>
              <a:rect l="l" t="t" r="r" b="b"/>
              <a:pathLst>
                <a:path w="168275" h="168275">
                  <a:moveTo>
                    <a:pt x="167728" y="167741"/>
                  </a:moveTo>
                  <a:lnTo>
                    <a:pt x="0" y="167741"/>
                  </a:lnTo>
                  <a:lnTo>
                    <a:pt x="0" y="0"/>
                  </a:lnTo>
                  <a:lnTo>
                    <a:pt x="167728" y="0"/>
                  </a:lnTo>
                  <a:lnTo>
                    <a:pt x="167728" y="167741"/>
                  </a:lnTo>
                  <a:close/>
                </a:path>
              </a:pathLst>
            </a:custGeom>
            <a:solidFill>
              <a:srgbClr val="00B0F0"/>
            </a:solidFill>
          </p:spPr>
          <p:txBody>
            <a:bodyPr wrap="square" lIns="0" tIns="0" rIns="0" bIns="0" rtlCol="0"/>
            <a:lstStyle/>
            <a:p>
              <a:endParaRPr sz="2899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AB50ABC7-9724-B47D-FCF5-11D5A8326BE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882492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ject 3">
            <a:extLst>
              <a:ext uri="{FF2B5EF4-FFF2-40B4-BE49-F238E27FC236}">
                <a16:creationId xmlns:a16="http://schemas.microsoft.com/office/drawing/2014/main" id="{29B7C89B-A3B4-D15F-5A0B-2F7926EBA40C}"/>
              </a:ext>
            </a:extLst>
          </p:cNvPr>
          <p:cNvSpPr txBox="1"/>
          <p:nvPr/>
        </p:nvSpPr>
        <p:spPr>
          <a:xfrm>
            <a:off x="5124822" y="5136176"/>
            <a:ext cx="1966428" cy="736126"/>
          </a:xfrm>
          <a:prstGeom prst="rect">
            <a:avLst/>
          </a:prstGeom>
        </p:spPr>
        <p:txBody>
          <a:bodyPr vert="horz" wrap="square" lIns="0" tIns="23522" rIns="0" bIns="0" rtlCol="0">
            <a:spAutoFit/>
          </a:bodyPr>
          <a:lstStyle/>
          <a:p>
            <a:pPr marL="40910" algn="ctr">
              <a:spcBef>
                <a:spcPts val="184"/>
              </a:spcBef>
            </a:pPr>
            <a:r>
              <a:rPr sz="4629" b="1" spc="145" dirty="0">
                <a:solidFill>
                  <a:srgbClr val="231F20"/>
                </a:solidFill>
                <a:latin typeface="Montserrat SemiBold"/>
                <a:cs typeface="Montserrat SemiBold"/>
              </a:rPr>
              <a:t>200</a:t>
            </a:r>
            <a:r>
              <a:rPr sz="4629" b="1" spc="217" baseline="31481" dirty="0">
                <a:solidFill>
                  <a:srgbClr val="231F20"/>
                </a:solidFill>
                <a:latin typeface="Montserrat SemiBold"/>
                <a:cs typeface="Montserrat SemiBold"/>
              </a:rPr>
              <a:t>$</a:t>
            </a:r>
            <a:endParaRPr sz="4629" baseline="31481">
              <a:latin typeface="Montserrat SemiBold"/>
              <a:cs typeface="Montserrat SemiBold"/>
            </a:endParaRPr>
          </a:p>
        </p:txBody>
      </p:sp>
      <p:sp>
        <p:nvSpPr>
          <p:cNvPr id="18" name="object 4">
            <a:extLst>
              <a:ext uri="{FF2B5EF4-FFF2-40B4-BE49-F238E27FC236}">
                <a16:creationId xmlns:a16="http://schemas.microsoft.com/office/drawing/2014/main" id="{F57E7AA2-A629-624E-CB3F-506E4F09BF5F}"/>
              </a:ext>
            </a:extLst>
          </p:cNvPr>
          <p:cNvSpPr txBox="1"/>
          <p:nvPr/>
        </p:nvSpPr>
        <p:spPr>
          <a:xfrm>
            <a:off x="5705419" y="5763255"/>
            <a:ext cx="729229" cy="189019"/>
          </a:xfrm>
          <a:prstGeom prst="rect">
            <a:avLst/>
          </a:prstGeom>
        </p:spPr>
        <p:txBody>
          <a:bodyPr vert="horz" wrap="square" lIns="0" tIns="27615" rIns="0" bIns="0" rtlCol="0">
            <a:spAutoFit/>
          </a:bodyPr>
          <a:lstStyle/>
          <a:p>
            <a:pPr>
              <a:spcBef>
                <a:spcPts val="217"/>
              </a:spcBef>
            </a:pPr>
            <a:r>
              <a:rPr sz="1047" spc="32" dirty="0">
                <a:solidFill>
                  <a:srgbClr val="231F20"/>
                </a:solidFill>
                <a:latin typeface="Montserrat Light"/>
                <a:cs typeface="Montserrat Light"/>
              </a:rPr>
              <a:t>PER</a:t>
            </a:r>
            <a:r>
              <a:rPr sz="1047" spc="-72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047" spc="32" dirty="0">
                <a:solidFill>
                  <a:srgbClr val="231F20"/>
                </a:solidFill>
                <a:latin typeface="Montserrat Light"/>
                <a:cs typeface="Montserrat Light"/>
              </a:rPr>
              <a:t>YEAR</a:t>
            </a:r>
            <a:endParaRPr sz="1047">
              <a:latin typeface="Montserrat Light"/>
              <a:cs typeface="Montserrat Light"/>
            </a:endParaRPr>
          </a:p>
        </p:txBody>
      </p:sp>
      <p:sp>
        <p:nvSpPr>
          <p:cNvPr id="19" name="object 5">
            <a:extLst>
              <a:ext uri="{FF2B5EF4-FFF2-40B4-BE49-F238E27FC236}">
                <a16:creationId xmlns:a16="http://schemas.microsoft.com/office/drawing/2014/main" id="{501F8EC4-0954-8CEA-BCFC-924F7A816F5B}"/>
              </a:ext>
            </a:extLst>
          </p:cNvPr>
          <p:cNvSpPr/>
          <p:nvPr/>
        </p:nvSpPr>
        <p:spPr>
          <a:xfrm>
            <a:off x="4569736" y="1599009"/>
            <a:ext cx="2997715" cy="4769137"/>
          </a:xfrm>
          <a:custGeom>
            <a:avLst/>
            <a:gdLst/>
            <a:ahLst/>
            <a:cxnLst/>
            <a:rect l="l" t="t" r="r" b="b"/>
            <a:pathLst>
              <a:path w="1861185" h="2961004">
                <a:moveTo>
                  <a:pt x="1860981" y="2960471"/>
                </a:moveTo>
                <a:lnTo>
                  <a:pt x="0" y="2960471"/>
                </a:lnTo>
                <a:lnTo>
                  <a:pt x="0" y="0"/>
                </a:lnTo>
                <a:lnTo>
                  <a:pt x="1860981" y="0"/>
                </a:lnTo>
                <a:lnTo>
                  <a:pt x="1860981" y="2960471"/>
                </a:lnTo>
                <a:close/>
              </a:path>
            </a:pathLst>
          </a:custGeom>
          <a:ln w="10909">
            <a:solidFill>
              <a:srgbClr val="00B0F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21" name="object 6">
            <a:extLst>
              <a:ext uri="{FF2B5EF4-FFF2-40B4-BE49-F238E27FC236}">
                <a16:creationId xmlns:a16="http://schemas.microsoft.com/office/drawing/2014/main" id="{015ECD2C-DB43-2009-864F-6EE8EF2D5C6F}"/>
              </a:ext>
            </a:extLst>
          </p:cNvPr>
          <p:cNvSpPr/>
          <p:nvPr/>
        </p:nvSpPr>
        <p:spPr>
          <a:xfrm>
            <a:off x="4810441" y="1374102"/>
            <a:ext cx="2490425" cy="717979"/>
          </a:xfrm>
          <a:custGeom>
            <a:avLst/>
            <a:gdLst/>
            <a:ahLst/>
            <a:cxnLst/>
            <a:rect l="l" t="t" r="r" b="b"/>
            <a:pathLst>
              <a:path w="1546225" h="445769">
                <a:moveTo>
                  <a:pt x="0" y="445769"/>
                </a:moveTo>
                <a:lnTo>
                  <a:pt x="1545723" y="445769"/>
                </a:lnTo>
                <a:lnTo>
                  <a:pt x="1545723" y="0"/>
                </a:lnTo>
                <a:lnTo>
                  <a:pt x="0" y="0"/>
                </a:lnTo>
                <a:lnTo>
                  <a:pt x="0" y="445769"/>
                </a:lnTo>
                <a:close/>
              </a:path>
            </a:pathLst>
          </a:custGeom>
          <a:solidFill>
            <a:srgbClr val="00B0F0"/>
          </a:solidFill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22" name="object 10">
            <a:extLst>
              <a:ext uri="{FF2B5EF4-FFF2-40B4-BE49-F238E27FC236}">
                <a16:creationId xmlns:a16="http://schemas.microsoft.com/office/drawing/2014/main" id="{93ACB63F-DA6C-5E61-A8EE-A0B81A696AF7}"/>
              </a:ext>
            </a:extLst>
          </p:cNvPr>
          <p:cNvSpPr/>
          <p:nvPr/>
        </p:nvSpPr>
        <p:spPr>
          <a:xfrm>
            <a:off x="5235998" y="6367288"/>
            <a:ext cx="1421639" cy="0"/>
          </a:xfrm>
          <a:custGeom>
            <a:avLst/>
            <a:gdLst/>
            <a:ahLst/>
            <a:cxnLst/>
            <a:rect l="l" t="t" r="r" b="b"/>
            <a:pathLst>
              <a:path w="882650">
                <a:moveTo>
                  <a:pt x="0" y="0"/>
                </a:moveTo>
                <a:lnTo>
                  <a:pt x="882294" y="0"/>
                </a:lnTo>
              </a:path>
            </a:pathLst>
          </a:custGeom>
          <a:ln w="65481">
            <a:solidFill>
              <a:srgbClr val="00B0F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23" name="object 12">
            <a:extLst>
              <a:ext uri="{FF2B5EF4-FFF2-40B4-BE49-F238E27FC236}">
                <a16:creationId xmlns:a16="http://schemas.microsoft.com/office/drawing/2014/main" id="{DEDED1FB-13E5-3C05-F44A-B1CCA85BE939}"/>
              </a:ext>
            </a:extLst>
          </p:cNvPr>
          <p:cNvSpPr txBox="1"/>
          <p:nvPr/>
        </p:nvSpPr>
        <p:spPr>
          <a:xfrm>
            <a:off x="4779889" y="1607787"/>
            <a:ext cx="2463834" cy="285591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marL="469436">
              <a:lnSpc>
                <a:spcPts val="2182"/>
              </a:lnSpc>
            </a:pPr>
            <a:r>
              <a:rPr sz="2335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ADVANCE</a:t>
            </a:r>
            <a:endParaRPr sz="2335">
              <a:latin typeface="Montserrat" panose="00000500000000000000" pitchFamily="50" charset="0"/>
              <a:cs typeface="Arial Black"/>
            </a:endParaRPr>
          </a:p>
        </p:txBody>
      </p:sp>
      <p:sp>
        <p:nvSpPr>
          <p:cNvPr id="24" name="object 14">
            <a:extLst>
              <a:ext uri="{FF2B5EF4-FFF2-40B4-BE49-F238E27FC236}">
                <a16:creationId xmlns:a16="http://schemas.microsoft.com/office/drawing/2014/main" id="{BD386C9C-0474-35BB-9B60-B62409F10CE0}"/>
              </a:ext>
            </a:extLst>
          </p:cNvPr>
          <p:cNvSpPr txBox="1"/>
          <p:nvPr/>
        </p:nvSpPr>
        <p:spPr>
          <a:xfrm>
            <a:off x="5255946" y="2510344"/>
            <a:ext cx="2064956" cy="491297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R="8182" algn="just">
              <a:lnSpc>
                <a:spcPct val="106900"/>
              </a:lnSpc>
              <a:spcBef>
                <a:spcPts val="161"/>
              </a:spcBef>
            </a:pPr>
            <a:r>
              <a:rPr sz="967" spc="-17" dirty="0">
                <a:solidFill>
                  <a:srgbClr val="231F20"/>
                </a:solidFill>
                <a:latin typeface="Montserrat Light"/>
                <a:cs typeface="Montserrat Light"/>
              </a:rPr>
              <a:t>Amus.</a:t>
            </a:r>
            <a:r>
              <a:rPr sz="967" spc="-96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-17" dirty="0">
                <a:solidFill>
                  <a:srgbClr val="231F20"/>
                </a:solidFill>
                <a:latin typeface="Montserrat Light"/>
                <a:cs typeface="Montserrat Light"/>
              </a:rPr>
              <a:t>Parum</a:t>
            </a:r>
            <a:r>
              <a:rPr sz="967" spc="-89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-8" dirty="0">
                <a:solidFill>
                  <a:srgbClr val="231F20"/>
                </a:solidFill>
                <a:latin typeface="Montserrat Light"/>
                <a:cs typeface="Montserrat Light"/>
              </a:rPr>
              <a:t>id</a:t>
            </a:r>
            <a:r>
              <a:rPr sz="967" spc="-96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-17" dirty="0">
                <a:solidFill>
                  <a:srgbClr val="231F20"/>
                </a:solidFill>
                <a:latin typeface="Montserrat Light"/>
                <a:cs typeface="Montserrat Light"/>
              </a:rPr>
              <a:t>entur,</a:t>
            </a:r>
            <a:r>
              <a:rPr sz="967" spc="-89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-8" dirty="0">
                <a:solidFill>
                  <a:srgbClr val="231F20"/>
                </a:solidFill>
                <a:latin typeface="Montserrat Light"/>
                <a:cs typeface="Montserrat Light"/>
              </a:rPr>
              <a:t>et</a:t>
            </a:r>
            <a:r>
              <a:rPr sz="967" spc="-96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-8" dirty="0">
                <a:solidFill>
                  <a:srgbClr val="231F20"/>
                </a:solidFill>
                <a:latin typeface="Montserrat Light"/>
                <a:cs typeface="Montserrat Light"/>
              </a:rPr>
              <a:t>hitionsed  </a:t>
            </a:r>
            <a:r>
              <a:rPr sz="967" dirty="0">
                <a:solidFill>
                  <a:srgbClr val="231F20"/>
                </a:solidFill>
                <a:latin typeface="Montserrat Light"/>
                <a:cs typeface="Montserrat Light"/>
              </a:rPr>
              <a:t>ut optatias dolo maio illor alitia  </a:t>
            </a:r>
            <a:r>
              <a:rPr sz="967" spc="-8" dirty="0">
                <a:solidFill>
                  <a:srgbClr val="231F20"/>
                </a:solidFill>
                <a:latin typeface="Montserrat Light"/>
                <a:cs typeface="Montserrat Light"/>
              </a:rPr>
              <a:t>volorep</a:t>
            </a:r>
            <a:endParaRPr sz="967">
              <a:latin typeface="Montserrat Light"/>
              <a:cs typeface="Montserrat Light"/>
            </a:endParaRPr>
          </a:p>
        </p:txBody>
      </p:sp>
      <p:sp>
        <p:nvSpPr>
          <p:cNvPr id="25" name="object 16">
            <a:extLst>
              <a:ext uri="{FF2B5EF4-FFF2-40B4-BE49-F238E27FC236}">
                <a16:creationId xmlns:a16="http://schemas.microsoft.com/office/drawing/2014/main" id="{FF7BC4FB-94FC-5BC6-1096-B0EC78FA49A4}"/>
              </a:ext>
            </a:extLst>
          </p:cNvPr>
          <p:cNvSpPr txBox="1"/>
          <p:nvPr/>
        </p:nvSpPr>
        <p:spPr>
          <a:xfrm>
            <a:off x="5255946" y="3405038"/>
            <a:ext cx="2064956" cy="491297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R="8182" algn="just">
              <a:lnSpc>
                <a:spcPct val="106900"/>
              </a:lnSpc>
              <a:spcBef>
                <a:spcPts val="161"/>
              </a:spcBef>
            </a:pPr>
            <a:r>
              <a:rPr sz="967" spc="-17" dirty="0">
                <a:solidFill>
                  <a:srgbClr val="231F20"/>
                </a:solidFill>
                <a:latin typeface="Montserrat Light"/>
                <a:cs typeface="Montserrat Light"/>
              </a:rPr>
              <a:t>Amus.</a:t>
            </a:r>
            <a:r>
              <a:rPr sz="967" spc="-96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-17" dirty="0">
                <a:solidFill>
                  <a:srgbClr val="231F20"/>
                </a:solidFill>
                <a:latin typeface="Montserrat Light"/>
                <a:cs typeface="Montserrat Light"/>
              </a:rPr>
              <a:t>Parum</a:t>
            </a:r>
            <a:r>
              <a:rPr sz="967" spc="-89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-8" dirty="0">
                <a:solidFill>
                  <a:srgbClr val="231F20"/>
                </a:solidFill>
                <a:latin typeface="Montserrat Light"/>
                <a:cs typeface="Montserrat Light"/>
              </a:rPr>
              <a:t>id</a:t>
            </a:r>
            <a:r>
              <a:rPr sz="967" spc="-96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-17" dirty="0">
                <a:solidFill>
                  <a:srgbClr val="231F20"/>
                </a:solidFill>
                <a:latin typeface="Montserrat Light"/>
                <a:cs typeface="Montserrat Light"/>
              </a:rPr>
              <a:t>entur,</a:t>
            </a:r>
            <a:r>
              <a:rPr sz="967" spc="-89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-8" dirty="0">
                <a:solidFill>
                  <a:srgbClr val="231F20"/>
                </a:solidFill>
                <a:latin typeface="Montserrat Light"/>
                <a:cs typeface="Montserrat Light"/>
              </a:rPr>
              <a:t>et</a:t>
            </a:r>
            <a:r>
              <a:rPr sz="967" spc="-96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-8" dirty="0">
                <a:solidFill>
                  <a:srgbClr val="231F20"/>
                </a:solidFill>
                <a:latin typeface="Montserrat Light"/>
                <a:cs typeface="Montserrat Light"/>
              </a:rPr>
              <a:t>hitionsed  </a:t>
            </a:r>
            <a:r>
              <a:rPr sz="967" dirty="0">
                <a:solidFill>
                  <a:srgbClr val="231F20"/>
                </a:solidFill>
                <a:latin typeface="Montserrat Light"/>
                <a:cs typeface="Montserrat Light"/>
              </a:rPr>
              <a:t>ut optatias dolo maio illor alitia  </a:t>
            </a:r>
            <a:r>
              <a:rPr sz="967" spc="-8" dirty="0">
                <a:solidFill>
                  <a:srgbClr val="231F20"/>
                </a:solidFill>
                <a:latin typeface="Montserrat Light"/>
                <a:cs typeface="Montserrat Light"/>
              </a:rPr>
              <a:t>volorep</a:t>
            </a:r>
            <a:endParaRPr sz="967">
              <a:latin typeface="Montserrat Light"/>
              <a:cs typeface="Montserrat Light"/>
            </a:endParaRPr>
          </a:p>
        </p:txBody>
      </p:sp>
      <p:sp>
        <p:nvSpPr>
          <p:cNvPr id="26" name="object 17">
            <a:extLst>
              <a:ext uri="{FF2B5EF4-FFF2-40B4-BE49-F238E27FC236}">
                <a16:creationId xmlns:a16="http://schemas.microsoft.com/office/drawing/2014/main" id="{F7AD1167-7D57-3202-4E12-D8EEB7268BE4}"/>
              </a:ext>
            </a:extLst>
          </p:cNvPr>
          <p:cNvSpPr/>
          <p:nvPr/>
        </p:nvSpPr>
        <p:spPr>
          <a:xfrm>
            <a:off x="4836812" y="3204716"/>
            <a:ext cx="2463834" cy="0"/>
          </a:xfrm>
          <a:custGeom>
            <a:avLst/>
            <a:gdLst/>
            <a:ahLst/>
            <a:cxnLst/>
            <a:rect l="l" t="t" r="r" b="b"/>
            <a:pathLst>
              <a:path w="1529714">
                <a:moveTo>
                  <a:pt x="0" y="0"/>
                </a:moveTo>
                <a:lnTo>
                  <a:pt x="1529346" y="0"/>
                </a:lnTo>
              </a:path>
            </a:pathLst>
          </a:custGeom>
          <a:ln w="3175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27" name="object 19">
            <a:extLst>
              <a:ext uri="{FF2B5EF4-FFF2-40B4-BE49-F238E27FC236}">
                <a16:creationId xmlns:a16="http://schemas.microsoft.com/office/drawing/2014/main" id="{1309654D-513A-A812-72FF-F58D3860064B}"/>
              </a:ext>
            </a:extLst>
          </p:cNvPr>
          <p:cNvSpPr txBox="1"/>
          <p:nvPr/>
        </p:nvSpPr>
        <p:spPr>
          <a:xfrm>
            <a:off x="5255946" y="4362899"/>
            <a:ext cx="2064956" cy="491297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R="8182" algn="just">
              <a:lnSpc>
                <a:spcPct val="106900"/>
              </a:lnSpc>
              <a:spcBef>
                <a:spcPts val="161"/>
              </a:spcBef>
            </a:pPr>
            <a:r>
              <a:rPr sz="967" spc="-17" dirty="0">
                <a:solidFill>
                  <a:srgbClr val="231F20"/>
                </a:solidFill>
                <a:latin typeface="Montserrat Light"/>
                <a:cs typeface="Montserrat Light"/>
              </a:rPr>
              <a:t>Amus.</a:t>
            </a:r>
            <a:r>
              <a:rPr sz="967" spc="-96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-17" dirty="0">
                <a:solidFill>
                  <a:srgbClr val="231F20"/>
                </a:solidFill>
                <a:latin typeface="Montserrat Light"/>
                <a:cs typeface="Montserrat Light"/>
              </a:rPr>
              <a:t>Parum</a:t>
            </a:r>
            <a:r>
              <a:rPr sz="967" spc="-89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-8" dirty="0">
                <a:solidFill>
                  <a:srgbClr val="231F20"/>
                </a:solidFill>
                <a:latin typeface="Montserrat Light"/>
                <a:cs typeface="Montserrat Light"/>
              </a:rPr>
              <a:t>id</a:t>
            </a:r>
            <a:r>
              <a:rPr sz="967" spc="-96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-17" dirty="0">
                <a:solidFill>
                  <a:srgbClr val="231F20"/>
                </a:solidFill>
                <a:latin typeface="Montserrat Light"/>
                <a:cs typeface="Montserrat Light"/>
              </a:rPr>
              <a:t>entur,</a:t>
            </a:r>
            <a:r>
              <a:rPr sz="967" spc="-89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-8" dirty="0">
                <a:solidFill>
                  <a:srgbClr val="231F20"/>
                </a:solidFill>
                <a:latin typeface="Montserrat Light"/>
                <a:cs typeface="Montserrat Light"/>
              </a:rPr>
              <a:t>et</a:t>
            </a:r>
            <a:r>
              <a:rPr sz="967" spc="-96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-8" dirty="0">
                <a:solidFill>
                  <a:srgbClr val="231F20"/>
                </a:solidFill>
                <a:latin typeface="Montserrat Light"/>
                <a:cs typeface="Montserrat Light"/>
              </a:rPr>
              <a:t>hitionsed  </a:t>
            </a:r>
            <a:r>
              <a:rPr sz="967" dirty="0">
                <a:solidFill>
                  <a:srgbClr val="231F20"/>
                </a:solidFill>
                <a:latin typeface="Montserrat Light"/>
                <a:cs typeface="Montserrat Light"/>
              </a:rPr>
              <a:t>ut optatias dolo maio illor alitia  </a:t>
            </a:r>
            <a:r>
              <a:rPr sz="967" spc="-8" dirty="0">
                <a:solidFill>
                  <a:srgbClr val="231F20"/>
                </a:solidFill>
                <a:latin typeface="Montserrat Light"/>
                <a:cs typeface="Montserrat Light"/>
              </a:rPr>
              <a:t>volorep</a:t>
            </a:r>
            <a:endParaRPr sz="967">
              <a:latin typeface="Montserrat Light"/>
              <a:cs typeface="Montserrat Light"/>
            </a:endParaRPr>
          </a:p>
        </p:txBody>
      </p:sp>
      <p:sp>
        <p:nvSpPr>
          <p:cNvPr id="28" name="object 20">
            <a:extLst>
              <a:ext uri="{FF2B5EF4-FFF2-40B4-BE49-F238E27FC236}">
                <a16:creationId xmlns:a16="http://schemas.microsoft.com/office/drawing/2014/main" id="{F2B2B88F-A6D9-F3A1-244A-A5A271BC5331}"/>
              </a:ext>
            </a:extLst>
          </p:cNvPr>
          <p:cNvSpPr/>
          <p:nvPr/>
        </p:nvSpPr>
        <p:spPr>
          <a:xfrm>
            <a:off x="4836812" y="4162557"/>
            <a:ext cx="2463834" cy="0"/>
          </a:xfrm>
          <a:custGeom>
            <a:avLst/>
            <a:gdLst/>
            <a:ahLst/>
            <a:cxnLst/>
            <a:rect l="l" t="t" r="r" b="b"/>
            <a:pathLst>
              <a:path w="1529714">
                <a:moveTo>
                  <a:pt x="0" y="0"/>
                </a:moveTo>
                <a:lnTo>
                  <a:pt x="1529346" y="0"/>
                </a:lnTo>
              </a:path>
            </a:pathLst>
          </a:custGeom>
          <a:ln w="3175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29" name="object 33">
            <a:extLst>
              <a:ext uri="{FF2B5EF4-FFF2-40B4-BE49-F238E27FC236}">
                <a16:creationId xmlns:a16="http://schemas.microsoft.com/office/drawing/2014/main" id="{E9D81CFE-6481-A4E4-3C98-C9268BA52751}"/>
              </a:ext>
            </a:extLst>
          </p:cNvPr>
          <p:cNvSpPr/>
          <p:nvPr/>
        </p:nvSpPr>
        <p:spPr>
          <a:xfrm>
            <a:off x="6776636" y="5499104"/>
            <a:ext cx="790595" cy="868325"/>
          </a:xfrm>
          <a:custGeom>
            <a:avLst/>
            <a:gdLst/>
            <a:ahLst/>
            <a:cxnLst/>
            <a:rect l="l" t="t" r="r" b="b"/>
            <a:pathLst>
              <a:path w="490854" h="539114">
                <a:moveTo>
                  <a:pt x="490791" y="0"/>
                </a:moveTo>
                <a:lnTo>
                  <a:pt x="0" y="539026"/>
                </a:lnTo>
                <a:lnTo>
                  <a:pt x="245402" y="539026"/>
                </a:lnTo>
                <a:lnTo>
                  <a:pt x="490791" y="272935"/>
                </a:lnTo>
                <a:lnTo>
                  <a:pt x="490791" y="0"/>
                </a:lnTo>
                <a:close/>
              </a:path>
            </a:pathLst>
          </a:custGeom>
          <a:gradFill>
            <a:gsLst>
              <a:gs pos="5000">
                <a:srgbClr val="223140"/>
              </a:gs>
              <a:gs pos="100000">
                <a:schemeClr val="accent1">
                  <a:lumMod val="75000"/>
                </a:schemeClr>
              </a:gs>
            </a:gsLst>
            <a:lin ang="10800000" scaled="0"/>
          </a:gradFill>
        </p:spPr>
        <p:txBody>
          <a:bodyPr wrap="square" lIns="0" tIns="0" rIns="0" bIns="0" rtlCol="0"/>
          <a:lstStyle/>
          <a:p>
            <a:pPr defTabSz="914400"/>
            <a:endParaRPr sz="2255"/>
          </a:p>
        </p:txBody>
      </p:sp>
      <p:sp>
        <p:nvSpPr>
          <p:cNvPr id="30" name="object 34">
            <a:extLst>
              <a:ext uri="{FF2B5EF4-FFF2-40B4-BE49-F238E27FC236}">
                <a16:creationId xmlns:a16="http://schemas.microsoft.com/office/drawing/2014/main" id="{3255B5A3-DE73-1559-CB79-199BDF26BE98}"/>
              </a:ext>
            </a:extLst>
          </p:cNvPr>
          <p:cNvSpPr txBox="1"/>
          <p:nvPr/>
        </p:nvSpPr>
        <p:spPr>
          <a:xfrm rot="18720000">
            <a:off x="7056198" y="5926186"/>
            <a:ext cx="488897" cy="17953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377"/>
              </a:lnSpc>
            </a:pPr>
            <a:r>
              <a:rPr sz="1369" spc="-121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BEST</a:t>
            </a:r>
            <a:endParaRPr sz="1369">
              <a:latin typeface="Montserrat" panose="00000500000000000000" pitchFamily="50" charset="0"/>
              <a:cs typeface="Arial Black"/>
            </a:endParaRPr>
          </a:p>
        </p:txBody>
      </p:sp>
      <p:sp>
        <p:nvSpPr>
          <p:cNvPr id="31" name="object 5">
            <a:extLst>
              <a:ext uri="{FF2B5EF4-FFF2-40B4-BE49-F238E27FC236}">
                <a16:creationId xmlns:a16="http://schemas.microsoft.com/office/drawing/2014/main" id="{618FD98C-CC65-6732-554D-C4406A922F91}"/>
              </a:ext>
            </a:extLst>
          </p:cNvPr>
          <p:cNvSpPr/>
          <p:nvPr/>
        </p:nvSpPr>
        <p:spPr>
          <a:xfrm>
            <a:off x="1314212" y="2224332"/>
            <a:ext cx="2604657" cy="4143811"/>
          </a:xfrm>
          <a:custGeom>
            <a:avLst/>
            <a:gdLst/>
            <a:ahLst/>
            <a:cxnLst/>
            <a:rect l="l" t="t" r="r" b="b"/>
            <a:pathLst>
              <a:path w="1861185" h="2961004">
                <a:moveTo>
                  <a:pt x="1860981" y="2960471"/>
                </a:moveTo>
                <a:lnTo>
                  <a:pt x="0" y="2960471"/>
                </a:lnTo>
                <a:lnTo>
                  <a:pt x="0" y="0"/>
                </a:lnTo>
                <a:lnTo>
                  <a:pt x="1860981" y="0"/>
                </a:lnTo>
                <a:lnTo>
                  <a:pt x="1860981" y="2960471"/>
                </a:lnTo>
                <a:close/>
              </a:path>
            </a:pathLst>
          </a:custGeom>
          <a:ln w="10909">
            <a:solidFill>
              <a:srgbClr val="00B0F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32" name="object 6">
            <a:extLst>
              <a:ext uri="{FF2B5EF4-FFF2-40B4-BE49-F238E27FC236}">
                <a16:creationId xmlns:a16="http://schemas.microsoft.com/office/drawing/2014/main" id="{A3A69017-A826-9F37-DE49-1ACE45C21089}"/>
              </a:ext>
            </a:extLst>
          </p:cNvPr>
          <p:cNvSpPr/>
          <p:nvPr/>
        </p:nvSpPr>
        <p:spPr>
          <a:xfrm>
            <a:off x="1523352" y="2028921"/>
            <a:ext cx="2163882" cy="623838"/>
          </a:xfrm>
          <a:custGeom>
            <a:avLst/>
            <a:gdLst/>
            <a:ahLst/>
            <a:cxnLst/>
            <a:rect l="l" t="t" r="r" b="b"/>
            <a:pathLst>
              <a:path w="1546225" h="445769">
                <a:moveTo>
                  <a:pt x="0" y="445769"/>
                </a:moveTo>
                <a:lnTo>
                  <a:pt x="1545723" y="445769"/>
                </a:lnTo>
                <a:lnTo>
                  <a:pt x="1545723" y="0"/>
                </a:lnTo>
                <a:lnTo>
                  <a:pt x="0" y="0"/>
                </a:lnTo>
                <a:lnTo>
                  <a:pt x="0" y="445769"/>
                </a:lnTo>
                <a:close/>
              </a:path>
            </a:pathLst>
          </a:custGeom>
          <a:gradFill>
            <a:gsLst>
              <a:gs pos="5000">
                <a:srgbClr val="223140"/>
              </a:gs>
              <a:gs pos="100000">
                <a:schemeClr val="accent1">
                  <a:lumMod val="75000"/>
                </a:schemeClr>
              </a:gs>
            </a:gsLst>
            <a:lin ang="10800000" scaled="0"/>
          </a:gradFill>
        </p:spPr>
        <p:txBody>
          <a:bodyPr wrap="square" lIns="0" tIns="0" rIns="0" bIns="0" rtlCol="0"/>
          <a:lstStyle/>
          <a:p>
            <a:pPr defTabSz="914400"/>
            <a:endParaRPr sz="2255"/>
          </a:p>
        </p:txBody>
      </p:sp>
      <p:sp>
        <p:nvSpPr>
          <p:cNvPr id="33" name="object 10">
            <a:extLst>
              <a:ext uri="{FF2B5EF4-FFF2-40B4-BE49-F238E27FC236}">
                <a16:creationId xmlns:a16="http://schemas.microsoft.com/office/drawing/2014/main" id="{F19E2F2F-5FD5-F2F6-B69E-08661E9E7B08}"/>
              </a:ext>
            </a:extLst>
          </p:cNvPr>
          <p:cNvSpPr/>
          <p:nvPr/>
        </p:nvSpPr>
        <p:spPr>
          <a:xfrm>
            <a:off x="1955858" y="6367400"/>
            <a:ext cx="1235235" cy="0"/>
          </a:xfrm>
          <a:custGeom>
            <a:avLst/>
            <a:gdLst/>
            <a:ahLst/>
            <a:cxnLst/>
            <a:rect l="l" t="t" r="r" b="b"/>
            <a:pathLst>
              <a:path w="882650">
                <a:moveTo>
                  <a:pt x="0" y="0"/>
                </a:moveTo>
                <a:lnTo>
                  <a:pt x="882294" y="0"/>
                </a:lnTo>
              </a:path>
            </a:pathLst>
          </a:custGeom>
          <a:ln w="65481">
            <a:solidFill>
              <a:srgbClr val="00B0F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34" name="object 17">
            <a:extLst>
              <a:ext uri="{FF2B5EF4-FFF2-40B4-BE49-F238E27FC236}">
                <a16:creationId xmlns:a16="http://schemas.microsoft.com/office/drawing/2014/main" id="{512145DE-21AF-4B87-BE7E-CD93490408A2}"/>
              </a:ext>
            </a:extLst>
          </p:cNvPr>
          <p:cNvSpPr/>
          <p:nvPr/>
        </p:nvSpPr>
        <p:spPr>
          <a:xfrm>
            <a:off x="1546272" y="3619503"/>
            <a:ext cx="2140777" cy="0"/>
          </a:xfrm>
          <a:custGeom>
            <a:avLst/>
            <a:gdLst/>
            <a:ahLst/>
            <a:cxnLst/>
            <a:rect l="l" t="t" r="r" b="b"/>
            <a:pathLst>
              <a:path w="1529714">
                <a:moveTo>
                  <a:pt x="0" y="0"/>
                </a:moveTo>
                <a:lnTo>
                  <a:pt x="1529346" y="0"/>
                </a:lnTo>
              </a:path>
            </a:pathLst>
          </a:custGeom>
          <a:ln w="3175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57" name="object 20">
            <a:extLst>
              <a:ext uri="{FF2B5EF4-FFF2-40B4-BE49-F238E27FC236}">
                <a16:creationId xmlns:a16="http://schemas.microsoft.com/office/drawing/2014/main" id="{220C613A-6CFD-AA3C-5AA9-6AA3BE243693}"/>
              </a:ext>
            </a:extLst>
          </p:cNvPr>
          <p:cNvSpPr/>
          <p:nvPr/>
        </p:nvSpPr>
        <p:spPr>
          <a:xfrm>
            <a:off x="1546272" y="4590638"/>
            <a:ext cx="2140777" cy="0"/>
          </a:xfrm>
          <a:custGeom>
            <a:avLst/>
            <a:gdLst/>
            <a:ahLst/>
            <a:cxnLst/>
            <a:rect l="l" t="t" r="r" b="b"/>
            <a:pathLst>
              <a:path w="1529714">
                <a:moveTo>
                  <a:pt x="0" y="0"/>
                </a:moveTo>
                <a:lnTo>
                  <a:pt x="1529346" y="0"/>
                </a:lnTo>
              </a:path>
            </a:pathLst>
          </a:custGeom>
          <a:ln w="3175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64" name="object 5">
            <a:extLst>
              <a:ext uri="{FF2B5EF4-FFF2-40B4-BE49-F238E27FC236}">
                <a16:creationId xmlns:a16="http://schemas.microsoft.com/office/drawing/2014/main" id="{0E4B24B2-F962-1FC5-CB7F-9519C0C6DAF1}"/>
              </a:ext>
            </a:extLst>
          </p:cNvPr>
          <p:cNvSpPr/>
          <p:nvPr/>
        </p:nvSpPr>
        <p:spPr>
          <a:xfrm>
            <a:off x="8256058" y="2224332"/>
            <a:ext cx="2604657" cy="4143811"/>
          </a:xfrm>
          <a:custGeom>
            <a:avLst/>
            <a:gdLst/>
            <a:ahLst/>
            <a:cxnLst/>
            <a:rect l="l" t="t" r="r" b="b"/>
            <a:pathLst>
              <a:path w="1861185" h="2961004">
                <a:moveTo>
                  <a:pt x="1860981" y="2960471"/>
                </a:moveTo>
                <a:lnTo>
                  <a:pt x="0" y="2960471"/>
                </a:lnTo>
                <a:lnTo>
                  <a:pt x="0" y="0"/>
                </a:lnTo>
                <a:lnTo>
                  <a:pt x="1860981" y="0"/>
                </a:lnTo>
                <a:lnTo>
                  <a:pt x="1860981" y="2960471"/>
                </a:lnTo>
                <a:close/>
              </a:path>
            </a:pathLst>
          </a:custGeom>
          <a:ln w="10909">
            <a:solidFill>
              <a:srgbClr val="00B0F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68" name="object 6">
            <a:extLst>
              <a:ext uri="{FF2B5EF4-FFF2-40B4-BE49-F238E27FC236}">
                <a16:creationId xmlns:a16="http://schemas.microsoft.com/office/drawing/2014/main" id="{0B3C0D9D-F86F-C902-8574-ED76C92C87E9}"/>
              </a:ext>
            </a:extLst>
          </p:cNvPr>
          <p:cNvSpPr/>
          <p:nvPr/>
        </p:nvSpPr>
        <p:spPr>
          <a:xfrm>
            <a:off x="8465198" y="2028921"/>
            <a:ext cx="2163882" cy="623838"/>
          </a:xfrm>
          <a:custGeom>
            <a:avLst/>
            <a:gdLst/>
            <a:ahLst/>
            <a:cxnLst/>
            <a:rect l="l" t="t" r="r" b="b"/>
            <a:pathLst>
              <a:path w="1546225" h="445769">
                <a:moveTo>
                  <a:pt x="0" y="445769"/>
                </a:moveTo>
                <a:lnTo>
                  <a:pt x="1545723" y="445769"/>
                </a:lnTo>
                <a:lnTo>
                  <a:pt x="1545723" y="0"/>
                </a:lnTo>
                <a:lnTo>
                  <a:pt x="0" y="0"/>
                </a:lnTo>
                <a:lnTo>
                  <a:pt x="0" y="445769"/>
                </a:lnTo>
                <a:close/>
              </a:path>
            </a:pathLst>
          </a:custGeom>
          <a:gradFill>
            <a:gsLst>
              <a:gs pos="5000">
                <a:srgbClr val="223140"/>
              </a:gs>
              <a:gs pos="100000">
                <a:schemeClr val="accent1">
                  <a:lumMod val="75000"/>
                </a:schemeClr>
              </a:gs>
            </a:gsLst>
            <a:lin ang="10800000" scaled="0"/>
          </a:gradFill>
          <a:ln>
            <a:noFill/>
          </a:ln>
        </p:spPr>
        <p:txBody>
          <a:bodyPr wrap="square" lIns="0" tIns="0" rIns="0" bIns="0" rtlCol="0"/>
          <a:lstStyle/>
          <a:p>
            <a:pPr defTabSz="914400"/>
            <a:endParaRPr sz="2255"/>
          </a:p>
        </p:txBody>
      </p:sp>
      <p:sp>
        <p:nvSpPr>
          <p:cNvPr id="69" name="object 10">
            <a:extLst>
              <a:ext uri="{FF2B5EF4-FFF2-40B4-BE49-F238E27FC236}">
                <a16:creationId xmlns:a16="http://schemas.microsoft.com/office/drawing/2014/main" id="{0E46C6B0-D1BB-E259-F442-4EE442BC2C80}"/>
              </a:ext>
            </a:extLst>
          </p:cNvPr>
          <p:cNvSpPr/>
          <p:nvPr/>
        </p:nvSpPr>
        <p:spPr>
          <a:xfrm>
            <a:off x="8994933" y="6367400"/>
            <a:ext cx="1235235" cy="0"/>
          </a:xfrm>
          <a:custGeom>
            <a:avLst/>
            <a:gdLst/>
            <a:ahLst/>
            <a:cxnLst/>
            <a:rect l="l" t="t" r="r" b="b"/>
            <a:pathLst>
              <a:path w="882650">
                <a:moveTo>
                  <a:pt x="0" y="0"/>
                </a:moveTo>
                <a:lnTo>
                  <a:pt x="882294" y="0"/>
                </a:lnTo>
              </a:path>
            </a:pathLst>
          </a:custGeom>
          <a:ln w="65481">
            <a:solidFill>
              <a:srgbClr val="00B0F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70" name="object 17">
            <a:extLst>
              <a:ext uri="{FF2B5EF4-FFF2-40B4-BE49-F238E27FC236}">
                <a16:creationId xmlns:a16="http://schemas.microsoft.com/office/drawing/2014/main" id="{0F3BEBE9-6CB0-7715-DBF2-F66DE2473290}"/>
              </a:ext>
            </a:extLst>
          </p:cNvPr>
          <p:cNvSpPr/>
          <p:nvPr/>
        </p:nvSpPr>
        <p:spPr>
          <a:xfrm>
            <a:off x="8488116" y="3619503"/>
            <a:ext cx="2140777" cy="0"/>
          </a:xfrm>
          <a:custGeom>
            <a:avLst/>
            <a:gdLst/>
            <a:ahLst/>
            <a:cxnLst/>
            <a:rect l="l" t="t" r="r" b="b"/>
            <a:pathLst>
              <a:path w="1529714">
                <a:moveTo>
                  <a:pt x="0" y="0"/>
                </a:moveTo>
                <a:lnTo>
                  <a:pt x="1529346" y="0"/>
                </a:lnTo>
              </a:path>
            </a:pathLst>
          </a:custGeom>
          <a:ln w="3175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71" name="object 20">
            <a:extLst>
              <a:ext uri="{FF2B5EF4-FFF2-40B4-BE49-F238E27FC236}">
                <a16:creationId xmlns:a16="http://schemas.microsoft.com/office/drawing/2014/main" id="{2A21CA49-BC7C-5E54-6A76-3C897E6ADFA4}"/>
              </a:ext>
            </a:extLst>
          </p:cNvPr>
          <p:cNvSpPr/>
          <p:nvPr/>
        </p:nvSpPr>
        <p:spPr>
          <a:xfrm>
            <a:off x="8488116" y="4451752"/>
            <a:ext cx="2140777" cy="0"/>
          </a:xfrm>
          <a:custGeom>
            <a:avLst/>
            <a:gdLst/>
            <a:ahLst/>
            <a:cxnLst/>
            <a:rect l="l" t="t" r="r" b="b"/>
            <a:pathLst>
              <a:path w="1529714">
                <a:moveTo>
                  <a:pt x="0" y="0"/>
                </a:moveTo>
                <a:lnTo>
                  <a:pt x="1529346" y="0"/>
                </a:lnTo>
              </a:path>
            </a:pathLst>
          </a:custGeom>
          <a:ln w="3175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72" name="object 12">
            <a:extLst>
              <a:ext uri="{FF2B5EF4-FFF2-40B4-BE49-F238E27FC236}">
                <a16:creationId xmlns:a16="http://schemas.microsoft.com/office/drawing/2014/main" id="{AD96795C-61CB-CD69-60A4-89764E2A788E}"/>
              </a:ext>
            </a:extLst>
          </p:cNvPr>
          <p:cNvSpPr txBox="1"/>
          <p:nvPr/>
        </p:nvSpPr>
        <p:spPr>
          <a:xfrm>
            <a:off x="8641646" y="2209800"/>
            <a:ext cx="1950154" cy="268663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182"/>
              </a:lnSpc>
            </a:pPr>
            <a:r>
              <a:rPr lang="en-US" sz="180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PROFESSIONAL</a:t>
            </a:r>
          </a:p>
        </p:txBody>
      </p:sp>
      <p:sp>
        <p:nvSpPr>
          <p:cNvPr id="73" name="object 14">
            <a:extLst>
              <a:ext uri="{FF2B5EF4-FFF2-40B4-BE49-F238E27FC236}">
                <a16:creationId xmlns:a16="http://schemas.microsoft.com/office/drawing/2014/main" id="{02DEDDAA-A739-A983-68D2-5393F73B1BF4}"/>
              </a:ext>
            </a:extLst>
          </p:cNvPr>
          <p:cNvSpPr txBox="1"/>
          <p:nvPr/>
        </p:nvSpPr>
        <p:spPr>
          <a:xfrm>
            <a:off x="1910438" y="2996770"/>
            <a:ext cx="1778037" cy="491297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R="8182" algn="just">
              <a:lnSpc>
                <a:spcPct val="106900"/>
              </a:lnSpc>
              <a:spcBef>
                <a:spcPts val="161"/>
              </a:spcBef>
            </a:pPr>
            <a:r>
              <a:rPr sz="967" spc="-17" dirty="0">
                <a:solidFill>
                  <a:srgbClr val="231F20"/>
                </a:solidFill>
                <a:latin typeface="Montserrat Light"/>
                <a:cs typeface="Montserrat Light"/>
              </a:rPr>
              <a:t>Amus.</a:t>
            </a:r>
            <a:r>
              <a:rPr sz="967" spc="-96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-17" dirty="0">
                <a:solidFill>
                  <a:srgbClr val="231F20"/>
                </a:solidFill>
                <a:latin typeface="Montserrat Light"/>
                <a:cs typeface="Montserrat Light"/>
              </a:rPr>
              <a:t>Parum</a:t>
            </a:r>
            <a:r>
              <a:rPr sz="967" spc="-89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-8" dirty="0">
                <a:solidFill>
                  <a:srgbClr val="231F20"/>
                </a:solidFill>
                <a:latin typeface="Montserrat Light"/>
                <a:cs typeface="Montserrat Light"/>
              </a:rPr>
              <a:t>id</a:t>
            </a:r>
            <a:r>
              <a:rPr sz="967" spc="-96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-17" dirty="0">
                <a:solidFill>
                  <a:srgbClr val="231F20"/>
                </a:solidFill>
                <a:latin typeface="Montserrat Light"/>
                <a:cs typeface="Montserrat Light"/>
              </a:rPr>
              <a:t>entur,</a:t>
            </a:r>
            <a:r>
              <a:rPr sz="967" spc="-89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-8" dirty="0">
                <a:solidFill>
                  <a:srgbClr val="231F20"/>
                </a:solidFill>
                <a:latin typeface="Montserrat Light"/>
                <a:cs typeface="Montserrat Light"/>
              </a:rPr>
              <a:t>et</a:t>
            </a:r>
            <a:r>
              <a:rPr sz="967" spc="-96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-8" dirty="0">
                <a:solidFill>
                  <a:srgbClr val="231F20"/>
                </a:solidFill>
                <a:latin typeface="Montserrat Light"/>
                <a:cs typeface="Montserrat Light"/>
              </a:rPr>
              <a:t>hitionsed  </a:t>
            </a:r>
            <a:r>
              <a:rPr sz="967" dirty="0">
                <a:solidFill>
                  <a:srgbClr val="231F20"/>
                </a:solidFill>
                <a:latin typeface="Montserrat Light"/>
                <a:cs typeface="Montserrat Light"/>
              </a:rPr>
              <a:t>ut optatias dolo maio illor alitia  </a:t>
            </a:r>
            <a:r>
              <a:rPr sz="967" spc="-8" dirty="0">
                <a:solidFill>
                  <a:srgbClr val="231F20"/>
                </a:solidFill>
                <a:latin typeface="Montserrat Light"/>
                <a:cs typeface="Montserrat Light"/>
              </a:rPr>
              <a:t>volorep</a:t>
            </a:r>
            <a:endParaRPr sz="967">
              <a:latin typeface="Montserrat Light"/>
              <a:cs typeface="Montserrat Light"/>
            </a:endParaRPr>
          </a:p>
        </p:txBody>
      </p:sp>
      <p:sp>
        <p:nvSpPr>
          <p:cNvPr id="74" name="object 14">
            <a:extLst>
              <a:ext uri="{FF2B5EF4-FFF2-40B4-BE49-F238E27FC236}">
                <a16:creationId xmlns:a16="http://schemas.microsoft.com/office/drawing/2014/main" id="{66CA1179-0C4B-DDC3-0184-F3C17C447490}"/>
              </a:ext>
            </a:extLst>
          </p:cNvPr>
          <p:cNvSpPr txBox="1"/>
          <p:nvPr/>
        </p:nvSpPr>
        <p:spPr>
          <a:xfrm>
            <a:off x="1910438" y="3832968"/>
            <a:ext cx="1778037" cy="491297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R="8182" algn="just">
              <a:lnSpc>
                <a:spcPct val="106900"/>
              </a:lnSpc>
              <a:spcBef>
                <a:spcPts val="161"/>
              </a:spcBef>
            </a:pPr>
            <a:r>
              <a:rPr sz="967" spc="-17" dirty="0">
                <a:solidFill>
                  <a:srgbClr val="231F20"/>
                </a:solidFill>
                <a:latin typeface="Montserrat Light"/>
                <a:cs typeface="Montserrat Light"/>
              </a:rPr>
              <a:t>Amus.</a:t>
            </a:r>
            <a:r>
              <a:rPr sz="967" spc="-96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-17" dirty="0">
                <a:solidFill>
                  <a:srgbClr val="231F20"/>
                </a:solidFill>
                <a:latin typeface="Montserrat Light"/>
                <a:cs typeface="Montserrat Light"/>
              </a:rPr>
              <a:t>Parum</a:t>
            </a:r>
            <a:r>
              <a:rPr sz="967" spc="-89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-8" dirty="0">
                <a:solidFill>
                  <a:srgbClr val="231F20"/>
                </a:solidFill>
                <a:latin typeface="Montserrat Light"/>
                <a:cs typeface="Montserrat Light"/>
              </a:rPr>
              <a:t>id</a:t>
            </a:r>
            <a:r>
              <a:rPr sz="967" spc="-96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-17" dirty="0">
                <a:solidFill>
                  <a:srgbClr val="231F20"/>
                </a:solidFill>
                <a:latin typeface="Montserrat Light"/>
                <a:cs typeface="Montserrat Light"/>
              </a:rPr>
              <a:t>entur,</a:t>
            </a:r>
            <a:r>
              <a:rPr sz="967" spc="-89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-8" dirty="0">
                <a:solidFill>
                  <a:srgbClr val="231F20"/>
                </a:solidFill>
                <a:latin typeface="Montserrat Light"/>
                <a:cs typeface="Montserrat Light"/>
              </a:rPr>
              <a:t>et</a:t>
            </a:r>
            <a:r>
              <a:rPr sz="967" spc="-96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-8" dirty="0">
                <a:solidFill>
                  <a:srgbClr val="231F20"/>
                </a:solidFill>
                <a:latin typeface="Montserrat Light"/>
                <a:cs typeface="Montserrat Light"/>
              </a:rPr>
              <a:t>hitionsed  </a:t>
            </a:r>
            <a:r>
              <a:rPr sz="967" dirty="0">
                <a:solidFill>
                  <a:srgbClr val="231F20"/>
                </a:solidFill>
                <a:latin typeface="Montserrat Light"/>
                <a:cs typeface="Montserrat Light"/>
              </a:rPr>
              <a:t>ut optatias dolo maio illor alitia  </a:t>
            </a:r>
            <a:r>
              <a:rPr sz="967" spc="-8" dirty="0">
                <a:solidFill>
                  <a:srgbClr val="231F20"/>
                </a:solidFill>
                <a:latin typeface="Montserrat Light"/>
                <a:cs typeface="Montserrat Light"/>
              </a:rPr>
              <a:t>volorep</a:t>
            </a:r>
            <a:endParaRPr sz="967">
              <a:latin typeface="Montserrat Light"/>
              <a:cs typeface="Montserrat Light"/>
            </a:endParaRPr>
          </a:p>
        </p:txBody>
      </p:sp>
      <p:sp>
        <p:nvSpPr>
          <p:cNvPr id="90" name="object 14">
            <a:extLst>
              <a:ext uri="{FF2B5EF4-FFF2-40B4-BE49-F238E27FC236}">
                <a16:creationId xmlns:a16="http://schemas.microsoft.com/office/drawing/2014/main" id="{F674C72D-1F2B-D0BB-393B-5DE2BEB0C434}"/>
              </a:ext>
            </a:extLst>
          </p:cNvPr>
          <p:cNvSpPr txBox="1"/>
          <p:nvPr/>
        </p:nvSpPr>
        <p:spPr>
          <a:xfrm>
            <a:off x="1910438" y="4760106"/>
            <a:ext cx="1778037" cy="491297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R="8182" algn="just">
              <a:lnSpc>
                <a:spcPct val="106900"/>
              </a:lnSpc>
              <a:spcBef>
                <a:spcPts val="161"/>
              </a:spcBef>
            </a:pPr>
            <a:r>
              <a:rPr sz="967" spc="-17" dirty="0">
                <a:solidFill>
                  <a:srgbClr val="231F20"/>
                </a:solidFill>
                <a:latin typeface="Montserrat Light"/>
                <a:cs typeface="Montserrat Light"/>
              </a:rPr>
              <a:t>Amus.</a:t>
            </a:r>
            <a:r>
              <a:rPr sz="967" spc="-96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-17" dirty="0">
                <a:solidFill>
                  <a:srgbClr val="231F20"/>
                </a:solidFill>
                <a:latin typeface="Montserrat Light"/>
                <a:cs typeface="Montserrat Light"/>
              </a:rPr>
              <a:t>Parum</a:t>
            </a:r>
            <a:r>
              <a:rPr sz="967" spc="-89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-8" dirty="0">
                <a:solidFill>
                  <a:srgbClr val="231F20"/>
                </a:solidFill>
                <a:latin typeface="Montserrat Light"/>
                <a:cs typeface="Montserrat Light"/>
              </a:rPr>
              <a:t>id</a:t>
            </a:r>
            <a:r>
              <a:rPr sz="967" spc="-96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-17" dirty="0">
                <a:solidFill>
                  <a:srgbClr val="231F20"/>
                </a:solidFill>
                <a:latin typeface="Montserrat Light"/>
                <a:cs typeface="Montserrat Light"/>
              </a:rPr>
              <a:t>entur,</a:t>
            </a:r>
            <a:r>
              <a:rPr sz="967" spc="-89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-8" dirty="0">
                <a:solidFill>
                  <a:srgbClr val="231F20"/>
                </a:solidFill>
                <a:latin typeface="Montserrat Light"/>
                <a:cs typeface="Montserrat Light"/>
              </a:rPr>
              <a:t>et</a:t>
            </a:r>
            <a:r>
              <a:rPr sz="967" spc="-96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-8" dirty="0">
                <a:solidFill>
                  <a:srgbClr val="231F20"/>
                </a:solidFill>
                <a:latin typeface="Montserrat Light"/>
                <a:cs typeface="Montserrat Light"/>
              </a:rPr>
              <a:t>hitionsed  </a:t>
            </a:r>
            <a:r>
              <a:rPr sz="967" dirty="0">
                <a:solidFill>
                  <a:srgbClr val="231F20"/>
                </a:solidFill>
                <a:latin typeface="Montserrat Light"/>
                <a:cs typeface="Montserrat Light"/>
              </a:rPr>
              <a:t>ut optatias dolo maio illor alitia  </a:t>
            </a:r>
            <a:r>
              <a:rPr sz="967" spc="-8" dirty="0">
                <a:solidFill>
                  <a:srgbClr val="231F20"/>
                </a:solidFill>
                <a:latin typeface="Montserrat Light"/>
                <a:cs typeface="Montserrat Light"/>
              </a:rPr>
              <a:t>volorep</a:t>
            </a:r>
            <a:endParaRPr sz="967">
              <a:latin typeface="Montserrat Light"/>
              <a:cs typeface="Montserrat Light"/>
            </a:endParaRPr>
          </a:p>
        </p:txBody>
      </p:sp>
      <p:sp>
        <p:nvSpPr>
          <p:cNvPr id="91" name="object 14">
            <a:extLst>
              <a:ext uri="{FF2B5EF4-FFF2-40B4-BE49-F238E27FC236}">
                <a16:creationId xmlns:a16="http://schemas.microsoft.com/office/drawing/2014/main" id="{59F4DE74-EF9D-09AA-5E3A-C18A7540BA0E}"/>
              </a:ext>
            </a:extLst>
          </p:cNvPr>
          <p:cNvSpPr txBox="1"/>
          <p:nvPr/>
        </p:nvSpPr>
        <p:spPr>
          <a:xfrm>
            <a:off x="8852181" y="2996770"/>
            <a:ext cx="1778037" cy="491297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R="8182" algn="just">
              <a:lnSpc>
                <a:spcPct val="106900"/>
              </a:lnSpc>
              <a:spcBef>
                <a:spcPts val="161"/>
              </a:spcBef>
            </a:pPr>
            <a:r>
              <a:rPr sz="967" spc="-17" dirty="0">
                <a:solidFill>
                  <a:srgbClr val="231F20"/>
                </a:solidFill>
                <a:latin typeface="Montserrat Light"/>
                <a:cs typeface="Montserrat Light"/>
              </a:rPr>
              <a:t>Amus.</a:t>
            </a:r>
            <a:r>
              <a:rPr sz="967" spc="-96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-17" dirty="0">
                <a:solidFill>
                  <a:srgbClr val="231F20"/>
                </a:solidFill>
                <a:latin typeface="Montserrat Light"/>
                <a:cs typeface="Montserrat Light"/>
              </a:rPr>
              <a:t>Parum</a:t>
            </a:r>
            <a:r>
              <a:rPr sz="967" spc="-89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-8" dirty="0">
                <a:solidFill>
                  <a:srgbClr val="231F20"/>
                </a:solidFill>
                <a:latin typeface="Montserrat Light"/>
                <a:cs typeface="Montserrat Light"/>
              </a:rPr>
              <a:t>id</a:t>
            </a:r>
            <a:r>
              <a:rPr sz="967" spc="-96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-17" dirty="0">
                <a:solidFill>
                  <a:srgbClr val="231F20"/>
                </a:solidFill>
                <a:latin typeface="Montserrat Light"/>
                <a:cs typeface="Montserrat Light"/>
              </a:rPr>
              <a:t>entur,</a:t>
            </a:r>
            <a:r>
              <a:rPr sz="967" spc="-89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-8" dirty="0">
                <a:solidFill>
                  <a:srgbClr val="231F20"/>
                </a:solidFill>
                <a:latin typeface="Montserrat Light"/>
                <a:cs typeface="Montserrat Light"/>
              </a:rPr>
              <a:t>et</a:t>
            </a:r>
            <a:r>
              <a:rPr sz="967" spc="-96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-8" dirty="0">
                <a:solidFill>
                  <a:srgbClr val="231F20"/>
                </a:solidFill>
                <a:latin typeface="Montserrat Light"/>
                <a:cs typeface="Montserrat Light"/>
              </a:rPr>
              <a:t>hitionsed  </a:t>
            </a:r>
            <a:r>
              <a:rPr sz="967" dirty="0">
                <a:solidFill>
                  <a:srgbClr val="231F20"/>
                </a:solidFill>
                <a:latin typeface="Montserrat Light"/>
                <a:cs typeface="Montserrat Light"/>
              </a:rPr>
              <a:t>ut optatias dolo maio illor alitia  </a:t>
            </a:r>
            <a:r>
              <a:rPr sz="967" spc="-8" dirty="0">
                <a:solidFill>
                  <a:srgbClr val="231F20"/>
                </a:solidFill>
                <a:latin typeface="Montserrat Light"/>
                <a:cs typeface="Montserrat Light"/>
              </a:rPr>
              <a:t>volorep</a:t>
            </a:r>
            <a:endParaRPr sz="967">
              <a:latin typeface="Montserrat Light"/>
              <a:cs typeface="Montserrat Light"/>
            </a:endParaRPr>
          </a:p>
        </p:txBody>
      </p:sp>
      <p:sp>
        <p:nvSpPr>
          <p:cNvPr id="92" name="object 14">
            <a:extLst>
              <a:ext uri="{FF2B5EF4-FFF2-40B4-BE49-F238E27FC236}">
                <a16:creationId xmlns:a16="http://schemas.microsoft.com/office/drawing/2014/main" id="{7B26FC36-62A3-42AB-2770-221D7640A2AF}"/>
              </a:ext>
            </a:extLst>
          </p:cNvPr>
          <p:cNvSpPr txBox="1"/>
          <p:nvPr/>
        </p:nvSpPr>
        <p:spPr>
          <a:xfrm>
            <a:off x="8852181" y="3832968"/>
            <a:ext cx="1778037" cy="491297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R="8182" algn="just">
              <a:lnSpc>
                <a:spcPct val="106900"/>
              </a:lnSpc>
              <a:spcBef>
                <a:spcPts val="161"/>
              </a:spcBef>
            </a:pPr>
            <a:r>
              <a:rPr sz="967" spc="-17" dirty="0">
                <a:solidFill>
                  <a:srgbClr val="231F20"/>
                </a:solidFill>
                <a:latin typeface="Montserrat Light"/>
                <a:cs typeface="Montserrat Light"/>
              </a:rPr>
              <a:t>Amus.</a:t>
            </a:r>
            <a:r>
              <a:rPr sz="967" spc="-96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-17" dirty="0">
                <a:solidFill>
                  <a:srgbClr val="231F20"/>
                </a:solidFill>
                <a:latin typeface="Montserrat Light"/>
                <a:cs typeface="Montserrat Light"/>
              </a:rPr>
              <a:t>Parum</a:t>
            </a:r>
            <a:r>
              <a:rPr sz="967" spc="-89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-8" dirty="0">
                <a:solidFill>
                  <a:srgbClr val="231F20"/>
                </a:solidFill>
                <a:latin typeface="Montserrat Light"/>
                <a:cs typeface="Montserrat Light"/>
              </a:rPr>
              <a:t>id</a:t>
            </a:r>
            <a:r>
              <a:rPr sz="967" spc="-96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-17" dirty="0">
                <a:solidFill>
                  <a:srgbClr val="231F20"/>
                </a:solidFill>
                <a:latin typeface="Montserrat Light"/>
                <a:cs typeface="Montserrat Light"/>
              </a:rPr>
              <a:t>entur,</a:t>
            </a:r>
            <a:r>
              <a:rPr sz="967" spc="-89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-8" dirty="0">
                <a:solidFill>
                  <a:srgbClr val="231F20"/>
                </a:solidFill>
                <a:latin typeface="Montserrat Light"/>
                <a:cs typeface="Montserrat Light"/>
              </a:rPr>
              <a:t>et</a:t>
            </a:r>
            <a:r>
              <a:rPr sz="967" spc="-96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-8" dirty="0">
                <a:solidFill>
                  <a:srgbClr val="231F20"/>
                </a:solidFill>
                <a:latin typeface="Montserrat Light"/>
                <a:cs typeface="Montserrat Light"/>
              </a:rPr>
              <a:t>hitionsed  </a:t>
            </a:r>
            <a:r>
              <a:rPr sz="967" dirty="0">
                <a:solidFill>
                  <a:srgbClr val="231F20"/>
                </a:solidFill>
                <a:latin typeface="Montserrat Light"/>
                <a:cs typeface="Montserrat Light"/>
              </a:rPr>
              <a:t>ut optatias dolo maio illor alitia  </a:t>
            </a:r>
            <a:r>
              <a:rPr sz="967" spc="-8" dirty="0">
                <a:solidFill>
                  <a:srgbClr val="231F20"/>
                </a:solidFill>
                <a:latin typeface="Montserrat Light"/>
                <a:cs typeface="Montserrat Light"/>
              </a:rPr>
              <a:t>volorep</a:t>
            </a:r>
            <a:endParaRPr sz="967">
              <a:latin typeface="Montserrat Light"/>
              <a:cs typeface="Montserrat Light"/>
            </a:endParaRPr>
          </a:p>
        </p:txBody>
      </p:sp>
      <p:sp>
        <p:nvSpPr>
          <p:cNvPr id="93" name="object 14">
            <a:extLst>
              <a:ext uri="{FF2B5EF4-FFF2-40B4-BE49-F238E27FC236}">
                <a16:creationId xmlns:a16="http://schemas.microsoft.com/office/drawing/2014/main" id="{3DAACF3D-5F3D-5204-3087-51BBEF907B78}"/>
              </a:ext>
            </a:extLst>
          </p:cNvPr>
          <p:cNvSpPr txBox="1"/>
          <p:nvPr/>
        </p:nvSpPr>
        <p:spPr>
          <a:xfrm>
            <a:off x="8852181" y="4690664"/>
            <a:ext cx="1778037" cy="491297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R="8182" algn="just">
              <a:lnSpc>
                <a:spcPct val="106900"/>
              </a:lnSpc>
              <a:spcBef>
                <a:spcPts val="161"/>
              </a:spcBef>
            </a:pPr>
            <a:r>
              <a:rPr sz="967" spc="-17" dirty="0">
                <a:solidFill>
                  <a:srgbClr val="231F20"/>
                </a:solidFill>
                <a:latin typeface="Montserrat Light"/>
                <a:cs typeface="Montserrat Light"/>
              </a:rPr>
              <a:t>Amus.</a:t>
            </a:r>
            <a:r>
              <a:rPr sz="967" spc="-96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-17" dirty="0">
                <a:solidFill>
                  <a:srgbClr val="231F20"/>
                </a:solidFill>
                <a:latin typeface="Montserrat Light"/>
                <a:cs typeface="Montserrat Light"/>
              </a:rPr>
              <a:t>Parum</a:t>
            </a:r>
            <a:r>
              <a:rPr sz="967" spc="-89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-8" dirty="0">
                <a:solidFill>
                  <a:srgbClr val="231F20"/>
                </a:solidFill>
                <a:latin typeface="Montserrat Light"/>
                <a:cs typeface="Montserrat Light"/>
              </a:rPr>
              <a:t>id</a:t>
            </a:r>
            <a:r>
              <a:rPr sz="967" spc="-96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-17" dirty="0">
                <a:solidFill>
                  <a:srgbClr val="231F20"/>
                </a:solidFill>
                <a:latin typeface="Montserrat Light"/>
                <a:cs typeface="Montserrat Light"/>
              </a:rPr>
              <a:t>entur,</a:t>
            </a:r>
            <a:r>
              <a:rPr sz="967" spc="-89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-8" dirty="0">
                <a:solidFill>
                  <a:srgbClr val="231F20"/>
                </a:solidFill>
                <a:latin typeface="Montserrat Light"/>
                <a:cs typeface="Montserrat Light"/>
              </a:rPr>
              <a:t>et</a:t>
            </a:r>
            <a:r>
              <a:rPr sz="967" spc="-96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-8" dirty="0">
                <a:solidFill>
                  <a:srgbClr val="231F20"/>
                </a:solidFill>
                <a:latin typeface="Montserrat Light"/>
                <a:cs typeface="Montserrat Light"/>
              </a:rPr>
              <a:t>hitionsed  </a:t>
            </a:r>
            <a:r>
              <a:rPr sz="967" dirty="0">
                <a:solidFill>
                  <a:srgbClr val="231F20"/>
                </a:solidFill>
                <a:latin typeface="Montserrat Light"/>
                <a:cs typeface="Montserrat Light"/>
              </a:rPr>
              <a:t>ut optatias dolo maio illor alitia  </a:t>
            </a:r>
            <a:r>
              <a:rPr sz="967" spc="-8" dirty="0">
                <a:solidFill>
                  <a:srgbClr val="231F20"/>
                </a:solidFill>
                <a:latin typeface="Montserrat Light"/>
                <a:cs typeface="Montserrat Light"/>
              </a:rPr>
              <a:t>volorep</a:t>
            </a:r>
            <a:endParaRPr sz="967">
              <a:latin typeface="Montserrat Light"/>
              <a:cs typeface="Montserrat Light"/>
            </a:endParaRPr>
          </a:p>
        </p:txBody>
      </p:sp>
      <p:sp>
        <p:nvSpPr>
          <p:cNvPr id="94" name="object 3">
            <a:extLst>
              <a:ext uri="{FF2B5EF4-FFF2-40B4-BE49-F238E27FC236}">
                <a16:creationId xmlns:a16="http://schemas.microsoft.com/office/drawing/2014/main" id="{1BF05014-2D16-54E5-8768-44B225D52E1A}"/>
              </a:ext>
            </a:extLst>
          </p:cNvPr>
          <p:cNvSpPr txBox="1"/>
          <p:nvPr/>
        </p:nvSpPr>
        <p:spPr>
          <a:xfrm>
            <a:off x="8922784" y="5316117"/>
            <a:ext cx="1342886" cy="655784"/>
          </a:xfrm>
          <a:prstGeom prst="rect">
            <a:avLst/>
          </a:prstGeom>
        </p:spPr>
        <p:txBody>
          <a:bodyPr vert="horz" wrap="square" lIns="0" tIns="23522" rIns="0" bIns="0" rtlCol="0">
            <a:spAutoFit/>
          </a:bodyPr>
          <a:lstStyle/>
          <a:p>
            <a:pPr marL="40910" algn="ctr">
              <a:spcBef>
                <a:spcPts val="184"/>
              </a:spcBef>
            </a:pPr>
            <a:r>
              <a:rPr lang="en-US" sz="4107" b="1" spc="145">
                <a:solidFill>
                  <a:srgbClr val="231F20"/>
                </a:solidFill>
                <a:latin typeface="Montserrat SemiBold"/>
                <a:cs typeface="Montserrat SemiBold"/>
              </a:rPr>
              <a:t>70</a:t>
            </a:r>
            <a:r>
              <a:rPr sz="3624" b="1" spc="217" baseline="31481">
                <a:solidFill>
                  <a:srgbClr val="231F20"/>
                </a:solidFill>
                <a:latin typeface="Montserrat SemiBold"/>
                <a:cs typeface="Montserrat SemiBold"/>
              </a:rPr>
              <a:t>$</a:t>
            </a:r>
            <a:endParaRPr sz="3624" baseline="31481">
              <a:latin typeface="Montserrat SemiBold"/>
              <a:cs typeface="Montserrat SemiBold"/>
            </a:endParaRPr>
          </a:p>
        </p:txBody>
      </p:sp>
      <p:sp>
        <p:nvSpPr>
          <p:cNvPr id="95" name="object 4">
            <a:extLst>
              <a:ext uri="{FF2B5EF4-FFF2-40B4-BE49-F238E27FC236}">
                <a16:creationId xmlns:a16="http://schemas.microsoft.com/office/drawing/2014/main" id="{96AA8049-94CA-6C7F-E320-4AD0945B002B}"/>
              </a:ext>
            </a:extLst>
          </p:cNvPr>
          <p:cNvSpPr txBox="1"/>
          <p:nvPr/>
        </p:nvSpPr>
        <p:spPr>
          <a:xfrm>
            <a:off x="9230848" y="5903719"/>
            <a:ext cx="729229" cy="189019"/>
          </a:xfrm>
          <a:prstGeom prst="rect">
            <a:avLst/>
          </a:prstGeom>
        </p:spPr>
        <p:txBody>
          <a:bodyPr vert="horz" wrap="square" lIns="0" tIns="27615" rIns="0" bIns="0" rtlCol="0">
            <a:spAutoFit/>
          </a:bodyPr>
          <a:lstStyle/>
          <a:p>
            <a:pPr>
              <a:spcBef>
                <a:spcPts val="217"/>
              </a:spcBef>
            </a:pPr>
            <a:r>
              <a:rPr sz="1047" spc="32" dirty="0">
                <a:solidFill>
                  <a:srgbClr val="231F20"/>
                </a:solidFill>
                <a:latin typeface="Montserrat Light"/>
                <a:cs typeface="Montserrat Light"/>
              </a:rPr>
              <a:t>PER</a:t>
            </a:r>
            <a:r>
              <a:rPr sz="1047" spc="-72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047" spc="32" dirty="0">
                <a:solidFill>
                  <a:srgbClr val="231F20"/>
                </a:solidFill>
                <a:latin typeface="Montserrat Light"/>
                <a:cs typeface="Montserrat Light"/>
              </a:rPr>
              <a:t>YEAR</a:t>
            </a:r>
            <a:endParaRPr sz="1047">
              <a:latin typeface="Montserrat Light"/>
              <a:cs typeface="Montserrat Light"/>
            </a:endParaRPr>
          </a:p>
        </p:txBody>
      </p:sp>
      <p:grpSp>
        <p:nvGrpSpPr>
          <p:cNvPr id="96" name="Graphic 79">
            <a:extLst>
              <a:ext uri="{FF2B5EF4-FFF2-40B4-BE49-F238E27FC236}">
                <a16:creationId xmlns:a16="http://schemas.microsoft.com/office/drawing/2014/main" id="{72A26EA0-9BD2-FB80-63D2-75682CA86EB9}"/>
              </a:ext>
            </a:extLst>
          </p:cNvPr>
          <p:cNvGrpSpPr/>
          <p:nvPr/>
        </p:nvGrpSpPr>
        <p:grpSpPr>
          <a:xfrm>
            <a:off x="1572223" y="2999718"/>
            <a:ext cx="208944" cy="208944"/>
            <a:chOff x="1222576" y="2277392"/>
            <a:chExt cx="162512" cy="162512"/>
          </a:xfrm>
          <a:noFill/>
        </p:grpSpPr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AE8F8E5B-0137-8F21-29CE-00B7AFFF197D}"/>
                </a:ext>
              </a:extLst>
            </p:cNvPr>
            <p:cNvSpPr/>
            <p:nvPr/>
          </p:nvSpPr>
          <p:spPr>
            <a:xfrm>
              <a:off x="1274222" y="2335235"/>
              <a:ext cx="59335" cy="46825"/>
            </a:xfrm>
            <a:custGeom>
              <a:avLst/>
              <a:gdLst>
                <a:gd name="connsiteX0" fmla="*/ 0 w 59335"/>
                <a:gd name="connsiteY0" fmla="*/ 34316 h 46825"/>
                <a:gd name="connsiteX1" fmla="*/ 12510 w 59335"/>
                <a:gd name="connsiteY1" fmla="*/ 46826 h 46825"/>
                <a:gd name="connsiteX2" fmla="*/ 59335 w 59335"/>
                <a:gd name="connsiteY2" fmla="*/ 0 h 46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335" h="46825">
                  <a:moveTo>
                    <a:pt x="0" y="34316"/>
                  </a:moveTo>
                  <a:lnTo>
                    <a:pt x="12510" y="46826"/>
                  </a:lnTo>
                  <a:lnTo>
                    <a:pt x="59335" y="0"/>
                  </a:lnTo>
                </a:path>
              </a:pathLst>
            </a:custGeom>
            <a:noFill/>
            <a:ln w="4599" cap="rnd">
              <a:solidFill>
                <a:srgbClr val="00B0F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A1950758-D017-BDBE-8FEB-B516BC02E677}"/>
                </a:ext>
              </a:extLst>
            </p:cNvPr>
            <p:cNvSpPr/>
            <p:nvPr/>
          </p:nvSpPr>
          <p:spPr>
            <a:xfrm>
              <a:off x="1222576" y="2277392"/>
              <a:ext cx="162512" cy="162512"/>
            </a:xfrm>
            <a:custGeom>
              <a:avLst/>
              <a:gdLst>
                <a:gd name="connsiteX0" fmla="*/ 162512 w 162512"/>
                <a:gd name="connsiteY0" fmla="*/ 81256 h 162512"/>
                <a:gd name="connsiteX1" fmla="*/ 81256 w 162512"/>
                <a:gd name="connsiteY1" fmla="*/ 162512 h 162512"/>
                <a:gd name="connsiteX2" fmla="*/ 0 w 162512"/>
                <a:gd name="connsiteY2" fmla="*/ 81256 h 162512"/>
                <a:gd name="connsiteX3" fmla="*/ 81256 w 162512"/>
                <a:gd name="connsiteY3" fmla="*/ 0 h 162512"/>
                <a:gd name="connsiteX4" fmla="*/ 162512 w 162512"/>
                <a:gd name="connsiteY4" fmla="*/ 81256 h 162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2512" h="162512">
                  <a:moveTo>
                    <a:pt x="162512" y="81256"/>
                  </a:moveTo>
                  <a:cubicBezTo>
                    <a:pt x="162512" y="126133"/>
                    <a:pt x="126133" y="162512"/>
                    <a:pt x="81256" y="162512"/>
                  </a:cubicBezTo>
                  <a:cubicBezTo>
                    <a:pt x="36380" y="162512"/>
                    <a:pt x="0" y="126133"/>
                    <a:pt x="0" y="81256"/>
                  </a:cubicBezTo>
                  <a:cubicBezTo>
                    <a:pt x="0" y="36380"/>
                    <a:pt x="36380" y="0"/>
                    <a:pt x="81256" y="0"/>
                  </a:cubicBezTo>
                  <a:cubicBezTo>
                    <a:pt x="126133" y="0"/>
                    <a:pt x="162512" y="36380"/>
                    <a:pt x="162512" y="81256"/>
                  </a:cubicBezTo>
                  <a:close/>
                </a:path>
              </a:pathLst>
            </a:custGeom>
            <a:noFill/>
            <a:ln w="4599" cap="rnd">
              <a:solidFill>
                <a:srgbClr val="00B0F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 sz="4463"/>
            </a:p>
          </p:txBody>
        </p:sp>
      </p:grpSp>
      <p:grpSp>
        <p:nvGrpSpPr>
          <p:cNvPr id="99" name="Graphic 80">
            <a:extLst>
              <a:ext uri="{FF2B5EF4-FFF2-40B4-BE49-F238E27FC236}">
                <a16:creationId xmlns:a16="http://schemas.microsoft.com/office/drawing/2014/main" id="{D35795F1-F6D2-DFC1-F1A4-BCA861A2981B}"/>
              </a:ext>
            </a:extLst>
          </p:cNvPr>
          <p:cNvGrpSpPr/>
          <p:nvPr/>
        </p:nvGrpSpPr>
        <p:grpSpPr>
          <a:xfrm>
            <a:off x="1572223" y="3834062"/>
            <a:ext cx="208944" cy="208944"/>
            <a:chOff x="1222576" y="2926326"/>
            <a:chExt cx="162512" cy="162512"/>
          </a:xfrm>
          <a:noFill/>
        </p:grpSpPr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22F438BD-45D8-3685-9C6D-7D224013B663}"/>
                </a:ext>
              </a:extLst>
            </p:cNvPr>
            <p:cNvSpPr/>
            <p:nvPr/>
          </p:nvSpPr>
          <p:spPr>
            <a:xfrm>
              <a:off x="1274222" y="2984169"/>
              <a:ext cx="59335" cy="46825"/>
            </a:xfrm>
            <a:custGeom>
              <a:avLst/>
              <a:gdLst>
                <a:gd name="connsiteX0" fmla="*/ 0 w 59335"/>
                <a:gd name="connsiteY0" fmla="*/ 34316 h 46825"/>
                <a:gd name="connsiteX1" fmla="*/ 12510 w 59335"/>
                <a:gd name="connsiteY1" fmla="*/ 46826 h 46825"/>
                <a:gd name="connsiteX2" fmla="*/ 59335 w 59335"/>
                <a:gd name="connsiteY2" fmla="*/ 0 h 46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335" h="46825">
                  <a:moveTo>
                    <a:pt x="0" y="34316"/>
                  </a:moveTo>
                  <a:lnTo>
                    <a:pt x="12510" y="46826"/>
                  </a:lnTo>
                  <a:lnTo>
                    <a:pt x="59335" y="0"/>
                  </a:lnTo>
                </a:path>
              </a:pathLst>
            </a:custGeom>
            <a:noFill/>
            <a:ln w="4599" cap="rnd">
              <a:solidFill>
                <a:schemeClr val="bg1">
                  <a:lumMod val="6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122B43A1-CE7C-1DCF-D0E9-6F2ED58F5886}"/>
                </a:ext>
              </a:extLst>
            </p:cNvPr>
            <p:cNvSpPr/>
            <p:nvPr/>
          </p:nvSpPr>
          <p:spPr>
            <a:xfrm>
              <a:off x="1222576" y="2926326"/>
              <a:ext cx="162512" cy="162512"/>
            </a:xfrm>
            <a:custGeom>
              <a:avLst/>
              <a:gdLst>
                <a:gd name="connsiteX0" fmla="*/ 162512 w 162512"/>
                <a:gd name="connsiteY0" fmla="*/ 81256 h 162512"/>
                <a:gd name="connsiteX1" fmla="*/ 81256 w 162512"/>
                <a:gd name="connsiteY1" fmla="*/ 162512 h 162512"/>
                <a:gd name="connsiteX2" fmla="*/ 0 w 162512"/>
                <a:gd name="connsiteY2" fmla="*/ 81256 h 162512"/>
                <a:gd name="connsiteX3" fmla="*/ 81256 w 162512"/>
                <a:gd name="connsiteY3" fmla="*/ 0 h 162512"/>
                <a:gd name="connsiteX4" fmla="*/ 162512 w 162512"/>
                <a:gd name="connsiteY4" fmla="*/ 81256 h 162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2512" h="162512">
                  <a:moveTo>
                    <a:pt x="162512" y="81256"/>
                  </a:moveTo>
                  <a:cubicBezTo>
                    <a:pt x="162512" y="126133"/>
                    <a:pt x="126133" y="162512"/>
                    <a:pt x="81256" y="162512"/>
                  </a:cubicBezTo>
                  <a:cubicBezTo>
                    <a:pt x="36380" y="162512"/>
                    <a:pt x="0" y="126133"/>
                    <a:pt x="0" y="81256"/>
                  </a:cubicBezTo>
                  <a:cubicBezTo>
                    <a:pt x="0" y="36380"/>
                    <a:pt x="36380" y="0"/>
                    <a:pt x="81256" y="0"/>
                  </a:cubicBezTo>
                  <a:cubicBezTo>
                    <a:pt x="126133" y="0"/>
                    <a:pt x="162512" y="36380"/>
                    <a:pt x="162512" y="81256"/>
                  </a:cubicBezTo>
                  <a:close/>
                </a:path>
              </a:pathLst>
            </a:custGeom>
            <a:noFill/>
            <a:ln w="4599" cap="rnd">
              <a:solidFill>
                <a:schemeClr val="bg1">
                  <a:lumMod val="6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 sz="4463"/>
            </a:p>
          </p:txBody>
        </p:sp>
      </p:grpSp>
      <p:grpSp>
        <p:nvGrpSpPr>
          <p:cNvPr id="102" name="Graphic 81">
            <a:extLst>
              <a:ext uri="{FF2B5EF4-FFF2-40B4-BE49-F238E27FC236}">
                <a16:creationId xmlns:a16="http://schemas.microsoft.com/office/drawing/2014/main" id="{BA022BFA-548A-11C2-D7F9-228A9D497FBB}"/>
              </a:ext>
            </a:extLst>
          </p:cNvPr>
          <p:cNvGrpSpPr/>
          <p:nvPr/>
        </p:nvGrpSpPr>
        <p:grpSpPr>
          <a:xfrm>
            <a:off x="1572223" y="4857070"/>
            <a:ext cx="208944" cy="208944"/>
            <a:chOff x="1222576" y="3721999"/>
            <a:chExt cx="162512" cy="162512"/>
          </a:xfrm>
          <a:noFill/>
        </p:grpSpPr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349E0CE6-5638-D6AE-5D6D-428D559FF22C}"/>
                </a:ext>
              </a:extLst>
            </p:cNvPr>
            <p:cNvSpPr/>
            <p:nvPr/>
          </p:nvSpPr>
          <p:spPr>
            <a:xfrm>
              <a:off x="1274222" y="3779842"/>
              <a:ext cx="59335" cy="46825"/>
            </a:xfrm>
            <a:custGeom>
              <a:avLst/>
              <a:gdLst>
                <a:gd name="connsiteX0" fmla="*/ 0 w 59335"/>
                <a:gd name="connsiteY0" fmla="*/ 34316 h 46825"/>
                <a:gd name="connsiteX1" fmla="*/ 12510 w 59335"/>
                <a:gd name="connsiteY1" fmla="*/ 46826 h 46825"/>
                <a:gd name="connsiteX2" fmla="*/ 59335 w 59335"/>
                <a:gd name="connsiteY2" fmla="*/ 0 h 46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335" h="46825">
                  <a:moveTo>
                    <a:pt x="0" y="34316"/>
                  </a:moveTo>
                  <a:lnTo>
                    <a:pt x="12510" y="46826"/>
                  </a:lnTo>
                  <a:lnTo>
                    <a:pt x="59335" y="0"/>
                  </a:lnTo>
                </a:path>
              </a:pathLst>
            </a:custGeom>
            <a:noFill/>
            <a:ln w="4599" cap="rnd">
              <a:solidFill>
                <a:schemeClr val="bg1">
                  <a:lumMod val="6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F8614751-5ED5-80FB-1F05-20FC9496B305}"/>
                </a:ext>
              </a:extLst>
            </p:cNvPr>
            <p:cNvSpPr/>
            <p:nvPr/>
          </p:nvSpPr>
          <p:spPr>
            <a:xfrm>
              <a:off x="1222576" y="3721999"/>
              <a:ext cx="162512" cy="162512"/>
            </a:xfrm>
            <a:custGeom>
              <a:avLst/>
              <a:gdLst>
                <a:gd name="connsiteX0" fmla="*/ 162512 w 162512"/>
                <a:gd name="connsiteY0" fmla="*/ 81256 h 162512"/>
                <a:gd name="connsiteX1" fmla="*/ 81256 w 162512"/>
                <a:gd name="connsiteY1" fmla="*/ 162512 h 162512"/>
                <a:gd name="connsiteX2" fmla="*/ 0 w 162512"/>
                <a:gd name="connsiteY2" fmla="*/ 81256 h 162512"/>
                <a:gd name="connsiteX3" fmla="*/ 81256 w 162512"/>
                <a:gd name="connsiteY3" fmla="*/ 0 h 162512"/>
                <a:gd name="connsiteX4" fmla="*/ 162512 w 162512"/>
                <a:gd name="connsiteY4" fmla="*/ 81256 h 162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2512" h="162512">
                  <a:moveTo>
                    <a:pt x="162512" y="81256"/>
                  </a:moveTo>
                  <a:cubicBezTo>
                    <a:pt x="162512" y="126133"/>
                    <a:pt x="126133" y="162512"/>
                    <a:pt x="81256" y="162512"/>
                  </a:cubicBezTo>
                  <a:cubicBezTo>
                    <a:pt x="36380" y="162512"/>
                    <a:pt x="0" y="126133"/>
                    <a:pt x="0" y="81256"/>
                  </a:cubicBezTo>
                  <a:cubicBezTo>
                    <a:pt x="0" y="36380"/>
                    <a:pt x="36380" y="0"/>
                    <a:pt x="81256" y="0"/>
                  </a:cubicBezTo>
                  <a:cubicBezTo>
                    <a:pt x="126133" y="0"/>
                    <a:pt x="162512" y="36380"/>
                    <a:pt x="162512" y="81256"/>
                  </a:cubicBezTo>
                  <a:close/>
                </a:path>
              </a:pathLst>
            </a:custGeom>
            <a:noFill/>
            <a:ln w="4599" cap="rnd">
              <a:solidFill>
                <a:schemeClr val="bg1">
                  <a:lumMod val="6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 sz="4463"/>
            </a:p>
          </p:txBody>
        </p:sp>
      </p:grpSp>
      <p:grpSp>
        <p:nvGrpSpPr>
          <p:cNvPr id="105" name="Graphic 79">
            <a:extLst>
              <a:ext uri="{FF2B5EF4-FFF2-40B4-BE49-F238E27FC236}">
                <a16:creationId xmlns:a16="http://schemas.microsoft.com/office/drawing/2014/main" id="{E34DDE7C-7DE6-258E-B657-D777A088F705}"/>
              </a:ext>
            </a:extLst>
          </p:cNvPr>
          <p:cNvGrpSpPr/>
          <p:nvPr/>
        </p:nvGrpSpPr>
        <p:grpSpPr>
          <a:xfrm>
            <a:off x="4874485" y="2490725"/>
            <a:ext cx="250340" cy="250340"/>
            <a:chOff x="1222576" y="2277392"/>
            <a:chExt cx="162512" cy="162512"/>
          </a:xfrm>
          <a:noFill/>
        </p:grpSpPr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99B6E12F-89CA-15CD-C62E-82CD71B4F46A}"/>
                </a:ext>
              </a:extLst>
            </p:cNvPr>
            <p:cNvSpPr/>
            <p:nvPr/>
          </p:nvSpPr>
          <p:spPr>
            <a:xfrm>
              <a:off x="1274222" y="2335235"/>
              <a:ext cx="59335" cy="46825"/>
            </a:xfrm>
            <a:custGeom>
              <a:avLst/>
              <a:gdLst>
                <a:gd name="connsiteX0" fmla="*/ 0 w 59335"/>
                <a:gd name="connsiteY0" fmla="*/ 34316 h 46825"/>
                <a:gd name="connsiteX1" fmla="*/ 12510 w 59335"/>
                <a:gd name="connsiteY1" fmla="*/ 46826 h 46825"/>
                <a:gd name="connsiteX2" fmla="*/ 59335 w 59335"/>
                <a:gd name="connsiteY2" fmla="*/ 0 h 46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335" h="46825">
                  <a:moveTo>
                    <a:pt x="0" y="34316"/>
                  </a:moveTo>
                  <a:lnTo>
                    <a:pt x="12510" y="46826"/>
                  </a:lnTo>
                  <a:lnTo>
                    <a:pt x="59335" y="0"/>
                  </a:lnTo>
                </a:path>
              </a:pathLst>
            </a:custGeom>
            <a:noFill/>
            <a:ln w="4599" cap="rnd">
              <a:solidFill>
                <a:srgbClr val="00B0F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F783B17A-6BBE-F15C-F188-45C21DD6FEBC}"/>
                </a:ext>
              </a:extLst>
            </p:cNvPr>
            <p:cNvSpPr/>
            <p:nvPr/>
          </p:nvSpPr>
          <p:spPr>
            <a:xfrm>
              <a:off x="1222576" y="2277392"/>
              <a:ext cx="162512" cy="162512"/>
            </a:xfrm>
            <a:custGeom>
              <a:avLst/>
              <a:gdLst>
                <a:gd name="connsiteX0" fmla="*/ 162512 w 162512"/>
                <a:gd name="connsiteY0" fmla="*/ 81256 h 162512"/>
                <a:gd name="connsiteX1" fmla="*/ 81256 w 162512"/>
                <a:gd name="connsiteY1" fmla="*/ 162512 h 162512"/>
                <a:gd name="connsiteX2" fmla="*/ 0 w 162512"/>
                <a:gd name="connsiteY2" fmla="*/ 81256 h 162512"/>
                <a:gd name="connsiteX3" fmla="*/ 81256 w 162512"/>
                <a:gd name="connsiteY3" fmla="*/ 0 h 162512"/>
                <a:gd name="connsiteX4" fmla="*/ 162512 w 162512"/>
                <a:gd name="connsiteY4" fmla="*/ 81256 h 162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2512" h="162512">
                  <a:moveTo>
                    <a:pt x="162512" y="81256"/>
                  </a:moveTo>
                  <a:cubicBezTo>
                    <a:pt x="162512" y="126133"/>
                    <a:pt x="126133" y="162512"/>
                    <a:pt x="81256" y="162512"/>
                  </a:cubicBezTo>
                  <a:cubicBezTo>
                    <a:pt x="36380" y="162512"/>
                    <a:pt x="0" y="126133"/>
                    <a:pt x="0" y="81256"/>
                  </a:cubicBezTo>
                  <a:cubicBezTo>
                    <a:pt x="0" y="36380"/>
                    <a:pt x="36380" y="0"/>
                    <a:pt x="81256" y="0"/>
                  </a:cubicBezTo>
                  <a:cubicBezTo>
                    <a:pt x="126133" y="0"/>
                    <a:pt x="162512" y="36380"/>
                    <a:pt x="162512" y="81256"/>
                  </a:cubicBezTo>
                  <a:close/>
                </a:path>
              </a:pathLst>
            </a:custGeom>
            <a:noFill/>
            <a:ln w="4599" cap="rnd">
              <a:solidFill>
                <a:srgbClr val="00B0F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 sz="4463"/>
            </a:p>
          </p:txBody>
        </p:sp>
      </p:grpSp>
      <p:grpSp>
        <p:nvGrpSpPr>
          <p:cNvPr id="108" name="Graphic 79">
            <a:extLst>
              <a:ext uri="{FF2B5EF4-FFF2-40B4-BE49-F238E27FC236}">
                <a16:creationId xmlns:a16="http://schemas.microsoft.com/office/drawing/2014/main" id="{4EEE6B8F-EB45-4534-949C-510F8EF6C489}"/>
              </a:ext>
            </a:extLst>
          </p:cNvPr>
          <p:cNvGrpSpPr/>
          <p:nvPr/>
        </p:nvGrpSpPr>
        <p:grpSpPr>
          <a:xfrm>
            <a:off x="4874485" y="3402676"/>
            <a:ext cx="250340" cy="250340"/>
            <a:chOff x="1222576" y="2277392"/>
            <a:chExt cx="162512" cy="162512"/>
          </a:xfrm>
          <a:noFill/>
        </p:grpSpPr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EB76FA1E-E284-89AD-D9F1-B5FAF87BF90B}"/>
                </a:ext>
              </a:extLst>
            </p:cNvPr>
            <p:cNvSpPr/>
            <p:nvPr/>
          </p:nvSpPr>
          <p:spPr>
            <a:xfrm>
              <a:off x="1274222" y="2335235"/>
              <a:ext cx="59335" cy="46825"/>
            </a:xfrm>
            <a:custGeom>
              <a:avLst/>
              <a:gdLst>
                <a:gd name="connsiteX0" fmla="*/ 0 w 59335"/>
                <a:gd name="connsiteY0" fmla="*/ 34316 h 46825"/>
                <a:gd name="connsiteX1" fmla="*/ 12510 w 59335"/>
                <a:gd name="connsiteY1" fmla="*/ 46826 h 46825"/>
                <a:gd name="connsiteX2" fmla="*/ 59335 w 59335"/>
                <a:gd name="connsiteY2" fmla="*/ 0 h 46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335" h="46825">
                  <a:moveTo>
                    <a:pt x="0" y="34316"/>
                  </a:moveTo>
                  <a:lnTo>
                    <a:pt x="12510" y="46826"/>
                  </a:lnTo>
                  <a:lnTo>
                    <a:pt x="59335" y="0"/>
                  </a:lnTo>
                </a:path>
              </a:pathLst>
            </a:custGeom>
            <a:noFill/>
            <a:ln w="4599" cap="rnd">
              <a:solidFill>
                <a:srgbClr val="00B0F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569C450C-8CCE-DB62-720C-2D5B818CB65E}"/>
                </a:ext>
              </a:extLst>
            </p:cNvPr>
            <p:cNvSpPr/>
            <p:nvPr/>
          </p:nvSpPr>
          <p:spPr>
            <a:xfrm>
              <a:off x="1222576" y="2277392"/>
              <a:ext cx="162512" cy="162512"/>
            </a:xfrm>
            <a:custGeom>
              <a:avLst/>
              <a:gdLst>
                <a:gd name="connsiteX0" fmla="*/ 162512 w 162512"/>
                <a:gd name="connsiteY0" fmla="*/ 81256 h 162512"/>
                <a:gd name="connsiteX1" fmla="*/ 81256 w 162512"/>
                <a:gd name="connsiteY1" fmla="*/ 162512 h 162512"/>
                <a:gd name="connsiteX2" fmla="*/ 0 w 162512"/>
                <a:gd name="connsiteY2" fmla="*/ 81256 h 162512"/>
                <a:gd name="connsiteX3" fmla="*/ 81256 w 162512"/>
                <a:gd name="connsiteY3" fmla="*/ 0 h 162512"/>
                <a:gd name="connsiteX4" fmla="*/ 162512 w 162512"/>
                <a:gd name="connsiteY4" fmla="*/ 81256 h 162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2512" h="162512">
                  <a:moveTo>
                    <a:pt x="162512" y="81256"/>
                  </a:moveTo>
                  <a:cubicBezTo>
                    <a:pt x="162512" y="126133"/>
                    <a:pt x="126133" y="162512"/>
                    <a:pt x="81256" y="162512"/>
                  </a:cubicBezTo>
                  <a:cubicBezTo>
                    <a:pt x="36380" y="162512"/>
                    <a:pt x="0" y="126133"/>
                    <a:pt x="0" y="81256"/>
                  </a:cubicBezTo>
                  <a:cubicBezTo>
                    <a:pt x="0" y="36380"/>
                    <a:pt x="36380" y="0"/>
                    <a:pt x="81256" y="0"/>
                  </a:cubicBezTo>
                  <a:cubicBezTo>
                    <a:pt x="126133" y="0"/>
                    <a:pt x="162512" y="36380"/>
                    <a:pt x="162512" y="81256"/>
                  </a:cubicBezTo>
                  <a:close/>
                </a:path>
              </a:pathLst>
            </a:custGeom>
            <a:noFill/>
            <a:ln w="4599" cap="rnd">
              <a:solidFill>
                <a:srgbClr val="00B0F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 sz="4463"/>
            </a:p>
          </p:txBody>
        </p:sp>
      </p:grpSp>
      <p:grpSp>
        <p:nvGrpSpPr>
          <p:cNvPr id="111" name="Graphic 79">
            <a:extLst>
              <a:ext uri="{FF2B5EF4-FFF2-40B4-BE49-F238E27FC236}">
                <a16:creationId xmlns:a16="http://schemas.microsoft.com/office/drawing/2014/main" id="{D322D443-4BEA-96C4-02B3-106AD1A4CE0B}"/>
              </a:ext>
            </a:extLst>
          </p:cNvPr>
          <p:cNvGrpSpPr/>
          <p:nvPr/>
        </p:nvGrpSpPr>
        <p:grpSpPr>
          <a:xfrm>
            <a:off x="4874485" y="4344221"/>
            <a:ext cx="250340" cy="250340"/>
            <a:chOff x="1222576" y="2277392"/>
            <a:chExt cx="162512" cy="162512"/>
          </a:xfrm>
          <a:noFill/>
        </p:grpSpPr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18B1E0DD-09B6-3925-0181-FBA8B3B0CDFB}"/>
                </a:ext>
              </a:extLst>
            </p:cNvPr>
            <p:cNvSpPr/>
            <p:nvPr/>
          </p:nvSpPr>
          <p:spPr>
            <a:xfrm>
              <a:off x="1274222" y="2335235"/>
              <a:ext cx="59335" cy="46825"/>
            </a:xfrm>
            <a:custGeom>
              <a:avLst/>
              <a:gdLst>
                <a:gd name="connsiteX0" fmla="*/ 0 w 59335"/>
                <a:gd name="connsiteY0" fmla="*/ 34316 h 46825"/>
                <a:gd name="connsiteX1" fmla="*/ 12510 w 59335"/>
                <a:gd name="connsiteY1" fmla="*/ 46826 h 46825"/>
                <a:gd name="connsiteX2" fmla="*/ 59335 w 59335"/>
                <a:gd name="connsiteY2" fmla="*/ 0 h 46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335" h="46825">
                  <a:moveTo>
                    <a:pt x="0" y="34316"/>
                  </a:moveTo>
                  <a:lnTo>
                    <a:pt x="12510" y="46826"/>
                  </a:lnTo>
                  <a:lnTo>
                    <a:pt x="59335" y="0"/>
                  </a:lnTo>
                </a:path>
              </a:pathLst>
            </a:custGeom>
            <a:noFill/>
            <a:ln w="4599" cap="rnd">
              <a:solidFill>
                <a:srgbClr val="00B0F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CB504E00-393A-CAB3-FC19-3A74E2C201B8}"/>
                </a:ext>
              </a:extLst>
            </p:cNvPr>
            <p:cNvSpPr/>
            <p:nvPr/>
          </p:nvSpPr>
          <p:spPr>
            <a:xfrm>
              <a:off x="1222576" y="2277392"/>
              <a:ext cx="162512" cy="162512"/>
            </a:xfrm>
            <a:custGeom>
              <a:avLst/>
              <a:gdLst>
                <a:gd name="connsiteX0" fmla="*/ 162512 w 162512"/>
                <a:gd name="connsiteY0" fmla="*/ 81256 h 162512"/>
                <a:gd name="connsiteX1" fmla="*/ 81256 w 162512"/>
                <a:gd name="connsiteY1" fmla="*/ 162512 h 162512"/>
                <a:gd name="connsiteX2" fmla="*/ 0 w 162512"/>
                <a:gd name="connsiteY2" fmla="*/ 81256 h 162512"/>
                <a:gd name="connsiteX3" fmla="*/ 81256 w 162512"/>
                <a:gd name="connsiteY3" fmla="*/ 0 h 162512"/>
                <a:gd name="connsiteX4" fmla="*/ 162512 w 162512"/>
                <a:gd name="connsiteY4" fmla="*/ 81256 h 162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2512" h="162512">
                  <a:moveTo>
                    <a:pt x="162512" y="81256"/>
                  </a:moveTo>
                  <a:cubicBezTo>
                    <a:pt x="162512" y="126133"/>
                    <a:pt x="126133" y="162512"/>
                    <a:pt x="81256" y="162512"/>
                  </a:cubicBezTo>
                  <a:cubicBezTo>
                    <a:pt x="36380" y="162512"/>
                    <a:pt x="0" y="126133"/>
                    <a:pt x="0" y="81256"/>
                  </a:cubicBezTo>
                  <a:cubicBezTo>
                    <a:pt x="0" y="36380"/>
                    <a:pt x="36380" y="0"/>
                    <a:pt x="81256" y="0"/>
                  </a:cubicBezTo>
                  <a:cubicBezTo>
                    <a:pt x="126133" y="0"/>
                    <a:pt x="162512" y="36380"/>
                    <a:pt x="162512" y="81256"/>
                  </a:cubicBezTo>
                  <a:close/>
                </a:path>
              </a:pathLst>
            </a:custGeom>
            <a:noFill/>
            <a:ln w="4599" cap="rnd">
              <a:solidFill>
                <a:srgbClr val="00B0F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 sz="4463"/>
            </a:p>
          </p:txBody>
        </p:sp>
      </p:grpSp>
      <p:grpSp>
        <p:nvGrpSpPr>
          <p:cNvPr id="114" name="Graphic 80">
            <a:extLst>
              <a:ext uri="{FF2B5EF4-FFF2-40B4-BE49-F238E27FC236}">
                <a16:creationId xmlns:a16="http://schemas.microsoft.com/office/drawing/2014/main" id="{659B6AE1-D3CF-86CD-5BEA-5BF3894250ED}"/>
              </a:ext>
            </a:extLst>
          </p:cNvPr>
          <p:cNvGrpSpPr/>
          <p:nvPr/>
        </p:nvGrpSpPr>
        <p:grpSpPr>
          <a:xfrm>
            <a:off x="8517213" y="4716788"/>
            <a:ext cx="208944" cy="208944"/>
            <a:chOff x="1222576" y="2926326"/>
            <a:chExt cx="162512" cy="162512"/>
          </a:xfrm>
          <a:noFill/>
        </p:grpSpPr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260CE29F-87DC-F7D0-44D9-248F20AEF653}"/>
                </a:ext>
              </a:extLst>
            </p:cNvPr>
            <p:cNvSpPr/>
            <p:nvPr/>
          </p:nvSpPr>
          <p:spPr>
            <a:xfrm>
              <a:off x="1274222" y="2984169"/>
              <a:ext cx="59335" cy="46825"/>
            </a:xfrm>
            <a:custGeom>
              <a:avLst/>
              <a:gdLst>
                <a:gd name="connsiteX0" fmla="*/ 0 w 59335"/>
                <a:gd name="connsiteY0" fmla="*/ 34316 h 46825"/>
                <a:gd name="connsiteX1" fmla="*/ 12510 w 59335"/>
                <a:gd name="connsiteY1" fmla="*/ 46826 h 46825"/>
                <a:gd name="connsiteX2" fmla="*/ 59335 w 59335"/>
                <a:gd name="connsiteY2" fmla="*/ 0 h 46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335" h="46825">
                  <a:moveTo>
                    <a:pt x="0" y="34316"/>
                  </a:moveTo>
                  <a:lnTo>
                    <a:pt x="12510" y="46826"/>
                  </a:lnTo>
                  <a:lnTo>
                    <a:pt x="59335" y="0"/>
                  </a:lnTo>
                </a:path>
              </a:pathLst>
            </a:custGeom>
            <a:noFill/>
            <a:ln w="4599" cap="rnd">
              <a:solidFill>
                <a:schemeClr val="bg1">
                  <a:lumMod val="6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65D7EF45-EBE2-AA25-DCAC-4607831F8A58}"/>
                </a:ext>
              </a:extLst>
            </p:cNvPr>
            <p:cNvSpPr/>
            <p:nvPr/>
          </p:nvSpPr>
          <p:spPr>
            <a:xfrm>
              <a:off x="1222576" y="2926326"/>
              <a:ext cx="162512" cy="162512"/>
            </a:xfrm>
            <a:custGeom>
              <a:avLst/>
              <a:gdLst>
                <a:gd name="connsiteX0" fmla="*/ 162512 w 162512"/>
                <a:gd name="connsiteY0" fmla="*/ 81256 h 162512"/>
                <a:gd name="connsiteX1" fmla="*/ 81256 w 162512"/>
                <a:gd name="connsiteY1" fmla="*/ 162512 h 162512"/>
                <a:gd name="connsiteX2" fmla="*/ 0 w 162512"/>
                <a:gd name="connsiteY2" fmla="*/ 81256 h 162512"/>
                <a:gd name="connsiteX3" fmla="*/ 81256 w 162512"/>
                <a:gd name="connsiteY3" fmla="*/ 0 h 162512"/>
                <a:gd name="connsiteX4" fmla="*/ 162512 w 162512"/>
                <a:gd name="connsiteY4" fmla="*/ 81256 h 162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2512" h="162512">
                  <a:moveTo>
                    <a:pt x="162512" y="81256"/>
                  </a:moveTo>
                  <a:cubicBezTo>
                    <a:pt x="162512" y="126133"/>
                    <a:pt x="126133" y="162512"/>
                    <a:pt x="81256" y="162512"/>
                  </a:cubicBezTo>
                  <a:cubicBezTo>
                    <a:pt x="36380" y="162512"/>
                    <a:pt x="0" y="126133"/>
                    <a:pt x="0" y="81256"/>
                  </a:cubicBezTo>
                  <a:cubicBezTo>
                    <a:pt x="0" y="36380"/>
                    <a:pt x="36380" y="0"/>
                    <a:pt x="81256" y="0"/>
                  </a:cubicBezTo>
                  <a:cubicBezTo>
                    <a:pt x="126133" y="0"/>
                    <a:pt x="162512" y="36380"/>
                    <a:pt x="162512" y="81256"/>
                  </a:cubicBezTo>
                  <a:close/>
                </a:path>
              </a:pathLst>
            </a:custGeom>
            <a:noFill/>
            <a:ln w="4599" cap="rnd">
              <a:solidFill>
                <a:schemeClr val="bg1">
                  <a:lumMod val="65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 sz="4463"/>
            </a:p>
          </p:txBody>
        </p:sp>
      </p:grpSp>
      <p:grpSp>
        <p:nvGrpSpPr>
          <p:cNvPr id="117" name="Graphic 79">
            <a:extLst>
              <a:ext uri="{FF2B5EF4-FFF2-40B4-BE49-F238E27FC236}">
                <a16:creationId xmlns:a16="http://schemas.microsoft.com/office/drawing/2014/main" id="{4E69D528-E519-2A99-154F-9755484E2C26}"/>
              </a:ext>
            </a:extLst>
          </p:cNvPr>
          <p:cNvGrpSpPr/>
          <p:nvPr/>
        </p:nvGrpSpPr>
        <p:grpSpPr>
          <a:xfrm>
            <a:off x="8527084" y="2999718"/>
            <a:ext cx="208944" cy="208944"/>
            <a:chOff x="1222576" y="2277392"/>
            <a:chExt cx="162512" cy="162512"/>
          </a:xfrm>
          <a:noFill/>
        </p:grpSpPr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42462037-F683-E4DF-3C96-04B9B4A36C6F}"/>
                </a:ext>
              </a:extLst>
            </p:cNvPr>
            <p:cNvSpPr/>
            <p:nvPr/>
          </p:nvSpPr>
          <p:spPr>
            <a:xfrm>
              <a:off x="1274222" y="2335235"/>
              <a:ext cx="59335" cy="46825"/>
            </a:xfrm>
            <a:custGeom>
              <a:avLst/>
              <a:gdLst>
                <a:gd name="connsiteX0" fmla="*/ 0 w 59335"/>
                <a:gd name="connsiteY0" fmla="*/ 34316 h 46825"/>
                <a:gd name="connsiteX1" fmla="*/ 12510 w 59335"/>
                <a:gd name="connsiteY1" fmla="*/ 46826 h 46825"/>
                <a:gd name="connsiteX2" fmla="*/ 59335 w 59335"/>
                <a:gd name="connsiteY2" fmla="*/ 0 h 46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335" h="46825">
                  <a:moveTo>
                    <a:pt x="0" y="34316"/>
                  </a:moveTo>
                  <a:lnTo>
                    <a:pt x="12510" y="46826"/>
                  </a:lnTo>
                  <a:lnTo>
                    <a:pt x="59335" y="0"/>
                  </a:lnTo>
                </a:path>
              </a:pathLst>
            </a:custGeom>
            <a:noFill/>
            <a:ln w="4599" cap="rnd">
              <a:solidFill>
                <a:srgbClr val="00B0F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35DBF594-73B8-8E30-6124-F3EAE9C6DBC4}"/>
                </a:ext>
              </a:extLst>
            </p:cNvPr>
            <p:cNvSpPr/>
            <p:nvPr/>
          </p:nvSpPr>
          <p:spPr>
            <a:xfrm>
              <a:off x="1222576" y="2277392"/>
              <a:ext cx="162512" cy="162512"/>
            </a:xfrm>
            <a:custGeom>
              <a:avLst/>
              <a:gdLst>
                <a:gd name="connsiteX0" fmla="*/ 162512 w 162512"/>
                <a:gd name="connsiteY0" fmla="*/ 81256 h 162512"/>
                <a:gd name="connsiteX1" fmla="*/ 81256 w 162512"/>
                <a:gd name="connsiteY1" fmla="*/ 162512 h 162512"/>
                <a:gd name="connsiteX2" fmla="*/ 0 w 162512"/>
                <a:gd name="connsiteY2" fmla="*/ 81256 h 162512"/>
                <a:gd name="connsiteX3" fmla="*/ 81256 w 162512"/>
                <a:gd name="connsiteY3" fmla="*/ 0 h 162512"/>
                <a:gd name="connsiteX4" fmla="*/ 162512 w 162512"/>
                <a:gd name="connsiteY4" fmla="*/ 81256 h 162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2512" h="162512">
                  <a:moveTo>
                    <a:pt x="162512" y="81256"/>
                  </a:moveTo>
                  <a:cubicBezTo>
                    <a:pt x="162512" y="126133"/>
                    <a:pt x="126133" y="162512"/>
                    <a:pt x="81256" y="162512"/>
                  </a:cubicBezTo>
                  <a:cubicBezTo>
                    <a:pt x="36380" y="162512"/>
                    <a:pt x="0" y="126133"/>
                    <a:pt x="0" y="81256"/>
                  </a:cubicBezTo>
                  <a:cubicBezTo>
                    <a:pt x="0" y="36380"/>
                    <a:pt x="36380" y="0"/>
                    <a:pt x="81256" y="0"/>
                  </a:cubicBezTo>
                  <a:cubicBezTo>
                    <a:pt x="126133" y="0"/>
                    <a:pt x="162512" y="36380"/>
                    <a:pt x="162512" y="81256"/>
                  </a:cubicBezTo>
                  <a:close/>
                </a:path>
              </a:pathLst>
            </a:custGeom>
            <a:noFill/>
            <a:ln w="4599" cap="rnd">
              <a:solidFill>
                <a:srgbClr val="00B0F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 sz="4463"/>
            </a:p>
          </p:txBody>
        </p:sp>
      </p:grpSp>
      <p:grpSp>
        <p:nvGrpSpPr>
          <p:cNvPr id="120" name="Graphic 79">
            <a:extLst>
              <a:ext uri="{FF2B5EF4-FFF2-40B4-BE49-F238E27FC236}">
                <a16:creationId xmlns:a16="http://schemas.microsoft.com/office/drawing/2014/main" id="{30E657C7-4B42-014C-CE5B-669C4A05543F}"/>
              </a:ext>
            </a:extLst>
          </p:cNvPr>
          <p:cNvGrpSpPr/>
          <p:nvPr/>
        </p:nvGrpSpPr>
        <p:grpSpPr>
          <a:xfrm>
            <a:off x="8527084" y="3832965"/>
            <a:ext cx="208944" cy="208944"/>
            <a:chOff x="1222576" y="2277392"/>
            <a:chExt cx="162512" cy="162512"/>
          </a:xfrm>
          <a:noFill/>
        </p:grpSpPr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939E4488-8FB0-DD71-950F-FD131BD7976B}"/>
                </a:ext>
              </a:extLst>
            </p:cNvPr>
            <p:cNvSpPr/>
            <p:nvPr/>
          </p:nvSpPr>
          <p:spPr>
            <a:xfrm>
              <a:off x="1274222" y="2335235"/>
              <a:ext cx="59335" cy="46825"/>
            </a:xfrm>
            <a:custGeom>
              <a:avLst/>
              <a:gdLst>
                <a:gd name="connsiteX0" fmla="*/ 0 w 59335"/>
                <a:gd name="connsiteY0" fmla="*/ 34316 h 46825"/>
                <a:gd name="connsiteX1" fmla="*/ 12510 w 59335"/>
                <a:gd name="connsiteY1" fmla="*/ 46826 h 46825"/>
                <a:gd name="connsiteX2" fmla="*/ 59335 w 59335"/>
                <a:gd name="connsiteY2" fmla="*/ 0 h 46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335" h="46825">
                  <a:moveTo>
                    <a:pt x="0" y="34316"/>
                  </a:moveTo>
                  <a:lnTo>
                    <a:pt x="12510" y="46826"/>
                  </a:lnTo>
                  <a:lnTo>
                    <a:pt x="59335" y="0"/>
                  </a:lnTo>
                </a:path>
              </a:pathLst>
            </a:custGeom>
            <a:noFill/>
            <a:ln w="4599" cap="rnd">
              <a:solidFill>
                <a:srgbClr val="00B0F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257FE57E-ABB5-7479-A66B-ED811BBC4FD8}"/>
                </a:ext>
              </a:extLst>
            </p:cNvPr>
            <p:cNvSpPr/>
            <p:nvPr/>
          </p:nvSpPr>
          <p:spPr>
            <a:xfrm>
              <a:off x="1222576" y="2277392"/>
              <a:ext cx="162512" cy="162512"/>
            </a:xfrm>
            <a:custGeom>
              <a:avLst/>
              <a:gdLst>
                <a:gd name="connsiteX0" fmla="*/ 162512 w 162512"/>
                <a:gd name="connsiteY0" fmla="*/ 81256 h 162512"/>
                <a:gd name="connsiteX1" fmla="*/ 81256 w 162512"/>
                <a:gd name="connsiteY1" fmla="*/ 162512 h 162512"/>
                <a:gd name="connsiteX2" fmla="*/ 0 w 162512"/>
                <a:gd name="connsiteY2" fmla="*/ 81256 h 162512"/>
                <a:gd name="connsiteX3" fmla="*/ 81256 w 162512"/>
                <a:gd name="connsiteY3" fmla="*/ 0 h 162512"/>
                <a:gd name="connsiteX4" fmla="*/ 162512 w 162512"/>
                <a:gd name="connsiteY4" fmla="*/ 81256 h 162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2512" h="162512">
                  <a:moveTo>
                    <a:pt x="162512" y="81256"/>
                  </a:moveTo>
                  <a:cubicBezTo>
                    <a:pt x="162512" y="126133"/>
                    <a:pt x="126133" y="162512"/>
                    <a:pt x="81256" y="162512"/>
                  </a:cubicBezTo>
                  <a:cubicBezTo>
                    <a:pt x="36380" y="162512"/>
                    <a:pt x="0" y="126133"/>
                    <a:pt x="0" y="81256"/>
                  </a:cubicBezTo>
                  <a:cubicBezTo>
                    <a:pt x="0" y="36380"/>
                    <a:pt x="36380" y="0"/>
                    <a:pt x="81256" y="0"/>
                  </a:cubicBezTo>
                  <a:cubicBezTo>
                    <a:pt x="126133" y="0"/>
                    <a:pt x="162512" y="36380"/>
                    <a:pt x="162512" y="81256"/>
                  </a:cubicBezTo>
                  <a:close/>
                </a:path>
              </a:pathLst>
            </a:custGeom>
            <a:noFill/>
            <a:ln w="4599" cap="rnd">
              <a:solidFill>
                <a:srgbClr val="00B0F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 sz="4463"/>
            </a:p>
          </p:txBody>
        </p:sp>
      </p:grpSp>
      <p:sp>
        <p:nvSpPr>
          <p:cNvPr id="123" name="object 21">
            <a:extLst>
              <a:ext uri="{FF2B5EF4-FFF2-40B4-BE49-F238E27FC236}">
                <a16:creationId xmlns:a16="http://schemas.microsoft.com/office/drawing/2014/main" id="{2833397B-92B2-0BBD-076A-0875067DD26E}"/>
              </a:ext>
            </a:extLst>
          </p:cNvPr>
          <p:cNvSpPr txBox="1">
            <a:spLocks/>
          </p:cNvSpPr>
          <p:nvPr/>
        </p:nvSpPr>
        <p:spPr>
          <a:xfrm>
            <a:off x="886604" y="746826"/>
            <a:ext cx="5013453" cy="466804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>
            <a:lvl1pPr>
              <a:defRPr sz="3257" b="1" i="0">
                <a:solidFill>
                  <a:schemeClr val="bg1"/>
                </a:solidFill>
                <a:latin typeface="Montserrat"/>
                <a:ea typeface="+mj-ea"/>
                <a:cs typeface="Montserrat"/>
              </a:defRPr>
            </a:lvl1pPr>
          </a:lstStyle>
          <a:p>
            <a:pPr marL="20454">
              <a:spcBef>
                <a:spcPts val="161"/>
              </a:spcBef>
            </a:pPr>
            <a:r>
              <a:rPr lang="en-US" sz="2899" kern="0">
                <a:solidFill>
                  <a:srgbClr val="231F20"/>
                </a:solidFill>
                <a:latin typeface="Montserrat" panose="00000500000000000000" pitchFamily="50" charset="0"/>
                <a:cs typeface="Arial Black"/>
              </a:rPr>
              <a:t>OUR BUSINESS PRICE</a:t>
            </a:r>
          </a:p>
        </p:txBody>
      </p:sp>
      <p:sp>
        <p:nvSpPr>
          <p:cNvPr id="125" name="object 12">
            <a:extLst>
              <a:ext uri="{FF2B5EF4-FFF2-40B4-BE49-F238E27FC236}">
                <a16:creationId xmlns:a16="http://schemas.microsoft.com/office/drawing/2014/main" id="{CFB19205-83E0-765E-851F-C466C768F048}"/>
              </a:ext>
            </a:extLst>
          </p:cNvPr>
          <p:cNvSpPr txBox="1"/>
          <p:nvPr/>
        </p:nvSpPr>
        <p:spPr>
          <a:xfrm>
            <a:off x="1668905" y="2209800"/>
            <a:ext cx="1950154" cy="268663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2182"/>
              </a:lnSpc>
            </a:pPr>
            <a:r>
              <a:rPr lang="en-US" sz="180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BASIC</a:t>
            </a:r>
          </a:p>
        </p:txBody>
      </p:sp>
      <p:sp>
        <p:nvSpPr>
          <p:cNvPr id="126" name="object 3">
            <a:extLst>
              <a:ext uri="{FF2B5EF4-FFF2-40B4-BE49-F238E27FC236}">
                <a16:creationId xmlns:a16="http://schemas.microsoft.com/office/drawing/2014/main" id="{C99C6AD7-5430-A6D6-AB91-BDE42B045222}"/>
              </a:ext>
            </a:extLst>
          </p:cNvPr>
          <p:cNvSpPr txBox="1"/>
          <p:nvPr/>
        </p:nvSpPr>
        <p:spPr>
          <a:xfrm>
            <a:off x="1910438" y="5316117"/>
            <a:ext cx="1342886" cy="655784"/>
          </a:xfrm>
          <a:prstGeom prst="rect">
            <a:avLst/>
          </a:prstGeom>
        </p:spPr>
        <p:txBody>
          <a:bodyPr vert="horz" wrap="square" lIns="0" tIns="23522" rIns="0" bIns="0" rtlCol="0">
            <a:spAutoFit/>
          </a:bodyPr>
          <a:lstStyle/>
          <a:p>
            <a:pPr marL="40910" algn="ctr">
              <a:spcBef>
                <a:spcPts val="184"/>
              </a:spcBef>
            </a:pPr>
            <a:r>
              <a:rPr lang="en-US" sz="4107" b="1" spc="145">
                <a:solidFill>
                  <a:srgbClr val="231F20"/>
                </a:solidFill>
                <a:latin typeface="Montserrat SemiBold"/>
                <a:cs typeface="Montserrat SemiBold"/>
              </a:rPr>
              <a:t>50</a:t>
            </a:r>
            <a:r>
              <a:rPr sz="3624" b="1" spc="217" baseline="31481">
                <a:solidFill>
                  <a:srgbClr val="231F20"/>
                </a:solidFill>
                <a:latin typeface="Montserrat SemiBold"/>
                <a:cs typeface="Montserrat SemiBold"/>
              </a:rPr>
              <a:t>$</a:t>
            </a:r>
            <a:endParaRPr sz="3624" baseline="31481">
              <a:latin typeface="Montserrat SemiBold"/>
              <a:cs typeface="Montserrat SemiBold"/>
            </a:endParaRPr>
          </a:p>
        </p:txBody>
      </p:sp>
      <p:sp>
        <p:nvSpPr>
          <p:cNvPr id="127" name="object 4">
            <a:extLst>
              <a:ext uri="{FF2B5EF4-FFF2-40B4-BE49-F238E27FC236}">
                <a16:creationId xmlns:a16="http://schemas.microsoft.com/office/drawing/2014/main" id="{9FFC185F-4FF8-33AF-BEE0-E4A6D63365CD}"/>
              </a:ext>
            </a:extLst>
          </p:cNvPr>
          <p:cNvSpPr txBox="1"/>
          <p:nvPr/>
        </p:nvSpPr>
        <p:spPr>
          <a:xfrm>
            <a:off x="2218502" y="5903719"/>
            <a:ext cx="729229" cy="189019"/>
          </a:xfrm>
          <a:prstGeom prst="rect">
            <a:avLst/>
          </a:prstGeom>
        </p:spPr>
        <p:txBody>
          <a:bodyPr vert="horz" wrap="square" lIns="0" tIns="27615" rIns="0" bIns="0" rtlCol="0">
            <a:spAutoFit/>
          </a:bodyPr>
          <a:lstStyle/>
          <a:p>
            <a:pPr>
              <a:spcBef>
                <a:spcPts val="217"/>
              </a:spcBef>
            </a:pPr>
            <a:r>
              <a:rPr sz="1047" spc="32" dirty="0">
                <a:solidFill>
                  <a:srgbClr val="231F20"/>
                </a:solidFill>
                <a:latin typeface="Montserrat Light"/>
                <a:cs typeface="Montserrat Light"/>
              </a:rPr>
              <a:t>PER</a:t>
            </a:r>
            <a:r>
              <a:rPr sz="1047" spc="-72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047" spc="32" dirty="0">
                <a:solidFill>
                  <a:srgbClr val="231F20"/>
                </a:solidFill>
                <a:latin typeface="Montserrat Light"/>
                <a:cs typeface="Montserrat Light"/>
              </a:rPr>
              <a:t>YEAR</a:t>
            </a:r>
            <a:endParaRPr sz="1047">
              <a:latin typeface="Montserrat Light"/>
              <a:cs typeface="Montserrat Light"/>
            </a:endParaRPr>
          </a:p>
        </p:txBody>
      </p:sp>
    </p:spTree>
    <p:extLst>
      <p:ext uri="{BB962C8B-B14F-4D97-AF65-F5344CB8AC3E}">
        <p14:creationId xmlns:p14="http://schemas.microsoft.com/office/powerpoint/2010/main" val="17682242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5">
            <a:extLst>
              <a:ext uri="{FF2B5EF4-FFF2-40B4-BE49-F238E27FC236}">
                <a16:creationId xmlns:a16="http://schemas.microsoft.com/office/drawing/2014/main" id="{E01D58D7-2773-2D24-7466-1F04E95EF225}"/>
              </a:ext>
            </a:extLst>
          </p:cNvPr>
          <p:cNvSpPr/>
          <p:nvPr/>
        </p:nvSpPr>
        <p:spPr>
          <a:xfrm>
            <a:off x="856089" y="1355073"/>
            <a:ext cx="7412977" cy="3760695"/>
          </a:xfrm>
          <a:custGeom>
            <a:avLst/>
            <a:gdLst/>
            <a:ahLst/>
            <a:cxnLst/>
            <a:rect l="l" t="t" r="r" b="b"/>
            <a:pathLst>
              <a:path w="4602480" h="2334895">
                <a:moveTo>
                  <a:pt x="4602251" y="2334806"/>
                </a:moveTo>
                <a:lnTo>
                  <a:pt x="0" y="2334806"/>
                </a:lnTo>
                <a:lnTo>
                  <a:pt x="0" y="0"/>
                </a:lnTo>
                <a:lnTo>
                  <a:pt x="4602251" y="0"/>
                </a:lnTo>
                <a:lnTo>
                  <a:pt x="4602251" y="2334806"/>
                </a:lnTo>
                <a:close/>
              </a:path>
            </a:pathLst>
          </a:custGeom>
          <a:gradFill>
            <a:gsLst>
              <a:gs pos="5000">
                <a:srgbClr val="223140"/>
              </a:gs>
              <a:gs pos="100000">
                <a:schemeClr val="accent1">
                  <a:lumMod val="75000"/>
                </a:schemeClr>
              </a:gs>
            </a:gsLst>
            <a:lin ang="10800000" scaled="0"/>
          </a:gradFill>
        </p:spPr>
        <p:txBody>
          <a:bodyPr wrap="square" lIns="0" tIns="0" rIns="0" bIns="0" rtlCol="0"/>
          <a:lstStyle/>
          <a:p>
            <a:pPr defTabSz="914400"/>
            <a:endParaRPr sz="2255"/>
          </a:p>
        </p:txBody>
      </p:sp>
      <p:sp>
        <p:nvSpPr>
          <p:cNvPr id="3" name="object 6">
            <a:extLst>
              <a:ext uri="{FF2B5EF4-FFF2-40B4-BE49-F238E27FC236}">
                <a16:creationId xmlns:a16="http://schemas.microsoft.com/office/drawing/2014/main" id="{FECDB215-3F46-9BF4-8BD6-915F8105BD76}"/>
              </a:ext>
            </a:extLst>
          </p:cNvPr>
          <p:cNvSpPr txBox="1"/>
          <p:nvPr/>
        </p:nvSpPr>
        <p:spPr>
          <a:xfrm>
            <a:off x="856089" y="2329364"/>
            <a:ext cx="7412977" cy="2258654"/>
          </a:xfrm>
          <a:prstGeom prst="rect">
            <a:avLst/>
          </a:prstGeom>
        </p:spPr>
        <p:txBody>
          <a:bodyPr vert="horz" wrap="square" lIns="0" tIns="22501" rIns="0" bIns="0" rtlCol="0">
            <a:spAutoFit/>
          </a:bodyPr>
          <a:lstStyle/>
          <a:p>
            <a:pPr marL="523641" algn="just">
              <a:spcBef>
                <a:spcPts val="1755"/>
              </a:spcBef>
            </a:pPr>
            <a:r>
              <a:rPr sz="1157" spc="-49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MR</a:t>
            </a:r>
            <a:r>
              <a:rPr sz="1157" spc="-49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. </a:t>
            </a:r>
            <a:r>
              <a:rPr sz="1157" spc="-8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ANDREW</a:t>
            </a:r>
            <a:r>
              <a:rPr sz="1157" spc="-57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 </a:t>
            </a:r>
            <a:r>
              <a:rPr sz="1157" spc="-64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SMITH</a:t>
            </a:r>
            <a:endParaRPr sz="1157">
              <a:latin typeface="Montserrat" panose="00000500000000000000" pitchFamily="50" charset="0"/>
              <a:cs typeface="Arial Black"/>
            </a:endParaRPr>
          </a:p>
          <a:p>
            <a:pPr marL="523641" algn="just">
              <a:spcBef>
                <a:spcPts val="177"/>
              </a:spcBef>
            </a:pPr>
            <a:r>
              <a:rPr sz="1029" spc="-24" dirty="0">
                <a:solidFill>
                  <a:srgbClr val="FFFFFF"/>
                </a:solidFill>
                <a:latin typeface="Montserrat Light"/>
                <a:cs typeface="Montserrat Light"/>
              </a:rPr>
              <a:t>Marketing</a:t>
            </a:r>
            <a:r>
              <a:rPr sz="1029" spc="-32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1029" spc="-17" dirty="0">
                <a:solidFill>
                  <a:srgbClr val="FFFFFF"/>
                </a:solidFill>
                <a:latin typeface="Montserrat Light"/>
                <a:cs typeface="Montserrat Light"/>
              </a:rPr>
              <a:t>Manager</a:t>
            </a:r>
            <a:endParaRPr sz="1029">
              <a:latin typeface="Montserrat Light"/>
              <a:cs typeface="Montserrat Light"/>
            </a:endParaRPr>
          </a:p>
          <a:p>
            <a:pPr marL="491937" marR="474551" algn="just">
              <a:lnSpc>
                <a:spcPct val="125899"/>
              </a:lnSpc>
              <a:spcBef>
                <a:spcPts val="548"/>
              </a:spcBef>
            </a:pP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Amus. Parum id entur, et hitionsed ut optatias dolo maio illor alitia voloreptas solorum quatia sum, solo.  Amus.</a:t>
            </a:r>
            <a:r>
              <a:rPr sz="967" spc="-32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Parum</a:t>
            </a:r>
            <a:r>
              <a:rPr sz="967" spc="-24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id</a:t>
            </a:r>
            <a:r>
              <a:rPr sz="967" spc="-24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entur,</a:t>
            </a:r>
            <a:r>
              <a:rPr sz="967" spc="-24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et</a:t>
            </a:r>
            <a:r>
              <a:rPr sz="967" spc="-24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hitionsed</a:t>
            </a:r>
            <a:r>
              <a:rPr sz="967" spc="-24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ut</a:t>
            </a:r>
            <a:r>
              <a:rPr sz="967" spc="-32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optatias</a:t>
            </a:r>
            <a:r>
              <a:rPr sz="967" spc="-24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dolo</a:t>
            </a:r>
            <a:r>
              <a:rPr sz="967" spc="-24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maio</a:t>
            </a:r>
            <a:r>
              <a:rPr sz="967" spc="-24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illor</a:t>
            </a:r>
            <a:r>
              <a:rPr sz="967" spc="-24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alitia</a:t>
            </a:r>
            <a:r>
              <a:rPr sz="967" spc="-24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voloreptas</a:t>
            </a:r>
            <a:r>
              <a:rPr sz="967" spc="-24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solorum</a:t>
            </a:r>
            <a:r>
              <a:rPr sz="967" spc="-32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.llor</a:t>
            </a:r>
            <a:r>
              <a:rPr sz="967" spc="-24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alitia</a:t>
            </a:r>
            <a:r>
              <a:rPr sz="967" spc="-24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voloreptas  solorum quatia sum, solo. Amus. llor alitia voloreptas solorum quatia sum, solo.</a:t>
            </a:r>
            <a:r>
              <a:rPr sz="967" spc="17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Amus.</a:t>
            </a:r>
            <a:endParaRPr sz="967">
              <a:latin typeface="Montserrat Light"/>
              <a:cs typeface="Montserrat Light"/>
            </a:endParaRPr>
          </a:p>
          <a:p>
            <a:pPr>
              <a:spcBef>
                <a:spcPts val="81"/>
              </a:spcBef>
            </a:pPr>
            <a:endParaRPr sz="1772">
              <a:latin typeface="Montserrat Light"/>
              <a:cs typeface="Montserrat Light"/>
            </a:endParaRPr>
          </a:p>
          <a:p>
            <a:pPr marL="523641" algn="just"/>
            <a:r>
              <a:rPr sz="1157" spc="-57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MR.Bianca </a:t>
            </a:r>
            <a:r>
              <a:rPr sz="1157" spc="-40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Clemons</a:t>
            </a:r>
            <a:endParaRPr sz="1157">
              <a:latin typeface="Montserrat" panose="00000500000000000000" pitchFamily="50" charset="0"/>
              <a:cs typeface="Arial Black"/>
            </a:endParaRPr>
          </a:p>
          <a:p>
            <a:pPr marL="523641" algn="just">
              <a:spcBef>
                <a:spcPts val="177"/>
              </a:spcBef>
            </a:pPr>
            <a:r>
              <a:rPr sz="1029" spc="-24" dirty="0">
                <a:solidFill>
                  <a:srgbClr val="FFFFFF"/>
                </a:solidFill>
                <a:latin typeface="Montserrat Light"/>
                <a:cs typeface="Montserrat Light"/>
              </a:rPr>
              <a:t>Strategy</a:t>
            </a:r>
            <a:r>
              <a:rPr sz="1029" spc="-32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1029" spc="-17" dirty="0">
                <a:solidFill>
                  <a:srgbClr val="FFFFFF"/>
                </a:solidFill>
                <a:latin typeface="Montserrat Light"/>
                <a:cs typeface="Montserrat Light"/>
              </a:rPr>
              <a:t>Manager</a:t>
            </a:r>
            <a:endParaRPr sz="1029">
              <a:latin typeface="Montserrat Light"/>
              <a:cs typeface="Montserrat Light"/>
            </a:endParaRPr>
          </a:p>
          <a:p>
            <a:pPr marL="491937" marR="474551" algn="just">
              <a:lnSpc>
                <a:spcPct val="125899"/>
              </a:lnSpc>
              <a:spcBef>
                <a:spcPts val="369"/>
              </a:spcBef>
            </a:pP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Amus. Parum id entur, et hitionsed ut optatias dolo maio illor alitia voloreptas solorum quatia sum, solo.  Amus.</a:t>
            </a:r>
            <a:r>
              <a:rPr sz="967" spc="-32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Parum</a:t>
            </a:r>
            <a:r>
              <a:rPr sz="967" spc="-24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id</a:t>
            </a:r>
            <a:r>
              <a:rPr sz="967" spc="-24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entur,</a:t>
            </a:r>
            <a:r>
              <a:rPr sz="967" spc="-24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et</a:t>
            </a:r>
            <a:r>
              <a:rPr sz="967" spc="-24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hitionsed</a:t>
            </a:r>
            <a:r>
              <a:rPr sz="967" spc="-24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ut</a:t>
            </a:r>
            <a:r>
              <a:rPr sz="967" spc="-32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optatias</a:t>
            </a:r>
            <a:r>
              <a:rPr sz="967" spc="-24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dolo</a:t>
            </a:r>
            <a:r>
              <a:rPr sz="967" spc="-24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maio</a:t>
            </a:r>
            <a:r>
              <a:rPr sz="967" spc="-24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illor</a:t>
            </a:r>
            <a:r>
              <a:rPr sz="967" spc="-24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alitia</a:t>
            </a:r>
            <a:r>
              <a:rPr sz="967" spc="-24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voloreptas</a:t>
            </a:r>
            <a:r>
              <a:rPr sz="967" spc="-24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solorum</a:t>
            </a:r>
            <a:r>
              <a:rPr sz="967" spc="-32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.llor</a:t>
            </a:r>
            <a:r>
              <a:rPr sz="967" spc="-24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alitia</a:t>
            </a:r>
            <a:r>
              <a:rPr sz="967" spc="-24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voloreptas  solorum quatia sum, solo. Amus. llor alitia voloreptas solorum quatia sum, solo.</a:t>
            </a:r>
            <a:r>
              <a:rPr sz="967" spc="17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Amus.</a:t>
            </a:r>
            <a:endParaRPr sz="967">
              <a:latin typeface="Montserrat Light"/>
              <a:cs typeface="Montserrat Light"/>
            </a:endParaRPr>
          </a:p>
        </p:txBody>
      </p:sp>
      <p:sp>
        <p:nvSpPr>
          <p:cNvPr id="4" name="object 7">
            <a:extLst>
              <a:ext uri="{FF2B5EF4-FFF2-40B4-BE49-F238E27FC236}">
                <a16:creationId xmlns:a16="http://schemas.microsoft.com/office/drawing/2014/main" id="{9EF10F88-F7C3-3916-4D03-37F1378D6C28}"/>
              </a:ext>
            </a:extLst>
          </p:cNvPr>
          <p:cNvSpPr/>
          <p:nvPr/>
        </p:nvSpPr>
        <p:spPr>
          <a:xfrm>
            <a:off x="1379956" y="3458691"/>
            <a:ext cx="6401466" cy="0"/>
          </a:xfrm>
          <a:custGeom>
            <a:avLst/>
            <a:gdLst/>
            <a:ahLst/>
            <a:cxnLst/>
            <a:rect l="l" t="t" r="r" b="b"/>
            <a:pathLst>
              <a:path w="3974465">
                <a:moveTo>
                  <a:pt x="0" y="0"/>
                </a:moveTo>
                <a:lnTo>
                  <a:pt x="3973918" y="0"/>
                </a:lnTo>
              </a:path>
            </a:pathLst>
          </a:custGeom>
          <a:ln w="7188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6" name="object 12">
            <a:extLst>
              <a:ext uri="{FF2B5EF4-FFF2-40B4-BE49-F238E27FC236}">
                <a16:creationId xmlns:a16="http://schemas.microsoft.com/office/drawing/2014/main" id="{750FD723-ECCD-4C87-3000-3D5DA3240164}"/>
              </a:ext>
            </a:extLst>
          </p:cNvPr>
          <p:cNvSpPr txBox="1"/>
          <p:nvPr/>
        </p:nvSpPr>
        <p:spPr>
          <a:xfrm>
            <a:off x="1103709" y="5335813"/>
            <a:ext cx="7187970" cy="1118842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20454" marR="8182">
              <a:lnSpc>
                <a:spcPct val="135400"/>
              </a:lnSpc>
              <a:spcBef>
                <a:spcPts val="161"/>
              </a:spcBef>
            </a:pPr>
            <a:r>
              <a:rPr sz="1157" dirty="0">
                <a:solidFill>
                  <a:srgbClr val="223140"/>
                </a:solidFill>
                <a:latin typeface="Open Sans"/>
                <a:cs typeface="Open Sans"/>
              </a:rPr>
              <a:t>Amus. </a:t>
            </a:r>
            <a:r>
              <a:rPr sz="1157" spc="-8" dirty="0">
                <a:solidFill>
                  <a:srgbClr val="223140"/>
                </a:solidFill>
                <a:latin typeface="Open Sans"/>
                <a:cs typeface="Open Sans"/>
              </a:rPr>
              <a:t>Parum </a:t>
            </a:r>
            <a:r>
              <a:rPr sz="1157" dirty="0">
                <a:solidFill>
                  <a:srgbClr val="223140"/>
                </a:solidFill>
                <a:latin typeface="Open Sans"/>
                <a:cs typeface="Open Sans"/>
              </a:rPr>
              <a:t>id </a:t>
            </a:r>
            <a:r>
              <a:rPr sz="1157" spc="-8" dirty="0">
                <a:solidFill>
                  <a:srgbClr val="223140"/>
                </a:solidFill>
                <a:latin typeface="Open Sans"/>
                <a:cs typeface="Open Sans"/>
              </a:rPr>
              <a:t>entur, et </a:t>
            </a:r>
            <a:r>
              <a:rPr sz="1157" dirty="0">
                <a:solidFill>
                  <a:srgbClr val="223140"/>
                </a:solidFill>
                <a:latin typeface="Open Sans"/>
                <a:cs typeface="Open Sans"/>
              </a:rPr>
              <a:t>hitionsed ut optatias dolo </a:t>
            </a:r>
            <a:r>
              <a:rPr sz="1157" spc="-8" dirty="0">
                <a:solidFill>
                  <a:srgbClr val="223140"/>
                </a:solidFill>
                <a:latin typeface="Open Sans"/>
                <a:cs typeface="Open Sans"/>
              </a:rPr>
              <a:t>maio </a:t>
            </a:r>
            <a:r>
              <a:rPr sz="1157" dirty="0">
                <a:solidFill>
                  <a:srgbClr val="223140"/>
                </a:solidFill>
                <a:latin typeface="Open Sans"/>
                <a:cs typeface="Open Sans"/>
              </a:rPr>
              <a:t>illor </a:t>
            </a:r>
            <a:r>
              <a:rPr sz="1157" spc="-8" dirty="0">
                <a:solidFill>
                  <a:srgbClr val="223140"/>
                </a:solidFill>
                <a:latin typeface="Open Sans"/>
                <a:cs typeface="Open Sans"/>
              </a:rPr>
              <a:t>alitia </a:t>
            </a:r>
            <a:r>
              <a:rPr sz="1157" dirty="0">
                <a:solidFill>
                  <a:srgbClr val="223140"/>
                </a:solidFill>
                <a:latin typeface="Open Sans"/>
                <a:cs typeface="Open Sans"/>
              </a:rPr>
              <a:t>voloreptas </a:t>
            </a:r>
            <a:r>
              <a:rPr sz="1157" spc="-8" dirty="0">
                <a:solidFill>
                  <a:srgbClr val="223140"/>
                </a:solidFill>
                <a:latin typeface="Open Sans"/>
                <a:cs typeface="Open Sans"/>
              </a:rPr>
              <a:t>solorum </a:t>
            </a:r>
            <a:r>
              <a:rPr sz="1157" dirty="0">
                <a:solidFill>
                  <a:srgbClr val="223140"/>
                </a:solidFill>
                <a:latin typeface="Open Sans"/>
                <a:cs typeface="Open Sans"/>
              </a:rPr>
              <a:t>quatia  </a:t>
            </a:r>
            <a:r>
              <a:rPr sz="1157" spc="-8" dirty="0">
                <a:solidFill>
                  <a:srgbClr val="223140"/>
                </a:solidFill>
                <a:latin typeface="Open Sans"/>
                <a:cs typeface="Open Sans"/>
              </a:rPr>
              <a:t>sum, solo. </a:t>
            </a:r>
            <a:r>
              <a:rPr sz="1157" dirty="0">
                <a:solidFill>
                  <a:srgbClr val="223140"/>
                </a:solidFill>
                <a:latin typeface="Open Sans"/>
                <a:cs typeface="Open Sans"/>
              </a:rPr>
              <a:t>Amus. </a:t>
            </a:r>
            <a:r>
              <a:rPr sz="1157" spc="-8" dirty="0">
                <a:solidFill>
                  <a:srgbClr val="223140"/>
                </a:solidFill>
                <a:latin typeface="Open Sans"/>
                <a:cs typeface="Open Sans"/>
              </a:rPr>
              <a:t>Parum </a:t>
            </a:r>
            <a:r>
              <a:rPr sz="1157" dirty="0">
                <a:solidFill>
                  <a:srgbClr val="223140"/>
                </a:solidFill>
                <a:latin typeface="Open Sans"/>
                <a:cs typeface="Open Sans"/>
              </a:rPr>
              <a:t>id </a:t>
            </a:r>
            <a:r>
              <a:rPr sz="1157" spc="-8" dirty="0">
                <a:solidFill>
                  <a:srgbClr val="223140"/>
                </a:solidFill>
                <a:latin typeface="Open Sans"/>
                <a:cs typeface="Open Sans"/>
              </a:rPr>
              <a:t>entur, et </a:t>
            </a:r>
            <a:r>
              <a:rPr sz="1157" dirty="0">
                <a:solidFill>
                  <a:srgbClr val="223140"/>
                </a:solidFill>
                <a:latin typeface="Open Sans"/>
                <a:cs typeface="Open Sans"/>
              </a:rPr>
              <a:t>hitionsed ut optatias</a:t>
            </a:r>
            <a:r>
              <a:rPr sz="1157" spc="17" dirty="0">
                <a:solidFill>
                  <a:srgbClr val="223140"/>
                </a:solidFill>
                <a:latin typeface="Open Sans"/>
                <a:cs typeface="Open Sans"/>
              </a:rPr>
              <a:t> </a:t>
            </a:r>
            <a:r>
              <a:rPr sz="1157" dirty="0">
                <a:solidFill>
                  <a:srgbClr val="223140"/>
                </a:solidFill>
                <a:latin typeface="Open Sans"/>
                <a:cs typeface="Open Sans"/>
              </a:rPr>
              <a:t>dolo.</a:t>
            </a:r>
            <a:endParaRPr sz="1157">
              <a:latin typeface="Open Sans"/>
              <a:cs typeface="Open Sans"/>
            </a:endParaRPr>
          </a:p>
          <a:p>
            <a:pPr>
              <a:spcBef>
                <a:spcPts val="24"/>
              </a:spcBef>
            </a:pPr>
            <a:endParaRPr sz="1029">
              <a:latin typeface="Open Sans"/>
              <a:cs typeface="Open Sans"/>
            </a:endParaRPr>
          </a:p>
          <a:p>
            <a:pPr marL="20454" marR="8182">
              <a:lnSpc>
                <a:spcPct val="135400"/>
              </a:lnSpc>
            </a:pPr>
            <a:r>
              <a:rPr sz="1157" dirty="0">
                <a:solidFill>
                  <a:srgbClr val="223140"/>
                </a:solidFill>
                <a:latin typeface="Open Sans"/>
                <a:cs typeface="Open Sans"/>
              </a:rPr>
              <a:t>Amus. </a:t>
            </a:r>
            <a:r>
              <a:rPr sz="1157" spc="-8" dirty="0">
                <a:solidFill>
                  <a:srgbClr val="223140"/>
                </a:solidFill>
                <a:latin typeface="Open Sans"/>
                <a:cs typeface="Open Sans"/>
              </a:rPr>
              <a:t>Parum </a:t>
            </a:r>
            <a:r>
              <a:rPr sz="1157" dirty="0">
                <a:solidFill>
                  <a:srgbClr val="223140"/>
                </a:solidFill>
                <a:latin typeface="Open Sans"/>
                <a:cs typeface="Open Sans"/>
              </a:rPr>
              <a:t>id </a:t>
            </a:r>
            <a:r>
              <a:rPr sz="1157" spc="-8" dirty="0">
                <a:solidFill>
                  <a:srgbClr val="223140"/>
                </a:solidFill>
                <a:latin typeface="Open Sans"/>
                <a:cs typeface="Open Sans"/>
              </a:rPr>
              <a:t>entur, et </a:t>
            </a:r>
            <a:r>
              <a:rPr sz="1157" dirty="0">
                <a:solidFill>
                  <a:srgbClr val="223140"/>
                </a:solidFill>
                <a:latin typeface="Open Sans"/>
                <a:cs typeface="Open Sans"/>
              </a:rPr>
              <a:t>hitionsed ut optatias dolo </a:t>
            </a:r>
            <a:r>
              <a:rPr sz="1157" spc="-8" dirty="0">
                <a:solidFill>
                  <a:srgbClr val="223140"/>
                </a:solidFill>
                <a:latin typeface="Open Sans"/>
                <a:cs typeface="Open Sans"/>
              </a:rPr>
              <a:t>maio </a:t>
            </a:r>
            <a:r>
              <a:rPr sz="1157" dirty="0">
                <a:solidFill>
                  <a:srgbClr val="223140"/>
                </a:solidFill>
                <a:latin typeface="Open Sans"/>
                <a:cs typeface="Open Sans"/>
              </a:rPr>
              <a:t>illor </a:t>
            </a:r>
            <a:r>
              <a:rPr sz="1157" spc="-8" dirty="0">
                <a:solidFill>
                  <a:srgbClr val="223140"/>
                </a:solidFill>
                <a:latin typeface="Open Sans"/>
                <a:cs typeface="Open Sans"/>
              </a:rPr>
              <a:t>alitia </a:t>
            </a:r>
            <a:r>
              <a:rPr sz="1157" dirty="0">
                <a:solidFill>
                  <a:srgbClr val="223140"/>
                </a:solidFill>
                <a:latin typeface="Open Sans"/>
                <a:cs typeface="Open Sans"/>
              </a:rPr>
              <a:t>voloreptas </a:t>
            </a:r>
            <a:r>
              <a:rPr sz="1157" spc="-8" dirty="0">
                <a:solidFill>
                  <a:srgbClr val="223140"/>
                </a:solidFill>
                <a:latin typeface="Open Sans"/>
                <a:cs typeface="Open Sans"/>
              </a:rPr>
              <a:t>solorum </a:t>
            </a:r>
            <a:r>
              <a:rPr sz="1157" dirty="0">
                <a:solidFill>
                  <a:srgbClr val="223140"/>
                </a:solidFill>
                <a:latin typeface="Open Sans"/>
                <a:cs typeface="Open Sans"/>
              </a:rPr>
              <a:t>quatia  </a:t>
            </a:r>
            <a:r>
              <a:rPr sz="1157" spc="-8" dirty="0">
                <a:solidFill>
                  <a:srgbClr val="223140"/>
                </a:solidFill>
                <a:latin typeface="Open Sans"/>
                <a:cs typeface="Open Sans"/>
              </a:rPr>
              <a:t>sum, solo. </a:t>
            </a:r>
            <a:r>
              <a:rPr sz="1157" dirty="0">
                <a:solidFill>
                  <a:srgbClr val="223140"/>
                </a:solidFill>
                <a:latin typeface="Open Sans"/>
                <a:cs typeface="Open Sans"/>
              </a:rPr>
              <a:t>Amus. </a:t>
            </a:r>
            <a:r>
              <a:rPr sz="1157" spc="-8" dirty="0">
                <a:solidFill>
                  <a:srgbClr val="223140"/>
                </a:solidFill>
                <a:latin typeface="Open Sans"/>
                <a:cs typeface="Open Sans"/>
              </a:rPr>
              <a:t>Parum </a:t>
            </a:r>
            <a:r>
              <a:rPr sz="1157" dirty="0">
                <a:solidFill>
                  <a:srgbClr val="223140"/>
                </a:solidFill>
                <a:latin typeface="Open Sans"/>
                <a:cs typeface="Open Sans"/>
              </a:rPr>
              <a:t>id </a:t>
            </a:r>
            <a:r>
              <a:rPr sz="1157" spc="-8" dirty="0">
                <a:solidFill>
                  <a:srgbClr val="223140"/>
                </a:solidFill>
                <a:latin typeface="Open Sans"/>
                <a:cs typeface="Open Sans"/>
              </a:rPr>
              <a:t>entur, et </a:t>
            </a:r>
            <a:r>
              <a:rPr sz="1157" dirty="0">
                <a:solidFill>
                  <a:srgbClr val="223140"/>
                </a:solidFill>
                <a:latin typeface="Open Sans"/>
                <a:cs typeface="Open Sans"/>
              </a:rPr>
              <a:t>hitionsed ut optatias</a:t>
            </a:r>
            <a:r>
              <a:rPr sz="1157" spc="17" dirty="0">
                <a:solidFill>
                  <a:srgbClr val="223140"/>
                </a:solidFill>
                <a:latin typeface="Open Sans"/>
                <a:cs typeface="Open Sans"/>
              </a:rPr>
              <a:t> </a:t>
            </a:r>
            <a:r>
              <a:rPr sz="1157" dirty="0">
                <a:solidFill>
                  <a:srgbClr val="223140"/>
                </a:solidFill>
                <a:latin typeface="Open Sans"/>
                <a:cs typeface="Open Sans"/>
              </a:rPr>
              <a:t>dolo.</a:t>
            </a:r>
            <a:endParaRPr sz="1157">
              <a:latin typeface="Open Sans"/>
              <a:cs typeface="Open Sans"/>
            </a:endParaRPr>
          </a:p>
        </p:txBody>
      </p:sp>
      <p:sp>
        <p:nvSpPr>
          <p:cNvPr id="7" name="object 13">
            <a:extLst>
              <a:ext uri="{FF2B5EF4-FFF2-40B4-BE49-F238E27FC236}">
                <a16:creationId xmlns:a16="http://schemas.microsoft.com/office/drawing/2014/main" id="{00EC45AD-2C6F-9312-69F0-9919B59C19AA}"/>
              </a:ext>
            </a:extLst>
          </p:cNvPr>
          <p:cNvSpPr/>
          <p:nvPr/>
        </p:nvSpPr>
        <p:spPr>
          <a:xfrm>
            <a:off x="847207" y="5414746"/>
            <a:ext cx="114549" cy="114549"/>
          </a:xfrm>
          <a:custGeom>
            <a:avLst/>
            <a:gdLst/>
            <a:ahLst/>
            <a:cxnLst/>
            <a:rect l="l" t="t" r="r" b="b"/>
            <a:pathLst>
              <a:path w="71120" h="71120">
                <a:moveTo>
                  <a:pt x="70840" y="70827"/>
                </a:moveTo>
                <a:lnTo>
                  <a:pt x="0" y="70827"/>
                </a:lnTo>
                <a:lnTo>
                  <a:pt x="0" y="0"/>
                </a:lnTo>
                <a:lnTo>
                  <a:pt x="70840" y="0"/>
                </a:lnTo>
                <a:lnTo>
                  <a:pt x="70840" y="70827"/>
                </a:lnTo>
                <a:close/>
              </a:path>
            </a:pathLst>
          </a:custGeom>
          <a:solidFill>
            <a:srgbClr val="00B0F0"/>
          </a:solidFill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8" name="object 14">
            <a:extLst>
              <a:ext uri="{FF2B5EF4-FFF2-40B4-BE49-F238E27FC236}">
                <a16:creationId xmlns:a16="http://schemas.microsoft.com/office/drawing/2014/main" id="{6B33B61C-530E-317F-91F5-3EF36E3C0F83}"/>
              </a:ext>
            </a:extLst>
          </p:cNvPr>
          <p:cNvSpPr/>
          <p:nvPr/>
        </p:nvSpPr>
        <p:spPr>
          <a:xfrm>
            <a:off x="847207" y="6074229"/>
            <a:ext cx="114549" cy="114549"/>
          </a:xfrm>
          <a:custGeom>
            <a:avLst/>
            <a:gdLst/>
            <a:ahLst/>
            <a:cxnLst/>
            <a:rect l="l" t="t" r="r" b="b"/>
            <a:pathLst>
              <a:path w="71120" h="71120">
                <a:moveTo>
                  <a:pt x="70840" y="70840"/>
                </a:moveTo>
                <a:lnTo>
                  <a:pt x="0" y="70840"/>
                </a:lnTo>
                <a:lnTo>
                  <a:pt x="0" y="0"/>
                </a:lnTo>
                <a:lnTo>
                  <a:pt x="70840" y="0"/>
                </a:lnTo>
                <a:lnTo>
                  <a:pt x="70840" y="70840"/>
                </a:lnTo>
                <a:close/>
              </a:path>
            </a:pathLst>
          </a:custGeom>
          <a:solidFill>
            <a:srgbClr val="00B0F0"/>
          </a:solidFill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A6C3C8A-487F-A087-D725-8578AC9F6C5C}"/>
              </a:ext>
            </a:extLst>
          </p:cNvPr>
          <p:cNvSpPr txBox="1"/>
          <p:nvPr/>
        </p:nvSpPr>
        <p:spPr>
          <a:xfrm>
            <a:off x="1246301" y="1750044"/>
            <a:ext cx="324949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77"/>
              </a:spcBef>
            </a:pPr>
            <a:r>
              <a:rPr lang="en-US" sz="2400" spc="-113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OUR</a:t>
            </a:r>
            <a:r>
              <a:rPr lang="en-US" sz="2400" spc="-89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 </a:t>
            </a:r>
            <a:r>
              <a:rPr lang="en-US" sz="2400" spc="-177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TESTIMONIAL</a:t>
            </a:r>
            <a:endParaRPr lang="en-US" sz="2400">
              <a:latin typeface="Montserrat" panose="00000500000000000000" pitchFamily="50" charset="0"/>
              <a:cs typeface="Arial Black"/>
            </a:endParaRPr>
          </a:p>
        </p:txBody>
      </p:sp>
      <p:sp>
        <p:nvSpPr>
          <p:cNvPr id="10" name="Graphic 17">
            <a:extLst>
              <a:ext uri="{FF2B5EF4-FFF2-40B4-BE49-F238E27FC236}">
                <a16:creationId xmlns:a16="http://schemas.microsoft.com/office/drawing/2014/main" id="{B40000A0-A78F-B9A1-10DE-817D83EF3F27}"/>
              </a:ext>
            </a:extLst>
          </p:cNvPr>
          <p:cNvSpPr/>
          <p:nvPr/>
        </p:nvSpPr>
        <p:spPr>
          <a:xfrm>
            <a:off x="7076924" y="1733957"/>
            <a:ext cx="704498" cy="704850"/>
          </a:xfrm>
          <a:custGeom>
            <a:avLst/>
            <a:gdLst>
              <a:gd name="connsiteX0" fmla="*/ 500091 w 704498"/>
              <a:gd name="connsiteY0" fmla="*/ 0 h 704850"/>
              <a:gd name="connsiteX1" fmla="*/ 204759 w 704498"/>
              <a:gd name="connsiteY1" fmla="*/ 0 h 704850"/>
              <a:gd name="connsiteX2" fmla="*/ 0 w 704498"/>
              <a:gd name="connsiteY2" fmla="*/ 204759 h 704850"/>
              <a:gd name="connsiteX3" fmla="*/ 0 w 704498"/>
              <a:gd name="connsiteY3" fmla="*/ 499739 h 704850"/>
              <a:gd name="connsiteX4" fmla="*/ 204759 w 704498"/>
              <a:gd name="connsiteY4" fmla="*/ 704850 h 704850"/>
              <a:gd name="connsiteX5" fmla="*/ 499739 w 704498"/>
              <a:gd name="connsiteY5" fmla="*/ 704850 h 704850"/>
              <a:gd name="connsiteX6" fmla="*/ 704498 w 704498"/>
              <a:gd name="connsiteY6" fmla="*/ 500091 h 704850"/>
              <a:gd name="connsiteX7" fmla="*/ 704498 w 704498"/>
              <a:gd name="connsiteY7" fmla="*/ 204759 h 704850"/>
              <a:gd name="connsiteX8" fmla="*/ 500091 w 704498"/>
              <a:gd name="connsiteY8" fmla="*/ 0 h 704850"/>
              <a:gd name="connsiteX9" fmla="*/ 338680 w 704498"/>
              <a:gd name="connsiteY9" fmla="*/ 346786 h 704850"/>
              <a:gd name="connsiteX10" fmla="*/ 251984 w 704498"/>
              <a:gd name="connsiteY10" fmla="*/ 517007 h 704850"/>
              <a:gd name="connsiteX11" fmla="*/ 215684 w 704498"/>
              <a:gd name="connsiteY11" fmla="*/ 507492 h 704850"/>
              <a:gd name="connsiteX12" fmla="*/ 224847 w 704498"/>
              <a:gd name="connsiteY12" fmla="*/ 471192 h 704850"/>
              <a:gd name="connsiteX13" fmla="*/ 285112 w 704498"/>
              <a:gd name="connsiteY13" fmla="*/ 372866 h 704850"/>
              <a:gd name="connsiteX14" fmla="*/ 218151 w 704498"/>
              <a:gd name="connsiteY14" fmla="*/ 372866 h 704850"/>
              <a:gd name="connsiteX15" fmla="*/ 149781 w 704498"/>
              <a:gd name="connsiteY15" fmla="*/ 306257 h 704850"/>
              <a:gd name="connsiteX16" fmla="*/ 149781 w 704498"/>
              <a:gd name="connsiteY16" fmla="*/ 304495 h 704850"/>
              <a:gd name="connsiteX17" fmla="*/ 149781 w 704498"/>
              <a:gd name="connsiteY17" fmla="*/ 252336 h 704850"/>
              <a:gd name="connsiteX18" fmla="*/ 216389 w 704498"/>
              <a:gd name="connsiteY18" fmla="*/ 183966 h 704850"/>
              <a:gd name="connsiteX19" fmla="*/ 218151 w 704498"/>
              <a:gd name="connsiteY19" fmla="*/ 183966 h 704850"/>
              <a:gd name="connsiteX20" fmla="*/ 270662 w 704498"/>
              <a:gd name="connsiteY20" fmla="*/ 183966 h 704850"/>
              <a:gd name="connsiteX21" fmla="*/ 339033 w 704498"/>
              <a:gd name="connsiteY21" fmla="*/ 252336 h 704850"/>
              <a:gd name="connsiteX22" fmla="*/ 339033 w 704498"/>
              <a:gd name="connsiteY22" fmla="*/ 346786 h 704850"/>
              <a:gd name="connsiteX23" fmla="*/ 338680 w 704498"/>
              <a:gd name="connsiteY23" fmla="*/ 346786 h 704850"/>
              <a:gd name="connsiteX24" fmla="*/ 555069 w 704498"/>
              <a:gd name="connsiteY24" fmla="*/ 346786 h 704850"/>
              <a:gd name="connsiteX25" fmla="*/ 468373 w 704498"/>
              <a:gd name="connsiteY25" fmla="*/ 517007 h 704850"/>
              <a:gd name="connsiteX26" fmla="*/ 432073 w 704498"/>
              <a:gd name="connsiteY26" fmla="*/ 507492 h 704850"/>
              <a:gd name="connsiteX27" fmla="*/ 441236 w 704498"/>
              <a:gd name="connsiteY27" fmla="*/ 471192 h 704850"/>
              <a:gd name="connsiteX28" fmla="*/ 501501 w 704498"/>
              <a:gd name="connsiteY28" fmla="*/ 372866 h 704850"/>
              <a:gd name="connsiteX29" fmla="*/ 434188 w 704498"/>
              <a:gd name="connsiteY29" fmla="*/ 372866 h 704850"/>
              <a:gd name="connsiteX30" fmla="*/ 365817 w 704498"/>
              <a:gd name="connsiteY30" fmla="*/ 306257 h 704850"/>
              <a:gd name="connsiteX31" fmla="*/ 365817 w 704498"/>
              <a:gd name="connsiteY31" fmla="*/ 304495 h 704850"/>
              <a:gd name="connsiteX32" fmla="*/ 365817 w 704498"/>
              <a:gd name="connsiteY32" fmla="*/ 252336 h 704850"/>
              <a:gd name="connsiteX33" fmla="*/ 432426 w 704498"/>
              <a:gd name="connsiteY33" fmla="*/ 183966 h 704850"/>
              <a:gd name="connsiteX34" fmla="*/ 434188 w 704498"/>
              <a:gd name="connsiteY34" fmla="*/ 183966 h 704850"/>
              <a:gd name="connsiteX35" fmla="*/ 486699 w 704498"/>
              <a:gd name="connsiteY35" fmla="*/ 183966 h 704850"/>
              <a:gd name="connsiteX36" fmla="*/ 555069 w 704498"/>
              <a:gd name="connsiteY36" fmla="*/ 252336 h 704850"/>
              <a:gd name="connsiteX37" fmla="*/ 555069 w 704498"/>
              <a:gd name="connsiteY37" fmla="*/ 346786 h 70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704498" h="704850">
                <a:moveTo>
                  <a:pt x="500091" y="0"/>
                </a:moveTo>
                <a:lnTo>
                  <a:pt x="204759" y="0"/>
                </a:lnTo>
                <a:cubicBezTo>
                  <a:pt x="76476" y="0"/>
                  <a:pt x="0" y="76476"/>
                  <a:pt x="0" y="204759"/>
                </a:cubicBezTo>
                <a:lnTo>
                  <a:pt x="0" y="499739"/>
                </a:lnTo>
                <a:cubicBezTo>
                  <a:pt x="0" y="628374"/>
                  <a:pt x="76476" y="704850"/>
                  <a:pt x="204759" y="704850"/>
                </a:cubicBezTo>
                <a:lnTo>
                  <a:pt x="499739" y="704850"/>
                </a:lnTo>
                <a:cubicBezTo>
                  <a:pt x="628021" y="704850"/>
                  <a:pt x="704498" y="628374"/>
                  <a:pt x="704498" y="500091"/>
                </a:cubicBezTo>
                <a:lnTo>
                  <a:pt x="704498" y="204759"/>
                </a:lnTo>
                <a:cubicBezTo>
                  <a:pt x="704850" y="76476"/>
                  <a:pt x="628374" y="0"/>
                  <a:pt x="500091" y="0"/>
                </a:cubicBezTo>
                <a:close/>
                <a:moveTo>
                  <a:pt x="338680" y="346786"/>
                </a:moveTo>
                <a:cubicBezTo>
                  <a:pt x="338680" y="455333"/>
                  <a:pt x="315068" y="479650"/>
                  <a:pt x="251984" y="517007"/>
                </a:cubicBezTo>
                <a:cubicBezTo>
                  <a:pt x="239297" y="524408"/>
                  <a:pt x="223085" y="520179"/>
                  <a:pt x="215684" y="507492"/>
                </a:cubicBezTo>
                <a:cubicBezTo>
                  <a:pt x="208283" y="494805"/>
                  <a:pt x="212512" y="478946"/>
                  <a:pt x="224847" y="471192"/>
                </a:cubicBezTo>
                <a:cubicBezTo>
                  <a:pt x="267491" y="445818"/>
                  <a:pt x="282292" y="436655"/>
                  <a:pt x="285112" y="372866"/>
                </a:cubicBezTo>
                <a:lnTo>
                  <a:pt x="218151" y="372866"/>
                </a:lnTo>
                <a:cubicBezTo>
                  <a:pt x="180794" y="373218"/>
                  <a:pt x="150133" y="343262"/>
                  <a:pt x="149781" y="306257"/>
                </a:cubicBezTo>
                <a:cubicBezTo>
                  <a:pt x="149781" y="305552"/>
                  <a:pt x="149781" y="305200"/>
                  <a:pt x="149781" y="304495"/>
                </a:cubicBezTo>
                <a:lnTo>
                  <a:pt x="149781" y="252336"/>
                </a:lnTo>
                <a:cubicBezTo>
                  <a:pt x="149428" y="214979"/>
                  <a:pt x="179384" y="184318"/>
                  <a:pt x="216389" y="183966"/>
                </a:cubicBezTo>
                <a:cubicBezTo>
                  <a:pt x="217094" y="183966"/>
                  <a:pt x="217446" y="183966"/>
                  <a:pt x="218151" y="183966"/>
                </a:cubicBezTo>
                <a:lnTo>
                  <a:pt x="270662" y="183966"/>
                </a:lnTo>
                <a:cubicBezTo>
                  <a:pt x="308372" y="183966"/>
                  <a:pt x="339033" y="214627"/>
                  <a:pt x="339033" y="252336"/>
                </a:cubicBezTo>
                <a:lnTo>
                  <a:pt x="339033" y="346786"/>
                </a:lnTo>
                <a:lnTo>
                  <a:pt x="338680" y="346786"/>
                </a:lnTo>
                <a:close/>
                <a:moveTo>
                  <a:pt x="555069" y="346786"/>
                </a:moveTo>
                <a:cubicBezTo>
                  <a:pt x="555069" y="455333"/>
                  <a:pt x="531457" y="479650"/>
                  <a:pt x="468373" y="517007"/>
                </a:cubicBezTo>
                <a:cubicBezTo>
                  <a:pt x="455686" y="524408"/>
                  <a:pt x="439474" y="520179"/>
                  <a:pt x="432073" y="507492"/>
                </a:cubicBezTo>
                <a:cubicBezTo>
                  <a:pt x="424672" y="494805"/>
                  <a:pt x="428901" y="478946"/>
                  <a:pt x="441236" y="471192"/>
                </a:cubicBezTo>
                <a:cubicBezTo>
                  <a:pt x="483880" y="445818"/>
                  <a:pt x="498681" y="436655"/>
                  <a:pt x="501501" y="372866"/>
                </a:cubicBezTo>
                <a:lnTo>
                  <a:pt x="434188" y="372866"/>
                </a:lnTo>
                <a:cubicBezTo>
                  <a:pt x="396831" y="373218"/>
                  <a:pt x="366170" y="343262"/>
                  <a:pt x="365817" y="306257"/>
                </a:cubicBezTo>
                <a:cubicBezTo>
                  <a:pt x="365817" y="305552"/>
                  <a:pt x="365817" y="305200"/>
                  <a:pt x="365817" y="304495"/>
                </a:cubicBezTo>
                <a:lnTo>
                  <a:pt x="365817" y="252336"/>
                </a:lnTo>
                <a:cubicBezTo>
                  <a:pt x="365465" y="214979"/>
                  <a:pt x="395421" y="184318"/>
                  <a:pt x="432426" y="183966"/>
                </a:cubicBezTo>
                <a:cubicBezTo>
                  <a:pt x="433130" y="183966"/>
                  <a:pt x="433483" y="183966"/>
                  <a:pt x="434188" y="183966"/>
                </a:cubicBezTo>
                <a:lnTo>
                  <a:pt x="486699" y="183966"/>
                </a:lnTo>
                <a:cubicBezTo>
                  <a:pt x="524408" y="183966"/>
                  <a:pt x="555069" y="214627"/>
                  <a:pt x="555069" y="252336"/>
                </a:cubicBezTo>
                <a:lnTo>
                  <a:pt x="555069" y="346786"/>
                </a:lnTo>
                <a:close/>
              </a:path>
            </a:pathLst>
          </a:custGeom>
          <a:solidFill>
            <a:schemeClr val="bg1"/>
          </a:solidFill>
          <a:ln w="3524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E96CB5A-1A14-6B11-587C-09839397135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308261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59B19C8B-0947-1E85-FD5E-10ECE5ED24B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3591A16-AAB1-BC8C-15B3-8789B356A30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429298E8-6DAE-821F-7C92-E5DCF2BE9F9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5BC6A7B-76A2-5025-5759-45945C62294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1" name="object 3">
            <a:extLst>
              <a:ext uri="{FF2B5EF4-FFF2-40B4-BE49-F238E27FC236}">
                <a16:creationId xmlns:a16="http://schemas.microsoft.com/office/drawing/2014/main" id="{6A0FBFE7-5877-96E6-FEB8-761467B9BC45}"/>
              </a:ext>
            </a:extLst>
          </p:cNvPr>
          <p:cNvSpPr txBox="1"/>
          <p:nvPr/>
        </p:nvSpPr>
        <p:spPr>
          <a:xfrm>
            <a:off x="1445746" y="1191633"/>
            <a:ext cx="10067044" cy="260658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20454" marR="8182">
              <a:lnSpc>
                <a:spcPct val="154800"/>
              </a:lnSpc>
              <a:spcBef>
                <a:spcPts val="161"/>
              </a:spcBef>
            </a:pP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Amus. Parum id entur, et hitionsed ut optatias dolo maio illor alitia </a:t>
            </a:r>
            <a:r>
              <a:rPr sz="1128" spc="-8" dirty="0">
                <a:solidFill>
                  <a:srgbClr val="231F20"/>
                </a:solidFill>
                <a:latin typeface="Montserrat Light"/>
                <a:cs typeface="Montserrat Light"/>
              </a:rPr>
              <a:t>voloreptas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solorum quatia sum, solo. Amus. Parum id alitia </a:t>
            </a:r>
            <a:r>
              <a:rPr sz="1128" spc="-8" dirty="0">
                <a:solidFill>
                  <a:srgbClr val="231F20"/>
                </a:solidFill>
                <a:latin typeface="Montserrat Light"/>
                <a:cs typeface="Montserrat Light"/>
              </a:rPr>
              <a:t>facepudam</a:t>
            </a:r>
            <a:r>
              <a:rPr sz="1128" spc="-8">
                <a:solidFill>
                  <a:srgbClr val="231F20"/>
                </a:solidFill>
                <a:latin typeface="Montserrat Light"/>
                <a:cs typeface="Montserrat Light"/>
              </a:rPr>
              <a:t>,  </a:t>
            </a:r>
            <a:endParaRPr sz="1128">
              <a:latin typeface="Montserrat Light"/>
              <a:cs typeface="Montserrat Light"/>
            </a:endParaRPr>
          </a:p>
        </p:txBody>
      </p:sp>
      <p:sp>
        <p:nvSpPr>
          <p:cNvPr id="13" name="object 5">
            <a:extLst>
              <a:ext uri="{FF2B5EF4-FFF2-40B4-BE49-F238E27FC236}">
                <a16:creationId xmlns:a16="http://schemas.microsoft.com/office/drawing/2014/main" id="{63159B12-24FC-3E39-1359-21276BBB3EB2}"/>
              </a:ext>
            </a:extLst>
          </p:cNvPr>
          <p:cNvSpPr/>
          <p:nvPr/>
        </p:nvSpPr>
        <p:spPr>
          <a:xfrm>
            <a:off x="1466189" y="1882975"/>
            <a:ext cx="1591417" cy="1951429"/>
          </a:xfrm>
          <a:custGeom>
            <a:avLst/>
            <a:gdLst/>
            <a:ahLst/>
            <a:cxnLst/>
            <a:rect l="l" t="t" r="r" b="b"/>
            <a:pathLst>
              <a:path w="988060" h="1211580">
                <a:moveTo>
                  <a:pt x="987475" y="1211199"/>
                </a:moveTo>
                <a:lnTo>
                  <a:pt x="0" y="1211199"/>
                </a:lnTo>
                <a:lnTo>
                  <a:pt x="0" y="0"/>
                </a:lnTo>
                <a:lnTo>
                  <a:pt x="987475" y="0"/>
                </a:lnTo>
                <a:lnTo>
                  <a:pt x="987475" y="1211199"/>
                </a:lnTo>
                <a:close/>
              </a:path>
            </a:pathLst>
          </a:custGeom>
          <a:ln w="7251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14" name="object 6">
            <a:extLst>
              <a:ext uri="{FF2B5EF4-FFF2-40B4-BE49-F238E27FC236}">
                <a16:creationId xmlns:a16="http://schemas.microsoft.com/office/drawing/2014/main" id="{1E38D8F3-B1E6-43E8-1E8C-FCC93517665E}"/>
              </a:ext>
            </a:extLst>
          </p:cNvPr>
          <p:cNvSpPr/>
          <p:nvPr/>
        </p:nvSpPr>
        <p:spPr>
          <a:xfrm>
            <a:off x="3056659" y="1876564"/>
            <a:ext cx="0" cy="748661"/>
          </a:xfrm>
          <a:custGeom>
            <a:avLst/>
            <a:gdLst/>
            <a:ahLst/>
            <a:cxnLst/>
            <a:rect l="l" t="t" r="r" b="b"/>
            <a:pathLst>
              <a:path h="464819">
                <a:moveTo>
                  <a:pt x="0" y="464642"/>
                </a:moveTo>
                <a:lnTo>
                  <a:pt x="0" y="0"/>
                </a:lnTo>
              </a:path>
            </a:pathLst>
          </a:custGeom>
          <a:ln w="43522">
            <a:solidFill>
              <a:srgbClr val="00B0F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15" name="object 7">
            <a:extLst>
              <a:ext uri="{FF2B5EF4-FFF2-40B4-BE49-F238E27FC236}">
                <a16:creationId xmlns:a16="http://schemas.microsoft.com/office/drawing/2014/main" id="{A8746921-78F1-47B6-9B28-CB831E2954BA}"/>
              </a:ext>
            </a:extLst>
          </p:cNvPr>
          <p:cNvSpPr txBox="1"/>
          <p:nvPr/>
        </p:nvSpPr>
        <p:spPr>
          <a:xfrm>
            <a:off x="3329318" y="1763489"/>
            <a:ext cx="2190888" cy="501618"/>
          </a:xfrm>
          <a:prstGeom prst="rect">
            <a:avLst/>
          </a:prstGeom>
        </p:spPr>
        <p:txBody>
          <a:bodyPr vert="horz" wrap="square" lIns="0" tIns="77730" rIns="0" bIns="0" rtlCol="0">
            <a:spAutoFit/>
          </a:bodyPr>
          <a:lstStyle/>
          <a:p>
            <a:pPr marL="20454">
              <a:spcBef>
                <a:spcPts val="612"/>
              </a:spcBef>
            </a:pPr>
            <a:r>
              <a:rPr lang="en-US" sz="1369" b="1">
                <a:solidFill>
                  <a:srgbClr val="231F20"/>
                </a:solidFill>
                <a:latin typeface="Montserrat" panose="00000500000000000000" pitchFamily="50" charset="0"/>
                <a:cs typeface="Arial Black"/>
              </a:rPr>
              <a:t>JULIA MOLER</a:t>
            </a:r>
          </a:p>
          <a:p>
            <a:pPr marL="20454">
              <a:spcBef>
                <a:spcPts val="409"/>
              </a:spcBef>
            </a:pPr>
            <a:r>
              <a:rPr lang="en-US" sz="1047">
                <a:solidFill>
                  <a:srgbClr val="231F20"/>
                </a:solidFill>
                <a:latin typeface="Montserrat Light"/>
                <a:cs typeface="Montserrat Light"/>
              </a:rPr>
              <a:t>Creative Designer</a:t>
            </a:r>
          </a:p>
        </p:txBody>
      </p:sp>
      <p:sp>
        <p:nvSpPr>
          <p:cNvPr id="16" name="object 8">
            <a:extLst>
              <a:ext uri="{FF2B5EF4-FFF2-40B4-BE49-F238E27FC236}">
                <a16:creationId xmlns:a16="http://schemas.microsoft.com/office/drawing/2014/main" id="{E97A6A13-3C07-E246-14DC-E7084B8052BE}"/>
              </a:ext>
            </a:extLst>
          </p:cNvPr>
          <p:cNvSpPr/>
          <p:nvPr/>
        </p:nvSpPr>
        <p:spPr>
          <a:xfrm>
            <a:off x="3349769" y="2408403"/>
            <a:ext cx="2491448" cy="0"/>
          </a:xfrm>
          <a:custGeom>
            <a:avLst/>
            <a:gdLst/>
            <a:ahLst/>
            <a:cxnLst/>
            <a:rect l="l" t="t" r="r" b="b"/>
            <a:pathLst>
              <a:path w="1546860">
                <a:moveTo>
                  <a:pt x="0" y="0"/>
                </a:moveTo>
                <a:lnTo>
                  <a:pt x="1546669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17" name="object 9">
            <a:extLst>
              <a:ext uri="{FF2B5EF4-FFF2-40B4-BE49-F238E27FC236}">
                <a16:creationId xmlns:a16="http://schemas.microsoft.com/office/drawing/2014/main" id="{77FB2E0B-059D-2B1C-439E-459DC4833F01}"/>
              </a:ext>
            </a:extLst>
          </p:cNvPr>
          <p:cNvSpPr txBox="1"/>
          <p:nvPr/>
        </p:nvSpPr>
        <p:spPr>
          <a:xfrm>
            <a:off x="3329319" y="2468766"/>
            <a:ext cx="2532358" cy="971671"/>
          </a:xfrm>
          <a:prstGeom prst="rect">
            <a:avLst/>
          </a:prstGeom>
        </p:spPr>
        <p:txBody>
          <a:bodyPr vert="horz" wrap="square" lIns="0" tIns="114549" rIns="0" bIns="0" rtlCol="0">
            <a:spAutoFit/>
          </a:bodyPr>
          <a:lstStyle/>
          <a:p>
            <a:pPr marL="20454" algn="just">
              <a:spcBef>
                <a:spcPts val="903"/>
              </a:spcBef>
            </a:pPr>
            <a:r>
              <a:rPr sz="1047" spc="32" dirty="0">
                <a:solidFill>
                  <a:srgbClr val="231F20"/>
                </a:solidFill>
                <a:latin typeface="Montserrat"/>
                <a:cs typeface="Montserrat"/>
              </a:rPr>
              <a:t>ABOUT</a:t>
            </a:r>
            <a:r>
              <a:rPr sz="1047" spc="8" dirty="0">
                <a:solidFill>
                  <a:srgbClr val="231F20"/>
                </a:solidFill>
                <a:latin typeface="Montserrat"/>
                <a:cs typeface="Montserrat"/>
              </a:rPr>
              <a:t> </a:t>
            </a:r>
            <a:r>
              <a:rPr sz="1047" spc="40" dirty="0">
                <a:solidFill>
                  <a:srgbClr val="231F20"/>
                </a:solidFill>
                <a:latin typeface="Montserrat"/>
                <a:cs typeface="Montserrat"/>
              </a:rPr>
              <a:t>ANTHONY</a:t>
            </a:r>
            <a:endParaRPr sz="1047">
              <a:latin typeface="Montserrat"/>
              <a:cs typeface="Montserrat"/>
            </a:endParaRPr>
          </a:p>
          <a:p>
            <a:pPr marL="20454" marR="8182" algn="just">
              <a:lnSpc>
                <a:spcPct val="142600"/>
              </a:lnSpc>
              <a:spcBef>
                <a:spcPts val="225"/>
              </a:spcBef>
            </a:pPr>
            <a:r>
              <a:rPr sz="1047" spc="32" dirty="0">
                <a:solidFill>
                  <a:srgbClr val="231F20"/>
                </a:solidFill>
                <a:latin typeface="Montserrat Light"/>
                <a:cs typeface="Montserrat Light"/>
              </a:rPr>
              <a:t>Amus. Parum </a:t>
            </a:r>
            <a:r>
              <a:rPr sz="1047" spc="24" dirty="0">
                <a:solidFill>
                  <a:srgbClr val="231F20"/>
                </a:solidFill>
                <a:latin typeface="Montserrat Light"/>
                <a:cs typeface="Montserrat Light"/>
              </a:rPr>
              <a:t>id entur, et hitionsed  ut optatias dolo </a:t>
            </a:r>
            <a:r>
              <a:rPr sz="1047" spc="32" dirty="0">
                <a:solidFill>
                  <a:srgbClr val="231F20"/>
                </a:solidFill>
                <a:latin typeface="Montserrat Light"/>
                <a:cs typeface="Montserrat Light"/>
              </a:rPr>
              <a:t>maio </a:t>
            </a:r>
            <a:r>
              <a:rPr sz="1047" spc="17" dirty="0">
                <a:solidFill>
                  <a:srgbClr val="231F20"/>
                </a:solidFill>
                <a:latin typeface="Montserrat Light"/>
                <a:cs typeface="Montserrat Light"/>
              </a:rPr>
              <a:t>illor alitia  </a:t>
            </a:r>
            <a:r>
              <a:rPr sz="1047" spc="24" dirty="0">
                <a:solidFill>
                  <a:srgbClr val="231F20"/>
                </a:solidFill>
                <a:latin typeface="Montserrat Light"/>
                <a:cs typeface="Montserrat Light"/>
              </a:rPr>
              <a:t>solorum quatia </a:t>
            </a:r>
            <a:r>
              <a:rPr sz="1047" spc="32" dirty="0">
                <a:solidFill>
                  <a:srgbClr val="231F20"/>
                </a:solidFill>
                <a:latin typeface="Montserrat Light"/>
                <a:cs typeface="Montserrat Light"/>
              </a:rPr>
              <a:t>sum,</a:t>
            </a:r>
            <a:r>
              <a:rPr sz="1047" spc="-8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047" spc="17" dirty="0">
                <a:solidFill>
                  <a:srgbClr val="231F20"/>
                </a:solidFill>
                <a:latin typeface="Montserrat Light"/>
                <a:cs typeface="Montserrat Light"/>
              </a:rPr>
              <a:t>solo.</a:t>
            </a:r>
            <a:endParaRPr sz="1047">
              <a:latin typeface="Montserrat Light"/>
              <a:cs typeface="Montserrat Light"/>
            </a:endParaRPr>
          </a:p>
        </p:txBody>
      </p:sp>
      <p:sp>
        <p:nvSpPr>
          <p:cNvPr id="18" name="object 10">
            <a:extLst>
              <a:ext uri="{FF2B5EF4-FFF2-40B4-BE49-F238E27FC236}">
                <a16:creationId xmlns:a16="http://schemas.microsoft.com/office/drawing/2014/main" id="{9D0BC31A-D07E-34D5-18E6-AFC8DA78607C}"/>
              </a:ext>
            </a:extLst>
          </p:cNvPr>
          <p:cNvSpPr txBox="1"/>
          <p:nvPr/>
        </p:nvSpPr>
        <p:spPr>
          <a:xfrm>
            <a:off x="3344160" y="3691722"/>
            <a:ext cx="887757" cy="169479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20454">
              <a:spcBef>
                <a:spcPts val="161"/>
              </a:spcBef>
            </a:pPr>
            <a:r>
              <a:rPr sz="967" dirty="0">
                <a:solidFill>
                  <a:srgbClr val="231F20"/>
                </a:solidFill>
                <a:latin typeface="Montserrat Light"/>
                <a:cs typeface="Montserrat Light"/>
              </a:rPr>
              <a:t>DESCRIPTION</a:t>
            </a:r>
            <a:endParaRPr sz="967">
              <a:latin typeface="Montserrat Light"/>
              <a:cs typeface="Montserrat Light"/>
            </a:endParaRPr>
          </a:p>
        </p:txBody>
      </p:sp>
      <p:sp>
        <p:nvSpPr>
          <p:cNvPr id="19" name="object 11">
            <a:extLst>
              <a:ext uri="{FF2B5EF4-FFF2-40B4-BE49-F238E27FC236}">
                <a16:creationId xmlns:a16="http://schemas.microsoft.com/office/drawing/2014/main" id="{962A53DE-838B-B60D-B5D2-5E934AE20ED4}"/>
              </a:ext>
            </a:extLst>
          </p:cNvPr>
          <p:cNvSpPr txBox="1"/>
          <p:nvPr/>
        </p:nvSpPr>
        <p:spPr>
          <a:xfrm>
            <a:off x="5311370" y="3545241"/>
            <a:ext cx="347739" cy="194229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20454">
              <a:spcBef>
                <a:spcPts val="161"/>
              </a:spcBef>
            </a:pPr>
            <a:r>
              <a:rPr sz="1128" spc="-32" dirty="0">
                <a:solidFill>
                  <a:srgbClr val="231F20"/>
                </a:solidFill>
                <a:latin typeface="Montserrat Light"/>
                <a:cs typeface="Montserrat Light"/>
              </a:rPr>
              <a:t>82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%</a:t>
            </a:r>
            <a:endParaRPr sz="1128">
              <a:latin typeface="Montserrat Light"/>
              <a:cs typeface="Montserrat Light"/>
            </a:endParaRPr>
          </a:p>
        </p:txBody>
      </p:sp>
      <p:sp>
        <p:nvSpPr>
          <p:cNvPr id="20" name="object 12">
            <a:extLst>
              <a:ext uri="{FF2B5EF4-FFF2-40B4-BE49-F238E27FC236}">
                <a16:creationId xmlns:a16="http://schemas.microsoft.com/office/drawing/2014/main" id="{6AE7702C-5BC7-A283-05FF-AF2A63CAC32C}"/>
              </a:ext>
            </a:extLst>
          </p:cNvPr>
          <p:cNvSpPr/>
          <p:nvPr/>
        </p:nvSpPr>
        <p:spPr>
          <a:xfrm>
            <a:off x="3364608" y="3663743"/>
            <a:ext cx="1832790" cy="0"/>
          </a:xfrm>
          <a:custGeom>
            <a:avLst/>
            <a:gdLst/>
            <a:ahLst/>
            <a:cxnLst/>
            <a:rect l="l" t="t" r="r" b="b"/>
            <a:pathLst>
              <a:path w="1137920">
                <a:moveTo>
                  <a:pt x="0" y="0"/>
                </a:moveTo>
                <a:lnTo>
                  <a:pt x="1137551" y="0"/>
                </a:lnTo>
              </a:path>
            </a:pathLst>
          </a:custGeom>
          <a:ln w="635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21" name="object 13">
            <a:extLst>
              <a:ext uri="{FF2B5EF4-FFF2-40B4-BE49-F238E27FC236}">
                <a16:creationId xmlns:a16="http://schemas.microsoft.com/office/drawing/2014/main" id="{F314FBAB-CE7E-0962-7148-26EDBC13035C}"/>
              </a:ext>
            </a:extLst>
          </p:cNvPr>
          <p:cNvSpPr/>
          <p:nvPr/>
        </p:nvSpPr>
        <p:spPr>
          <a:xfrm>
            <a:off x="3364606" y="3663743"/>
            <a:ext cx="1582210" cy="0"/>
          </a:xfrm>
          <a:custGeom>
            <a:avLst/>
            <a:gdLst/>
            <a:ahLst/>
            <a:cxnLst/>
            <a:rect l="l" t="t" r="r" b="b"/>
            <a:pathLst>
              <a:path w="982344">
                <a:moveTo>
                  <a:pt x="0" y="0"/>
                </a:moveTo>
                <a:lnTo>
                  <a:pt x="982294" y="0"/>
                </a:lnTo>
              </a:path>
            </a:pathLst>
          </a:custGeom>
          <a:ln w="12700">
            <a:solidFill>
              <a:srgbClr val="00B0F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23" name="object 15">
            <a:extLst>
              <a:ext uri="{FF2B5EF4-FFF2-40B4-BE49-F238E27FC236}">
                <a16:creationId xmlns:a16="http://schemas.microsoft.com/office/drawing/2014/main" id="{D99BCE16-1CC6-87F7-9868-E18A188A4DF3}"/>
              </a:ext>
            </a:extLst>
          </p:cNvPr>
          <p:cNvSpPr/>
          <p:nvPr/>
        </p:nvSpPr>
        <p:spPr>
          <a:xfrm>
            <a:off x="6695466" y="1882976"/>
            <a:ext cx="1591417" cy="1951429"/>
          </a:xfrm>
          <a:custGeom>
            <a:avLst/>
            <a:gdLst/>
            <a:ahLst/>
            <a:cxnLst/>
            <a:rect l="l" t="t" r="r" b="b"/>
            <a:pathLst>
              <a:path w="988060" h="1211580">
                <a:moveTo>
                  <a:pt x="987488" y="1211199"/>
                </a:moveTo>
                <a:lnTo>
                  <a:pt x="0" y="1211199"/>
                </a:lnTo>
                <a:lnTo>
                  <a:pt x="0" y="0"/>
                </a:lnTo>
                <a:lnTo>
                  <a:pt x="987488" y="0"/>
                </a:lnTo>
                <a:lnTo>
                  <a:pt x="987488" y="1211199"/>
                </a:lnTo>
                <a:close/>
              </a:path>
            </a:pathLst>
          </a:custGeom>
          <a:ln w="7251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24" name="object 16">
            <a:extLst>
              <a:ext uri="{FF2B5EF4-FFF2-40B4-BE49-F238E27FC236}">
                <a16:creationId xmlns:a16="http://schemas.microsoft.com/office/drawing/2014/main" id="{05F0A6BE-4BB2-9936-8711-8BDF3A8041D6}"/>
              </a:ext>
            </a:extLst>
          </p:cNvPr>
          <p:cNvSpPr/>
          <p:nvPr/>
        </p:nvSpPr>
        <p:spPr>
          <a:xfrm>
            <a:off x="8285966" y="1876564"/>
            <a:ext cx="0" cy="748661"/>
          </a:xfrm>
          <a:custGeom>
            <a:avLst/>
            <a:gdLst/>
            <a:ahLst/>
            <a:cxnLst/>
            <a:rect l="l" t="t" r="r" b="b"/>
            <a:pathLst>
              <a:path h="464819">
                <a:moveTo>
                  <a:pt x="0" y="464642"/>
                </a:moveTo>
                <a:lnTo>
                  <a:pt x="0" y="0"/>
                </a:lnTo>
              </a:path>
            </a:pathLst>
          </a:custGeom>
          <a:ln w="43522">
            <a:solidFill>
              <a:srgbClr val="00B0F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25" name="object 17">
            <a:extLst>
              <a:ext uri="{FF2B5EF4-FFF2-40B4-BE49-F238E27FC236}">
                <a16:creationId xmlns:a16="http://schemas.microsoft.com/office/drawing/2014/main" id="{93AB733B-A003-1CA1-A9B6-35CBCAEAA445}"/>
              </a:ext>
            </a:extLst>
          </p:cNvPr>
          <p:cNvSpPr txBox="1"/>
          <p:nvPr/>
        </p:nvSpPr>
        <p:spPr>
          <a:xfrm>
            <a:off x="8558628" y="1763489"/>
            <a:ext cx="2190887" cy="501618"/>
          </a:xfrm>
          <a:prstGeom prst="rect">
            <a:avLst/>
          </a:prstGeom>
        </p:spPr>
        <p:txBody>
          <a:bodyPr vert="horz" wrap="square" lIns="0" tIns="77730" rIns="0" bIns="0" rtlCol="0">
            <a:spAutoFit/>
          </a:bodyPr>
          <a:lstStyle/>
          <a:p>
            <a:pPr marL="20454">
              <a:spcBef>
                <a:spcPts val="612"/>
              </a:spcBef>
            </a:pPr>
            <a:r>
              <a:rPr lang="en-US" sz="1369" b="1">
                <a:solidFill>
                  <a:srgbClr val="231F20"/>
                </a:solidFill>
                <a:latin typeface="Montserrat" panose="00000500000000000000" pitchFamily="50" charset="0"/>
                <a:cs typeface="Arial Black"/>
              </a:rPr>
              <a:t>BIANCA CLEMON</a:t>
            </a:r>
          </a:p>
          <a:p>
            <a:pPr marL="20454">
              <a:spcBef>
                <a:spcPts val="409"/>
              </a:spcBef>
            </a:pPr>
            <a:r>
              <a:rPr lang="en-US" sz="1047">
                <a:solidFill>
                  <a:srgbClr val="231F20"/>
                </a:solidFill>
                <a:latin typeface="Montserrat Light"/>
                <a:cs typeface="Montserrat Light"/>
              </a:rPr>
              <a:t>Strategy Officer</a:t>
            </a:r>
          </a:p>
        </p:txBody>
      </p:sp>
      <p:sp>
        <p:nvSpPr>
          <p:cNvPr id="26" name="object 18">
            <a:extLst>
              <a:ext uri="{FF2B5EF4-FFF2-40B4-BE49-F238E27FC236}">
                <a16:creationId xmlns:a16="http://schemas.microsoft.com/office/drawing/2014/main" id="{F841E381-32BD-9BEB-0BDA-8A05FBF04304}"/>
              </a:ext>
            </a:extLst>
          </p:cNvPr>
          <p:cNvSpPr/>
          <p:nvPr/>
        </p:nvSpPr>
        <p:spPr>
          <a:xfrm>
            <a:off x="8579076" y="2408403"/>
            <a:ext cx="2491448" cy="0"/>
          </a:xfrm>
          <a:custGeom>
            <a:avLst/>
            <a:gdLst/>
            <a:ahLst/>
            <a:cxnLst/>
            <a:rect l="l" t="t" r="r" b="b"/>
            <a:pathLst>
              <a:path w="1546859">
                <a:moveTo>
                  <a:pt x="0" y="0"/>
                </a:moveTo>
                <a:lnTo>
                  <a:pt x="1546656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27" name="object 19">
            <a:extLst>
              <a:ext uri="{FF2B5EF4-FFF2-40B4-BE49-F238E27FC236}">
                <a16:creationId xmlns:a16="http://schemas.microsoft.com/office/drawing/2014/main" id="{A7915023-13FC-45E1-75F8-AD3ED8D9A4CD}"/>
              </a:ext>
            </a:extLst>
          </p:cNvPr>
          <p:cNvSpPr txBox="1"/>
          <p:nvPr/>
        </p:nvSpPr>
        <p:spPr>
          <a:xfrm>
            <a:off x="8558628" y="2468766"/>
            <a:ext cx="2532358" cy="971671"/>
          </a:xfrm>
          <a:prstGeom prst="rect">
            <a:avLst/>
          </a:prstGeom>
        </p:spPr>
        <p:txBody>
          <a:bodyPr vert="horz" wrap="square" lIns="0" tIns="114549" rIns="0" bIns="0" rtlCol="0">
            <a:spAutoFit/>
          </a:bodyPr>
          <a:lstStyle/>
          <a:p>
            <a:pPr marL="20454" algn="just">
              <a:spcBef>
                <a:spcPts val="903"/>
              </a:spcBef>
            </a:pPr>
            <a:r>
              <a:rPr sz="1047" spc="32" dirty="0">
                <a:solidFill>
                  <a:srgbClr val="231F20"/>
                </a:solidFill>
                <a:latin typeface="Montserrat"/>
                <a:cs typeface="Montserrat"/>
              </a:rPr>
              <a:t>ABOUT</a:t>
            </a:r>
            <a:r>
              <a:rPr sz="1047" spc="8" dirty="0">
                <a:solidFill>
                  <a:srgbClr val="231F20"/>
                </a:solidFill>
                <a:latin typeface="Montserrat"/>
                <a:cs typeface="Montserrat"/>
              </a:rPr>
              <a:t> </a:t>
            </a:r>
            <a:r>
              <a:rPr sz="1047" spc="40" dirty="0">
                <a:solidFill>
                  <a:srgbClr val="231F20"/>
                </a:solidFill>
                <a:latin typeface="Montserrat"/>
                <a:cs typeface="Montserrat"/>
              </a:rPr>
              <a:t>ANTHONY</a:t>
            </a:r>
            <a:endParaRPr sz="1047">
              <a:latin typeface="Montserrat"/>
              <a:cs typeface="Montserrat"/>
            </a:endParaRPr>
          </a:p>
          <a:p>
            <a:pPr marL="20454" marR="8182" algn="just">
              <a:lnSpc>
                <a:spcPct val="142600"/>
              </a:lnSpc>
              <a:spcBef>
                <a:spcPts val="225"/>
              </a:spcBef>
            </a:pPr>
            <a:r>
              <a:rPr sz="1047" spc="32" dirty="0">
                <a:solidFill>
                  <a:srgbClr val="231F20"/>
                </a:solidFill>
                <a:latin typeface="Montserrat Light"/>
                <a:cs typeface="Montserrat Light"/>
              </a:rPr>
              <a:t>Amus. Parum </a:t>
            </a:r>
            <a:r>
              <a:rPr sz="1047" spc="24" dirty="0">
                <a:solidFill>
                  <a:srgbClr val="231F20"/>
                </a:solidFill>
                <a:latin typeface="Montserrat Light"/>
                <a:cs typeface="Montserrat Light"/>
              </a:rPr>
              <a:t>id entur, et hitionsed  ut optatias dolo </a:t>
            </a:r>
            <a:r>
              <a:rPr sz="1047" spc="32" dirty="0">
                <a:solidFill>
                  <a:srgbClr val="231F20"/>
                </a:solidFill>
                <a:latin typeface="Montserrat Light"/>
                <a:cs typeface="Montserrat Light"/>
              </a:rPr>
              <a:t>maio </a:t>
            </a:r>
            <a:r>
              <a:rPr sz="1047" spc="17" dirty="0">
                <a:solidFill>
                  <a:srgbClr val="231F20"/>
                </a:solidFill>
                <a:latin typeface="Montserrat Light"/>
                <a:cs typeface="Montserrat Light"/>
              </a:rPr>
              <a:t>illor alitia  </a:t>
            </a:r>
            <a:r>
              <a:rPr sz="1047" spc="24" dirty="0">
                <a:solidFill>
                  <a:srgbClr val="231F20"/>
                </a:solidFill>
                <a:latin typeface="Montserrat Light"/>
                <a:cs typeface="Montserrat Light"/>
              </a:rPr>
              <a:t>solorum quatia </a:t>
            </a:r>
            <a:r>
              <a:rPr sz="1047" spc="32" dirty="0">
                <a:solidFill>
                  <a:srgbClr val="231F20"/>
                </a:solidFill>
                <a:latin typeface="Montserrat Light"/>
                <a:cs typeface="Montserrat Light"/>
              </a:rPr>
              <a:t>sum,</a:t>
            </a:r>
            <a:r>
              <a:rPr sz="1047" spc="-8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047" spc="17" dirty="0">
                <a:solidFill>
                  <a:srgbClr val="231F20"/>
                </a:solidFill>
                <a:latin typeface="Montserrat Light"/>
                <a:cs typeface="Montserrat Light"/>
              </a:rPr>
              <a:t>solo.</a:t>
            </a:r>
            <a:endParaRPr sz="1047">
              <a:latin typeface="Montserrat Light"/>
              <a:cs typeface="Montserrat Light"/>
            </a:endParaRPr>
          </a:p>
        </p:txBody>
      </p:sp>
      <p:sp>
        <p:nvSpPr>
          <p:cNvPr id="28" name="object 20">
            <a:extLst>
              <a:ext uri="{FF2B5EF4-FFF2-40B4-BE49-F238E27FC236}">
                <a16:creationId xmlns:a16="http://schemas.microsoft.com/office/drawing/2014/main" id="{0BDD53C2-6666-E090-DFB3-8506F983AC80}"/>
              </a:ext>
            </a:extLst>
          </p:cNvPr>
          <p:cNvSpPr txBox="1"/>
          <p:nvPr/>
        </p:nvSpPr>
        <p:spPr>
          <a:xfrm>
            <a:off x="8573459" y="3691722"/>
            <a:ext cx="887757" cy="169479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20454">
              <a:spcBef>
                <a:spcPts val="161"/>
              </a:spcBef>
            </a:pPr>
            <a:r>
              <a:rPr sz="967" dirty="0">
                <a:solidFill>
                  <a:srgbClr val="231F20"/>
                </a:solidFill>
                <a:latin typeface="Montserrat Light"/>
                <a:cs typeface="Montserrat Light"/>
              </a:rPr>
              <a:t>DESCRIPTION</a:t>
            </a:r>
            <a:endParaRPr sz="967">
              <a:latin typeface="Montserrat Light"/>
              <a:cs typeface="Montserrat Light"/>
            </a:endParaRPr>
          </a:p>
        </p:txBody>
      </p:sp>
      <p:sp>
        <p:nvSpPr>
          <p:cNvPr id="29" name="object 21">
            <a:extLst>
              <a:ext uri="{FF2B5EF4-FFF2-40B4-BE49-F238E27FC236}">
                <a16:creationId xmlns:a16="http://schemas.microsoft.com/office/drawing/2014/main" id="{3C11CC40-C042-F3EC-9534-24F85CEC5BDB}"/>
              </a:ext>
            </a:extLst>
          </p:cNvPr>
          <p:cNvSpPr txBox="1"/>
          <p:nvPr/>
        </p:nvSpPr>
        <p:spPr>
          <a:xfrm>
            <a:off x="10540667" y="3545240"/>
            <a:ext cx="347739" cy="194229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20454">
              <a:spcBef>
                <a:spcPts val="161"/>
              </a:spcBef>
            </a:pPr>
            <a:r>
              <a:rPr sz="1128" spc="-32" dirty="0">
                <a:solidFill>
                  <a:srgbClr val="231F20"/>
                </a:solidFill>
                <a:latin typeface="Montserrat Light"/>
                <a:cs typeface="Montserrat Light"/>
              </a:rPr>
              <a:t>82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%</a:t>
            </a:r>
            <a:endParaRPr sz="1128">
              <a:latin typeface="Montserrat Light"/>
              <a:cs typeface="Montserrat Light"/>
            </a:endParaRPr>
          </a:p>
        </p:txBody>
      </p:sp>
      <p:sp>
        <p:nvSpPr>
          <p:cNvPr id="30" name="object 22">
            <a:extLst>
              <a:ext uri="{FF2B5EF4-FFF2-40B4-BE49-F238E27FC236}">
                <a16:creationId xmlns:a16="http://schemas.microsoft.com/office/drawing/2014/main" id="{C515050C-5AD3-09EA-4836-D10AC4ADA20E}"/>
              </a:ext>
            </a:extLst>
          </p:cNvPr>
          <p:cNvSpPr/>
          <p:nvPr/>
        </p:nvSpPr>
        <p:spPr>
          <a:xfrm>
            <a:off x="8593916" y="3663743"/>
            <a:ext cx="1832790" cy="0"/>
          </a:xfrm>
          <a:custGeom>
            <a:avLst/>
            <a:gdLst/>
            <a:ahLst/>
            <a:cxnLst/>
            <a:rect l="l" t="t" r="r" b="b"/>
            <a:pathLst>
              <a:path w="1137920">
                <a:moveTo>
                  <a:pt x="0" y="0"/>
                </a:moveTo>
                <a:lnTo>
                  <a:pt x="1137539" y="0"/>
                </a:lnTo>
              </a:path>
            </a:pathLst>
          </a:custGeom>
          <a:ln w="635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31" name="object 23">
            <a:extLst>
              <a:ext uri="{FF2B5EF4-FFF2-40B4-BE49-F238E27FC236}">
                <a16:creationId xmlns:a16="http://schemas.microsoft.com/office/drawing/2014/main" id="{F3AF3D72-E420-6105-2506-B5BDB152B331}"/>
              </a:ext>
            </a:extLst>
          </p:cNvPr>
          <p:cNvSpPr/>
          <p:nvPr/>
        </p:nvSpPr>
        <p:spPr>
          <a:xfrm>
            <a:off x="8593915" y="3663743"/>
            <a:ext cx="1582210" cy="0"/>
          </a:xfrm>
          <a:custGeom>
            <a:avLst/>
            <a:gdLst/>
            <a:ahLst/>
            <a:cxnLst/>
            <a:rect l="l" t="t" r="r" b="b"/>
            <a:pathLst>
              <a:path w="982345">
                <a:moveTo>
                  <a:pt x="0" y="0"/>
                </a:moveTo>
                <a:lnTo>
                  <a:pt x="982281" y="0"/>
                </a:lnTo>
              </a:path>
            </a:pathLst>
          </a:custGeom>
          <a:ln w="12700">
            <a:solidFill>
              <a:srgbClr val="00B0F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33" name="object 25">
            <a:extLst>
              <a:ext uri="{FF2B5EF4-FFF2-40B4-BE49-F238E27FC236}">
                <a16:creationId xmlns:a16="http://schemas.microsoft.com/office/drawing/2014/main" id="{5605ED8A-1041-8605-36A6-282AA1E690C3}"/>
              </a:ext>
            </a:extLst>
          </p:cNvPr>
          <p:cNvSpPr/>
          <p:nvPr/>
        </p:nvSpPr>
        <p:spPr>
          <a:xfrm>
            <a:off x="1466189" y="4403429"/>
            <a:ext cx="1591417" cy="1951429"/>
          </a:xfrm>
          <a:custGeom>
            <a:avLst/>
            <a:gdLst/>
            <a:ahLst/>
            <a:cxnLst/>
            <a:rect l="l" t="t" r="r" b="b"/>
            <a:pathLst>
              <a:path w="988060" h="1211579">
                <a:moveTo>
                  <a:pt x="987475" y="1211199"/>
                </a:moveTo>
                <a:lnTo>
                  <a:pt x="0" y="1211199"/>
                </a:lnTo>
                <a:lnTo>
                  <a:pt x="0" y="0"/>
                </a:lnTo>
                <a:lnTo>
                  <a:pt x="987475" y="0"/>
                </a:lnTo>
                <a:lnTo>
                  <a:pt x="987475" y="1211199"/>
                </a:lnTo>
                <a:close/>
              </a:path>
            </a:pathLst>
          </a:custGeom>
          <a:ln w="7251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34" name="object 26">
            <a:extLst>
              <a:ext uri="{FF2B5EF4-FFF2-40B4-BE49-F238E27FC236}">
                <a16:creationId xmlns:a16="http://schemas.microsoft.com/office/drawing/2014/main" id="{CE0680B3-4346-240A-AA67-DDB922FA284E}"/>
              </a:ext>
            </a:extLst>
          </p:cNvPr>
          <p:cNvSpPr/>
          <p:nvPr/>
        </p:nvSpPr>
        <p:spPr>
          <a:xfrm>
            <a:off x="3056659" y="4397013"/>
            <a:ext cx="0" cy="748661"/>
          </a:xfrm>
          <a:custGeom>
            <a:avLst/>
            <a:gdLst/>
            <a:ahLst/>
            <a:cxnLst/>
            <a:rect l="l" t="t" r="r" b="b"/>
            <a:pathLst>
              <a:path h="464820">
                <a:moveTo>
                  <a:pt x="0" y="464642"/>
                </a:moveTo>
                <a:lnTo>
                  <a:pt x="0" y="0"/>
                </a:lnTo>
              </a:path>
            </a:pathLst>
          </a:custGeom>
          <a:ln w="43522">
            <a:solidFill>
              <a:srgbClr val="00B0F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35" name="object 27">
            <a:extLst>
              <a:ext uri="{FF2B5EF4-FFF2-40B4-BE49-F238E27FC236}">
                <a16:creationId xmlns:a16="http://schemas.microsoft.com/office/drawing/2014/main" id="{75D05C41-B234-EB71-A807-777B4B215A97}"/>
              </a:ext>
            </a:extLst>
          </p:cNvPr>
          <p:cNvSpPr txBox="1"/>
          <p:nvPr/>
        </p:nvSpPr>
        <p:spPr>
          <a:xfrm>
            <a:off x="3329322" y="4283940"/>
            <a:ext cx="2329788" cy="501618"/>
          </a:xfrm>
          <a:prstGeom prst="rect">
            <a:avLst/>
          </a:prstGeom>
        </p:spPr>
        <p:txBody>
          <a:bodyPr vert="horz" wrap="square" lIns="0" tIns="77730" rIns="0" bIns="0" rtlCol="0">
            <a:spAutoFit/>
          </a:bodyPr>
          <a:lstStyle/>
          <a:p>
            <a:pPr marL="20454">
              <a:spcBef>
                <a:spcPts val="612"/>
              </a:spcBef>
            </a:pPr>
            <a:r>
              <a:rPr lang="en-US" sz="1369" b="1">
                <a:solidFill>
                  <a:srgbClr val="231F20"/>
                </a:solidFill>
                <a:latin typeface="Montserrat" panose="00000500000000000000" pitchFamily="50" charset="0"/>
                <a:cs typeface="Arial Black"/>
              </a:rPr>
              <a:t>VALERIE FORSTER</a:t>
            </a:r>
          </a:p>
          <a:p>
            <a:pPr marL="20454">
              <a:spcBef>
                <a:spcPts val="409"/>
              </a:spcBef>
            </a:pPr>
            <a:r>
              <a:rPr lang="en-US" sz="1047">
                <a:solidFill>
                  <a:srgbClr val="231F20"/>
                </a:solidFill>
                <a:latin typeface="Montserrat Light"/>
                <a:cs typeface="Montserrat Light"/>
              </a:rPr>
              <a:t>Marketing Officer</a:t>
            </a:r>
          </a:p>
        </p:txBody>
      </p:sp>
      <p:sp>
        <p:nvSpPr>
          <p:cNvPr id="36" name="object 28">
            <a:extLst>
              <a:ext uri="{FF2B5EF4-FFF2-40B4-BE49-F238E27FC236}">
                <a16:creationId xmlns:a16="http://schemas.microsoft.com/office/drawing/2014/main" id="{AD131883-F2CA-9FAB-595B-63663C98DA7B}"/>
              </a:ext>
            </a:extLst>
          </p:cNvPr>
          <p:cNvSpPr/>
          <p:nvPr/>
        </p:nvSpPr>
        <p:spPr>
          <a:xfrm>
            <a:off x="3349769" y="4928853"/>
            <a:ext cx="2491448" cy="0"/>
          </a:xfrm>
          <a:custGeom>
            <a:avLst/>
            <a:gdLst/>
            <a:ahLst/>
            <a:cxnLst/>
            <a:rect l="l" t="t" r="r" b="b"/>
            <a:pathLst>
              <a:path w="1546860">
                <a:moveTo>
                  <a:pt x="0" y="0"/>
                </a:moveTo>
                <a:lnTo>
                  <a:pt x="1546669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37" name="object 29">
            <a:extLst>
              <a:ext uri="{FF2B5EF4-FFF2-40B4-BE49-F238E27FC236}">
                <a16:creationId xmlns:a16="http://schemas.microsoft.com/office/drawing/2014/main" id="{F07791CD-2C91-AE1C-60F2-17A414AA44BF}"/>
              </a:ext>
            </a:extLst>
          </p:cNvPr>
          <p:cNvSpPr txBox="1"/>
          <p:nvPr/>
        </p:nvSpPr>
        <p:spPr>
          <a:xfrm>
            <a:off x="3329319" y="4989211"/>
            <a:ext cx="2532358" cy="971671"/>
          </a:xfrm>
          <a:prstGeom prst="rect">
            <a:avLst/>
          </a:prstGeom>
        </p:spPr>
        <p:txBody>
          <a:bodyPr vert="horz" wrap="square" lIns="0" tIns="114549" rIns="0" bIns="0" rtlCol="0">
            <a:spAutoFit/>
          </a:bodyPr>
          <a:lstStyle/>
          <a:p>
            <a:pPr marL="20454" algn="just">
              <a:spcBef>
                <a:spcPts val="903"/>
              </a:spcBef>
            </a:pPr>
            <a:r>
              <a:rPr sz="1047" spc="32" dirty="0">
                <a:solidFill>
                  <a:srgbClr val="231F20"/>
                </a:solidFill>
                <a:latin typeface="Montserrat"/>
                <a:cs typeface="Montserrat"/>
              </a:rPr>
              <a:t>ABOUT</a:t>
            </a:r>
            <a:r>
              <a:rPr sz="1047" spc="8" dirty="0">
                <a:solidFill>
                  <a:srgbClr val="231F20"/>
                </a:solidFill>
                <a:latin typeface="Montserrat"/>
                <a:cs typeface="Montserrat"/>
              </a:rPr>
              <a:t> </a:t>
            </a:r>
            <a:r>
              <a:rPr sz="1047" spc="40" dirty="0">
                <a:solidFill>
                  <a:srgbClr val="231F20"/>
                </a:solidFill>
                <a:latin typeface="Montserrat"/>
                <a:cs typeface="Montserrat"/>
              </a:rPr>
              <a:t>ANTHONY</a:t>
            </a:r>
            <a:endParaRPr sz="1047">
              <a:latin typeface="Montserrat"/>
              <a:cs typeface="Montserrat"/>
            </a:endParaRPr>
          </a:p>
          <a:p>
            <a:pPr marL="20454" marR="8182" algn="just">
              <a:lnSpc>
                <a:spcPct val="142600"/>
              </a:lnSpc>
              <a:spcBef>
                <a:spcPts val="225"/>
              </a:spcBef>
            </a:pPr>
            <a:r>
              <a:rPr sz="1047" spc="32" dirty="0">
                <a:solidFill>
                  <a:srgbClr val="231F20"/>
                </a:solidFill>
                <a:latin typeface="Montserrat Light"/>
                <a:cs typeface="Montserrat Light"/>
              </a:rPr>
              <a:t>Amus. Parum </a:t>
            </a:r>
            <a:r>
              <a:rPr sz="1047" spc="24" dirty="0">
                <a:solidFill>
                  <a:srgbClr val="231F20"/>
                </a:solidFill>
                <a:latin typeface="Montserrat Light"/>
                <a:cs typeface="Montserrat Light"/>
              </a:rPr>
              <a:t>id entur, et hitionsed  ut optatias dolo </a:t>
            </a:r>
            <a:r>
              <a:rPr sz="1047" spc="32" dirty="0">
                <a:solidFill>
                  <a:srgbClr val="231F20"/>
                </a:solidFill>
                <a:latin typeface="Montserrat Light"/>
                <a:cs typeface="Montserrat Light"/>
              </a:rPr>
              <a:t>maio </a:t>
            </a:r>
            <a:r>
              <a:rPr sz="1047" spc="17" dirty="0">
                <a:solidFill>
                  <a:srgbClr val="231F20"/>
                </a:solidFill>
                <a:latin typeface="Montserrat Light"/>
                <a:cs typeface="Montserrat Light"/>
              </a:rPr>
              <a:t>illor alitia  </a:t>
            </a:r>
            <a:r>
              <a:rPr sz="1047" spc="24" dirty="0">
                <a:solidFill>
                  <a:srgbClr val="231F20"/>
                </a:solidFill>
                <a:latin typeface="Montserrat Light"/>
                <a:cs typeface="Montserrat Light"/>
              </a:rPr>
              <a:t>solorum quatia </a:t>
            </a:r>
            <a:r>
              <a:rPr sz="1047" spc="32" dirty="0">
                <a:solidFill>
                  <a:srgbClr val="231F20"/>
                </a:solidFill>
                <a:latin typeface="Montserrat Light"/>
                <a:cs typeface="Montserrat Light"/>
              </a:rPr>
              <a:t>sum,</a:t>
            </a:r>
            <a:r>
              <a:rPr sz="1047" spc="-8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047" spc="17" dirty="0">
                <a:solidFill>
                  <a:srgbClr val="231F20"/>
                </a:solidFill>
                <a:latin typeface="Montserrat Light"/>
                <a:cs typeface="Montserrat Light"/>
              </a:rPr>
              <a:t>solo.</a:t>
            </a:r>
            <a:endParaRPr sz="1047">
              <a:latin typeface="Montserrat Light"/>
              <a:cs typeface="Montserrat Light"/>
            </a:endParaRPr>
          </a:p>
        </p:txBody>
      </p:sp>
      <p:sp>
        <p:nvSpPr>
          <p:cNvPr id="39" name="object 35">
            <a:extLst>
              <a:ext uri="{FF2B5EF4-FFF2-40B4-BE49-F238E27FC236}">
                <a16:creationId xmlns:a16="http://schemas.microsoft.com/office/drawing/2014/main" id="{5FDA7E24-2E66-C5E8-BD62-26EE549EF440}"/>
              </a:ext>
            </a:extLst>
          </p:cNvPr>
          <p:cNvSpPr/>
          <p:nvPr/>
        </p:nvSpPr>
        <p:spPr>
          <a:xfrm>
            <a:off x="6695466" y="4403430"/>
            <a:ext cx="1591417" cy="1951429"/>
          </a:xfrm>
          <a:custGeom>
            <a:avLst/>
            <a:gdLst/>
            <a:ahLst/>
            <a:cxnLst/>
            <a:rect l="l" t="t" r="r" b="b"/>
            <a:pathLst>
              <a:path w="988060" h="1211579">
                <a:moveTo>
                  <a:pt x="987488" y="1211199"/>
                </a:moveTo>
                <a:lnTo>
                  <a:pt x="0" y="1211199"/>
                </a:lnTo>
                <a:lnTo>
                  <a:pt x="0" y="0"/>
                </a:lnTo>
                <a:lnTo>
                  <a:pt x="987488" y="0"/>
                </a:lnTo>
                <a:lnTo>
                  <a:pt x="987488" y="1211199"/>
                </a:lnTo>
                <a:close/>
              </a:path>
            </a:pathLst>
          </a:custGeom>
          <a:ln w="7251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40" name="object 36">
            <a:extLst>
              <a:ext uri="{FF2B5EF4-FFF2-40B4-BE49-F238E27FC236}">
                <a16:creationId xmlns:a16="http://schemas.microsoft.com/office/drawing/2014/main" id="{7EEBEC3F-BAC3-EF8B-A79E-740F74DA7EA8}"/>
              </a:ext>
            </a:extLst>
          </p:cNvPr>
          <p:cNvSpPr/>
          <p:nvPr/>
        </p:nvSpPr>
        <p:spPr>
          <a:xfrm>
            <a:off x="8285966" y="4397013"/>
            <a:ext cx="0" cy="748661"/>
          </a:xfrm>
          <a:custGeom>
            <a:avLst/>
            <a:gdLst/>
            <a:ahLst/>
            <a:cxnLst/>
            <a:rect l="l" t="t" r="r" b="b"/>
            <a:pathLst>
              <a:path h="464820">
                <a:moveTo>
                  <a:pt x="0" y="464642"/>
                </a:moveTo>
                <a:lnTo>
                  <a:pt x="0" y="0"/>
                </a:lnTo>
              </a:path>
            </a:pathLst>
          </a:custGeom>
          <a:ln w="43522">
            <a:solidFill>
              <a:srgbClr val="00B0F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41" name="object 37">
            <a:extLst>
              <a:ext uri="{FF2B5EF4-FFF2-40B4-BE49-F238E27FC236}">
                <a16:creationId xmlns:a16="http://schemas.microsoft.com/office/drawing/2014/main" id="{C9588DCA-A2A0-9C7B-073F-375831478A39}"/>
              </a:ext>
            </a:extLst>
          </p:cNvPr>
          <p:cNvSpPr txBox="1"/>
          <p:nvPr/>
        </p:nvSpPr>
        <p:spPr>
          <a:xfrm>
            <a:off x="8558628" y="4283940"/>
            <a:ext cx="2491448" cy="501618"/>
          </a:xfrm>
          <a:prstGeom prst="rect">
            <a:avLst/>
          </a:prstGeom>
        </p:spPr>
        <p:txBody>
          <a:bodyPr vert="horz" wrap="square" lIns="0" tIns="77730" rIns="0" bIns="0" rtlCol="0">
            <a:spAutoFit/>
          </a:bodyPr>
          <a:lstStyle/>
          <a:p>
            <a:pPr marL="20454">
              <a:spcBef>
                <a:spcPts val="612"/>
              </a:spcBef>
            </a:pPr>
            <a:r>
              <a:rPr sz="1369" b="1" dirty="0">
                <a:solidFill>
                  <a:srgbClr val="231F20"/>
                </a:solidFill>
                <a:latin typeface="Montserrat" panose="00000500000000000000" pitchFamily="50" charset="0"/>
                <a:cs typeface="Arial Black"/>
              </a:rPr>
              <a:t>ANTHONY D. FRAZIER</a:t>
            </a:r>
            <a:endParaRPr sz="1369" b="1">
              <a:latin typeface="Montserrat" panose="00000500000000000000" pitchFamily="50" charset="0"/>
              <a:cs typeface="Arial Black"/>
            </a:endParaRPr>
          </a:p>
          <a:p>
            <a:pPr marL="20454">
              <a:spcBef>
                <a:spcPts val="409"/>
              </a:spcBef>
            </a:pPr>
            <a:r>
              <a:rPr lang="en-US" sz="1047">
                <a:solidFill>
                  <a:srgbClr val="231F20"/>
                </a:solidFill>
                <a:latin typeface="Montserrat Light"/>
                <a:cs typeface="Montserrat Light"/>
              </a:rPr>
              <a:t>Product Developer</a:t>
            </a:r>
          </a:p>
        </p:txBody>
      </p:sp>
      <p:sp>
        <p:nvSpPr>
          <p:cNvPr id="42" name="object 38">
            <a:extLst>
              <a:ext uri="{FF2B5EF4-FFF2-40B4-BE49-F238E27FC236}">
                <a16:creationId xmlns:a16="http://schemas.microsoft.com/office/drawing/2014/main" id="{0FBE59F9-3693-C938-E5D9-53F48948FFDC}"/>
              </a:ext>
            </a:extLst>
          </p:cNvPr>
          <p:cNvSpPr/>
          <p:nvPr/>
        </p:nvSpPr>
        <p:spPr>
          <a:xfrm>
            <a:off x="8579076" y="4928853"/>
            <a:ext cx="2491448" cy="0"/>
          </a:xfrm>
          <a:custGeom>
            <a:avLst/>
            <a:gdLst/>
            <a:ahLst/>
            <a:cxnLst/>
            <a:rect l="l" t="t" r="r" b="b"/>
            <a:pathLst>
              <a:path w="1546859">
                <a:moveTo>
                  <a:pt x="0" y="0"/>
                </a:moveTo>
                <a:lnTo>
                  <a:pt x="1546656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43" name="object 39">
            <a:extLst>
              <a:ext uri="{FF2B5EF4-FFF2-40B4-BE49-F238E27FC236}">
                <a16:creationId xmlns:a16="http://schemas.microsoft.com/office/drawing/2014/main" id="{81ADBB86-9F33-0DDD-BC85-42952B830A5F}"/>
              </a:ext>
            </a:extLst>
          </p:cNvPr>
          <p:cNvSpPr txBox="1"/>
          <p:nvPr/>
        </p:nvSpPr>
        <p:spPr>
          <a:xfrm>
            <a:off x="8558628" y="4989211"/>
            <a:ext cx="2532358" cy="971671"/>
          </a:xfrm>
          <a:prstGeom prst="rect">
            <a:avLst/>
          </a:prstGeom>
        </p:spPr>
        <p:txBody>
          <a:bodyPr vert="horz" wrap="square" lIns="0" tIns="114549" rIns="0" bIns="0" rtlCol="0">
            <a:spAutoFit/>
          </a:bodyPr>
          <a:lstStyle/>
          <a:p>
            <a:pPr marL="20454" algn="just">
              <a:spcBef>
                <a:spcPts val="903"/>
              </a:spcBef>
            </a:pPr>
            <a:r>
              <a:rPr sz="1047" spc="32" dirty="0">
                <a:solidFill>
                  <a:srgbClr val="231F20"/>
                </a:solidFill>
                <a:latin typeface="Montserrat"/>
                <a:cs typeface="Montserrat"/>
              </a:rPr>
              <a:t>ABOUT</a:t>
            </a:r>
            <a:r>
              <a:rPr sz="1047" spc="8" dirty="0">
                <a:solidFill>
                  <a:srgbClr val="231F20"/>
                </a:solidFill>
                <a:latin typeface="Montserrat"/>
                <a:cs typeface="Montserrat"/>
              </a:rPr>
              <a:t> </a:t>
            </a:r>
            <a:r>
              <a:rPr sz="1047" spc="40" dirty="0">
                <a:solidFill>
                  <a:srgbClr val="231F20"/>
                </a:solidFill>
                <a:latin typeface="Montserrat"/>
                <a:cs typeface="Montserrat"/>
              </a:rPr>
              <a:t>ANTHONY</a:t>
            </a:r>
            <a:endParaRPr sz="1047">
              <a:latin typeface="Montserrat"/>
              <a:cs typeface="Montserrat"/>
            </a:endParaRPr>
          </a:p>
          <a:p>
            <a:pPr marL="20454" marR="8182" algn="just">
              <a:lnSpc>
                <a:spcPct val="142600"/>
              </a:lnSpc>
              <a:spcBef>
                <a:spcPts val="225"/>
              </a:spcBef>
            </a:pPr>
            <a:r>
              <a:rPr sz="1047" spc="32" dirty="0">
                <a:solidFill>
                  <a:srgbClr val="231F20"/>
                </a:solidFill>
                <a:latin typeface="Montserrat Light"/>
                <a:cs typeface="Montserrat Light"/>
              </a:rPr>
              <a:t>Amus. Parum </a:t>
            </a:r>
            <a:r>
              <a:rPr sz="1047" spc="24" dirty="0">
                <a:solidFill>
                  <a:srgbClr val="231F20"/>
                </a:solidFill>
                <a:latin typeface="Montserrat Light"/>
                <a:cs typeface="Montserrat Light"/>
              </a:rPr>
              <a:t>id entur, et hitionsed  ut optatias dolo </a:t>
            </a:r>
            <a:r>
              <a:rPr sz="1047" spc="32" dirty="0">
                <a:solidFill>
                  <a:srgbClr val="231F20"/>
                </a:solidFill>
                <a:latin typeface="Montserrat Light"/>
                <a:cs typeface="Montserrat Light"/>
              </a:rPr>
              <a:t>maio </a:t>
            </a:r>
            <a:r>
              <a:rPr sz="1047" spc="17" dirty="0">
                <a:solidFill>
                  <a:srgbClr val="231F20"/>
                </a:solidFill>
                <a:latin typeface="Montserrat Light"/>
                <a:cs typeface="Montserrat Light"/>
              </a:rPr>
              <a:t>illor alitia  </a:t>
            </a:r>
            <a:r>
              <a:rPr sz="1047" spc="24" dirty="0">
                <a:solidFill>
                  <a:srgbClr val="231F20"/>
                </a:solidFill>
                <a:latin typeface="Montserrat Light"/>
                <a:cs typeface="Montserrat Light"/>
              </a:rPr>
              <a:t>solorum quatia </a:t>
            </a:r>
            <a:r>
              <a:rPr sz="1047" spc="32" dirty="0">
                <a:solidFill>
                  <a:srgbClr val="231F20"/>
                </a:solidFill>
                <a:latin typeface="Montserrat Light"/>
                <a:cs typeface="Montserrat Light"/>
              </a:rPr>
              <a:t>sum,</a:t>
            </a:r>
            <a:r>
              <a:rPr sz="1047" spc="-8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047" spc="17" dirty="0">
                <a:solidFill>
                  <a:srgbClr val="231F20"/>
                </a:solidFill>
                <a:latin typeface="Montserrat Light"/>
                <a:cs typeface="Montserrat Light"/>
              </a:rPr>
              <a:t>solo.</a:t>
            </a:r>
            <a:endParaRPr sz="1047">
              <a:latin typeface="Montserrat Light"/>
              <a:cs typeface="Montserrat Light"/>
            </a:endParaRPr>
          </a:p>
        </p:txBody>
      </p:sp>
      <p:sp>
        <p:nvSpPr>
          <p:cNvPr id="44" name="object 44">
            <a:extLst>
              <a:ext uri="{FF2B5EF4-FFF2-40B4-BE49-F238E27FC236}">
                <a16:creationId xmlns:a16="http://schemas.microsoft.com/office/drawing/2014/main" id="{C4192D07-17C4-0EE7-59CD-B11EEA10A8F2}"/>
              </a:ext>
            </a:extLst>
          </p:cNvPr>
          <p:cNvSpPr/>
          <p:nvPr/>
        </p:nvSpPr>
        <p:spPr>
          <a:xfrm>
            <a:off x="347" y="704717"/>
            <a:ext cx="870371" cy="6153285"/>
          </a:xfrm>
          <a:custGeom>
            <a:avLst/>
            <a:gdLst/>
            <a:ahLst/>
            <a:cxnLst/>
            <a:rect l="l" t="t" r="r" b="b"/>
            <a:pathLst>
              <a:path w="540385" h="4352925">
                <a:moveTo>
                  <a:pt x="0" y="4352429"/>
                </a:moveTo>
                <a:lnTo>
                  <a:pt x="539998" y="4352429"/>
                </a:lnTo>
                <a:lnTo>
                  <a:pt x="539998" y="0"/>
                </a:lnTo>
                <a:lnTo>
                  <a:pt x="0" y="0"/>
                </a:lnTo>
                <a:lnTo>
                  <a:pt x="0" y="4352429"/>
                </a:lnTo>
                <a:close/>
              </a:path>
            </a:pathLst>
          </a:custGeom>
          <a:solidFill>
            <a:srgbClr val="00B0F0"/>
          </a:solidFill>
        </p:spPr>
        <p:txBody>
          <a:bodyPr wrap="square" lIns="0" tIns="0" rIns="0" bIns="0" rtlCol="0"/>
          <a:lstStyle/>
          <a:p>
            <a:endParaRPr sz="2899"/>
          </a:p>
        </p:txBody>
      </p:sp>
      <p:grpSp>
        <p:nvGrpSpPr>
          <p:cNvPr id="45" name="Graphic 65">
            <a:extLst>
              <a:ext uri="{FF2B5EF4-FFF2-40B4-BE49-F238E27FC236}">
                <a16:creationId xmlns:a16="http://schemas.microsoft.com/office/drawing/2014/main" id="{13602DF6-1221-2C9D-E2BB-E106D495CAC9}"/>
              </a:ext>
            </a:extLst>
          </p:cNvPr>
          <p:cNvGrpSpPr/>
          <p:nvPr/>
        </p:nvGrpSpPr>
        <p:grpSpPr>
          <a:xfrm>
            <a:off x="616451" y="5022723"/>
            <a:ext cx="499528" cy="1337246"/>
            <a:chOff x="616451" y="5022723"/>
            <a:chExt cx="499528" cy="1337246"/>
          </a:xfrm>
          <a:solidFill>
            <a:srgbClr val="030304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6ACE73E-79CF-4C54-22F9-2369DEACD89B}"/>
                </a:ext>
              </a:extLst>
            </p:cNvPr>
            <p:cNvSpPr/>
            <p:nvPr/>
          </p:nvSpPr>
          <p:spPr>
            <a:xfrm>
              <a:off x="1022968" y="5022723"/>
              <a:ext cx="93011" cy="92807"/>
            </a:xfrm>
            <a:custGeom>
              <a:avLst/>
              <a:gdLst>
                <a:gd name="connsiteX0" fmla="*/ 46506 w 93011"/>
                <a:gd name="connsiteY0" fmla="*/ 92808 h 92807"/>
                <a:gd name="connsiteX1" fmla="*/ 0 w 93011"/>
                <a:gd name="connsiteY1" fmla="*/ 46302 h 92807"/>
                <a:gd name="connsiteX2" fmla="*/ 46506 w 93011"/>
                <a:gd name="connsiteY2" fmla="*/ 0 h 92807"/>
                <a:gd name="connsiteX3" fmla="*/ 93011 w 93011"/>
                <a:gd name="connsiteY3" fmla="*/ 46506 h 92807"/>
                <a:gd name="connsiteX4" fmla="*/ 46506 w 93011"/>
                <a:gd name="connsiteY4" fmla="*/ 92808 h 92807"/>
                <a:gd name="connsiteX5" fmla="*/ 46506 w 93011"/>
                <a:gd name="connsiteY5" fmla="*/ 8567 h 92807"/>
                <a:gd name="connsiteX6" fmla="*/ 8567 w 93011"/>
                <a:gd name="connsiteY6" fmla="*/ 46506 h 92807"/>
                <a:gd name="connsiteX7" fmla="*/ 46506 w 93011"/>
                <a:gd name="connsiteY7" fmla="*/ 84445 h 92807"/>
                <a:gd name="connsiteX8" fmla="*/ 84445 w 93011"/>
                <a:gd name="connsiteY8" fmla="*/ 46506 h 92807"/>
                <a:gd name="connsiteX9" fmla="*/ 46506 w 93011"/>
                <a:gd name="connsiteY9" fmla="*/ 8567 h 92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3011" h="92807">
                  <a:moveTo>
                    <a:pt x="46506" y="92808"/>
                  </a:moveTo>
                  <a:cubicBezTo>
                    <a:pt x="21009" y="92808"/>
                    <a:pt x="0" y="72002"/>
                    <a:pt x="0" y="46302"/>
                  </a:cubicBezTo>
                  <a:cubicBezTo>
                    <a:pt x="0" y="20601"/>
                    <a:pt x="21009" y="0"/>
                    <a:pt x="46506" y="0"/>
                  </a:cubicBezTo>
                  <a:cubicBezTo>
                    <a:pt x="72002" y="0"/>
                    <a:pt x="93011" y="20805"/>
                    <a:pt x="93011" y="46506"/>
                  </a:cubicBezTo>
                  <a:cubicBezTo>
                    <a:pt x="93011" y="72206"/>
                    <a:pt x="72206" y="92808"/>
                    <a:pt x="46506" y="92808"/>
                  </a:cubicBezTo>
                  <a:close/>
                  <a:moveTo>
                    <a:pt x="46506" y="8567"/>
                  </a:moveTo>
                  <a:cubicBezTo>
                    <a:pt x="25497" y="8567"/>
                    <a:pt x="8567" y="25497"/>
                    <a:pt x="8567" y="46506"/>
                  </a:cubicBezTo>
                  <a:cubicBezTo>
                    <a:pt x="8567" y="67515"/>
                    <a:pt x="25497" y="84445"/>
                    <a:pt x="46506" y="84445"/>
                  </a:cubicBezTo>
                  <a:cubicBezTo>
                    <a:pt x="67515" y="84445"/>
                    <a:pt x="84445" y="67515"/>
                    <a:pt x="84445" y="46506"/>
                  </a:cubicBezTo>
                  <a:cubicBezTo>
                    <a:pt x="84445" y="25497"/>
                    <a:pt x="67515" y="8567"/>
                    <a:pt x="46506" y="8567"/>
                  </a:cubicBezTo>
                  <a:close/>
                </a:path>
              </a:pathLst>
            </a:custGeom>
            <a:solidFill>
              <a:srgbClr val="030304"/>
            </a:solidFill>
            <a:ln w="202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50266647-3538-A008-07B4-15F6750F1FD0}"/>
                </a:ext>
              </a:extLst>
            </p:cNvPr>
            <p:cNvSpPr/>
            <p:nvPr/>
          </p:nvSpPr>
          <p:spPr>
            <a:xfrm>
              <a:off x="1022968" y="5271365"/>
              <a:ext cx="93011" cy="93011"/>
            </a:xfrm>
            <a:custGeom>
              <a:avLst/>
              <a:gdLst>
                <a:gd name="connsiteX0" fmla="*/ 46506 w 93011"/>
                <a:gd name="connsiteY0" fmla="*/ 93012 h 93011"/>
                <a:gd name="connsiteX1" fmla="*/ 0 w 93011"/>
                <a:gd name="connsiteY1" fmla="*/ 46506 h 93011"/>
                <a:gd name="connsiteX2" fmla="*/ 46506 w 93011"/>
                <a:gd name="connsiteY2" fmla="*/ 0 h 93011"/>
                <a:gd name="connsiteX3" fmla="*/ 93011 w 93011"/>
                <a:gd name="connsiteY3" fmla="*/ 46506 h 93011"/>
                <a:gd name="connsiteX4" fmla="*/ 46506 w 93011"/>
                <a:gd name="connsiteY4" fmla="*/ 93012 h 93011"/>
                <a:gd name="connsiteX5" fmla="*/ 46506 w 93011"/>
                <a:gd name="connsiteY5" fmla="*/ 8771 h 93011"/>
                <a:gd name="connsiteX6" fmla="*/ 8567 w 93011"/>
                <a:gd name="connsiteY6" fmla="*/ 46710 h 93011"/>
                <a:gd name="connsiteX7" fmla="*/ 46506 w 93011"/>
                <a:gd name="connsiteY7" fmla="*/ 84649 h 93011"/>
                <a:gd name="connsiteX8" fmla="*/ 84445 w 93011"/>
                <a:gd name="connsiteY8" fmla="*/ 46710 h 93011"/>
                <a:gd name="connsiteX9" fmla="*/ 46506 w 93011"/>
                <a:gd name="connsiteY9" fmla="*/ 8771 h 93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3011" h="93011">
                  <a:moveTo>
                    <a:pt x="46506" y="93012"/>
                  </a:moveTo>
                  <a:cubicBezTo>
                    <a:pt x="21009" y="93012"/>
                    <a:pt x="0" y="72206"/>
                    <a:pt x="0" y="46506"/>
                  </a:cubicBezTo>
                  <a:cubicBezTo>
                    <a:pt x="0" y="21009"/>
                    <a:pt x="20805" y="0"/>
                    <a:pt x="46506" y="0"/>
                  </a:cubicBezTo>
                  <a:cubicBezTo>
                    <a:pt x="72206" y="0"/>
                    <a:pt x="93011" y="20805"/>
                    <a:pt x="93011" y="46506"/>
                  </a:cubicBezTo>
                  <a:cubicBezTo>
                    <a:pt x="93011" y="72206"/>
                    <a:pt x="72206" y="93012"/>
                    <a:pt x="46506" y="93012"/>
                  </a:cubicBezTo>
                  <a:close/>
                  <a:moveTo>
                    <a:pt x="46506" y="8771"/>
                  </a:moveTo>
                  <a:cubicBezTo>
                    <a:pt x="25497" y="8771"/>
                    <a:pt x="8567" y="25701"/>
                    <a:pt x="8567" y="46710"/>
                  </a:cubicBezTo>
                  <a:cubicBezTo>
                    <a:pt x="8567" y="67719"/>
                    <a:pt x="25497" y="84649"/>
                    <a:pt x="46506" y="84649"/>
                  </a:cubicBezTo>
                  <a:cubicBezTo>
                    <a:pt x="67515" y="84649"/>
                    <a:pt x="84445" y="67719"/>
                    <a:pt x="84445" y="46710"/>
                  </a:cubicBezTo>
                  <a:cubicBezTo>
                    <a:pt x="84445" y="25701"/>
                    <a:pt x="67515" y="8771"/>
                    <a:pt x="46506" y="8771"/>
                  </a:cubicBezTo>
                  <a:close/>
                </a:path>
              </a:pathLst>
            </a:custGeom>
            <a:solidFill>
              <a:srgbClr val="030304"/>
            </a:solidFill>
            <a:ln w="202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719C1C98-3272-7615-4D7D-92CCBF29A8DB}"/>
                </a:ext>
              </a:extLst>
            </p:cNvPr>
            <p:cNvSpPr/>
            <p:nvPr/>
          </p:nvSpPr>
          <p:spPr>
            <a:xfrm>
              <a:off x="1022968" y="5520416"/>
              <a:ext cx="93011" cy="93011"/>
            </a:xfrm>
            <a:custGeom>
              <a:avLst/>
              <a:gdLst>
                <a:gd name="connsiteX0" fmla="*/ 46506 w 93011"/>
                <a:gd name="connsiteY0" fmla="*/ 93012 h 93011"/>
                <a:gd name="connsiteX1" fmla="*/ 0 w 93011"/>
                <a:gd name="connsiteY1" fmla="*/ 46506 h 93011"/>
                <a:gd name="connsiteX2" fmla="*/ 46506 w 93011"/>
                <a:gd name="connsiteY2" fmla="*/ 0 h 93011"/>
                <a:gd name="connsiteX3" fmla="*/ 93011 w 93011"/>
                <a:gd name="connsiteY3" fmla="*/ 46506 h 93011"/>
                <a:gd name="connsiteX4" fmla="*/ 46506 w 93011"/>
                <a:gd name="connsiteY4" fmla="*/ 93012 h 93011"/>
                <a:gd name="connsiteX5" fmla="*/ 46506 w 93011"/>
                <a:gd name="connsiteY5" fmla="*/ 8567 h 93011"/>
                <a:gd name="connsiteX6" fmla="*/ 8567 w 93011"/>
                <a:gd name="connsiteY6" fmla="*/ 46506 h 93011"/>
                <a:gd name="connsiteX7" fmla="*/ 46506 w 93011"/>
                <a:gd name="connsiteY7" fmla="*/ 84445 h 93011"/>
                <a:gd name="connsiteX8" fmla="*/ 84445 w 93011"/>
                <a:gd name="connsiteY8" fmla="*/ 46506 h 93011"/>
                <a:gd name="connsiteX9" fmla="*/ 46506 w 93011"/>
                <a:gd name="connsiteY9" fmla="*/ 8567 h 93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3011" h="93011">
                  <a:moveTo>
                    <a:pt x="46506" y="93012"/>
                  </a:moveTo>
                  <a:cubicBezTo>
                    <a:pt x="21009" y="93012"/>
                    <a:pt x="0" y="72206"/>
                    <a:pt x="0" y="46506"/>
                  </a:cubicBezTo>
                  <a:cubicBezTo>
                    <a:pt x="0" y="21009"/>
                    <a:pt x="20805" y="0"/>
                    <a:pt x="46506" y="0"/>
                  </a:cubicBezTo>
                  <a:cubicBezTo>
                    <a:pt x="72206" y="0"/>
                    <a:pt x="93011" y="20805"/>
                    <a:pt x="93011" y="46506"/>
                  </a:cubicBezTo>
                  <a:cubicBezTo>
                    <a:pt x="93011" y="72002"/>
                    <a:pt x="72206" y="93012"/>
                    <a:pt x="46506" y="93012"/>
                  </a:cubicBezTo>
                  <a:close/>
                  <a:moveTo>
                    <a:pt x="46506" y="8567"/>
                  </a:moveTo>
                  <a:cubicBezTo>
                    <a:pt x="25497" y="8567"/>
                    <a:pt x="8567" y="25497"/>
                    <a:pt x="8567" y="46506"/>
                  </a:cubicBezTo>
                  <a:cubicBezTo>
                    <a:pt x="8567" y="67515"/>
                    <a:pt x="25497" y="84445"/>
                    <a:pt x="46506" y="84445"/>
                  </a:cubicBezTo>
                  <a:cubicBezTo>
                    <a:pt x="67515" y="84445"/>
                    <a:pt x="84445" y="67515"/>
                    <a:pt x="84445" y="46506"/>
                  </a:cubicBezTo>
                  <a:cubicBezTo>
                    <a:pt x="84445" y="25497"/>
                    <a:pt x="67515" y="8567"/>
                    <a:pt x="46506" y="8567"/>
                  </a:cubicBezTo>
                  <a:close/>
                </a:path>
              </a:pathLst>
            </a:custGeom>
            <a:solidFill>
              <a:srgbClr val="030304"/>
            </a:solidFill>
            <a:ln w="202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10115071-F82A-D441-6C9E-120A7B99455D}"/>
                </a:ext>
              </a:extLst>
            </p:cNvPr>
            <p:cNvSpPr/>
            <p:nvPr/>
          </p:nvSpPr>
          <p:spPr>
            <a:xfrm>
              <a:off x="1022968" y="5769263"/>
              <a:ext cx="93011" cy="93011"/>
            </a:xfrm>
            <a:custGeom>
              <a:avLst/>
              <a:gdLst>
                <a:gd name="connsiteX0" fmla="*/ 46506 w 93011"/>
                <a:gd name="connsiteY0" fmla="*/ 93012 h 93011"/>
                <a:gd name="connsiteX1" fmla="*/ 0 w 93011"/>
                <a:gd name="connsiteY1" fmla="*/ 46506 h 93011"/>
                <a:gd name="connsiteX2" fmla="*/ 46506 w 93011"/>
                <a:gd name="connsiteY2" fmla="*/ 0 h 93011"/>
                <a:gd name="connsiteX3" fmla="*/ 93011 w 93011"/>
                <a:gd name="connsiteY3" fmla="*/ 46506 h 93011"/>
                <a:gd name="connsiteX4" fmla="*/ 46506 w 93011"/>
                <a:gd name="connsiteY4" fmla="*/ 93012 h 93011"/>
                <a:gd name="connsiteX5" fmla="*/ 46506 w 93011"/>
                <a:gd name="connsiteY5" fmla="*/ 8567 h 93011"/>
                <a:gd name="connsiteX6" fmla="*/ 8567 w 93011"/>
                <a:gd name="connsiteY6" fmla="*/ 46506 h 93011"/>
                <a:gd name="connsiteX7" fmla="*/ 46506 w 93011"/>
                <a:gd name="connsiteY7" fmla="*/ 84445 h 93011"/>
                <a:gd name="connsiteX8" fmla="*/ 84445 w 93011"/>
                <a:gd name="connsiteY8" fmla="*/ 46506 h 93011"/>
                <a:gd name="connsiteX9" fmla="*/ 46506 w 93011"/>
                <a:gd name="connsiteY9" fmla="*/ 8567 h 93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3011" h="93011">
                  <a:moveTo>
                    <a:pt x="46506" y="93012"/>
                  </a:moveTo>
                  <a:cubicBezTo>
                    <a:pt x="21009" y="93012"/>
                    <a:pt x="0" y="72206"/>
                    <a:pt x="0" y="46506"/>
                  </a:cubicBezTo>
                  <a:cubicBezTo>
                    <a:pt x="0" y="21009"/>
                    <a:pt x="20805" y="0"/>
                    <a:pt x="46506" y="0"/>
                  </a:cubicBezTo>
                  <a:cubicBezTo>
                    <a:pt x="72206" y="0"/>
                    <a:pt x="93011" y="20805"/>
                    <a:pt x="93011" y="46506"/>
                  </a:cubicBezTo>
                  <a:cubicBezTo>
                    <a:pt x="93011" y="72206"/>
                    <a:pt x="72206" y="93012"/>
                    <a:pt x="46506" y="93012"/>
                  </a:cubicBezTo>
                  <a:close/>
                  <a:moveTo>
                    <a:pt x="46506" y="8567"/>
                  </a:moveTo>
                  <a:cubicBezTo>
                    <a:pt x="25497" y="8567"/>
                    <a:pt x="8567" y="25497"/>
                    <a:pt x="8567" y="46506"/>
                  </a:cubicBezTo>
                  <a:cubicBezTo>
                    <a:pt x="8567" y="67515"/>
                    <a:pt x="25497" y="84445"/>
                    <a:pt x="46506" y="84445"/>
                  </a:cubicBezTo>
                  <a:cubicBezTo>
                    <a:pt x="67515" y="84445"/>
                    <a:pt x="84445" y="67515"/>
                    <a:pt x="84445" y="46506"/>
                  </a:cubicBezTo>
                  <a:cubicBezTo>
                    <a:pt x="84445" y="25701"/>
                    <a:pt x="67515" y="8567"/>
                    <a:pt x="46506" y="8567"/>
                  </a:cubicBezTo>
                  <a:close/>
                </a:path>
              </a:pathLst>
            </a:custGeom>
            <a:solidFill>
              <a:srgbClr val="030304"/>
            </a:solidFill>
            <a:ln w="202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79D68CFC-DC2D-ED8A-AAF9-D5484DEDABCB}"/>
                </a:ext>
              </a:extLst>
            </p:cNvPr>
            <p:cNvSpPr/>
            <p:nvPr/>
          </p:nvSpPr>
          <p:spPr>
            <a:xfrm>
              <a:off x="1022968" y="6018110"/>
              <a:ext cx="93011" cy="93011"/>
            </a:xfrm>
            <a:custGeom>
              <a:avLst/>
              <a:gdLst>
                <a:gd name="connsiteX0" fmla="*/ 46506 w 93011"/>
                <a:gd name="connsiteY0" fmla="*/ 93012 h 93011"/>
                <a:gd name="connsiteX1" fmla="*/ 0 w 93011"/>
                <a:gd name="connsiteY1" fmla="*/ 46506 h 93011"/>
                <a:gd name="connsiteX2" fmla="*/ 46506 w 93011"/>
                <a:gd name="connsiteY2" fmla="*/ 0 h 93011"/>
                <a:gd name="connsiteX3" fmla="*/ 93011 w 93011"/>
                <a:gd name="connsiteY3" fmla="*/ 46506 h 93011"/>
                <a:gd name="connsiteX4" fmla="*/ 46506 w 93011"/>
                <a:gd name="connsiteY4" fmla="*/ 93012 h 93011"/>
                <a:gd name="connsiteX5" fmla="*/ 46506 w 93011"/>
                <a:gd name="connsiteY5" fmla="*/ 8567 h 93011"/>
                <a:gd name="connsiteX6" fmla="*/ 8567 w 93011"/>
                <a:gd name="connsiteY6" fmla="*/ 46506 h 93011"/>
                <a:gd name="connsiteX7" fmla="*/ 46506 w 93011"/>
                <a:gd name="connsiteY7" fmla="*/ 84445 h 93011"/>
                <a:gd name="connsiteX8" fmla="*/ 84445 w 93011"/>
                <a:gd name="connsiteY8" fmla="*/ 46506 h 93011"/>
                <a:gd name="connsiteX9" fmla="*/ 46506 w 93011"/>
                <a:gd name="connsiteY9" fmla="*/ 8567 h 93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3011" h="93011">
                  <a:moveTo>
                    <a:pt x="46506" y="93012"/>
                  </a:moveTo>
                  <a:cubicBezTo>
                    <a:pt x="21009" y="93012"/>
                    <a:pt x="0" y="72206"/>
                    <a:pt x="0" y="46506"/>
                  </a:cubicBezTo>
                  <a:cubicBezTo>
                    <a:pt x="0" y="21009"/>
                    <a:pt x="20805" y="0"/>
                    <a:pt x="46506" y="0"/>
                  </a:cubicBezTo>
                  <a:cubicBezTo>
                    <a:pt x="72206" y="0"/>
                    <a:pt x="93011" y="20805"/>
                    <a:pt x="93011" y="46506"/>
                  </a:cubicBezTo>
                  <a:cubicBezTo>
                    <a:pt x="93011" y="72206"/>
                    <a:pt x="72206" y="93012"/>
                    <a:pt x="46506" y="93012"/>
                  </a:cubicBezTo>
                  <a:close/>
                  <a:moveTo>
                    <a:pt x="46506" y="8567"/>
                  </a:moveTo>
                  <a:cubicBezTo>
                    <a:pt x="25497" y="8567"/>
                    <a:pt x="8567" y="25497"/>
                    <a:pt x="8567" y="46506"/>
                  </a:cubicBezTo>
                  <a:cubicBezTo>
                    <a:pt x="8567" y="67515"/>
                    <a:pt x="25497" y="84445"/>
                    <a:pt x="46506" y="84445"/>
                  </a:cubicBezTo>
                  <a:cubicBezTo>
                    <a:pt x="67515" y="84445"/>
                    <a:pt x="84445" y="67515"/>
                    <a:pt x="84445" y="46506"/>
                  </a:cubicBezTo>
                  <a:cubicBezTo>
                    <a:pt x="84445" y="25701"/>
                    <a:pt x="67515" y="8567"/>
                    <a:pt x="46506" y="8567"/>
                  </a:cubicBezTo>
                  <a:close/>
                </a:path>
              </a:pathLst>
            </a:custGeom>
            <a:solidFill>
              <a:srgbClr val="030304"/>
            </a:solidFill>
            <a:ln w="202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3D6B52A3-79A4-50E9-A293-BDE38D606D34}"/>
                </a:ext>
              </a:extLst>
            </p:cNvPr>
            <p:cNvSpPr/>
            <p:nvPr/>
          </p:nvSpPr>
          <p:spPr>
            <a:xfrm>
              <a:off x="1022968" y="6266957"/>
              <a:ext cx="93011" cy="93011"/>
            </a:xfrm>
            <a:custGeom>
              <a:avLst/>
              <a:gdLst>
                <a:gd name="connsiteX0" fmla="*/ 46506 w 93011"/>
                <a:gd name="connsiteY0" fmla="*/ 93012 h 93011"/>
                <a:gd name="connsiteX1" fmla="*/ 0 w 93011"/>
                <a:gd name="connsiteY1" fmla="*/ 46506 h 93011"/>
                <a:gd name="connsiteX2" fmla="*/ 46506 w 93011"/>
                <a:gd name="connsiteY2" fmla="*/ 0 h 93011"/>
                <a:gd name="connsiteX3" fmla="*/ 93011 w 93011"/>
                <a:gd name="connsiteY3" fmla="*/ 46506 h 93011"/>
                <a:gd name="connsiteX4" fmla="*/ 46506 w 93011"/>
                <a:gd name="connsiteY4" fmla="*/ 93012 h 93011"/>
                <a:gd name="connsiteX5" fmla="*/ 46506 w 93011"/>
                <a:gd name="connsiteY5" fmla="*/ 8771 h 93011"/>
                <a:gd name="connsiteX6" fmla="*/ 8567 w 93011"/>
                <a:gd name="connsiteY6" fmla="*/ 46710 h 93011"/>
                <a:gd name="connsiteX7" fmla="*/ 46506 w 93011"/>
                <a:gd name="connsiteY7" fmla="*/ 84649 h 93011"/>
                <a:gd name="connsiteX8" fmla="*/ 84445 w 93011"/>
                <a:gd name="connsiteY8" fmla="*/ 46710 h 93011"/>
                <a:gd name="connsiteX9" fmla="*/ 46506 w 93011"/>
                <a:gd name="connsiteY9" fmla="*/ 8771 h 93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3011" h="93011">
                  <a:moveTo>
                    <a:pt x="46506" y="93012"/>
                  </a:moveTo>
                  <a:cubicBezTo>
                    <a:pt x="21009" y="93012"/>
                    <a:pt x="0" y="72206"/>
                    <a:pt x="0" y="46506"/>
                  </a:cubicBezTo>
                  <a:cubicBezTo>
                    <a:pt x="0" y="21009"/>
                    <a:pt x="20805" y="0"/>
                    <a:pt x="46506" y="0"/>
                  </a:cubicBezTo>
                  <a:cubicBezTo>
                    <a:pt x="72206" y="0"/>
                    <a:pt x="93011" y="20805"/>
                    <a:pt x="93011" y="46506"/>
                  </a:cubicBezTo>
                  <a:cubicBezTo>
                    <a:pt x="93011" y="72206"/>
                    <a:pt x="72206" y="93012"/>
                    <a:pt x="46506" y="93012"/>
                  </a:cubicBezTo>
                  <a:close/>
                  <a:moveTo>
                    <a:pt x="46506" y="8771"/>
                  </a:moveTo>
                  <a:cubicBezTo>
                    <a:pt x="25497" y="8771"/>
                    <a:pt x="8567" y="25701"/>
                    <a:pt x="8567" y="46710"/>
                  </a:cubicBezTo>
                  <a:cubicBezTo>
                    <a:pt x="8567" y="67719"/>
                    <a:pt x="25497" y="84649"/>
                    <a:pt x="46506" y="84649"/>
                  </a:cubicBezTo>
                  <a:cubicBezTo>
                    <a:pt x="67515" y="84649"/>
                    <a:pt x="84445" y="67719"/>
                    <a:pt x="84445" y="46710"/>
                  </a:cubicBezTo>
                  <a:cubicBezTo>
                    <a:pt x="84445" y="25701"/>
                    <a:pt x="67515" y="8771"/>
                    <a:pt x="46506" y="8771"/>
                  </a:cubicBezTo>
                  <a:close/>
                </a:path>
              </a:pathLst>
            </a:custGeom>
            <a:solidFill>
              <a:srgbClr val="030304"/>
            </a:solidFill>
            <a:ln w="202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2AD5B498-5AF1-8254-DD0A-67E39A26EE54}"/>
                </a:ext>
              </a:extLst>
            </p:cNvPr>
            <p:cNvSpPr/>
            <p:nvPr/>
          </p:nvSpPr>
          <p:spPr>
            <a:xfrm>
              <a:off x="823891" y="5027006"/>
              <a:ext cx="84444" cy="84444"/>
            </a:xfrm>
            <a:custGeom>
              <a:avLst/>
              <a:gdLst>
                <a:gd name="connsiteX0" fmla="*/ 84445 w 84444"/>
                <a:gd name="connsiteY0" fmla="*/ 42222 h 84444"/>
                <a:gd name="connsiteX1" fmla="*/ 42222 w 84444"/>
                <a:gd name="connsiteY1" fmla="*/ 84445 h 84444"/>
                <a:gd name="connsiteX2" fmla="*/ 0 w 84444"/>
                <a:gd name="connsiteY2" fmla="*/ 42222 h 84444"/>
                <a:gd name="connsiteX3" fmla="*/ 42222 w 84444"/>
                <a:gd name="connsiteY3" fmla="*/ 0 h 84444"/>
                <a:gd name="connsiteX4" fmla="*/ 84445 w 84444"/>
                <a:gd name="connsiteY4" fmla="*/ 42222 h 84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444" h="84444">
                  <a:moveTo>
                    <a:pt x="84445" y="42222"/>
                  </a:moveTo>
                  <a:cubicBezTo>
                    <a:pt x="84445" y="65541"/>
                    <a:pt x="65541" y="84445"/>
                    <a:pt x="42222" y="84445"/>
                  </a:cubicBezTo>
                  <a:cubicBezTo>
                    <a:pt x="18904" y="84445"/>
                    <a:pt x="0" y="65541"/>
                    <a:pt x="0" y="42222"/>
                  </a:cubicBezTo>
                  <a:cubicBezTo>
                    <a:pt x="0" y="18904"/>
                    <a:pt x="18904" y="0"/>
                    <a:pt x="42222" y="0"/>
                  </a:cubicBezTo>
                  <a:cubicBezTo>
                    <a:pt x="65541" y="0"/>
                    <a:pt x="84445" y="18904"/>
                    <a:pt x="84445" y="42222"/>
                  </a:cubicBezTo>
                  <a:close/>
                </a:path>
              </a:pathLst>
            </a:custGeom>
            <a:solidFill>
              <a:srgbClr val="030304"/>
            </a:solidFill>
            <a:ln w="202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A2CFDA67-BC28-9A5A-5DCD-D572C2392DAD}"/>
                </a:ext>
              </a:extLst>
            </p:cNvPr>
            <p:cNvSpPr/>
            <p:nvPr/>
          </p:nvSpPr>
          <p:spPr>
            <a:xfrm>
              <a:off x="823891" y="5275853"/>
              <a:ext cx="84444" cy="84444"/>
            </a:xfrm>
            <a:custGeom>
              <a:avLst/>
              <a:gdLst>
                <a:gd name="connsiteX0" fmla="*/ 84445 w 84444"/>
                <a:gd name="connsiteY0" fmla="*/ 42222 h 84444"/>
                <a:gd name="connsiteX1" fmla="*/ 42222 w 84444"/>
                <a:gd name="connsiteY1" fmla="*/ 84445 h 84444"/>
                <a:gd name="connsiteX2" fmla="*/ 0 w 84444"/>
                <a:gd name="connsiteY2" fmla="*/ 42222 h 84444"/>
                <a:gd name="connsiteX3" fmla="*/ 42222 w 84444"/>
                <a:gd name="connsiteY3" fmla="*/ 0 h 84444"/>
                <a:gd name="connsiteX4" fmla="*/ 84445 w 84444"/>
                <a:gd name="connsiteY4" fmla="*/ 42222 h 84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444" h="84444">
                  <a:moveTo>
                    <a:pt x="84445" y="42222"/>
                  </a:moveTo>
                  <a:cubicBezTo>
                    <a:pt x="84445" y="65541"/>
                    <a:pt x="65541" y="84445"/>
                    <a:pt x="42222" y="84445"/>
                  </a:cubicBezTo>
                  <a:cubicBezTo>
                    <a:pt x="18904" y="84445"/>
                    <a:pt x="0" y="65541"/>
                    <a:pt x="0" y="42222"/>
                  </a:cubicBezTo>
                  <a:cubicBezTo>
                    <a:pt x="0" y="18904"/>
                    <a:pt x="18904" y="0"/>
                    <a:pt x="42222" y="0"/>
                  </a:cubicBezTo>
                  <a:cubicBezTo>
                    <a:pt x="65541" y="0"/>
                    <a:pt x="84445" y="18904"/>
                    <a:pt x="84445" y="42222"/>
                  </a:cubicBezTo>
                  <a:close/>
                </a:path>
              </a:pathLst>
            </a:custGeom>
            <a:solidFill>
              <a:srgbClr val="030304"/>
            </a:solidFill>
            <a:ln w="202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7EC27A94-04F4-33A5-056A-64C3688EBE21}"/>
                </a:ext>
              </a:extLst>
            </p:cNvPr>
            <p:cNvSpPr/>
            <p:nvPr/>
          </p:nvSpPr>
          <p:spPr>
            <a:xfrm>
              <a:off x="823891" y="5524700"/>
              <a:ext cx="84444" cy="84444"/>
            </a:xfrm>
            <a:custGeom>
              <a:avLst/>
              <a:gdLst>
                <a:gd name="connsiteX0" fmla="*/ 84445 w 84444"/>
                <a:gd name="connsiteY0" fmla="*/ 42222 h 84444"/>
                <a:gd name="connsiteX1" fmla="*/ 42222 w 84444"/>
                <a:gd name="connsiteY1" fmla="*/ 84445 h 84444"/>
                <a:gd name="connsiteX2" fmla="*/ 0 w 84444"/>
                <a:gd name="connsiteY2" fmla="*/ 42222 h 84444"/>
                <a:gd name="connsiteX3" fmla="*/ 42222 w 84444"/>
                <a:gd name="connsiteY3" fmla="*/ 0 h 84444"/>
                <a:gd name="connsiteX4" fmla="*/ 84445 w 84444"/>
                <a:gd name="connsiteY4" fmla="*/ 42222 h 84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444" h="84444">
                  <a:moveTo>
                    <a:pt x="84445" y="42222"/>
                  </a:moveTo>
                  <a:cubicBezTo>
                    <a:pt x="84445" y="65541"/>
                    <a:pt x="65541" y="84445"/>
                    <a:pt x="42222" y="84445"/>
                  </a:cubicBezTo>
                  <a:cubicBezTo>
                    <a:pt x="18904" y="84445"/>
                    <a:pt x="0" y="65541"/>
                    <a:pt x="0" y="42222"/>
                  </a:cubicBezTo>
                  <a:cubicBezTo>
                    <a:pt x="0" y="18904"/>
                    <a:pt x="18904" y="0"/>
                    <a:pt x="42222" y="0"/>
                  </a:cubicBezTo>
                  <a:cubicBezTo>
                    <a:pt x="65541" y="0"/>
                    <a:pt x="84445" y="18904"/>
                    <a:pt x="84445" y="42222"/>
                  </a:cubicBezTo>
                  <a:close/>
                </a:path>
              </a:pathLst>
            </a:custGeom>
            <a:solidFill>
              <a:srgbClr val="030304"/>
            </a:solidFill>
            <a:ln w="202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22E12443-984A-F086-A45E-39847254267B}"/>
                </a:ext>
              </a:extLst>
            </p:cNvPr>
            <p:cNvSpPr/>
            <p:nvPr/>
          </p:nvSpPr>
          <p:spPr>
            <a:xfrm>
              <a:off x="823891" y="5773547"/>
              <a:ext cx="84444" cy="84444"/>
            </a:xfrm>
            <a:custGeom>
              <a:avLst/>
              <a:gdLst>
                <a:gd name="connsiteX0" fmla="*/ 84445 w 84444"/>
                <a:gd name="connsiteY0" fmla="*/ 42222 h 84444"/>
                <a:gd name="connsiteX1" fmla="*/ 42222 w 84444"/>
                <a:gd name="connsiteY1" fmla="*/ 84445 h 84444"/>
                <a:gd name="connsiteX2" fmla="*/ 0 w 84444"/>
                <a:gd name="connsiteY2" fmla="*/ 42222 h 84444"/>
                <a:gd name="connsiteX3" fmla="*/ 42222 w 84444"/>
                <a:gd name="connsiteY3" fmla="*/ 0 h 84444"/>
                <a:gd name="connsiteX4" fmla="*/ 84445 w 84444"/>
                <a:gd name="connsiteY4" fmla="*/ 42222 h 84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444" h="84444">
                  <a:moveTo>
                    <a:pt x="84445" y="42222"/>
                  </a:moveTo>
                  <a:cubicBezTo>
                    <a:pt x="84445" y="65541"/>
                    <a:pt x="65541" y="84445"/>
                    <a:pt x="42222" y="84445"/>
                  </a:cubicBezTo>
                  <a:cubicBezTo>
                    <a:pt x="18904" y="84445"/>
                    <a:pt x="0" y="65541"/>
                    <a:pt x="0" y="42222"/>
                  </a:cubicBezTo>
                  <a:cubicBezTo>
                    <a:pt x="0" y="18904"/>
                    <a:pt x="18904" y="0"/>
                    <a:pt x="42222" y="0"/>
                  </a:cubicBezTo>
                  <a:cubicBezTo>
                    <a:pt x="65541" y="0"/>
                    <a:pt x="84445" y="18904"/>
                    <a:pt x="84445" y="42222"/>
                  </a:cubicBezTo>
                  <a:close/>
                </a:path>
              </a:pathLst>
            </a:custGeom>
            <a:solidFill>
              <a:srgbClr val="030304"/>
            </a:solidFill>
            <a:ln w="202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7717931B-7320-2D7C-ADB4-882581F07A65}"/>
                </a:ext>
              </a:extLst>
            </p:cNvPr>
            <p:cNvSpPr/>
            <p:nvPr/>
          </p:nvSpPr>
          <p:spPr>
            <a:xfrm>
              <a:off x="823891" y="6022394"/>
              <a:ext cx="84444" cy="84444"/>
            </a:xfrm>
            <a:custGeom>
              <a:avLst/>
              <a:gdLst>
                <a:gd name="connsiteX0" fmla="*/ 84445 w 84444"/>
                <a:gd name="connsiteY0" fmla="*/ 42222 h 84444"/>
                <a:gd name="connsiteX1" fmla="*/ 42222 w 84444"/>
                <a:gd name="connsiteY1" fmla="*/ 84445 h 84444"/>
                <a:gd name="connsiteX2" fmla="*/ 0 w 84444"/>
                <a:gd name="connsiteY2" fmla="*/ 42222 h 84444"/>
                <a:gd name="connsiteX3" fmla="*/ 42222 w 84444"/>
                <a:gd name="connsiteY3" fmla="*/ 0 h 84444"/>
                <a:gd name="connsiteX4" fmla="*/ 84445 w 84444"/>
                <a:gd name="connsiteY4" fmla="*/ 42222 h 84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444" h="84444">
                  <a:moveTo>
                    <a:pt x="84445" y="42222"/>
                  </a:moveTo>
                  <a:cubicBezTo>
                    <a:pt x="84445" y="65541"/>
                    <a:pt x="65541" y="84445"/>
                    <a:pt x="42222" y="84445"/>
                  </a:cubicBezTo>
                  <a:cubicBezTo>
                    <a:pt x="18904" y="84445"/>
                    <a:pt x="0" y="65541"/>
                    <a:pt x="0" y="42222"/>
                  </a:cubicBezTo>
                  <a:cubicBezTo>
                    <a:pt x="0" y="18904"/>
                    <a:pt x="18904" y="0"/>
                    <a:pt x="42222" y="0"/>
                  </a:cubicBezTo>
                  <a:cubicBezTo>
                    <a:pt x="65541" y="0"/>
                    <a:pt x="84445" y="18904"/>
                    <a:pt x="84445" y="42222"/>
                  </a:cubicBezTo>
                  <a:close/>
                </a:path>
              </a:pathLst>
            </a:custGeom>
            <a:solidFill>
              <a:srgbClr val="030304"/>
            </a:solidFill>
            <a:ln w="202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72E21020-CE6B-25A2-94AE-A02330C34732}"/>
                </a:ext>
              </a:extLst>
            </p:cNvPr>
            <p:cNvSpPr/>
            <p:nvPr/>
          </p:nvSpPr>
          <p:spPr>
            <a:xfrm>
              <a:off x="823891" y="6271444"/>
              <a:ext cx="84444" cy="84444"/>
            </a:xfrm>
            <a:custGeom>
              <a:avLst/>
              <a:gdLst>
                <a:gd name="connsiteX0" fmla="*/ 84445 w 84444"/>
                <a:gd name="connsiteY0" fmla="*/ 42222 h 84444"/>
                <a:gd name="connsiteX1" fmla="*/ 42222 w 84444"/>
                <a:gd name="connsiteY1" fmla="*/ 84445 h 84444"/>
                <a:gd name="connsiteX2" fmla="*/ 0 w 84444"/>
                <a:gd name="connsiteY2" fmla="*/ 42222 h 84444"/>
                <a:gd name="connsiteX3" fmla="*/ 42222 w 84444"/>
                <a:gd name="connsiteY3" fmla="*/ 0 h 84444"/>
                <a:gd name="connsiteX4" fmla="*/ 84445 w 84444"/>
                <a:gd name="connsiteY4" fmla="*/ 42222 h 84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444" h="84444">
                  <a:moveTo>
                    <a:pt x="84445" y="42222"/>
                  </a:moveTo>
                  <a:cubicBezTo>
                    <a:pt x="84445" y="65541"/>
                    <a:pt x="65541" y="84445"/>
                    <a:pt x="42222" y="84445"/>
                  </a:cubicBezTo>
                  <a:cubicBezTo>
                    <a:pt x="18904" y="84445"/>
                    <a:pt x="0" y="65541"/>
                    <a:pt x="0" y="42222"/>
                  </a:cubicBezTo>
                  <a:cubicBezTo>
                    <a:pt x="0" y="18904"/>
                    <a:pt x="18904" y="0"/>
                    <a:pt x="42222" y="0"/>
                  </a:cubicBezTo>
                  <a:cubicBezTo>
                    <a:pt x="65541" y="0"/>
                    <a:pt x="84445" y="18904"/>
                    <a:pt x="84445" y="42222"/>
                  </a:cubicBezTo>
                  <a:close/>
                </a:path>
              </a:pathLst>
            </a:custGeom>
            <a:solidFill>
              <a:srgbClr val="030304"/>
            </a:solidFill>
            <a:ln w="202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03259B27-07EC-C4F3-228F-9961AB44D57A}"/>
                </a:ext>
              </a:extLst>
            </p:cNvPr>
            <p:cNvSpPr/>
            <p:nvPr/>
          </p:nvSpPr>
          <p:spPr>
            <a:xfrm>
              <a:off x="616451" y="5022723"/>
              <a:ext cx="93011" cy="92807"/>
            </a:xfrm>
            <a:custGeom>
              <a:avLst/>
              <a:gdLst>
                <a:gd name="connsiteX0" fmla="*/ 46506 w 93011"/>
                <a:gd name="connsiteY0" fmla="*/ 92808 h 92807"/>
                <a:gd name="connsiteX1" fmla="*/ 0 w 93011"/>
                <a:gd name="connsiteY1" fmla="*/ 46506 h 92807"/>
                <a:gd name="connsiteX2" fmla="*/ 46506 w 93011"/>
                <a:gd name="connsiteY2" fmla="*/ 0 h 92807"/>
                <a:gd name="connsiteX3" fmla="*/ 93011 w 93011"/>
                <a:gd name="connsiteY3" fmla="*/ 46506 h 92807"/>
                <a:gd name="connsiteX4" fmla="*/ 46506 w 93011"/>
                <a:gd name="connsiteY4" fmla="*/ 92808 h 92807"/>
                <a:gd name="connsiteX5" fmla="*/ 46506 w 93011"/>
                <a:gd name="connsiteY5" fmla="*/ 8567 h 92807"/>
                <a:gd name="connsiteX6" fmla="*/ 8567 w 93011"/>
                <a:gd name="connsiteY6" fmla="*/ 46506 h 92807"/>
                <a:gd name="connsiteX7" fmla="*/ 46506 w 93011"/>
                <a:gd name="connsiteY7" fmla="*/ 84445 h 92807"/>
                <a:gd name="connsiteX8" fmla="*/ 84445 w 93011"/>
                <a:gd name="connsiteY8" fmla="*/ 46506 h 92807"/>
                <a:gd name="connsiteX9" fmla="*/ 46506 w 93011"/>
                <a:gd name="connsiteY9" fmla="*/ 8567 h 92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3011" h="92807">
                  <a:moveTo>
                    <a:pt x="46506" y="92808"/>
                  </a:moveTo>
                  <a:cubicBezTo>
                    <a:pt x="20805" y="92808"/>
                    <a:pt x="0" y="72002"/>
                    <a:pt x="0" y="46506"/>
                  </a:cubicBezTo>
                  <a:cubicBezTo>
                    <a:pt x="0" y="21009"/>
                    <a:pt x="20805" y="0"/>
                    <a:pt x="46506" y="0"/>
                  </a:cubicBezTo>
                  <a:cubicBezTo>
                    <a:pt x="72206" y="0"/>
                    <a:pt x="93011" y="20805"/>
                    <a:pt x="93011" y="46506"/>
                  </a:cubicBezTo>
                  <a:cubicBezTo>
                    <a:pt x="93011" y="72206"/>
                    <a:pt x="72002" y="92808"/>
                    <a:pt x="46506" y="92808"/>
                  </a:cubicBezTo>
                  <a:close/>
                  <a:moveTo>
                    <a:pt x="46506" y="8567"/>
                  </a:moveTo>
                  <a:cubicBezTo>
                    <a:pt x="25497" y="8567"/>
                    <a:pt x="8567" y="25497"/>
                    <a:pt x="8567" y="46506"/>
                  </a:cubicBezTo>
                  <a:cubicBezTo>
                    <a:pt x="8567" y="67515"/>
                    <a:pt x="25497" y="84445"/>
                    <a:pt x="46506" y="84445"/>
                  </a:cubicBezTo>
                  <a:cubicBezTo>
                    <a:pt x="67515" y="84445"/>
                    <a:pt x="84445" y="67311"/>
                    <a:pt x="84445" y="46506"/>
                  </a:cubicBezTo>
                  <a:cubicBezTo>
                    <a:pt x="84445" y="25701"/>
                    <a:pt x="67311" y="8567"/>
                    <a:pt x="46506" y="8567"/>
                  </a:cubicBezTo>
                  <a:close/>
                </a:path>
              </a:pathLst>
            </a:custGeom>
            <a:solidFill>
              <a:srgbClr val="030304"/>
            </a:solidFill>
            <a:ln w="202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D360EB22-8EA8-DFDC-44DF-AAEB763D96FF}"/>
                </a:ext>
              </a:extLst>
            </p:cNvPr>
            <p:cNvSpPr/>
            <p:nvPr/>
          </p:nvSpPr>
          <p:spPr>
            <a:xfrm>
              <a:off x="616451" y="5271569"/>
              <a:ext cx="93011" cy="92807"/>
            </a:xfrm>
            <a:custGeom>
              <a:avLst/>
              <a:gdLst>
                <a:gd name="connsiteX0" fmla="*/ 46506 w 93011"/>
                <a:gd name="connsiteY0" fmla="*/ 92808 h 92807"/>
                <a:gd name="connsiteX1" fmla="*/ 0 w 93011"/>
                <a:gd name="connsiteY1" fmla="*/ 46506 h 92807"/>
                <a:gd name="connsiteX2" fmla="*/ 46506 w 93011"/>
                <a:gd name="connsiteY2" fmla="*/ 0 h 92807"/>
                <a:gd name="connsiteX3" fmla="*/ 93011 w 93011"/>
                <a:gd name="connsiteY3" fmla="*/ 46506 h 92807"/>
                <a:gd name="connsiteX4" fmla="*/ 46506 w 93011"/>
                <a:gd name="connsiteY4" fmla="*/ 92808 h 92807"/>
                <a:gd name="connsiteX5" fmla="*/ 46506 w 93011"/>
                <a:gd name="connsiteY5" fmla="*/ 8567 h 92807"/>
                <a:gd name="connsiteX6" fmla="*/ 8567 w 93011"/>
                <a:gd name="connsiteY6" fmla="*/ 46506 h 92807"/>
                <a:gd name="connsiteX7" fmla="*/ 46506 w 93011"/>
                <a:gd name="connsiteY7" fmla="*/ 84445 h 92807"/>
                <a:gd name="connsiteX8" fmla="*/ 84445 w 93011"/>
                <a:gd name="connsiteY8" fmla="*/ 46506 h 92807"/>
                <a:gd name="connsiteX9" fmla="*/ 46506 w 93011"/>
                <a:gd name="connsiteY9" fmla="*/ 8567 h 92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3011" h="92807">
                  <a:moveTo>
                    <a:pt x="46506" y="92808"/>
                  </a:moveTo>
                  <a:cubicBezTo>
                    <a:pt x="20805" y="92808"/>
                    <a:pt x="0" y="72002"/>
                    <a:pt x="0" y="46506"/>
                  </a:cubicBezTo>
                  <a:cubicBezTo>
                    <a:pt x="0" y="21009"/>
                    <a:pt x="20805" y="0"/>
                    <a:pt x="46506" y="0"/>
                  </a:cubicBezTo>
                  <a:cubicBezTo>
                    <a:pt x="72206" y="0"/>
                    <a:pt x="93011" y="20805"/>
                    <a:pt x="93011" y="46506"/>
                  </a:cubicBezTo>
                  <a:cubicBezTo>
                    <a:pt x="92807" y="72002"/>
                    <a:pt x="72002" y="92808"/>
                    <a:pt x="46506" y="92808"/>
                  </a:cubicBezTo>
                  <a:close/>
                  <a:moveTo>
                    <a:pt x="46506" y="8567"/>
                  </a:moveTo>
                  <a:cubicBezTo>
                    <a:pt x="25497" y="8567"/>
                    <a:pt x="8567" y="25497"/>
                    <a:pt x="8567" y="46506"/>
                  </a:cubicBezTo>
                  <a:cubicBezTo>
                    <a:pt x="8567" y="67515"/>
                    <a:pt x="25497" y="84445"/>
                    <a:pt x="46506" y="84445"/>
                  </a:cubicBezTo>
                  <a:cubicBezTo>
                    <a:pt x="67515" y="84445"/>
                    <a:pt x="84445" y="67515"/>
                    <a:pt x="84445" y="46506"/>
                  </a:cubicBezTo>
                  <a:cubicBezTo>
                    <a:pt x="84445" y="25497"/>
                    <a:pt x="67311" y="8567"/>
                    <a:pt x="46506" y="8567"/>
                  </a:cubicBezTo>
                  <a:close/>
                </a:path>
              </a:pathLst>
            </a:custGeom>
            <a:solidFill>
              <a:srgbClr val="030304"/>
            </a:solidFill>
            <a:ln w="202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8F2A747A-2132-4D79-10B5-4A3FCFB9BB4D}"/>
                </a:ext>
              </a:extLst>
            </p:cNvPr>
            <p:cNvSpPr/>
            <p:nvPr/>
          </p:nvSpPr>
          <p:spPr>
            <a:xfrm>
              <a:off x="616451" y="5520416"/>
              <a:ext cx="93011" cy="93011"/>
            </a:xfrm>
            <a:custGeom>
              <a:avLst/>
              <a:gdLst>
                <a:gd name="connsiteX0" fmla="*/ 46506 w 93011"/>
                <a:gd name="connsiteY0" fmla="*/ 93012 h 93011"/>
                <a:gd name="connsiteX1" fmla="*/ 0 w 93011"/>
                <a:gd name="connsiteY1" fmla="*/ 46506 h 93011"/>
                <a:gd name="connsiteX2" fmla="*/ 46506 w 93011"/>
                <a:gd name="connsiteY2" fmla="*/ 0 h 93011"/>
                <a:gd name="connsiteX3" fmla="*/ 93011 w 93011"/>
                <a:gd name="connsiteY3" fmla="*/ 46506 h 93011"/>
                <a:gd name="connsiteX4" fmla="*/ 46506 w 93011"/>
                <a:gd name="connsiteY4" fmla="*/ 93012 h 93011"/>
                <a:gd name="connsiteX5" fmla="*/ 46506 w 93011"/>
                <a:gd name="connsiteY5" fmla="*/ 8567 h 93011"/>
                <a:gd name="connsiteX6" fmla="*/ 8567 w 93011"/>
                <a:gd name="connsiteY6" fmla="*/ 46506 h 93011"/>
                <a:gd name="connsiteX7" fmla="*/ 46506 w 93011"/>
                <a:gd name="connsiteY7" fmla="*/ 84445 h 93011"/>
                <a:gd name="connsiteX8" fmla="*/ 84445 w 93011"/>
                <a:gd name="connsiteY8" fmla="*/ 46506 h 93011"/>
                <a:gd name="connsiteX9" fmla="*/ 46506 w 93011"/>
                <a:gd name="connsiteY9" fmla="*/ 8567 h 93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3011" h="93011">
                  <a:moveTo>
                    <a:pt x="46506" y="93012"/>
                  </a:moveTo>
                  <a:cubicBezTo>
                    <a:pt x="20805" y="93012"/>
                    <a:pt x="0" y="72002"/>
                    <a:pt x="0" y="46506"/>
                  </a:cubicBezTo>
                  <a:cubicBezTo>
                    <a:pt x="0" y="21009"/>
                    <a:pt x="20805" y="0"/>
                    <a:pt x="46506" y="0"/>
                  </a:cubicBezTo>
                  <a:cubicBezTo>
                    <a:pt x="72206" y="0"/>
                    <a:pt x="93011" y="20805"/>
                    <a:pt x="93011" y="46506"/>
                  </a:cubicBezTo>
                  <a:cubicBezTo>
                    <a:pt x="92807" y="72002"/>
                    <a:pt x="72002" y="93012"/>
                    <a:pt x="46506" y="93012"/>
                  </a:cubicBezTo>
                  <a:close/>
                  <a:moveTo>
                    <a:pt x="46506" y="8567"/>
                  </a:moveTo>
                  <a:cubicBezTo>
                    <a:pt x="25497" y="8567"/>
                    <a:pt x="8567" y="25497"/>
                    <a:pt x="8567" y="46506"/>
                  </a:cubicBezTo>
                  <a:cubicBezTo>
                    <a:pt x="8567" y="67515"/>
                    <a:pt x="25497" y="84445"/>
                    <a:pt x="46506" y="84445"/>
                  </a:cubicBezTo>
                  <a:cubicBezTo>
                    <a:pt x="67515" y="84445"/>
                    <a:pt x="84445" y="67515"/>
                    <a:pt x="84445" y="46506"/>
                  </a:cubicBezTo>
                  <a:cubicBezTo>
                    <a:pt x="84445" y="25497"/>
                    <a:pt x="67311" y="8567"/>
                    <a:pt x="46506" y="8567"/>
                  </a:cubicBezTo>
                  <a:close/>
                </a:path>
              </a:pathLst>
            </a:custGeom>
            <a:solidFill>
              <a:srgbClr val="030304"/>
            </a:solidFill>
            <a:ln w="202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335E006B-7B91-A85F-A74B-C4607BDE9C02}"/>
                </a:ext>
              </a:extLst>
            </p:cNvPr>
            <p:cNvSpPr/>
            <p:nvPr/>
          </p:nvSpPr>
          <p:spPr>
            <a:xfrm>
              <a:off x="616451" y="5769263"/>
              <a:ext cx="93011" cy="93011"/>
            </a:xfrm>
            <a:custGeom>
              <a:avLst/>
              <a:gdLst>
                <a:gd name="connsiteX0" fmla="*/ 46506 w 93011"/>
                <a:gd name="connsiteY0" fmla="*/ 93012 h 93011"/>
                <a:gd name="connsiteX1" fmla="*/ 0 w 93011"/>
                <a:gd name="connsiteY1" fmla="*/ 46506 h 93011"/>
                <a:gd name="connsiteX2" fmla="*/ 46506 w 93011"/>
                <a:gd name="connsiteY2" fmla="*/ 0 h 93011"/>
                <a:gd name="connsiteX3" fmla="*/ 93011 w 93011"/>
                <a:gd name="connsiteY3" fmla="*/ 46506 h 93011"/>
                <a:gd name="connsiteX4" fmla="*/ 46506 w 93011"/>
                <a:gd name="connsiteY4" fmla="*/ 93012 h 93011"/>
                <a:gd name="connsiteX5" fmla="*/ 46506 w 93011"/>
                <a:gd name="connsiteY5" fmla="*/ 8567 h 93011"/>
                <a:gd name="connsiteX6" fmla="*/ 8567 w 93011"/>
                <a:gd name="connsiteY6" fmla="*/ 46506 h 93011"/>
                <a:gd name="connsiteX7" fmla="*/ 46506 w 93011"/>
                <a:gd name="connsiteY7" fmla="*/ 84445 h 93011"/>
                <a:gd name="connsiteX8" fmla="*/ 84445 w 93011"/>
                <a:gd name="connsiteY8" fmla="*/ 46506 h 93011"/>
                <a:gd name="connsiteX9" fmla="*/ 46506 w 93011"/>
                <a:gd name="connsiteY9" fmla="*/ 8567 h 93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3011" h="93011">
                  <a:moveTo>
                    <a:pt x="46506" y="93012"/>
                  </a:moveTo>
                  <a:cubicBezTo>
                    <a:pt x="20805" y="93012"/>
                    <a:pt x="0" y="72206"/>
                    <a:pt x="0" y="46506"/>
                  </a:cubicBezTo>
                  <a:cubicBezTo>
                    <a:pt x="0" y="21009"/>
                    <a:pt x="20805" y="0"/>
                    <a:pt x="46506" y="0"/>
                  </a:cubicBezTo>
                  <a:cubicBezTo>
                    <a:pt x="72206" y="0"/>
                    <a:pt x="93011" y="20805"/>
                    <a:pt x="93011" y="46506"/>
                  </a:cubicBezTo>
                  <a:cubicBezTo>
                    <a:pt x="92807" y="72206"/>
                    <a:pt x="72002" y="93012"/>
                    <a:pt x="46506" y="93012"/>
                  </a:cubicBezTo>
                  <a:close/>
                  <a:moveTo>
                    <a:pt x="46506" y="8567"/>
                  </a:moveTo>
                  <a:cubicBezTo>
                    <a:pt x="25497" y="8567"/>
                    <a:pt x="8567" y="25497"/>
                    <a:pt x="8567" y="46506"/>
                  </a:cubicBezTo>
                  <a:cubicBezTo>
                    <a:pt x="8567" y="67515"/>
                    <a:pt x="25497" y="84445"/>
                    <a:pt x="46506" y="84445"/>
                  </a:cubicBezTo>
                  <a:cubicBezTo>
                    <a:pt x="67515" y="84445"/>
                    <a:pt x="84445" y="67515"/>
                    <a:pt x="84445" y="46506"/>
                  </a:cubicBezTo>
                  <a:cubicBezTo>
                    <a:pt x="84445" y="25701"/>
                    <a:pt x="67311" y="8567"/>
                    <a:pt x="46506" y="8567"/>
                  </a:cubicBezTo>
                  <a:close/>
                </a:path>
              </a:pathLst>
            </a:custGeom>
            <a:solidFill>
              <a:srgbClr val="030304"/>
            </a:solidFill>
            <a:ln w="202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6AD7D785-41DA-8D55-F482-776229AC3176}"/>
                </a:ext>
              </a:extLst>
            </p:cNvPr>
            <p:cNvSpPr/>
            <p:nvPr/>
          </p:nvSpPr>
          <p:spPr>
            <a:xfrm>
              <a:off x="616451" y="6018110"/>
              <a:ext cx="93011" cy="93011"/>
            </a:xfrm>
            <a:custGeom>
              <a:avLst/>
              <a:gdLst>
                <a:gd name="connsiteX0" fmla="*/ 46506 w 93011"/>
                <a:gd name="connsiteY0" fmla="*/ 93012 h 93011"/>
                <a:gd name="connsiteX1" fmla="*/ 0 w 93011"/>
                <a:gd name="connsiteY1" fmla="*/ 46506 h 93011"/>
                <a:gd name="connsiteX2" fmla="*/ 46506 w 93011"/>
                <a:gd name="connsiteY2" fmla="*/ 0 h 93011"/>
                <a:gd name="connsiteX3" fmla="*/ 93011 w 93011"/>
                <a:gd name="connsiteY3" fmla="*/ 46506 h 93011"/>
                <a:gd name="connsiteX4" fmla="*/ 46506 w 93011"/>
                <a:gd name="connsiteY4" fmla="*/ 93012 h 93011"/>
                <a:gd name="connsiteX5" fmla="*/ 46506 w 93011"/>
                <a:gd name="connsiteY5" fmla="*/ 8567 h 93011"/>
                <a:gd name="connsiteX6" fmla="*/ 8567 w 93011"/>
                <a:gd name="connsiteY6" fmla="*/ 46506 h 93011"/>
                <a:gd name="connsiteX7" fmla="*/ 46506 w 93011"/>
                <a:gd name="connsiteY7" fmla="*/ 84445 h 93011"/>
                <a:gd name="connsiteX8" fmla="*/ 84445 w 93011"/>
                <a:gd name="connsiteY8" fmla="*/ 46506 h 93011"/>
                <a:gd name="connsiteX9" fmla="*/ 46506 w 93011"/>
                <a:gd name="connsiteY9" fmla="*/ 8567 h 93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3011" h="93011">
                  <a:moveTo>
                    <a:pt x="46506" y="93012"/>
                  </a:moveTo>
                  <a:cubicBezTo>
                    <a:pt x="20805" y="93012"/>
                    <a:pt x="0" y="72206"/>
                    <a:pt x="0" y="46506"/>
                  </a:cubicBezTo>
                  <a:cubicBezTo>
                    <a:pt x="0" y="21009"/>
                    <a:pt x="20805" y="0"/>
                    <a:pt x="46506" y="0"/>
                  </a:cubicBezTo>
                  <a:cubicBezTo>
                    <a:pt x="72206" y="0"/>
                    <a:pt x="93011" y="20805"/>
                    <a:pt x="93011" y="46506"/>
                  </a:cubicBezTo>
                  <a:cubicBezTo>
                    <a:pt x="92807" y="72206"/>
                    <a:pt x="72002" y="93012"/>
                    <a:pt x="46506" y="93012"/>
                  </a:cubicBezTo>
                  <a:close/>
                  <a:moveTo>
                    <a:pt x="46506" y="8567"/>
                  </a:moveTo>
                  <a:cubicBezTo>
                    <a:pt x="25497" y="8567"/>
                    <a:pt x="8567" y="25497"/>
                    <a:pt x="8567" y="46506"/>
                  </a:cubicBezTo>
                  <a:cubicBezTo>
                    <a:pt x="8567" y="67515"/>
                    <a:pt x="25497" y="84445"/>
                    <a:pt x="46506" y="84445"/>
                  </a:cubicBezTo>
                  <a:cubicBezTo>
                    <a:pt x="67515" y="84445"/>
                    <a:pt x="84445" y="67515"/>
                    <a:pt x="84445" y="46506"/>
                  </a:cubicBezTo>
                  <a:cubicBezTo>
                    <a:pt x="84445" y="25701"/>
                    <a:pt x="67311" y="8567"/>
                    <a:pt x="46506" y="8567"/>
                  </a:cubicBezTo>
                  <a:close/>
                </a:path>
              </a:pathLst>
            </a:custGeom>
            <a:solidFill>
              <a:srgbClr val="030304"/>
            </a:solidFill>
            <a:ln w="202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CF71B7E4-0F10-4F9D-6E02-25414DA2D030}"/>
                </a:ext>
              </a:extLst>
            </p:cNvPr>
            <p:cNvSpPr/>
            <p:nvPr/>
          </p:nvSpPr>
          <p:spPr>
            <a:xfrm>
              <a:off x="616451" y="6267161"/>
              <a:ext cx="93011" cy="92807"/>
            </a:xfrm>
            <a:custGeom>
              <a:avLst/>
              <a:gdLst>
                <a:gd name="connsiteX0" fmla="*/ 46506 w 93011"/>
                <a:gd name="connsiteY0" fmla="*/ 92808 h 92807"/>
                <a:gd name="connsiteX1" fmla="*/ 0 w 93011"/>
                <a:gd name="connsiteY1" fmla="*/ 46506 h 92807"/>
                <a:gd name="connsiteX2" fmla="*/ 46506 w 93011"/>
                <a:gd name="connsiteY2" fmla="*/ 0 h 92807"/>
                <a:gd name="connsiteX3" fmla="*/ 93011 w 93011"/>
                <a:gd name="connsiteY3" fmla="*/ 46506 h 92807"/>
                <a:gd name="connsiteX4" fmla="*/ 46506 w 93011"/>
                <a:gd name="connsiteY4" fmla="*/ 92808 h 92807"/>
                <a:gd name="connsiteX5" fmla="*/ 46506 w 93011"/>
                <a:gd name="connsiteY5" fmla="*/ 8567 h 92807"/>
                <a:gd name="connsiteX6" fmla="*/ 8567 w 93011"/>
                <a:gd name="connsiteY6" fmla="*/ 46506 h 92807"/>
                <a:gd name="connsiteX7" fmla="*/ 46506 w 93011"/>
                <a:gd name="connsiteY7" fmla="*/ 84445 h 92807"/>
                <a:gd name="connsiteX8" fmla="*/ 84445 w 93011"/>
                <a:gd name="connsiteY8" fmla="*/ 46506 h 92807"/>
                <a:gd name="connsiteX9" fmla="*/ 46506 w 93011"/>
                <a:gd name="connsiteY9" fmla="*/ 8567 h 92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3011" h="92807">
                  <a:moveTo>
                    <a:pt x="46506" y="92808"/>
                  </a:moveTo>
                  <a:cubicBezTo>
                    <a:pt x="20805" y="92808"/>
                    <a:pt x="0" y="72002"/>
                    <a:pt x="0" y="46506"/>
                  </a:cubicBezTo>
                  <a:cubicBezTo>
                    <a:pt x="0" y="21009"/>
                    <a:pt x="20805" y="0"/>
                    <a:pt x="46506" y="0"/>
                  </a:cubicBezTo>
                  <a:cubicBezTo>
                    <a:pt x="72206" y="0"/>
                    <a:pt x="93011" y="20805"/>
                    <a:pt x="93011" y="46506"/>
                  </a:cubicBezTo>
                  <a:cubicBezTo>
                    <a:pt x="92807" y="72002"/>
                    <a:pt x="72002" y="92808"/>
                    <a:pt x="46506" y="92808"/>
                  </a:cubicBezTo>
                  <a:close/>
                  <a:moveTo>
                    <a:pt x="46506" y="8567"/>
                  </a:moveTo>
                  <a:cubicBezTo>
                    <a:pt x="25497" y="8567"/>
                    <a:pt x="8567" y="25497"/>
                    <a:pt x="8567" y="46506"/>
                  </a:cubicBezTo>
                  <a:cubicBezTo>
                    <a:pt x="8567" y="67515"/>
                    <a:pt x="25497" y="84445"/>
                    <a:pt x="46506" y="84445"/>
                  </a:cubicBezTo>
                  <a:cubicBezTo>
                    <a:pt x="67515" y="84445"/>
                    <a:pt x="84445" y="67515"/>
                    <a:pt x="84445" y="46506"/>
                  </a:cubicBezTo>
                  <a:cubicBezTo>
                    <a:pt x="84445" y="25497"/>
                    <a:pt x="67311" y="8567"/>
                    <a:pt x="46506" y="8567"/>
                  </a:cubicBezTo>
                  <a:close/>
                </a:path>
              </a:pathLst>
            </a:custGeom>
            <a:solidFill>
              <a:srgbClr val="030304"/>
            </a:solidFill>
            <a:ln w="202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64" name="object 21">
            <a:extLst>
              <a:ext uri="{FF2B5EF4-FFF2-40B4-BE49-F238E27FC236}">
                <a16:creationId xmlns:a16="http://schemas.microsoft.com/office/drawing/2014/main" id="{827B745F-2B9D-7C85-6649-C2F7B63DA0A6}"/>
              </a:ext>
            </a:extLst>
          </p:cNvPr>
          <p:cNvSpPr txBox="1">
            <a:spLocks/>
          </p:cNvSpPr>
          <p:nvPr/>
        </p:nvSpPr>
        <p:spPr>
          <a:xfrm>
            <a:off x="1402029" y="746828"/>
            <a:ext cx="5293434" cy="466804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>
            <a:lvl1pPr>
              <a:defRPr sz="3257" b="1" i="0">
                <a:solidFill>
                  <a:schemeClr val="bg1"/>
                </a:solidFill>
                <a:latin typeface="Montserrat"/>
                <a:ea typeface="+mj-ea"/>
                <a:cs typeface="Montserrat"/>
              </a:defRPr>
            </a:lvl1pPr>
          </a:lstStyle>
          <a:p>
            <a:pPr marL="20454">
              <a:spcBef>
                <a:spcPts val="161"/>
              </a:spcBef>
            </a:pPr>
            <a:r>
              <a:rPr lang="en-US" sz="2899" kern="0">
                <a:solidFill>
                  <a:srgbClr val="231F20"/>
                </a:solidFill>
                <a:latin typeface="Montserrat" panose="00000500000000000000" pitchFamily="50" charset="0"/>
                <a:cs typeface="Arial Black"/>
              </a:rPr>
              <a:t>MEET OUR CREATIVE TEAM</a:t>
            </a:r>
          </a:p>
        </p:txBody>
      </p:sp>
      <p:sp>
        <p:nvSpPr>
          <p:cNvPr id="65" name="object 20">
            <a:extLst>
              <a:ext uri="{FF2B5EF4-FFF2-40B4-BE49-F238E27FC236}">
                <a16:creationId xmlns:a16="http://schemas.microsoft.com/office/drawing/2014/main" id="{CD66B605-99DB-91D9-3533-FEE6E39D1D6B}"/>
              </a:ext>
            </a:extLst>
          </p:cNvPr>
          <p:cNvSpPr txBox="1"/>
          <p:nvPr/>
        </p:nvSpPr>
        <p:spPr>
          <a:xfrm>
            <a:off x="8573459" y="6121507"/>
            <a:ext cx="887757" cy="169479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20454">
              <a:spcBef>
                <a:spcPts val="161"/>
              </a:spcBef>
            </a:pPr>
            <a:r>
              <a:rPr sz="967" dirty="0">
                <a:solidFill>
                  <a:srgbClr val="231F20"/>
                </a:solidFill>
                <a:latin typeface="Montserrat Light"/>
                <a:cs typeface="Montserrat Light"/>
              </a:rPr>
              <a:t>DESCRIPTION</a:t>
            </a:r>
            <a:endParaRPr sz="967">
              <a:latin typeface="Montserrat Light"/>
              <a:cs typeface="Montserrat Light"/>
            </a:endParaRPr>
          </a:p>
        </p:txBody>
      </p:sp>
      <p:sp>
        <p:nvSpPr>
          <p:cNvPr id="66" name="object 21">
            <a:extLst>
              <a:ext uri="{FF2B5EF4-FFF2-40B4-BE49-F238E27FC236}">
                <a16:creationId xmlns:a16="http://schemas.microsoft.com/office/drawing/2014/main" id="{1E480690-A3CD-0965-C4DE-32FC09A8ADC5}"/>
              </a:ext>
            </a:extLst>
          </p:cNvPr>
          <p:cNvSpPr txBox="1"/>
          <p:nvPr/>
        </p:nvSpPr>
        <p:spPr>
          <a:xfrm>
            <a:off x="10540667" y="5975024"/>
            <a:ext cx="347739" cy="194229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20454">
              <a:spcBef>
                <a:spcPts val="161"/>
              </a:spcBef>
            </a:pPr>
            <a:r>
              <a:rPr sz="1128" spc="-32" dirty="0">
                <a:solidFill>
                  <a:srgbClr val="231F20"/>
                </a:solidFill>
                <a:latin typeface="Montserrat Light"/>
                <a:cs typeface="Montserrat Light"/>
              </a:rPr>
              <a:t>82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%</a:t>
            </a:r>
            <a:endParaRPr sz="1128">
              <a:latin typeface="Montserrat Light"/>
              <a:cs typeface="Montserrat Light"/>
            </a:endParaRPr>
          </a:p>
        </p:txBody>
      </p:sp>
      <p:sp>
        <p:nvSpPr>
          <p:cNvPr id="67" name="object 22">
            <a:extLst>
              <a:ext uri="{FF2B5EF4-FFF2-40B4-BE49-F238E27FC236}">
                <a16:creationId xmlns:a16="http://schemas.microsoft.com/office/drawing/2014/main" id="{ABAD313A-14ED-41C3-DCB2-DABEE1F687B0}"/>
              </a:ext>
            </a:extLst>
          </p:cNvPr>
          <p:cNvSpPr/>
          <p:nvPr/>
        </p:nvSpPr>
        <p:spPr>
          <a:xfrm>
            <a:off x="8593916" y="6093528"/>
            <a:ext cx="1832790" cy="0"/>
          </a:xfrm>
          <a:custGeom>
            <a:avLst/>
            <a:gdLst/>
            <a:ahLst/>
            <a:cxnLst/>
            <a:rect l="l" t="t" r="r" b="b"/>
            <a:pathLst>
              <a:path w="1137920">
                <a:moveTo>
                  <a:pt x="0" y="0"/>
                </a:moveTo>
                <a:lnTo>
                  <a:pt x="1137539" y="0"/>
                </a:lnTo>
              </a:path>
            </a:pathLst>
          </a:custGeom>
          <a:ln w="635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68" name="object 23">
            <a:extLst>
              <a:ext uri="{FF2B5EF4-FFF2-40B4-BE49-F238E27FC236}">
                <a16:creationId xmlns:a16="http://schemas.microsoft.com/office/drawing/2014/main" id="{A6291E40-4B56-5CEC-7F38-B2AEC33CA5DF}"/>
              </a:ext>
            </a:extLst>
          </p:cNvPr>
          <p:cNvSpPr/>
          <p:nvPr/>
        </p:nvSpPr>
        <p:spPr>
          <a:xfrm>
            <a:off x="8593914" y="6093528"/>
            <a:ext cx="1582210" cy="0"/>
          </a:xfrm>
          <a:custGeom>
            <a:avLst/>
            <a:gdLst/>
            <a:ahLst/>
            <a:cxnLst/>
            <a:rect l="l" t="t" r="r" b="b"/>
            <a:pathLst>
              <a:path w="982345">
                <a:moveTo>
                  <a:pt x="0" y="0"/>
                </a:moveTo>
                <a:lnTo>
                  <a:pt x="982281" y="0"/>
                </a:lnTo>
              </a:path>
            </a:pathLst>
          </a:custGeom>
          <a:ln w="12700">
            <a:solidFill>
              <a:srgbClr val="00B0F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69" name="object 10">
            <a:extLst>
              <a:ext uri="{FF2B5EF4-FFF2-40B4-BE49-F238E27FC236}">
                <a16:creationId xmlns:a16="http://schemas.microsoft.com/office/drawing/2014/main" id="{E719FC96-CB2D-755B-C7B8-15A95BE6FDA5}"/>
              </a:ext>
            </a:extLst>
          </p:cNvPr>
          <p:cNvSpPr txBox="1"/>
          <p:nvPr/>
        </p:nvSpPr>
        <p:spPr>
          <a:xfrm>
            <a:off x="3344160" y="6130916"/>
            <a:ext cx="887757" cy="169479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20454">
              <a:spcBef>
                <a:spcPts val="161"/>
              </a:spcBef>
            </a:pPr>
            <a:r>
              <a:rPr sz="967" dirty="0">
                <a:solidFill>
                  <a:srgbClr val="231F20"/>
                </a:solidFill>
                <a:latin typeface="Montserrat Light"/>
                <a:cs typeface="Montserrat Light"/>
              </a:rPr>
              <a:t>DESCRIPTION</a:t>
            </a:r>
            <a:endParaRPr sz="967">
              <a:latin typeface="Montserrat Light"/>
              <a:cs typeface="Montserrat Light"/>
            </a:endParaRPr>
          </a:p>
        </p:txBody>
      </p:sp>
      <p:sp>
        <p:nvSpPr>
          <p:cNvPr id="70" name="object 11">
            <a:extLst>
              <a:ext uri="{FF2B5EF4-FFF2-40B4-BE49-F238E27FC236}">
                <a16:creationId xmlns:a16="http://schemas.microsoft.com/office/drawing/2014/main" id="{809ADB56-B844-ACCE-FA17-3B47B24E7937}"/>
              </a:ext>
            </a:extLst>
          </p:cNvPr>
          <p:cNvSpPr txBox="1"/>
          <p:nvPr/>
        </p:nvSpPr>
        <p:spPr>
          <a:xfrm>
            <a:off x="5311369" y="5984433"/>
            <a:ext cx="347739" cy="194229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20454">
              <a:spcBef>
                <a:spcPts val="161"/>
              </a:spcBef>
            </a:pPr>
            <a:r>
              <a:rPr sz="1128" spc="-32" dirty="0">
                <a:solidFill>
                  <a:srgbClr val="231F20"/>
                </a:solidFill>
                <a:latin typeface="Montserrat Light"/>
                <a:cs typeface="Montserrat Light"/>
              </a:rPr>
              <a:t>82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%</a:t>
            </a:r>
            <a:endParaRPr sz="1128">
              <a:latin typeface="Montserrat Light"/>
              <a:cs typeface="Montserrat Light"/>
            </a:endParaRPr>
          </a:p>
        </p:txBody>
      </p:sp>
      <p:sp>
        <p:nvSpPr>
          <p:cNvPr id="71" name="object 12">
            <a:extLst>
              <a:ext uri="{FF2B5EF4-FFF2-40B4-BE49-F238E27FC236}">
                <a16:creationId xmlns:a16="http://schemas.microsoft.com/office/drawing/2014/main" id="{D7B0141D-CEDD-17A2-15DE-FD197CC78170}"/>
              </a:ext>
            </a:extLst>
          </p:cNvPr>
          <p:cNvSpPr/>
          <p:nvPr/>
        </p:nvSpPr>
        <p:spPr>
          <a:xfrm>
            <a:off x="3364608" y="6102937"/>
            <a:ext cx="1832790" cy="0"/>
          </a:xfrm>
          <a:custGeom>
            <a:avLst/>
            <a:gdLst/>
            <a:ahLst/>
            <a:cxnLst/>
            <a:rect l="l" t="t" r="r" b="b"/>
            <a:pathLst>
              <a:path w="1137920">
                <a:moveTo>
                  <a:pt x="0" y="0"/>
                </a:moveTo>
                <a:lnTo>
                  <a:pt x="1137551" y="0"/>
                </a:lnTo>
              </a:path>
            </a:pathLst>
          </a:custGeom>
          <a:ln w="635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72" name="object 13">
            <a:extLst>
              <a:ext uri="{FF2B5EF4-FFF2-40B4-BE49-F238E27FC236}">
                <a16:creationId xmlns:a16="http://schemas.microsoft.com/office/drawing/2014/main" id="{B5550ED7-479C-345B-7424-6E980B38E8DB}"/>
              </a:ext>
            </a:extLst>
          </p:cNvPr>
          <p:cNvSpPr/>
          <p:nvPr/>
        </p:nvSpPr>
        <p:spPr>
          <a:xfrm>
            <a:off x="3364604" y="6102937"/>
            <a:ext cx="1582210" cy="0"/>
          </a:xfrm>
          <a:custGeom>
            <a:avLst/>
            <a:gdLst/>
            <a:ahLst/>
            <a:cxnLst/>
            <a:rect l="l" t="t" r="r" b="b"/>
            <a:pathLst>
              <a:path w="982344">
                <a:moveTo>
                  <a:pt x="0" y="0"/>
                </a:moveTo>
                <a:lnTo>
                  <a:pt x="982294" y="0"/>
                </a:lnTo>
              </a:path>
            </a:pathLst>
          </a:custGeom>
          <a:ln w="12700">
            <a:solidFill>
              <a:srgbClr val="00B0F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</p:spTree>
    <p:extLst>
      <p:ext uri="{BB962C8B-B14F-4D97-AF65-F5344CB8AC3E}">
        <p14:creationId xmlns:p14="http://schemas.microsoft.com/office/powerpoint/2010/main" val="18164996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5">
            <a:extLst>
              <a:ext uri="{FF2B5EF4-FFF2-40B4-BE49-F238E27FC236}">
                <a16:creationId xmlns:a16="http://schemas.microsoft.com/office/drawing/2014/main" id="{BF9F49BD-0750-0F10-2851-92B1A1B83E83}"/>
              </a:ext>
            </a:extLst>
          </p:cNvPr>
          <p:cNvSpPr txBox="1"/>
          <p:nvPr/>
        </p:nvSpPr>
        <p:spPr>
          <a:xfrm>
            <a:off x="839414" y="1293970"/>
            <a:ext cx="10454670" cy="529706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20454" marR="8182" algn="just">
              <a:lnSpc>
                <a:spcPct val="154700"/>
              </a:lnSpc>
              <a:spcBef>
                <a:spcPts val="161"/>
              </a:spcBef>
            </a:pP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Amus. Parum id entur, et hitionsed ut optatias dolo maio illor alitia </a:t>
            </a:r>
            <a:r>
              <a:rPr sz="1128" spc="-8" dirty="0">
                <a:solidFill>
                  <a:srgbClr val="231F20"/>
                </a:solidFill>
                <a:latin typeface="Montserrat Light"/>
                <a:cs typeface="Montserrat Light"/>
              </a:rPr>
              <a:t>voloreptas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solorum quatia sum, solo. Amus. Parum id entur, et hitionsed ut  optatias dolo Amus. Parum id entur, et hitionsed ut optatias dolo maio illor alitia </a:t>
            </a:r>
            <a:r>
              <a:rPr sz="1128" spc="-8" dirty="0">
                <a:solidFill>
                  <a:srgbClr val="231F20"/>
                </a:solidFill>
                <a:latin typeface="Montserrat Light"/>
                <a:cs typeface="Montserrat Light"/>
              </a:rPr>
              <a:t>voloreptas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solorum quatia sum, solo. Amus. Parum id </a:t>
            </a:r>
            <a:r>
              <a:rPr sz="1128">
                <a:solidFill>
                  <a:srgbClr val="231F20"/>
                </a:solidFill>
                <a:latin typeface="Montserrat Light"/>
                <a:cs typeface="Montserrat Light"/>
              </a:rPr>
              <a:t>entur,</a:t>
            </a:r>
            <a:endParaRPr sz="1128">
              <a:latin typeface="Montserrat Light"/>
              <a:cs typeface="Montserrat Light"/>
            </a:endParaRPr>
          </a:p>
        </p:txBody>
      </p:sp>
      <p:sp>
        <p:nvSpPr>
          <p:cNvPr id="3" name="object 6">
            <a:extLst>
              <a:ext uri="{FF2B5EF4-FFF2-40B4-BE49-F238E27FC236}">
                <a16:creationId xmlns:a16="http://schemas.microsoft.com/office/drawing/2014/main" id="{6466A263-7AFE-0D76-1281-D66302FE7025}"/>
              </a:ext>
            </a:extLst>
          </p:cNvPr>
          <p:cNvSpPr txBox="1"/>
          <p:nvPr/>
        </p:nvSpPr>
        <p:spPr>
          <a:xfrm>
            <a:off x="826744" y="5230504"/>
            <a:ext cx="7718545" cy="856910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20454" algn="just">
              <a:spcBef>
                <a:spcPts val="161"/>
              </a:spcBef>
            </a:pPr>
            <a:r>
              <a:rPr sz="1543" dirty="0">
                <a:solidFill>
                  <a:srgbClr val="231F20"/>
                </a:solidFill>
                <a:latin typeface="Montserrat" panose="00000500000000000000" pitchFamily="50" charset="0"/>
                <a:cs typeface="Arial Black"/>
              </a:rPr>
              <a:t>SUBTITLE GOES HERE</a:t>
            </a:r>
            <a:endParaRPr sz="1543">
              <a:latin typeface="Montserrat" panose="00000500000000000000" pitchFamily="50" charset="0"/>
              <a:cs typeface="Arial Black"/>
            </a:endParaRPr>
          </a:p>
          <a:p>
            <a:pPr marL="32727" marR="8182" algn="just">
              <a:lnSpc>
                <a:spcPct val="154700"/>
              </a:lnSpc>
              <a:spcBef>
                <a:spcPts val="676"/>
              </a:spcBef>
            </a:pP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Amus.</a:t>
            </a:r>
            <a:r>
              <a:rPr sz="1128" spc="-32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Parum</a:t>
            </a:r>
            <a:r>
              <a:rPr sz="1128" spc="-32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id</a:t>
            </a:r>
            <a:r>
              <a:rPr sz="1128" spc="-32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entur,</a:t>
            </a:r>
            <a:r>
              <a:rPr sz="1128" spc="-32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et</a:t>
            </a:r>
            <a:r>
              <a:rPr sz="1128" spc="-32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hitionsed</a:t>
            </a:r>
            <a:r>
              <a:rPr sz="1128" spc="-24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ut</a:t>
            </a:r>
            <a:r>
              <a:rPr sz="1128" spc="-32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optatias</a:t>
            </a:r>
            <a:r>
              <a:rPr sz="1128" spc="-32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dolo</a:t>
            </a:r>
            <a:r>
              <a:rPr sz="1128" spc="-32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maio</a:t>
            </a:r>
            <a:r>
              <a:rPr sz="1128" spc="-32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illor</a:t>
            </a:r>
            <a:r>
              <a:rPr sz="1128" spc="-24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alitia</a:t>
            </a:r>
            <a:r>
              <a:rPr sz="1128" spc="-32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spc="-8" dirty="0">
                <a:solidFill>
                  <a:srgbClr val="231F20"/>
                </a:solidFill>
                <a:latin typeface="Montserrat Light"/>
                <a:cs typeface="Montserrat Light"/>
              </a:rPr>
              <a:t>voloreptas</a:t>
            </a:r>
            <a:r>
              <a:rPr sz="1128" spc="-32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solorum</a:t>
            </a:r>
            <a:r>
              <a:rPr sz="1128" spc="-32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quatia</a:t>
            </a:r>
            <a:r>
              <a:rPr sz="1128" spc="-32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sum,</a:t>
            </a:r>
            <a:r>
              <a:rPr sz="1128" spc="-24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solo.  Amus.</a:t>
            </a:r>
            <a:r>
              <a:rPr sz="1128" spc="-32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Parum</a:t>
            </a:r>
            <a:r>
              <a:rPr sz="1128" spc="-24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id</a:t>
            </a:r>
            <a:r>
              <a:rPr sz="1128" spc="-24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entur,</a:t>
            </a:r>
            <a:r>
              <a:rPr sz="1128" spc="-24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et</a:t>
            </a:r>
            <a:r>
              <a:rPr sz="1128" spc="-24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hitionsed</a:t>
            </a:r>
            <a:r>
              <a:rPr sz="1128" spc="-24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ut</a:t>
            </a:r>
            <a:r>
              <a:rPr sz="1128" spc="-32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optatias</a:t>
            </a:r>
            <a:r>
              <a:rPr sz="1128" spc="-24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dolo</a:t>
            </a:r>
            <a:r>
              <a:rPr sz="1128" spc="-24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Amus.</a:t>
            </a:r>
            <a:r>
              <a:rPr sz="1128" spc="-24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Parum</a:t>
            </a:r>
            <a:r>
              <a:rPr sz="1128" spc="-24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id</a:t>
            </a:r>
            <a:r>
              <a:rPr sz="1128" spc="-24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entur,</a:t>
            </a:r>
            <a:r>
              <a:rPr sz="1128" spc="-24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et</a:t>
            </a:r>
            <a:r>
              <a:rPr sz="1128" spc="-32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hitionsed</a:t>
            </a:r>
            <a:r>
              <a:rPr sz="1128" spc="-24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ut</a:t>
            </a:r>
            <a:r>
              <a:rPr sz="1128" spc="-24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>
                <a:solidFill>
                  <a:srgbClr val="231F20"/>
                </a:solidFill>
                <a:latin typeface="Montserrat Light"/>
                <a:cs typeface="Montserrat Light"/>
              </a:rPr>
              <a:t>optatias</a:t>
            </a:r>
            <a:r>
              <a:rPr sz="1128" spc="-24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>
                <a:solidFill>
                  <a:srgbClr val="231F20"/>
                </a:solidFill>
                <a:latin typeface="Montserrat Light"/>
                <a:cs typeface="Montserrat Light"/>
              </a:rPr>
              <a:t>dolo</a:t>
            </a:r>
            <a:endParaRPr sz="1128">
              <a:latin typeface="Montserrat Light"/>
              <a:cs typeface="Montserrat Light"/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6D8E85DA-6A48-9120-6EC6-2EB549856805}"/>
              </a:ext>
            </a:extLst>
          </p:cNvPr>
          <p:cNvSpPr/>
          <p:nvPr/>
        </p:nvSpPr>
        <p:spPr>
          <a:xfrm>
            <a:off x="911472" y="2257187"/>
            <a:ext cx="2548372" cy="2651828"/>
          </a:xfrm>
          <a:custGeom>
            <a:avLst/>
            <a:gdLst>
              <a:gd name="connsiteX0" fmla="*/ 0 w 2548372"/>
              <a:gd name="connsiteY0" fmla="*/ 0 h 2651828"/>
              <a:gd name="connsiteX1" fmla="*/ 2548373 w 2548372"/>
              <a:gd name="connsiteY1" fmla="*/ 0 h 2651828"/>
              <a:gd name="connsiteX2" fmla="*/ 2548373 w 2548372"/>
              <a:gd name="connsiteY2" fmla="*/ 2651829 h 2651828"/>
              <a:gd name="connsiteX3" fmla="*/ 0 w 2548372"/>
              <a:gd name="connsiteY3" fmla="*/ 2651829 h 2651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8372" h="2651828">
                <a:moveTo>
                  <a:pt x="0" y="0"/>
                </a:moveTo>
                <a:lnTo>
                  <a:pt x="2548373" y="0"/>
                </a:lnTo>
                <a:lnTo>
                  <a:pt x="2548373" y="2651829"/>
                </a:lnTo>
                <a:lnTo>
                  <a:pt x="0" y="2651829"/>
                </a:lnTo>
                <a:close/>
              </a:path>
            </a:pathLst>
          </a:custGeom>
          <a:noFill/>
          <a:ln w="15957" cap="flat">
            <a:solidFill>
              <a:srgbClr val="00B0F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515EF41F-A437-C214-ABDB-B2A813D1960B}"/>
              </a:ext>
            </a:extLst>
          </p:cNvPr>
          <p:cNvSpPr/>
          <p:nvPr/>
        </p:nvSpPr>
        <p:spPr>
          <a:xfrm>
            <a:off x="3411707" y="2926258"/>
            <a:ext cx="93751" cy="1991880"/>
          </a:xfrm>
          <a:custGeom>
            <a:avLst/>
            <a:gdLst>
              <a:gd name="connsiteX0" fmla="*/ 0 w 93751"/>
              <a:gd name="connsiteY0" fmla="*/ 0 h 1991880"/>
              <a:gd name="connsiteX1" fmla="*/ 93752 w 93751"/>
              <a:gd name="connsiteY1" fmla="*/ 0 h 1991880"/>
              <a:gd name="connsiteX2" fmla="*/ 93752 w 93751"/>
              <a:gd name="connsiteY2" fmla="*/ 1991880 h 1991880"/>
              <a:gd name="connsiteX3" fmla="*/ 0 w 93751"/>
              <a:gd name="connsiteY3" fmla="*/ 1991880 h 1991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3751" h="1991880">
                <a:moveTo>
                  <a:pt x="0" y="0"/>
                </a:moveTo>
                <a:lnTo>
                  <a:pt x="93752" y="0"/>
                </a:lnTo>
                <a:lnTo>
                  <a:pt x="93752" y="1991880"/>
                </a:lnTo>
                <a:lnTo>
                  <a:pt x="0" y="1991880"/>
                </a:lnTo>
                <a:close/>
              </a:path>
            </a:pathLst>
          </a:custGeom>
          <a:solidFill>
            <a:srgbClr val="C71617"/>
          </a:solidFill>
          <a:ln w="194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3587BD63-76C2-C620-87B0-20200045C652}"/>
              </a:ext>
            </a:extLst>
          </p:cNvPr>
          <p:cNvSpPr/>
          <p:nvPr/>
        </p:nvSpPr>
        <p:spPr>
          <a:xfrm>
            <a:off x="6005888" y="2257187"/>
            <a:ext cx="2548372" cy="2651828"/>
          </a:xfrm>
          <a:custGeom>
            <a:avLst/>
            <a:gdLst>
              <a:gd name="connsiteX0" fmla="*/ 0 w 2548372"/>
              <a:gd name="connsiteY0" fmla="*/ 0 h 2651828"/>
              <a:gd name="connsiteX1" fmla="*/ 2548373 w 2548372"/>
              <a:gd name="connsiteY1" fmla="*/ 0 h 2651828"/>
              <a:gd name="connsiteX2" fmla="*/ 2548373 w 2548372"/>
              <a:gd name="connsiteY2" fmla="*/ 2651829 h 2651828"/>
              <a:gd name="connsiteX3" fmla="*/ 0 w 2548372"/>
              <a:gd name="connsiteY3" fmla="*/ 2651829 h 2651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8372" h="2651828">
                <a:moveTo>
                  <a:pt x="0" y="0"/>
                </a:moveTo>
                <a:lnTo>
                  <a:pt x="2548373" y="0"/>
                </a:lnTo>
                <a:lnTo>
                  <a:pt x="2548373" y="2651829"/>
                </a:lnTo>
                <a:lnTo>
                  <a:pt x="0" y="2651829"/>
                </a:lnTo>
                <a:close/>
              </a:path>
            </a:pathLst>
          </a:custGeom>
          <a:noFill/>
          <a:ln w="15957" cap="flat">
            <a:solidFill>
              <a:srgbClr val="00B0F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C201FBB-EC0A-36AD-3B10-497B226BCEFE}"/>
              </a:ext>
            </a:extLst>
          </p:cNvPr>
          <p:cNvSpPr/>
          <p:nvPr/>
        </p:nvSpPr>
        <p:spPr>
          <a:xfrm rot="10800000">
            <a:off x="3457515" y="2257187"/>
            <a:ext cx="2548372" cy="2638823"/>
          </a:xfrm>
          <a:custGeom>
            <a:avLst/>
            <a:gdLst>
              <a:gd name="connsiteX0" fmla="*/ 0 w 2548372"/>
              <a:gd name="connsiteY0" fmla="*/ 0 h 2638823"/>
              <a:gd name="connsiteX1" fmla="*/ 2548373 w 2548372"/>
              <a:gd name="connsiteY1" fmla="*/ 0 h 2638823"/>
              <a:gd name="connsiteX2" fmla="*/ 2548373 w 2548372"/>
              <a:gd name="connsiteY2" fmla="*/ 2638824 h 2638823"/>
              <a:gd name="connsiteX3" fmla="*/ 0 w 2548372"/>
              <a:gd name="connsiteY3" fmla="*/ 2638824 h 26388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8372" h="2638823">
                <a:moveTo>
                  <a:pt x="0" y="0"/>
                </a:moveTo>
                <a:lnTo>
                  <a:pt x="2548373" y="0"/>
                </a:lnTo>
                <a:lnTo>
                  <a:pt x="2548373" y="2638824"/>
                </a:lnTo>
                <a:lnTo>
                  <a:pt x="0" y="2638824"/>
                </a:lnTo>
                <a:close/>
              </a:path>
            </a:pathLst>
          </a:custGeom>
          <a:solidFill>
            <a:srgbClr val="00B0F0"/>
          </a:solidFill>
          <a:ln w="194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799E74CE-B553-A435-986A-1C4EB466F1ED}"/>
              </a:ext>
            </a:extLst>
          </p:cNvPr>
          <p:cNvSpPr/>
          <p:nvPr/>
        </p:nvSpPr>
        <p:spPr>
          <a:xfrm rot="10800000">
            <a:off x="3404156" y="2926355"/>
            <a:ext cx="93751" cy="1991880"/>
          </a:xfrm>
          <a:custGeom>
            <a:avLst/>
            <a:gdLst>
              <a:gd name="connsiteX0" fmla="*/ 0 w 93751"/>
              <a:gd name="connsiteY0" fmla="*/ 0 h 1991880"/>
              <a:gd name="connsiteX1" fmla="*/ 93752 w 93751"/>
              <a:gd name="connsiteY1" fmla="*/ 0 h 1991880"/>
              <a:gd name="connsiteX2" fmla="*/ 93752 w 93751"/>
              <a:gd name="connsiteY2" fmla="*/ 1991880 h 1991880"/>
              <a:gd name="connsiteX3" fmla="*/ 0 w 93751"/>
              <a:gd name="connsiteY3" fmla="*/ 1991880 h 1991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3751" h="1991880">
                <a:moveTo>
                  <a:pt x="0" y="0"/>
                </a:moveTo>
                <a:lnTo>
                  <a:pt x="93752" y="0"/>
                </a:lnTo>
                <a:lnTo>
                  <a:pt x="93752" y="1991880"/>
                </a:lnTo>
                <a:lnTo>
                  <a:pt x="0" y="1991880"/>
                </a:lnTo>
                <a:close/>
              </a:path>
            </a:pathLst>
          </a:custGeom>
          <a:solidFill>
            <a:srgbClr val="FFFFFF"/>
          </a:solidFill>
          <a:ln w="194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2910A067-3F5D-7F79-73CA-E6D9F9DAAA92}"/>
              </a:ext>
            </a:extLst>
          </p:cNvPr>
          <p:cNvSpPr/>
          <p:nvPr/>
        </p:nvSpPr>
        <p:spPr>
          <a:xfrm rot="10800000">
            <a:off x="8507288" y="2926355"/>
            <a:ext cx="93751" cy="1991880"/>
          </a:xfrm>
          <a:custGeom>
            <a:avLst/>
            <a:gdLst>
              <a:gd name="connsiteX0" fmla="*/ 0 w 93751"/>
              <a:gd name="connsiteY0" fmla="*/ 0 h 1991880"/>
              <a:gd name="connsiteX1" fmla="*/ 93751 w 93751"/>
              <a:gd name="connsiteY1" fmla="*/ 0 h 1991880"/>
              <a:gd name="connsiteX2" fmla="*/ 93751 w 93751"/>
              <a:gd name="connsiteY2" fmla="*/ 1991880 h 1991880"/>
              <a:gd name="connsiteX3" fmla="*/ 0 w 93751"/>
              <a:gd name="connsiteY3" fmla="*/ 1991880 h 1991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3751" h="1991880">
                <a:moveTo>
                  <a:pt x="0" y="0"/>
                </a:moveTo>
                <a:lnTo>
                  <a:pt x="93751" y="0"/>
                </a:lnTo>
                <a:lnTo>
                  <a:pt x="93751" y="1991880"/>
                </a:lnTo>
                <a:lnTo>
                  <a:pt x="0" y="1991880"/>
                </a:lnTo>
                <a:close/>
              </a:path>
            </a:pathLst>
          </a:custGeom>
          <a:solidFill>
            <a:srgbClr val="00B0F0"/>
          </a:solidFill>
          <a:ln w="194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B879FD48-FF0D-E83A-5CE6-5349A0E8A434}"/>
              </a:ext>
            </a:extLst>
          </p:cNvPr>
          <p:cNvSpPr/>
          <p:nvPr/>
        </p:nvSpPr>
        <p:spPr>
          <a:xfrm>
            <a:off x="1937304" y="2453424"/>
            <a:ext cx="463322" cy="332691"/>
          </a:xfrm>
          <a:custGeom>
            <a:avLst/>
            <a:gdLst>
              <a:gd name="connsiteX0" fmla="*/ 376171 w 463322"/>
              <a:gd name="connsiteY0" fmla="*/ 119373 h 332691"/>
              <a:gd name="connsiteX1" fmla="*/ 245928 w 463322"/>
              <a:gd name="connsiteY1" fmla="*/ 0 h 332691"/>
              <a:gd name="connsiteX2" fmla="*/ 126555 w 463322"/>
              <a:gd name="connsiteY2" fmla="*/ 75894 h 332691"/>
              <a:gd name="connsiteX3" fmla="*/ 108503 w 463322"/>
              <a:gd name="connsiteY3" fmla="*/ 72206 h 332691"/>
              <a:gd name="connsiteX4" fmla="*/ 43285 w 463322"/>
              <a:gd name="connsiteY4" fmla="*/ 137230 h 332691"/>
              <a:gd name="connsiteX5" fmla="*/ 46973 w 463322"/>
              <a:gd name="connsiteY5" fmla="*/ 158970 h 332691"/>
              <a:gd name="connsiteX6" fmla="*/ 0 w 463322"/>
              <a:gd name="connsiteY6" fmla="*/ 238552 h 332691"/>
              <a:gd name="connsiteX7" fmla="*/ 94140 w 463322"/>
              <a:gd name="connsiteY7" fmla="*/ 332692 h 332691"/>
              <a:gd name="connsiteX8" fmla="*/ 94140 w 463322"/>
              <a:gd name="connsiteY8" fmla="*/ 332692 h 332691"/>
              <a:gd name="connsiteX9" fmla="*/ 354820 w 463322"/>
              <a:gd name="connsiteY9" fmla="*/ 332692 h 332691"/>
              <a:gd name="connsiteX10" fmla="*/ 354820 w 463322"/>
              <a:gd name="connsiteY10" fmla="*/ 332692 h 332691"/>
              <a:gd name="connsiteX11" fmla="*/ 463323 w 463322"/>
              <a:gd name="connsiteY11" fmla="*/ 224188 h 332691"/>
              <a:gd name="connsiteX12" fmla="*/ 376171 w 463322"/>
              <a:gd name="connsiteY12" fmla="*/ 119373 h 332691"/>
              <a:gd name="connsiteX13" fmla="*/ 376171 w 463322"/>
              <a:gd name="connsiteY13" fmla="*/ 119373 h 332691"/>
              <a:gd name="connsiteX14" fmla="*/ 354431 w 463322"/>
              <a:gd name="connsiteY14" fmla="*/ 303965 h 332691"/>
              <a:gd name="connsiteX15" fmla="*/ 354431 w 463322"/>
              <a:gd name="connsiteY15" fmla="*/ 303965 h 332691"/>
              <a:gd name="connsiteX16" fmla="*/ 93752 w 463322"/>
              <a:gd name="connsiteY16" fmla="*/ 303965 h 332691"/>
              <a:gd name="connsiteX17" fmla="*/ 28533 w 463322"/>
              <a:gd name="connsiteY17" fmla="*/ 238940 h 332691"/>
              <a:gd name="connsiteX18" fmla="*/ 61142 w 463322"/>
              <a:gd name="connsiteY18" fmla="*/ 184592 h 332691"/>
              <a:gd name="connsiteX19" fmla="*/ 75700 w 463322"/>
              <a:gd name="connsiteY19" fmla="*/ 148488 h 332691"/>
              <a:gd name="connsiteX20" fmla="*/ 72012 w 463322"/>
              <a:gd name="connsiteY20" fmla="*/ 137619 h 332691"/>
              <a:gd name="connsiteX21" fmla="*/ 108115 w 463322"/>
              <a:gd name="connsiteY21" fmla="*/ 101516 h 332691"/>
              <a:gd name="connsiteX22" fmla="*/ 126167 w 463322"/>
              <a:gd name="connsiteY22" fmla="*/ 105204 h 332691"/>
              <a:gd name="connsiteX23" fmla="*/ 155088 w 463322"/>
              <a:gd name="connsiteY23" fmla="*/ 87152 h 332691"/>
              <a:gd name="connsiteX24" fmla="*/ 245540 w 463322"/>
              <a:gd name="connsiteY24" fmla="*/ 29309 h 332691"/>
              <a:gd name="connsiteX25" fmla="*/ 346861 w 463322"/>
              <a:gd name="connsiteY25" fmla="*/ 119761 h 332691"/>
              <a:gd name="connsiteX26" fmla="*/ 368601 w 463322"/>
              <a:gd name="connsiteY26" fmla="*/ 144995 h 332691"/>
              <a:gd name="connsiteX27" fmla="*/ 433819 w 463322"/>
              <a:gd name="connsiteY27" fmla="*/ 224577 h 332691"/>
              <a:gd name="connsiteX28" fmla="*/ 354431 w 463322"/>
              <a:gd name="connsiteY28" fmla="*/ 303965 h 332691"/>
              <a:gd name="connsiteX29" fmla="*/ 354431 w 463322"/>
              <a:gd name="connsiteY29" fmla="*/ 303965 h 3326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463322" h="332691">
                <a:moveTo>
                  <a:pt x="376171" y="119373"/>
                </a:moveTo>
                <a:cubicBezTo>
                  <a:pt x="368989" y="50661"/>
                  <a:pt x="314640" y="0"/>
                  <a:pt x="245928" y="0"/>
                </a:cubicBezTo>
                <a:cubicBezTo>
                  <a:pt x="195267" y="0"/>
                  <a:pt x="148294" y="32609"/>
                  <a:pt x="126555" y="75894"/>
                </a:cubicBezTo>
                <a:cubicBezTo>
                  <a:pt x="122867" y="72206"/>
                  <a:pt x="115685" y="72206"/>
                  <a:pt x="108503" y="72206"/>
                </a:cubicBezTo>
                <a:cubicBezTo>
                  <a:pt x="72400" y="72206"/>
                  <a:pt x="43285" y="101127"/>
                  <a:pt x="43285" y="137230"/>
                </a:cubicBezTo>
                <a:cubicBezTo>
                  <a:pt x="43285" y="144412"/>
                  <a:pt x="43285" y="151788"/>
                  <a:pt x="46973" y="158970"/>
                </a:cubicBezTo>
                <a:cubicBezTo>
                  <a:pt x="18052" y="173528"/>
                  <a:pt x="0" y="202449"/>
                  <a:pt x="0" y="238552"/>
                </a:cubicBezTo>
                <a:cubicBezTo>
                  <a:pt x="0" y="289213"/>
                  <a:pt x="43479" y="332692"/>
                  <a:pt x="94140" y="332692"/>
                </a:cubicBezTo>
                <a:lnTo>
                  <a:pt x="94140" y="332692"/>
                </a:lnTo>
                <a:cubicBezTo>
                  <a:pt x="354820" y="332692"/>
                  <a:pt x="354820" y="332692"/>
                  <a:pt x="354820" y="332692"/>
                </a:cubicBezTo>
                <a:lnTo>
                  <a:pt x="354820" y="332692"/>
                </a:lnTo>
                <a:cubicBezTo>
                  <a:pt x="416350" y="332692"/>
                  <a:pt x="463323" y="285719"/>
                  <a:pt x="463323" y="224188"/>
                </a:cubicBezTo>
                <a:cubicBezTo>
                  <a:pt x="462935" y="170034"/>
                  <a:pt x="426832" y="126749"/>
                  <a:pt x="376171" y="119373"/>
                </a:cubicBezTo>
                <a:lnTo>
                  <a:pt x="376171" y="119373"/>
                </a:lnTo>
                <a:close/>
                <a:moveTo>
                  <a:pt x="354431" y="303965"/>
                </a:moveTo>
                <a:lnTo>
                  <a:pt x="354431" y="303965"/>
                </a:lnTo>
                <a:cubicBezTo>
                  <a:pt x="93752" y="303965"/>
                  <a:pt x="93752" y="303965"/>
                  <a:pt x="93752" y="303965"/>
                </a:cubicBezTo>
                <a:cubicBezTo>
                  <a:pt x="57648" y="303965"/>
                  <a:pt x="28533" y="275043"/>
                  <a:pt x="28533" y="238940"/>
                </a:cubicBezTo>
                <a:cubicBezTo>
                  <a:pt x="28533" y="217201"/>
                  <a:pt x="39403" y="195461"/>
                  <a:pt x="61142" y="184592"/>
                </a:cubicBezTo>
                <a:cubicBezTo>
                  <a:pt x="82882" y="170034"/>
                  <a:pt x="82882" y="170034"/>
                  <a:pt x="75700" y="148488"/>
                </a:cubicBezTo>
                <a:cubicBezTo>
                  <a:pt x="72012" y="144800"/>
                  <a:pt x="72012" y="141307"/>
                  <a:pt x="72012" y="137619"/>
                </a:cubicBezTo>
                <a:cubicBezTo>
                  <a:pt x="72012" y="115879"/>
                  <a:pt x="86570" y="101516"/>
                  <a:pt x="108115" y="101516"/>
                </a:cubicBezTo>
                <a:cubicBezTo>
                  <a:pt x="108115" y="101516"/>
                  <a:pt x="118985" y="101516"/>
                  <a:pt x="126167" y="105204"/>
                </a:cubicBezTo>
                <a:cubicBezTo>
                  <a:pt x="144218" y="112385"/>
                  <a:pt x="147906" y="105204"/>
                  <a:pt x="155088" y="87152"/>
                </a:cubicBezTo>
                <a:cubicBezTo>
                  <a:pt x="169646" y="51049"/>
                  <a:pt x="205749" y="29309"/>
                  <a:pt x="245540" y="29309"/>
                </a:cubicBezTo>
                <a:cubicBezTo>
                  <a:pt x="296201" y="29309"/>
                  <a:pt x="339680" y="69100"/>
                  <a:pt x="346861" y="119761"/>
                </a:cubicBezTo>
                <a:cubicBezTo>
                  <a:pt x="346861" y="141501"/>
                  <a:pt x="346861" y="141501"/>
                  <a:pt x="368601" y="144995"/>
                </a:cubicBezTo>
                <a:cubicBezTo>
                  <a:pt x="404704" y="152176"/>
                  <a:pt x="433819" y="184786"/>
                  <a:pt x="433819" y="224577"/>
                </a:cubicBezTo>
                <a:cubicBezTo>
                  <a:pt x="434013" y="267667"/>
                  <a:pt x="397910" y="303965"/>
                  <a:pt x="354431" y="303965"/>
                </a:cubicBezTo>
                <a:lnTo>
                  <a:pt x="354431" y="303965"/>
                </a:lnTo>
                <a:close/>
              </a:path>
            </a:pathLst>
          </a:custGeom>
          <a:solidFill>
            <a:srgbClr val="00B0F0"/>
          </a:solidFill>
          <a:ln w="194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7742EC40-B66B-397D-E619-ED4B6C6F81D5}"/>
              </a:ext>
            </a:extLst>
          </p:cNvPr>
          <p:cNvSpPr/>
          <p:nvPr/>
        </p:nvSpPr>
        <p:spPr>
          <a:xfrm>
            <a:off x="4646005" y="2462741"/>
            <a:ext cx="360950" cy="360448"/>
          </a:xfrm>
          <a:custGeom>
            <a:avLst/>
            <a:gdLst>
              <a:gd name="connsiteX0" fmla="*/ 332692 w 360950"/>
              <a:gd name="connsiteY0" fmla="*/ 28145 h 360448"/>
              <a:gd name="connsiteX1" fmla="*/ 265144 w 360950"/>
              <a:gd name="connsiteY1" fmla="*/ 0 h 360448"/>
              <a:gd name="connsiteX2" fmla="*/ 211572 w 360950"/>
              <a:gd name="connsiteY2" fmla="*/ 22516 h 360448"/>
              <a:gd name="connsiteX3" fmla="*/ 157999 w 360950"/>
              <a:gd name="connsiteY3" fmla="*/ 76088 h 360448"/>
              <a:gd name="connsiteX4" fmla="*/ 155088 w 360950"/>
              <a:gd name="connsiteY4" fmla="*/ 76088 h 360448"/>
              <a:gd name="connsiteX5" fmla="*/ 155088 w 360950"/>
              <a:gd name="connsiteY5" fmla="*/ 76088 h 360448"/>
              <a:gd name="connsiteX6" fmla="*/ 155088 w 360950"/>
              <a:gd name="connsiteY6" fmla="*/ 76088 h 360448"/>
              <a:gd name="connsiteX7" fmla="*/ 39597 w 360950"/>
              <a:gd name="connsiteY7" fmla="*/ 194297 h 360448"/>
              <a:gd name="connsiteX8" fmla="*/ 28339 w 360950"/>
              <a:gd name="connsiteY8" fmla="*/ 214095 h 360448"/>
              <a:gd name="connsiteX9" fmla="*/ 2912 w 360950"/>
              <a:gd name="connsiteY9" fmla="*/ 309788 h 360448"/>
              <a:gd name="connsiteX10" fmla="*/ 0 w 360950"/>
              <a:gd name="connsiteY10" fmla="*/ 321046 h 360448"/>
              <a:gd name="connsiteX11" fmla="*/ 39403 w 360950"/>
              <a:gd name="connsiteY11" fmla="*/ 360448 h 360448"/>
              <a:gd name="connsiteX12" fmla="*/ 53573 w 360950"/>
              <a:gd name="connsiteY12" fmla="*/ 357537 h 360448"/>
              <a:gd name="connsiteX13" fmla="*/ 149265 w 360950"/>
              <a:gd name="connsiteY13" fmla="*/ 332109 h 360448"/>
              <a:gd name="connsiteX14" fmla="*/ 166152 w 360950"/>
              <a:gd name="connsiteY14" fmla="*/ 320852 h 360448"/>
              <a:gd name="connsiteX15" fmla="*/ 337933 w 360950"/>
              <a:gd name="connsiteY15" fmla="*/ 149071 h 360448"/>
              <a:gd name="connsiteX16" fmla="*/ 332692 w 360950"/>
              <a:gd name="connsiteY16" fmla="*/ 28145 h 360448"/>
              <a:gd name="connsiteX17" fmla="*/ 332692 w 360950"/>
              <a:gd name="connsiteY17" fmla="*/ 28145 h 360448"/>
              <a:gd name="connsiteX18" fmla="*/ 180515 w 360950"/>
              <a:gd name="connsiteY18" fmla="*/ 267473 h 360448"/>
              <a:gd name="connsiteX19" fmla="*/ 171975 w 360950"/>
              <a:gd name="connsiteY19" fmla="*/ 239328 h 360448"/>
              <a:gd name="connsiteX20" fmla="*/ 278925 w 360950"/>
              <a:gd name="connsiteY20" fmla="*/ 132378 h 360448"/>
              <a:gd name="connsiteX21" fmla="*/ 267668 w 360950"/>
              <a:gd name="connsiteY21" fmla="*/ 188668 h 360448"/>
              <a:gd name="connsiteX22" fmla="*/ 267668 w 360950"/>
              <a:gd name="connsiteY22" fmla="*/ 188668 h 360448"/>
              <a:gd name="connsiteX23" fmla="*/ 267668 w 360950"/>
              <a:gd name="connsiteY23" fmla="*/ 188668 h 360448"/>
              <a:gd name="connsiteX24" fmla="*/ 180321 w 360950"/>
              <a:gd name="connsiteY24" fmla="*/ 276014 h 360448"/>
              <a:gd name="connsiteX25" fmla="*/ 180515 w 360950"/>
              <a:gd name="connsiteY25" fmla="*/ 267473 h 360448"/>
              <a:gd name="connsiteX26" fmla="*/ 180515 w 360950"/>
              <a:gd name="connsiteY26" fmla="*/ 267473 h 360448"/>
              <a:gd name="connsiteX27" fmla="*/ 166540 w 360950"/>
              <a:gd name="connsiteY27" fmla="*/ 228070 h 360448"/>
              <a:gd name="connsiteX28" fmla="*/ 152371 w 360950"/>
              <a:gd name="connsiteY28" fmla="*/ 208272 h 360448"/>
              <a:gd name="connsiteX29" fmla="*/ 129855 w 360950"/>
              <a:gd name="connsiteY29" fmla="*/ 191385 h 360448"/>
              <a:gd name="connsiteX30" fmla="*/ 236805 w 360950"/>
              <a:gd name="connsiteY30" fmla="*/ 84435 h 360448"/>
              <a:gd name="connsiteX31" fmla="*/ 259321 w 360950"/>
              <a:gd name="connsiteY31" fmla="*/ 101322 h 360448"/>
              <a:gd name="connsiteX32" fmla="*/ 273490 w 360950"/>
              <a:gd name="connsiteY32" fmla="*/ 121120 h 360448"/>
              <a:gd name="connsiteX33" fmla="*/ 166540 w 360950"/>
              <a:gd name="connsiteY33" fmla="*/ 228070 h 360448"/>
              <a:gd name="connsiteX34" fmla="*/ 166540 w 360950"/>
              <a:gd name="connsiteY34" fmla="*/ 228070 h 360448"/>
              <a:gd name="connsiteX35" fmla="*/ 166540 w 360950"/>
              <a:gd name="connsiteY35" fmla="*/ 228070 h 360448"/>
              <a:gd name="connsiteX36" fmla="*/ 118597 w 360950"/>
              <a:gd name="connsiteY36" fmla="*/ 185756 h 360448"/>
              <a:gd name="connsiteX37" fmla="*/ 84823 w 360950"/>
              <a:gd name="connsiteY37" fmla="*/ 180127 h 360448"/>
              <a:gd name="connsiteX38" fmla="*/ 172169 w 360950"/>
              <a:gd name="connsiteY38" fmla="*/ 92781 h 360448"/>
              <a:gd name="connsiteX39" fmla="*/ 225741 w 360950"/>
              <a:gd name="connsiteY39" fmla="*/ 81523 h 360448"/>
              <a:gd name="connsiteX40" fmla="*/ 118597 w 360950"/>
              <a:gd name="connsiteY40" fmla="*/ 185756 h 360448"/>
              <a:gd name="connsiteX41" fmla="*/ 118597 w 360950"/>
              <a:gd name="connsiteY41" fmla="*/ 185756 h 360448"/>
              <a:gd name="connsiteX42" fmla="*/ 118597 w 360950"/>
              <a:gd name="connsiteY42" fmla="*/ 185756 h 360448"/>
              <a:gd name="connsiteX43" fmla="*/ 48137 w 360950"/>
              <a:gd name="connsiteY43" fmla="*/ 335021 h 360448"/>
              <a:gd name="connsiteX44" fmla="*/ 39597 w 360950"/>
              <a:gd name="connsiteY44" fmla="*/ 337933 h 360448"/>
              <a:gd name="connsiteX45" fmla="*/ 22710 w 360950"/>
              <a:gd name="connsiteY45" fmla="*/ 321046 h 360448"/>
              <a:gd name="connsiteX46" fmla="*/ 22710 w 360950"/>
              <a:gd name="connsiteY46" fmla="*/ 315417 h 360448"/>
              <a:gd name="connsiteX47" fmla="*/ 36880 w 360950"/>
              <a:gd name="connsiteY47" fmla="*/ 270385 h 360448"/>
              <a:gd name="connsiteX48" fmla="*/ 73565 w 360950"/>
              <a:gd name="connsiteY48" fmla="*/ 287272 h 360448"/>
              <a:gd name="connsiteX49" fmla="*/ 90452 w 360950"/>
              <a:gd name="connsiteY49" fmla="*/ 326675 h 360448"/>
              <a:gd name="connsiteX50" fmla="*/ 48137 w 360950"/>
              <a:gd name="connsiteY50" fmla="*/ 335021 h 360448"/>
              <a:gd name="connsiteX51" fmla="*/ 48137 w 360950"/>
              <a:gd name="connsiteY51" fmla="*/ 335021 h 360448"/>
              <a:gd name="connsiteX52" fmla="*/ 48137 w 360950"/>
              <a:gd name="connsiteY52" fmla="*/ 335021 h 360448"/>
              <a:gd name="connsiteX53" fmla="*/ 98798 w 360950"/>
              <a:gd name="connsiteY53" fmla="*/ 323763 h 360448"/>
              <a:gd name="connsiteX54" fmla="*/ 81911 w 360950"/>
              <a:gd name="connsiteY54" fmla="*/ 278731 h 360448"/>
              <a:gd name="connsiteX55" fmla="*/ 39597 w 360950"/>
              <a:gd name="connsiteY55" fmla="*/ 258933 h 360448"/>
              <a:gd name="connsiteX56" fmla="*/ 50855 w 360950"/>
              <a:gd name="connsiteY56" fmla="*/ 219530 h 360448"/>
              <a:gd name="connsiteX57" fmla="*/ 53766 w 360950"/>
              <a:gd name="connsiteY57" fmla="*/ 210989 h 360448"/>
              <a:gd name="connsiteX58" fmla="*/ 135484 w 360950"/>
              <a:gd name="connsiteY58" fmla="*/ 225159 h 360448"/>
              <a:gd name="connsiteX59" fmla="*/ 146742 w 360950"/>
              <a:gd name="connsiteY59" fmla="*/ 309594 h 360448"/>
              <a:gd name="connsiteX60" fmla="*/ 141113 w 360950"/>
              <a:gd name="connsiteY60" fmla="*/ 312505 h 360448"/>
              <a:gd name="connsiteX61" fmla="*/ 98798 w 360950"/>
              <a:gd name="connsiteY61" fmla="*/ 323763 h 360448"/>
              <a:gd name="connsiteX62" fmla="*/ 98798 w 360950"/>
              <a:gd name="connsiteY62" fmla="*/ 323763 h 360448"/>
              <a:gd name="connsiteX63" fmla="*/ 98798 w 360950"/>
              <a:gd name="connsiteY63" fmla="*/ 323763 h 360448"/>
              <a:gd name="connsiteX64" fmla="*/ 324151 w 360950"/>
              <a:gd name="connsiteY64" fmla="*/ 132378 h 360448"/>
              <a:gd name="connsiteX65" fmla="*/ 304353 w 360950"/>
              <a:gd name="connsiteY65" fmla="*/ 152176 h 360448"/>
              <a:gd name="connsiteX66" fmla="*/ 304353 w 360950"/>
              <a:gd name="connsiteY66" fmla="*/ 143636 h 360448"/>
              <a:gd name="connsiteX67" fmla="*/ 276208 w 360950"/>
              <a:gd name="connsiteY67" fmla="*/ 84435 h 360448"/>
              <a:gd name="connsiteX68" fmla="*/ 208660 w 360950"/>
              <a:gd name="connsiteY68" fmla="*/ 56290 h 360448"/>
              <a:gd name="connsiteX69" fmla="*/ 228459 w 360950"/>
              <a:gd name="connsiteY69" fmla="*/ 36491 h 360448"/>
              <a:gd name="connsiteX70" fmla="*/ 265144 w 360950"/>
              <a:gd name="connsiteY70" fmla="*/ 22322 h 360448"/>
              <a:gd name="connsiteX71" fmla="*/ 315805 w 360950"/>
              <a:gd name="connsiteY71" fmla="*/ 44838 h 360448"/>
              <a:gd name="connsiteX72" fmla="*/ 338321 w 360950"/>
              <a:gd name="connsiteY72" fmla="*/ 92781 h 360448"/>
              <a:gd name="connsiteX73" fmla="*/ 324151 w 360950"/>
              <a:gd name="connsiteY73" fmla="*/ 132378 h 360448"/>
              <a:gd name="connsiteX74" fmla="*/ 324151 w 360950"/>
              <a:gd name="connsiteY74" fmla="*/ 132378 h 360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360950" h="360448">
                <a:moveTo>
                  <a:pt x="332692" y="28145"/>
                </a:moveTo>
                <a:cubicBezTo>
                  <a:pt x="312893" y="11258"/>
                  <a:pt x="287660" y="0"/>
                  <a:pt x="265144" y="0"/>
                </a:cubicBezTo>
                <a:cubicBezTo>
                  <a:pt x="245346" y="0"/>
                  <a:pt x="225741" y="8541"/>
                  <a:pt x="211572" y="22516"/>
                </a:cubicBezTo>
                <a:cubicBezTo>
                  <a:pt x="157999" y="76088"/>
                  <a:pt x="157999" y="76088"/>
                  <a:pt x="157999" y="76088"/>
                </a:cubicBezTo>
                <a:cubicBezTo>
                  <a:pt x="157999" y="76088"/>
                  <a:pt x="157999" y="76088"/>
                  <a:pt x="155088" y="76088"/>
                </a:cubicBezTo>
                <a:lnTo>
                  <a:pt x="155088" y="76088"/>
                </a:lnTo>
                <a:lnTo>
                  <a:pt x="155088" y="76088"/>
                </a:lnTo>
                <a:cubicBezTo>
                  <a:pt x="39597" y="194297"/>
                  <a:pt x="39597" y="194297"/>
                  <a:pt x="39597" y="194297"/>
                </a:cubicBezTo>
                <a:cubicBezTo>
                  <a:pt x="33968" y="199926"/>
                  <a:pt x="31057" y="205555"/>
                  <a:pt x="28339" y="214095"/>
                </a:cubicBezTo>
                <a:cubicBezTo>
                  <a:pt x="2912" y="309788"/>
                  <a:pt x="2912" y="309788"/>
                  <a:pt x="2912" y="309788"/>
                </a:cubicBezTo>
                <a:cubicBezTo>
                  <a:pt x="2912" y="309788"/>
                  <a:pt x="0" y="318328"/>
                  <a:pt x="0" y="321046"/>
                </a:cubicBezTo>
                <a:cubicBezTo>
                  <a:pt x="0" y="343562"/>
                  <a:pt x="16887" y="360448"/>
                  <a:pt x="39403" y="360448"/>
                </a:cubicBezTo>
                <a:cubicBezTo>
                  <a:pt x="45032" y="360448"/>
                  <a:pt x="53573" y="357537"/>
                  <a:pt x="53573" y="357537"/>
                </a:cubicBezTo>
                <a:cubicBezTo>
                  <a:pt x="149265" y="332109"/>
                  <a:pt x="149265" y="332109"/>
                  <a:pt x="149265" y="332109"/>
                </a:cubicBezTo>
                <a:cubicBezTo>
                  <a:pt x="154894" y="332109"/>
                  <a:pt x="160523" y="326480"/>
                  <a:pt x="166152" y="320852"/>
                </a:cubicBezTo>
                <a:cubicBezTo>
                  <a:pt x="337933" y="149071"/>
                  <a:pt x="337933" y="149071"/>
                  <a:pt x="337933" y="149071"/>
                </a:cubicBezTo>
                <a:cubicBezTo>
                  <a:pt x="372095" y="118208"/>
                  <a:pt x="366466" y="64830"/>
                  <a:pt x="332692" y="28145"/>
                </a:cubicBezTo>
                <a:lnTo>
                  <a:pt x="332692" y="28145"/>
                </a:lnTo>
                <a:close/>
                <a:moveTo>
                  <a:pt x="180515" y="267473"/>
                </a:moveTo>
                <a:cubicBezTo>
                  <a:pt x="180515" y="258933"/>
                  <a:pt x="177604" y="247675"/>
                  <a:pt x="171975" y="239328"/>
                </a:cubicBezTo>
                <a:cubicBezTo>
                  <a:pt x="278925" y="132378"/>
                  <a:pt x="278925" y="132378"/>
                  <a:pt x="278925" y="132378"/>
                </a:cubicBezTo>
                <a:cubicBezTo>
                  <a:pt x="284554" y="152176"/>
                  <a:pt x="281837" y="174692"/>
                  <a:pt x="267668" y="188668"/>
                </a:cubicBezTo>
                <a:lnTo>
                  <a:pt x="267668" y="188668"/>
                </a:lnTo>
                <a:lnTo>
                  <a:pt x="267668" y="188668"/>
                </a:lnTo>
                <a:cubicBezTo>
                  <a:pt x="180321" y="276014"/>
                  <a:pt x="180321" y="276014"/>
                  <a:pt x="180321" y="276014"/>
                </a:cubicBezTo>
                <a:cubicBezTo>
                  <a:pt x="180515" y="273102"/>
                  <a:pt x="180515" y="270191"/>
                  <a:pt x="180515" y="267473"/>
                </a:cubicBezTo>
                <a:lnTo>
                  <a:pt x="180515" y="267473"/>
                </a:lnTo>
                <a:close/>
                <a:moveTo>
                  <a:pt x="166540" y="228070"/>
                </a:moveTo>
                <a:cubicBezTo>
                  <a:pt x="163629" y="222441"/>
                  <a:pt x="157999" y="213901"/>
                  <a:pt x="152371" y="208272"/>
                </a:cubicBezTo>
                <a:cubicBezTo>
                  <a:pt x="143830" y="202643"/>
                  <a:pt x="138201" y="197014"/>
                  <a:pt x="129855" y="191385"/>
                </a:cubicBezTo>
                <a:cubicBezTo>
                  <a:pt x="236805" y="84435"/>
                  <a:pt x="236805" y="84435"/>
                  <a:pt x="236805" y="84435"/>
                </a:cubicBezTo>
                <a:cubicBezTo>
                  <a:pt x="245346" y="87346"/>
                  <a:pt x="253692" y="92975"/>
                  <a:pt x="259321" y="101322"/>
                </a:cubicBezTo>
                <a:cubicBezTo>
                  <a:pt x="264950" y="106951"/>
                  <a:pt x="270579" y="112579"/>
                  <a:pt x="273490" y="121120"/>
                </a:cubicBezTo>
                <a:lnTo>
                  <a:pt x="166540" y="228070"/>
                </a:lnTo>
                <a:lnTo>
                  <a:pt x="166540" y="228070"/>
                </a:lnTo>
                <a:lnTo>
                  <a:pt x="166540" y="228070"/>
                </a:lnTo>
                <a:close/>
                <a:moveTo>
                  <a:pt x="118597" y="185756"/>
                </a:moveTo>
                <a:cubicBezTo>
                  <a:pt x="107339" y="182845"/>
                  <a:pt x="96081" y="180127"/>
                  <a:pt x="84823" y="180127"/>
                </a:cubicBezTo>
                <a:cubicBezTo>
                  <a:pt x="172169" y="92781"/>
                  <a:pt x="172169" y="92781"/>
                  <a:pt x="172169" y="92781"/>
                </a:cubicBezTo>
                <a:cubicBezTo>
                  <a:pt x="186339" y="78612"/>
                  <a:pt x="205943" y="75894"/>
                  <a:pt x="225741" y="81523"/>
                </a:cubicBezTo>
                <a:lnTo>
                  <a:pt x="118597" y="185756"/>
                </a:lnTo>
                <a:lnTo>
                  <a:pt x="118597" y="185756"/>
                </a:lnTo>
                <a:lnTo>
                  <a:pt x="118597" y="185756"/>
                </a:lnTo>
                <a:close/>
                <a:moveTo>
                  <a:pt x="48137" y="335021"/>
                </a:moveTo>
                <a:cubicBezTo>
                  <a:pt x="45226" y="337933"/>
                  <a:pt x="42509" y="337933"/>
                  <a:pt x="39597" y="337933"/>
                </a:cubicBezTo>
                <a:cubicBezTo>
                  <a:pt x="31057" y="337933"/>
                  <a:pt x="22710" y="329392"/>
                  <a:pt x="22710" y="321046"/>
                </a:cubicBezTo>
                <a:cubicBezTo>
                  <a:pt x="22710" y="318134"/>
                  <a:pt x="22710" y="315417"/>
                  <a:pt x="22710" y="315417"/>
                </a:cubicBezTo>
                <a:cubicBezTo>
                  <a:pt x="36880" y="270385"/>
                  <a:pt x="36880" y="270385"/>
                  <a:pt x="36880" y="270385"/>
                </a:cubicBezTo>
                <a:cubicBezTo>
                  <a:pt x="48137" y="270385"/>
                  <a:pt x="62307" y="276014"/>
                  <a:pt x="73565" y="287272"/>
                </a:cubicBezTo>
                <a:cubicBezTo>
                  <a:pt x="84823" y="298530"/>
                  <a:pt x="90452" y="312699"/>
                  <a:pt x="90452" y="326675"/>
                </a:cubicBezTo>
                <a:lnTo>
                  <a:pt x="48137" y="335021"/>
                </a:lnTo>
                <a:lnTo>
                  <a:pt x="48137" y="335021"/>
                </a:lnTo>
                <a:lnTo>
                  <a:pt x="48137" y="335021"/>
                </a:lnTo>
                <a:close/>
                <a:moveTo>
                  <a:pt x="98798" y="323763"/>
                </a:moveTo>
                <a:cubicBezTo>
                  <a:pt x="98798" y="306876"/>
                  <a:pt x="93169" y="292707"/>
                  <a:pt x="81911" y="278731"/>
                </a:cubicBezTo>
                <a:cubicBezTo>
                  <a:pt x="70653" y="267473"/>
                  <a:pt x="53766" y="261844"/>
                  <a:pt x="39597" y="258933"/>
                </a:cubicBezTo>
                <a:cubicBezTo>
                  <a:pt x="50855" y="219530"/>
                  <a:pt x="50855" y="219530"/>
                  <a:pt x="50855" y="219530"/>
                </a:cubicBezTo>
                <a:cubicBezTo>
                  <a:pt x="50855" y="216618"/>
                  <a:pt x="53766" y="213901"/>
                  <a:pt x="53766" y="210989"/>
                </a:cubicBezTo>
                <a:cubicBezTo>
                  <a:pt x="76282" y="194103"/>
                  <a:pt x="112968" y="199732"/>
                  <a:pt x="135484" y="225159"/>
                </a:cubicBezTo>
                <a:cubicBezTo>
                  <a:pt x="160911" y="250586"/>
                  <a:pt x="166540" y="287078"/>
                  <a:pt x="146742" y="309594"/>
                </a:cubicBezTo>
                <a:cubicBezTo>
                  <a:pt x="143830" y="309594"/>
                  <a:pt x="143830" y="312505"/>
                  <a:pt x="141113" y="312505"/>
                </a:cubicBezTo>
                <a:lnTo>
                  <a:pt x="98798" y="323763"/>
                </a:lnTo>
                <a:lnTo>
                  <a:pt x="98798" y="323763"/>
                </a:lnTo>
                <a:lnTo>
                  <a:pt x="98798" y="323763"/>
                </a:lnTo>
                <a:close/>
                <a:moveTo>
                  <a:pt x="324151" y="132378"/>
                </a:moveTo>
                <a:cubicBezTo>
                  <a:pt x="304353" y="152176"/>
                  <a:pt x="304353" y="152176"/>
                  <a:pt x="304353" y="152176"/>
                </a:cubicBezTo>
                <a:cubicBezTo>
                  <a:pt x="304353" y="149265"/>
                  <a:pt x="304353" y="146547"/>
                  <a:pt x="304353" y="143636"/>
                </a:cubicBezTo>
                <a:cubicBezTo>
                  <a:pt x="301441" y="121120"/>
                  <a:pt x="293095" y="101322"/>
                  <a:pt x="276208" y="84435"/>
                </a:cubicBezTo>
                <a:cubicBezTo>
                  <a:pt x="256410" y="67548"/>
                  <a:pt x="233894" y="56290"/>
                  <a:pt x="208660" y="56290"/>
                </a:cubicBezTo>
                <a:cubicBezTo>
                  <a:pt x="228459" y="36491"/>
                  <a:pt x="228459" y="36491"/>
                  <a:pt x="228459" y="36491"/>
                </a:cubicBezTo>
                <a:cubicBezTo>
                  <a:pt x="236999" y="27951"/>
                  <a:pt x="250975" y="22322"/>
                  <a:pt x="265144" y="22322"/>
                </a:cubicBezTo>
                <a:cubicBezTo>
                  <a:pt x="282031" y="22322"/>
                  <a:pt x="301830" y="30862"/>
                  <a:pt x="315805" y="44838"/>
                </a:cubicBezTo>
                <a:cubicBezTo>
                  <a:pt x="329974" y="59007"/>
                  <a:pt x="338321" y="75894"/>
                  <a:pt x="338321" y="92781"/>
                </a:cubicBezTo>
                <a:cubicBezTo>
                  <a:pt x="338321" y="106951"/>
                  <a:pt x="332692" y="121120"/>
                  <a:pt x="324151" y="132378"/>
                </a:cubicBezTo>
                <a:lnTo>
                  <a:pt x="324151" y="132378"/>
                </a:lnTo>
                <a:close/>
              </a:path>
            </a:pathLst>
          </a:custGeom>
          <a:solidFill>
            <a:srgbClr val="FFFFFF"/>
          </a:solidFill>
          <a:ln w="194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75" name="Graphic 34">
            <a:extLst>
              <a:ext uri="{FF2B5EF4-FFF2-40B4-BE49-F238E27FC236}">
                <a16:creationId xmlns:a16="http://schemas.microsoft.com/office/drawing/2014/main" id="{607BDDDC-7196-FE8F-A225-78658C1BB2A5}"/>
              </a:ext>
            </a:extLst>
          </p:cNvPr>
          <p:cNvGrpSpPr/>
          <p:nvPr/>
        </p:nvGrpSpPr>
        <p:grpSpPr>
          <a:xfrm>
            <a:off x="7146871" y="2452923"/>
            <a:ext cx="380756" cy="332174"/>
            <a:chOff x="7146871" y="2452923"/>
            <a:chExt cx="380756" cy="332174"/>
          </a:xfrm>
          <a:solidFill>
            <a:srgbClr val="00B0F0"/>
          </a:solidFill>
        </p:grpSpPr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7F5DCFB4-23E7-6401-7E32-57DB7B71B3A2}"/>
                </a:ext>
              </a:extLst>
            </p:cNvPr>
            <p:cNvSpPr/>
            <p:nvPr/>
          </p:nvSpPr>
          <p:spPr>
            <a:xfrm>
              <a:off x="7146871" y="2452923"/>
              <a:ext cx="380756" cy="332174"/>
            </a:xfrm>
            <a:custGeom>
              <a:avLst/>
              <a:gdLst>
                <a:gd name="connsiteX0" fmla="*/ 347395 w 380756"/>
                <a:gd name="connsiteY0" fmla="*/ 32723 h 332174"/>
                <a:gd name="connsiteX1" fmla="*/ 190366 w 380756"/>
                <a:gd name="connsiteY1" fmla="*/ 29811 h 332174"/>
                <a:gd name="connsiteX2" fmla="*/ 33337 w 380756"/>
                <a:gd name="connsiteY2" fmla="*/ 32723 h 332174"/>
                <a:gd name="connsiteX3" fmla="*/ 33337 w 380756"/>
                <a:gd name="connsiteY3" fmla="*/ 193246 h 332174"/>
                <a:gd name="connsiteX4" fmla="*/ 163774 w 380756"/>
                <a:gd name="connsiteY4" fmla="*/ 320965 h 332174"/>
                <a:gd name="connsiteX5" fmla="*/ 217152 w 380756"/>
                <a:gd name="connsiteY5" fmla="*/ 320965 h 332174"/>
                <a:gd name="connsiteX6" fmla="*/ 347589 w 380756"/>
                <a:gd name="connsiteY6" fmla="*/ 193246 h 332174"/>
                <a:gd name="connsiteX7" fmla="*/ 347395 w 380756"/>
                <a:gd name="connsiteY7" fmla="*/ 32723 h 332174"/>
                <a:gd name="connsiteX8" fmla="*/ 347395 w 380756"/>
                <a:gd name="connsiteY8" fmla="*/ 32723 h 332174"/>
                <a:gd name="connsiteX9" fmla="*/ 329732 w 380756"/>
                <a:gd name="connsiteY9" fmla="*/ 175388 h 332174"/>
                <a:gd name="connsiteX10" fmla="*/ 199295 w 380756"/>
                <a:gd name="connsiteY10" fmla="*/ 306213 h 332174"/>
                <a:gd name="connsiteX11" fmla="*/ 181438 w 380756"/>
                <a:gd name="connsiteY11" fmla="*/ 306213 h 332174"/>
                <a:gd name="connsiteX12" fmla="*/ 51001 w 380756"/>
                <a:gd name="connsiteY12" fmla="*/ 175388 h 332174"/>
                <a:gd name="connsiteX13" fmla="*/ 51001 w 380756"/>
                <a:gd name="connsiteY13" fmla="*/ 50580 h 332174"/>
                <a:gd name="connsiteX14" fmla="*/ 175420 w 380756"/>
                <a:gd name="connsiteY14" fmla="*/ 47669 h 332174"/>
                <a:gd name="connsiteX15" fmla="*/ 190172 w 380756"/>
                <a:gd name="connsiteY15" fmla="*/ 62615 h 332174"/>
                <a:gd name="connsiteX16" fmla="*/ 204924 w 380756"/>
                <a:gd name="connsiteY16" fmla="*/ 47669 h 332174"/>
                <a:gd name="connsiteX17" fmla="*/ 329344 w 380756"/>
                <a:gd name="connsiteY17" fmla="*/ 50580 h 332174"/>
                <a:gd name="connsiteX18" fmla="*/ 329732 w 380756"/>
                <a:gd name="connsiteY18" fmla="*/ 175388 h 332174"/>
                <a:gd name="connsiteX19" fmla="*/ 329732 w 380756"/>
                <a:gd name="connsiteY19" fmla="*/ 175388 h 3321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80756" h="332174">
                  <a:moveTo>
                    <a:pt x="347395" y="32723"/>
                  </a:moveTo>
                  <a:cubicBezTo>
                    <a:pt x="302946" y="-8815"/>
                    <a:pt x="234816" y="-11921"/>
                    <a:pt x="190366" y="29811"/>
                  </a:cubicBezTo>
                  <a:cubicBezTo>
                    <a:pt x="145917" y="-11727"/>
                    <a:pt x="77787" y="-8815"/>
                    <a:pt x="33337" y="32723"/>
                  </a:cubicBezTo>
                  <a:cubicBezTo>
                    <a:pt x="-11112" y="77366"/>
                    <a:pt x="-11112" y="148602"/>
                    <a:pt x="33337" y="193246"/>
                  </a:cubicBezTo>
                  <a:cubicBezTo>
                    <a:pt x="48089" y="205086"/>
                    <a:pt x="163774" y="320965"/>
                    <a:pt x="163774" y="320965"/>
                  </a:cubicBezTo>
                  <a:cubicBezTo>
                    <a:pt x="178526" y="335911"/>
                    <a:pt x="202207" y="335911"/>
                    <a:pt x="217152" y="320965"/>
                  </a:cubicBezTo>
                  <a:cubicBezTo>
                    <a:pt x="217152" y="320965"/>
                    <a:pt x="344484" y="193246"/>
                    <a:pt x="347589" y="193246"/>
                  </a:cubicBezTo>
                  <a:cubicBezTo>
                    <a:pt x="391845" y="148602"/>
                    <a:pt x="391845" y="77366"/>
                    <a:pt x="347395" y="32723"/>
                  </a:cubicBezTo>
                  <a:lnTo>
                    <a:pt x="347395" y="32723"/>
                  </a:lnTo>
                  <a:close/>
                  <a:moveTo>
                    <a:pt x="329732" y="175388"/>
                  </a:moveTo>
                  <a:cubicBezTo>
                    <a:pt x="199295" y="306213"/>
                    <a:pt x="199295" y="306213"/>
                    <a:pt x="199295" y="306213"/>
                  </a:cubicBezTo>
                  <a:cubicBezTo>
                    <a:pt x="193278" y="309125"/>
                    <a:pt x="187455" y="309125"/>
                    <a:pt x="181438" y="306213"/>
                  </a:cubicBezTo>
                  <a:cubicBezTo>
                    <a:pt x="51001" y="175388"/>
                    <a:pt x="51001" y="175388"/>
                    <a:pt x="51001" y="175388"/>
                  </a:cubicBezTo>
                  <a:cubicBezTo>
                    <a:pt x="15480" y="139673"/>
                    <a:pt x="15480" y="83189"/>
                    <a:pt x="51001" y="50580"/>
                  </a:cubicBezTo>
                  <a:cubicBezTo>
                    <a:pt x="83610" y="14865"/>
                    <a:pt x="139899" y="14865"/>
                    <a:pt x="175420" y="47669"/>
                  </a:cubicBezTo>
                  <a:cubicBezTo>
                    <a:pt x="190172" y="62615"/>
                    <a:pt x="190172" y="62615"/>
                    <a:pt x="190172" y="62615"/>
                  </a:cubicBezTo>
                  <a:cubicBezTo>
                    <a:pt x="204924" y="47669"/>
                    <a:pt x="204924" y="47669"/>
                    <a:pt x="204924" y="47669"/>
                  </a:cubicBezTo>
                  <a:cubicBezTo>
                    <a:pt x="240445" y="15059"/>
                    <a:pt x="296735" y="15059"/>
                    <a:pt x="329344" y="50580"/>
                  </a:cubicBezTo>
                  <a:cubicBezTo>
                    <a:pt x="365253" y="83189"/>
                    <a:pt x="365253" y="139673"/>
                    <a:pt x="329732" y="175388"/>
                  </a:cubicBezTo>
                  <a:lnTo>
                    <a:pt x="329732" y="175388"/>
                  </a:lnTo>
                  <a:close/>
                </a:path>
              </a:pathLst>
            </a:custGeom>
            <a:grpFill/>
            <a:ln w="194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2728BC3A-48E2-FDC5-99B7-F426E8AF7F64}"/>
                </a:ext>
              </a:extLst>
            </p:cNvPr>
            <p:cNvSpPr/>
            <p:nvPr/>
          </p:nvSpPr>
          <p:spPr>
            <a:xfrm>
              <a:off x="7205248" y="2513014"/>
              <a:ext cx="56677" cy="56483"/>
            </a:xfrm>
            <a:custGeom>
              <a:avLst/>
              <a:gdLst>
                <a:gd name="connsiteX0" fmla="*/ 50467 w 56677"/>
                <a:gd name="connsiteY0" fmla="*/ 0 h 56483"/>
                <a:gd name="connsiteX1" fmla="*/ 50467 w 56677"/>
                <a:gd name="connsiteY1" fmla="*/ 0 h 56483"/>
                <a:gd name="connsiteX2" fmla="*/ 0 w 56677"/>
                <a:gd name="connsiteY2" fmla="*/ 50467 h 56483"/>
                <a:gd name="connsiteX3" fmla="*/ 0 w 56677"/>
                <a:gd name="connsiteY3" fmla="*/ 50467 h 56483"/>
                <a:gd name="connsiteX4" fmla="*/ 6017 w 56677"/>
                <a:gd name="connsiteY4" fmla="*/ 56484 h 56483"/>
                <a:gd name="connsiteX5" fmla="*/ 12034 w 56677"/>
                <a:gd name="connsiteY5" fmla="*/ 50467 h 56483"/>
                <a:gd name="connsiteX6" fmla="*/ 12034 w 56677"/>
                <a:gd name="connsiteY6" fmla="*/ 50467 h 56483"/>
                <a:gd name="connsiteX7" fmla="*/ 50660 w 56677"/>
                <a:gd name="connsiteY7" fmla="*/ 11840 h 56483"/>
                <a:gd name="connsiteX8" fmla="*/ 50660 w 56677"/>
                <a:gd name="connsiteY8" fmla="*/ 11840 h 56483"/>
                <a:gd name="connsiteX9" fmla="*/ 56678 w 56677"/>
                <a:gd name="connsiteY9" fmla="*/ 5823 h 56483"/>
                <a:gd name="connsiteX10" fmla="*/ 50467 w 56677"/>
                <a:gd name="connsiteY10" fmla="*/ 0 h 56483"/>
                <a:gd name="connsiteX11" fmla="*/ 50467 w 56677"/>
                <a:gd name="connsiteY11" fmla="*/ 0 h 56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6677" h="56483">
                  <a:moveTo>
                    <a:pt x="50467" y="0"/>
                  </a:moveTo>
                  <a:lnTo>
                    <a:pt x="50467" y="0"/>
                  </a:lnTo>
                  <a:cubicBezTo>
                    <a:pt x="23681" y="0"/>
                    <a:pt x="0" y="23681"/>
                    <a:pt x="0" y="50467"/>
                  </a:cubicBezTo>
                  <a:lnTo>
                    <a:pt x="0" y="50467"/>
                  </a:lnTo>
                  <a:cubicBezTo>
                    <a:pt x="0" y="53378"/>
                    <a:pt x="2911" y="56484"/>
                    <a:pt x="6017" y="56484"/>
                  </a:cubicBezTo>
                  <a:cubicBezTo>
                    <a:pt x="8929" y="56484"/>
                    <a:pt x="12034" y="53572"/>
                    <a:pt x="12034" y="50467"/>
                  </a:cubicBezTo>
                  <a:lnTo>
                    <a:pt x="12034" y="50467"/>
                  </a:lnTo>
                  <a:cubicBezTo>
                    <a:pt x="12034" y="29698"/>
                    <a:pt x="29892" y="11840"/>
                    <a:pt x="50660" y="11840"/>
                  </a:cubicBezTo>
                  <a:lnTo>
                    <a:pt x="50660" y="11840"/>
                  </a:lnTo>
                  <a:cubicBezTo>
                    <a:pt x="53573" y="11840"/>
                    <a:pt x="56678" y="8929"/>
                    <a:pt x="56678" y="5823"/>
                  </a:cubicBezTo>
                  <a:cubicBezTo>
                    <a:pt x="56678" y="2717"/>
                    <a:pt x="53573" y="0"/>
                    <a:pt x="50467" y="0"/>
                  </a:cubicBezTo>
                  <a:lnTo>
                    <a:pt x="50467" y="0"/>
                  </a:lnTo>
                  <a:close/>
                </a:path>
              </a:pathLst>
            </a:custGeom>
            <a:grpFill/>
            <a:ln w="194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8" name="object 5">
            <a:extLst>
              <a:ext uri="{FF2B5EF4-FFF2-40B4-BE49-F238E27FC236}">
                <a16:creationId xmlns:a16="http://schemas.microsoft.com/office/drawing/2014/main" id="{82554687-1059-DA55-1B71-DC56B53345FB}"/>
              </a:ext>
            </a:extLst>
          </p:cNvPr>
          <p:cNvSpPr txBox="1"/>
          <p:nvPr/>
        </p:nvSpPr>
        <p:spPr>
          <a:xfrm>
            <a:off x="1065586" y="3429002"/>
            <a:ext cx="2253343" cy="1221754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20454" marR="8182" algn="ctr">
              <a:lnSpc>
                <a:spcPct val="154700"/>
              </a:lnSpc>
              <a:spcBef>
                <a:spcPts val="161"/>
              </a:spcBef>
            </a:pPr>
            <a:r>
              <a:rPr sz="1029" dirty="0">
                <a:solidFill>
                  <a:srgbClr val="231F20"/>
                </a:solidFill>
                <a:latin typeface="Montserrat Light"/>
                <a:cs typeface="Montserrat Light"/>
              </a:rPr>
              <a:t>Amus. Parum id entur, et hitionsed ut optatias dolo maio illor alitia </a:t>
            </a:r>
            <a:r>
              <a:rPr sz="1029" spc="-8" dirty="0">
                <a:solidFill>
                  <a:srgbClr val="231F20"/>
                </a:solidFill>
                <a:latin typeface="Montserrat Light"/>
                <a:cs typeface="Montserrat Light"/>
              </a:rPr>
              <a:t>voloreptas </a:t>
            </a:r>
            <a:r>
              <a:rPr sz="1029" dirty="0">
                <a:solidFill>
                  <a:srgbClr val="231F20"/>
                </a:solidFill>
                <a:latin typeface="Montserrat Light"/>
                <a:cs typeface="Montserrat Light"/>
              </a:rPr>
              <a:t>solorum quatia sum, solo. Amus. Parum id entur, et </a:t>
            </a:r>
            <a:r>
              <a:rPr sz="1029">
                <a:solidFill>
                  <a:srgbClr val="231F20"/>
                </a:solidFill>
                <a:latin typeface="Montserrat Light"/>
                <a:cs typeface="Montserrat Light"/>
              </a:rPr>
              <a:t>hitionsed ut</a:t>
            </a:r>
            <a:endParaRPr sz="1029">
              <a:latin typeface="Montserrat Light"/>
              <a:cs typeface="Montserrat Light"/>
            </a:endParaRPr>
          </a:p>
        </p:txBody>
      </p:sp>
      <p:sp>
        <p:nvSpPr>
          <p:cNvPr id="79" name="object 5">
            <a:extLst>
              <a:ext uri="{FF2B5EF4-FFF2-40B4-BE49-F238E27FC236}">
                <a16:creationId xmlns:a16="http://schemas.microsoft.com/office/drawing/2014/main" id="{9844EA6E-4CF3-111D-D25B-26CC9ED06392}"/>
              </a:ext>
            </a:extLst>
          </p:cNvPr>
          <p:cNvSpPr txBox="1"/>
          <p:nvPr/>
        </p:nvSpPr>
        <p:spPr>
          <a:xfrm>
            <a:off x="1065586" y="2930007"/>
            <a:ext cx="2253343" cy="258157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20454" marR="8182" algn="ctr">
              <a:lnSpc>
                <a:spcPct val="154700"/>
              </a:lnSpc>
              <a:spcBef>
                <a:spcPts val="161"/>
              </a:spcBef>
            </a:pPr>
            <a:r>
              <a:rPr sz="1128" b="1" dirty="0">
                <a:solidFill>
                  <a:srgbClr val="231F20"/>
                </a:solidFill>
                <a:latin typeface="Montserrat" panose="00000500000000000000" pitchFamily="50" charset="0"/>
                <a:cs typeface="Montserrat Light"/>
              </a:rPr>
              <a:t>Amus. Parum id entur</a:t>
            </a:r>
            <a:r>
              <a:rPr sz="1128" b="1">
                <a:solidFill>
                  <a:srgbClr val="231F20"/>
                </a:solidFill>
                <a:latin typeface="Montserrat" panose="00000500000000000000" pitchFamily="50" charset="0"/>
                <a:cs typeface="Montserrat Light"/>
              </a:rPr>
              <a:t>, et</a:t>
            </a:r>
            <a:endParaRPr sz="1128" b="1">
              <a:latin typeface="Montserrat" panose="00000500000000000000" pitchFamily="50" charset="0"/>
              <a:cs typeface="Montserrat Light"/>
            </a:endParaRPr>
          </a:p>
        </p:txBody>
      </p: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08D3DAC1-7B10-75B6-6C82-C61BADE090C9}"/>
              </a:ext>
            </a:extLst>
          </p:cNvPr>
          <p:cNvCxnSpPr/>
          <p:nvPr/>
        </p:nvCxnSpPr>
        <p:spPr>
          <a:xfrm>
            <a:off x="1506458" y="3331029"/>
            <a:ext cx="13716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object 5">
            <a:extLst>
              <a:ext uri="{FF2B5EF4-FFF2-40B4-BE49-F238E27FC236}">
                <a16:creationId xmlns:a16="http://schemas.microsoft.com/office/drawing/2014/main" id="{0CA1F8CE-6126-807F-D9FD-692989545445}"/>
              </a:ext>
            </a:extLst>
          </p:cNvPr>
          <p:cNvSpPr txBox="1"/>
          <p:nvPr/>
        </p:nvSpPr>
        <p:spPr>
          <a:xfrm>
            <a:off x="6168891" y="3429004"/>
            <a:ext cx="2253343" cy="1221754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20454" marR="8182" algn="ctr">
              <a:lnSpc>
                <a:spcPct val="154700"/>
              </a:lnSpc>
              <a:spcBef>
                <a:spcPts val="161"/>
              </a:spcBef>
            </a:pPr>
            <a:r>
              <a:rPr sz="1029" dirty="0">
                <a:solidFill>
                  <a:srgbClr val="231F20"/>
                </a:solidFill>
                <a:latin typeface="Montserrat Light"/>
                <a:cs typeface="Montserrat Light"/>
              </a:rPr>
              <a:t>Amus. Parum id entur, et hitionsed ut optatias dolo maio illor alitia </a:t>
            </a:r>
            <a:r>
              <a:rPr sz="1029" spc="-8" dirty="0">
                <a:solidFill>
                  <a:srgbClr val="231F20"/>
                </a:solidFill>
                <a:latin typeface="Montserrat Light"/>
                <a:cs typeface="Montserrat Light"/>
              </a:rPr>
              <a:t>voloreptas </a:t>
            </a:r>
            <a:r>
              <a:rPr sz="1029" dirty="0">
                <a:solidFill>
                  <a:srgbClr val="231F20"/>
                </a:solidFill>
                <a:latin typeface="Montserrat Light"/>
                <a:cs typeface="Montserrat Light"/>
              </a:rPr>
              <a:t>solorum quatia sum, solo. Amus. Parum id entur, et </a:t>
            </a:r>
            <a:r>
              <a:rPr sz="1029">
                <a:solidFill>
                  <a:srgbClr val="231F20"/>
                </a:solidFill>
                <a:latin typeface="Montserrat Light"/>
                <a:cs typeface="Montserrat Light"/>
              </a:rPr>
              <a:t>hitionsed ut</a:t>
            </a:r>
            <a:endParaRPr sz="1029">
              <a:latin typeface="Montserrat Light"/>
              <a:cs typeface="Montserrat Light"/>
            </a:endParaRPr>
          </a:p>
        </p:txBody>
      </p:sp>
      <p:sp>
        <p:nvSpPr>
          <p:cNvPr id="82" name="object 5">
            <a:extLst>
              <a:ext uri="{FF2B5EF4-FFF2-40B4-BE49-F238E27FC236}">
                <a16:creationId xmlns:a16="http://schemas.microsoft.com/office/drawing/2014/main" id="{A394D91F-EB25-3EE6-5A8A-1201FBC2387C}"/>
              </a:ext>
            </a:extLst>
          </p:cNvPr>
          <p:cNvSpPr txBox="1"/>
          <p:nvPr/>
        </p:nvSpPr>
        <p:spPr>
          <a:xfrm>
            <a:off x="6168891" y="2930008"/>
            <a:ext cx="2253343" cy="258157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20454" marR="8182" algn="ctr">
              <a:lnSpc>
                <a:spcPct val="154700"/>
              </a:lnSpc>
              <a:spcBef>
                <a:spcPts val="161"/>
              </a:spcBef>
            </a:pPr>
            <a:r>
              <a:rPr sz="1128" b="1" dirty="0">
                <a:solidFill>
                  <a:srgbClr val="231F20"/>
                </a:solidFill>
                <a:latin typeface="Montserrat" panose="00000500000000000000" pitchFamily="50" charset="0"/>
                <a:cs typeface="Montserrat Light"/>
              </a:rPr>
              <a:t>Amus. Parum id entur</a:t>
            </a:r>
            <a:r>
              <a:rPr sz="1128" b="1">
                <a:solidFill>
                  <a:srgbClr val="231F20"/>
                </a:solidFill>
                <a:latin typeface="Montserrat" panose="00000500000000000000" pitchFamily="50" charset="0"/>
                <a:cs typeface="Montserrat Light"/>
              </a:rPr>
              <a:t>, et</a:t>
            </a:r>
            <a:endParaRPr sz="1128" b="1">
              <a:latin typeface="Montserrat" panose="00000500000000000000" pitchFamily="50" charset="0"/>
              <a:cs typeface="Montserrat Light"/>
            </a:endParaRPr>
          </a:p>
        </p:txBody>
      </p: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151803AF-42F5-3987-5572-1BCE5AAB1FEC}"/>
              </a:ext>
            </a:extLst>
          </p:cNvPr>
          <p:cNvCxnSpPr/>
          <p:nvPr/>
        </p:nvCxnSpPr>
        <p:spPr>
          <a:xfrm>
            <a:off x="6609762" y="3331029"/>
            <a:ext cx="13716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object 5">
            <a:extLst>
              <a:ext uri="{FF2B5EF4-FFF2-40B4-BE49-F238E27FC236}">
                <a16:creationId xmlns:a16="http://schemas.microsoft.com/office/drawing/2014/main" id="{480B7A42-2D4E-98F4-534E-855AC5E2D5BC}"/>
              </a:ext>
            </a:extLst>
          </p:cNvPr>
          <p:cNvSpPr txBox="1"/>
          <p:nvPr/>
        </p:nvSpPr>
        <p:spPr>
          <a:xfrm>
            <a:off x="3621634" y="3429004"/>
            <a:ext cx="2253343" cy="1221754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20454" marR="8182" algn="ctr">
              <a:lnSpc>
                <a:spcPct val="154700"/>
              </a:lnSpc>
              <a:spcBef>
                <a:spcPts val="161"/>
              </a:spcBef>
            </a:pPr>
            <a:r>
              <a:rPr sz="1029" dirty="0">
                <a:solidFill>
                  <a:schemeClr val="bg1"/>
                </a:solidFill>
                <a:latin typeface="Montserrat Light"/>
                <a:cs typeface="Montserrat Light"/>
              </a:rPr>
              <a:t>Amus. Parum id entur, et hitionsed ut optatias dolo maio illor alitia </a:t>
            </a:r>
            <a:r>
              <a:rPr sz="1029" spc="-8" dirty="0">
                <a:solidFill>
                  <a:schemeClr val="bg1"/>
                </a:solidFill>
                <a:latin typeface="Montserrat Light"/>
                <a:cs typeface="Montserrat Light"/>
              </a:rPr>
              <a:t>voloreptas </a:t>
            </a:r>
            <a:r>
              <a:rPr sz="1029" dirty="0">
                <a:solidFill>
                  <a:schemeClr val="bg1"/>
                </a:solidFill>
                <a:latin typeface="Montserrat Light"/>
                <a:cs typeface="Montserrat Light"/>
              </a:rPr>
              <a:t>solorum quatia sum, solo. Amus. Parum id entur, et </a:t>
            </a:r>
            <a:r>
              <a:rPr sz="1029">
                <a:solidFill>
                  <a:schemeClr val="bg1"/>
                </a:solidFill>
                <a:latin typeface="Montserrat Light"/>
                <a:cs typeface="Montserrat Light"/>
              </a:rPr>
              <a:t>hitionsed ut</a:t>
            </a:r>
          </a:p>
        </p:txBody>
      </p:sp>
      <p:sp>
        <p:nvSpPr>
          <p:cNvPr id="85" name="object 5">
            <a:extLst>
              <a:ext uri="{FF2B5EF4-FFF2-40B4-BE49-F238E27FC236}">
                <a16:creationId xmlns:a16="http://schemas.microsoft.com/office/drawing/2014/main" id="{04F5E7B3-A13B-14A3-A1B0-B246B96B2FEC}"/>
              </a:ext>
            </a:extLst>
          </p:cNvPr>
          <p:cNvSpPr txBox="1"/>
          <p:nvPr/>
        </p:nvSpPr>
        <p:spPr>
          <a:xfrm>
            <a:off x="3621634" y="2930008"/>
            <a:ext cx="2253343" cy="258157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20454" marR="8182" algn="ctr">
              <a:lnSpc>
                <a:spcPct val="154700"/>
              </a:lnSpc>
              <a:spcBef>
                <a:spcPts val="161"/>
              </a:spcBef>
            </a:pPr>
            <a:r>
              <a:rPr sz="1128" b="1" dirty="0">
                <a:solidFill>
                  <a:schemeClr val="bg1"/>
                </a:solidFill>
                <a:latin typeface="Montserrat" panose="00000500000000000000" pitchFamily="50" charset="0"/>
                <a:cs typeface="Montserrat Light"/>
              </a:rPr>
              <a:t>Amus. Parum id entur</a:t>
            </a:r>
            <a:r>
              <a:rPr sz="1128" b="1">
                <a:solidFill>
                  <a:schemeClr val="bg1"/>
                </a:solidFill>
                <a:latin typeface="Montserrat" panose="00000500000000000000" pitchFamily="50" charset="0"/>
                <a:cs typeface="Montserrat Light"/>
              </a:rPr>
              <a:t>, et</a:t>
            </a:r>
          </a:p>
        </p:txBody>
      </p: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F415C874-FA08-DC41-6D80-62F1B8533285}"/>
              </a:ext>
            </a:extLst>
          </p:cNvPr>
          <p:cNvCxnSpPr/>
          <p:nvPr/>
        </p:nvCxnSpPr>
        <p:spPr>
          <a:xfrm>
            <a:off x="4062505" y="3331029"/>
            <a:ext cx="13716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object 21">
            <a:extLst>
              <a:ext uri="{FF2B5EF4-FFF2-40B4-BE49-F238E27FC236}">
                <a16:creationId xmlns:a16="http://schemas.microsoft.com/office/drawing/2014/main" id="{DCC7BE9D-1F9B-FEBC-6FFF-9A21B9285A80}"/>
              </a:ext>
            </a:extLst>
          </p:cNvPr>
          <p:cNvSpPr txBox="1">
            <a:spLocks/>
          </p:cNvSpPr>
          <p:nvPr/>
        </p:nvSpPr>
        <p:spPr>
          <a:xfrm>
            <a:off x="841639" y="746826"/>
            <a:ext cx="5013453" cy="466804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>
            <a:lvl1pPr>
              <a:defRPr sz="3257" b="1" i="0">
                <a:solidFill>
                  <a:schemeClr val="bg1"/>
                </a:solidFill>
                <a:latin typeface="Montserrat"/>
                <a:ea typeface="+mj-ea"/>
                <a:cs typeface="Montserrat"/>
              </a:defRPr>
            </a:lvl1pPr>
          </a:lstStyle>
          <a:p>
            <a:pPr marL="20454">
              <a:spcBef>
                <a:spcPts val="161"/>
              </a:spcBef>
            </a:pPr>
            <a:r>
              <a:rPr lang="en-US" sz="2899" kern="0">
                <a:solidFill>
                  <a:srgbClr val="231F20"/>
                </a:solidFill>
                <a:latin typeface="Montserrat" panose="00000500000000000000" pitchFamily="50" charset="0"/>
                <a:cs typeface="Arial Black"/>
              </a:rPr>
              <a:t>VISION &amp; VALUES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88FAFD9-56AA-A66E-2AB1-9C744D1C504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6833461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003B8C5-CEF0-0342-F967-5E032D0A480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object 5">
            <a:extLst>
              <a:ext uri="{FF2B5EF4-FFF2-40B4-BE49-F238E27FC236}">
                <a16:creationId xmlns:a16="http://schemas.microsoft.com/office/drawing/2014/main" id="{35B078E3-A075-F683-0AEF-167BC1401E99}"/>
              </a:ext>
            </a:extLst>
          </p:cNvPr>
          <p:cNvSpPr/>
          <p:nvPr/>
        </p:nvSpPr>
        <p:spPr>
          <a:xfrm>
            <a:off x="6952042" y="1077689"/>
            <a:ext cx="4355942" cy="5780316"/>
          </a:xfrm>
          <a:custGeom>
            <a:avLst/>
            <a:gdLst/>
            <a:ahLst/>
            <a:cxnLst/>
            <a:rect l="l" t="t" r="r" b="b"/>
            <a:pathLst>
              <a:path w="2704465" h="4352925">
                <a:moveTo>
                  <a:pt x="0" y="4352429"/>
                </a:moveTo>
                <a:lnTo>
                  <a:pt x="2703918" y="4352429"/>
                </a:lnTo>
                <a:lnTo>
                  <a:pt x="2703918" y="0"/>
                </a:lnTo>
                <a:lnTo>
                  <a:pt x="0" y="0"/>
                </a:lnTo>
                <a:lnTo>
                  <a:pt x="0" y="4352429"/>
                </a:lnTo>
                <a:close/>
              </a:path>
            </a:pathLst>
          </a:custGeom>
          <a:solidFill>
            <a:srgbClr val="00B0F0"/>
          </a:solidFill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78E7BB0-88B1-5E98-B730-84C2BE7FA2FC}"/>
              </a:ext>
            </a:extLst>
          </p:cNvPr>
          <p:cNvSpPr/>
          <p:nvPr/>
        </p:nvSpPr>
        <p:spPr>
          <a:xfrm>
            <a:off x="7422998" y="3593643"/>
            <a:ext cx="3375636" cy="28724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463"/>
          </a:p>
        </p:txBody>
      </p:sp>
      <p:sp>
        <p:nvSpPr>
          <p:cNvPr id="13" name="object 2">
            <a:extLst>
              <a:ext uri="{FF2B5EF4-FFF2-40B4-BE49-F238E27FC236}">
                <a16:creationId xmlns:a16="http://schemas.microsoft.com/office/drawing/2014/main" id="{3746E8B0-CCB7-FBE8-06B0-5BD60BBA009F}"/>
              </a:ext>
            </a:extLst>
          </p:cNvPr>
          <p:cNvSpPr txBox="1"/>
          <p:nvPr/>
        </p:nvSpPr>
        <p:spPr>
          <a:xfrm>
            <a:off x="3028140" y="5245689"/>
            <a:ext cx="3147038" cy="902564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20454" marR="8182" algn="just">
              <a:lnSpc>
                <a:spcPct val="142900"/>
              </a:lnSpc>
              <a:spcBef>
                <a:spcPts val="161"/>
              </a:spcBef>
            </a:pPr>
            <a:r>
              <a:rPr sz="1029" i="1" u="sng" dirty="0">
                <a:solidFill>
                  <a:srgbClr val="223140"/>
                </a:solidFill>
                <a:uFill>
                  <a:solidFill>
                    <a:srgbClr val="223140"/>
                  </a:solidFill>
                </a:uFill>
                <a:latin typeface="Montserrat" panose="00000500000000000000" pitchFamily="50" charset="0"/>
                <a:cs typeface="Open Sans Semibold"/>
              </a:rPr>
              <a:t>Amus. </a:t>
            </a:r>
            <a:r>
              <a:rPr sz="1029" i="1" u="sng" spc="-8" dirty="0">
                <a:solidFill>
                  <a:srgbClr val="223140"/>
                </a:solidFill>
                <a:uFill>
                  <a:solidFill>
                    <a:srgbClr val="223140"/>
                  </a:solidFill>
                </a:uFill>
                <a:latin typeface="Montserrat" panose="00000500000000000000" pitchFamily="50" charset="0"/>
                <a:cs typeface="Open Sans Semibold"/>
              </a:rPr>
              <a:t>Parum </a:t>
            </a:r>
            <a:r>
              <a:rPr sz="1029" i="1" u="sng" dirty="0">
                <a:solidFill>
                  <a:srgbClr val="223140"/>
                </a:solidFill>
                <a:uFill>
                  <a:solidFill>
                    <a:srgbClr val="223140"/>
                  </a:solidFill>
                </a:uFill>
                <a:latin typeface="Montserrat" panose="00000500000000000000" pitchFamily="50" charset="0"/>
                <a:cs typeface="Open Sans Semibold"/>
              </a:rPr>
              <a:t>id entur, et hitionsed ut </a:t>
            </a:r>
            <a:r>
              <a:rPr sz="1029" i="1" u="sng" spc="-8" dirty="0">
                <a:solidFill>
                  <a:srgbClr val="223140"/>
                </a:solidFill>
                <a:uFill>
                  <a:solidFill>
                    <a:srgbClr val="223140"/>
                  </a:solidFill>
                </a:uFill>
                <a:latin typeface="Montserrat" panose="00000500000000000000" pitchFamily="50" charset="0"/>
                <a:cs typeface="Open Sans Semibold"/>
              </a:rPr>
              <a:t>optatias </a:t>
            </a:r>
            <a:r>
              <a:rPr sz="1029" i="1" spc="-8" dirty="0">
                <a:solidFill>
                  <a:srgbClr val="223140"/>
                </a:solidFill>
                <a:latin typeface="Montserrat" panose="00000500000000000000" pitchFamily="50" charset="0"/>
                <a:cs typeface="Open Sans Semibold"/>
              </a:rPr>
              <a:t> </a:t>
            </a:r>
            <a:r>
              <a:rPr sz="1029" i="1" u="sng" dirty="0">
                <a:solidFill>
                  <a:srgbClr val="223140"/>
                </a:solidFill>
                <a:uFill>
                  <a:solidFill>
                    <a:srgbClr val="223140"/>
                  </a:solidFill>
                </a:uFill>
                <a:latin typeface="Montserrat" panose="00000500000000000000" pitchFamily="50" charset="0"/>
                <a:cs typeface="Open Sans Semibold"/>
              </a:rPr>
              <a:t>dolo </a:t>
            </a:r>
            <a:r>
              <a:rPr sz="1029" i="1" u="sng" spc="-8" dirty="0">
                <a:solidFill>
                  <a:srgbClr val="223140"/>
                </a:solidFill>
                <a:uFill>
                  <a:solidFill>
                    <a:srgbClr val="223140"/>
                  </a:solidFill>
                </a:uFill>
                <a:latin typeface="Montserrat" panose="00000500000000000000" pitchFamily="50" charset="0"/>
                <a:cs typeface="Open Sans Semibold"/>
              </a:rPr>
              <a:t>maio </a:t>
            </a:r>
            <a:r>
              <a:rPr sz="1029" i="1" u="sng" dirty="0">
                <a:solidFill>
                  <a:srgbClr val="223140"/>
                </a:solidFill>
                <a:uFill>
                  <a:solidFill>
                    <a:srgbClr val="223140"/>
                  </a:solidFill>
                </a:uFill>
                <a:latin typeface="Montserrat" panose="00000500000000000000" pitchFamily="50" charset="0"/>
                <a:cs typeface="Open Sans Semibold"/>
              </a:rPr>
              <a:t>illor </a:t>
            </a:r>
            <a:r>
              <a:rPr sz="1029" i="1" u="sng" spc="-8" dirty="0">
                <a:solidFill>
                  <a:srgbClr val="223140"/>
                </a:solidFill>
                <a:uFill>
                  <a:solidFill>
                    <a:srgbClr val="223140"/>
                  </a:solidFill>
                </a:uFill>
                <a:latin typeface="Montserrat" panose="00000500000000000000" pitchFamily="50" charset="0"/>
                <a:cs typeface="Open Sans Semibold"/>
              </a:rPr>
              <a:t>alitia </a:t>
            </a:r>
            <a:r>
              <a:rPr sz="1029" i="1" u="sng" dirty="0">
                <a:solidFill>
                  <a:srgbClr val="223140"/>
                </a:solidFill>
                <a:uFill>
                  <a:solidFill>
                    <a:srgbClr val="223140"/>
                  </a:solidFill>
                </a:uFill>
                <a:latin typeface="Montserrat" panose="00000500000000000000" pitchFamily="50" charset="0"/>
                <a:cs typeface="Open Sans Semibold"/>
              </a:rPr>
              <a:t>voloreptas </a:t>
            </a:r>
            <a:r>
              <a:rPr sz="1029" i="1" u="sng" spc="-8" dirty="0">
                <a:solidFill>
                  <a:srgbClr val="223140"/>
                </a:solidFill>
                <a:uFill>
                  <a:solidFill>
                    <a:srgbClr val="223140"/>
                  </a:solidFill>
                </a:uFill>
                <a:latin typeface="Montserrat" panose="00000500000000000000" pitchFamily="50" charset="0"/>
                <a:cs typeface="Open Sans Semibold"/>
              </a:rPr>
              <a:t>solorum </a:t>
            </a:r>
            <a:r>
              <a:rPr sz="1029" i="1" u="sng" dirty="0">
                <a:solidFill>
                  <a:srgbClr val="223140"/>
                </a:solidFill>
                <a:uFill>
                  <a:solidFill>
                    <a:srgbClr val="223140"/>
                  </a:solidFill>
                </a:uFill>
                <a:latin typeface="Montserrat" panose="00000500000000000000" pitchFamily="50" charset="0"/>
                <a:cs typeface="Open Sans Semibold"/>
              </a:rPr>
              <a:t>quatia </a:t>
            </a:r>
            <a:r>
              <a:rPr sz="1029" i="1" dirty="0">
                <a:solidFill>
                  <a:srgbClr val="223140"/>
                </a:solidFill>
                <a:latin typeface="Montserrat" panose="00000500000000000000" pitchFamily="50" charset="0"/>
                <a:cs typeface="Open Sans Semibold"/>
              </a:rPr>
              <a:t> </a:t>
            </a:r>
            <a:r>
              <a:rPr sz="1029" i="1" u="sng" spc="-8" dirty="0">
                <a:solidFill>
                  <a:srgbClr val="223140"/>
                </a:solidFill>
                <a:uFill>
                  <a:solidFill>
                    <a:srgbClr val="223140"/>
                  </a:solidFill>
                </a:uFill>
                <a:latin typeface="Montserrat" panose="00000500000000000000" pitchFamily="50" charset="0"/>
                <a:cs typeface="Open Sans Semibold"/>
              </a:rPr>
              <a:t>sum,</a:t>
            </a:r>
            <a:r>
              <a:rPr sz="1029" i="1" u="sng" spc="-57" dirty="0">
                <a:solidFill>
                  <a:srgbClr val="223140"/>
                </a:solidFill>
                <a:uFill>
                  <a:solidFill>
                    <a:srgbClr val="223140"/>
                  </a:solidFill>
                </a:uFill>
                <a:latin typeface="Montserrat" panose="00000500000000000000" pitchFamily="50" charset="0"/>
                <a:cs typeface="Open Sans Semibold"/>
              </a:rPr>
              <a:t> </a:t>
            </a:r>
            <a:r>
              <a:rPr sz="1029" i="1" u="sng" spc="-8" dirty="0">
                <a:solidFill>
                  <a:srgbClr val="223140"/>
                </a:solidFill>
                <a:uFill>
                  <a:solidFill>
                    <a:srgbClr val="223140"/>
                  </a:solidFill>
                </a:uFill>
                <a:latin typeface="Montserrat" panose="00000500000000000000" pitchFamily="50" charset="0"/>
                <a:cs typeface="Open Sans Semibold"/>
              </a:rPr>
              <a:t>solo.</a:t>
            </a:r>
            <a:r>
              <a:rPr sz="1029" i="1" u="sng" spc="-49" dirty="0">
                <a:solidFill>
                  <a:srgbClr val="223140"/>
                </a:solidFill>
                <a:uFill>
                  <a:solidFill>
                    <a:srgbClr val="223140"/>
                  </a:solidFill>
                </a:uFill>
                <a:latin typeface="Montserrat" panose="00000500000000000000" pitchFamily="50" charset="0"/>
                <a:cs typeface="Open Sans Semibold"/>
              </a:rPr>
              <a:t> </a:t>
            </a:r>
            <a:r>
              <a:rPr sz="1029" i="1" u="sng" dirty="0">
                <a:solidFill>
                  <a:srgbClr val="223140"/>
                </a:solidFill>
                <a:uFill>
                  <a:solidFill>
                    <a:srgbClr val="223140"/>
                  </a:solidFill>
                </a:uFill>
                <a:latin typeface="Montserrat" panose="00000500000000000000" pitchFamily="50" charset="0"/>
                <a:cs typeface="Open Sans Semibold"/>
              </a:rPr>
              <a:t>Amus.</a:t>
            </a:r>
            <a:r>
              <a:rPr sz="1029" i="1" u="sng" spc="-49" dirty="0">
                <a:solidFill>
                  <a:srgbClr val="223140"/>
                </a:solidFill>
                <a:uFill>
                  <a:solidFill>
                    <a:srgbClr val="223140"/>
                  </a:solidFill>
                </a:uFill>
                <a:latin typeface="Montserrat" panose="00000500000000000000" pitchFamily="50" charset="0"/>
                <a:cs typeface="Open Sans Semibold"/>
              </a:rPr>
              <a:t> </a:t>
            </a:r>
            <a:r>
              <a:rPr sz="1029" i="1" u="sng" spc="-8" dirty="0">
                <a:solidFill>
                  <a:srgbClr val="223140"/>
                </a:solidFill>
                <a:uFill>
                  <a:solidFill>
                    <a:srgbClr val="223140"/>
                  </a:solidFill>
                </a:uFill>
                <a:latin typeface="Montserrat" panose="00000500000000000000" pitchFamily="50" charset="0"/>
                <a:cs typeface="Open Sans Semibold"/>
              </a:rPr>
              <a:t>Parum</a:t>
            </a:r>
            <a:r>
              <a:rPr sz="1029" i="1" u="sng" spc="-49" dirty="0">
                <a:solidFill>
                  <a:srgbClr val="223140"/>
                </a:solidFill>
                <a:uFill>
                  <a:solidFill>
                    <a:srgbClr val="223140"/>
                  </a:solidFill>
                </a:uFill>
                <a:latin typeface="Montserrat" panose="00000500000000000000" pitchFamily="50" charset="0"/>
                <a:cs typeface="Open Sans Semibold"/>
              </a:rPr>
              <a:t> </a:t>
            </a:r>
            <a:r>
              <a:rPr sz="1029" i="1" u="sng" dirty="0">
                <a:solidFill>
                  <a:srgbClr val="223140"/>
                </a:solidFill>
                <a:uFill>
                  <a:solidFill>
                    <a:srgbClr val="223140"/>
                  </a:solidFill>
                </a:uFill>
                <a:latin typeface="Montserrat" panose="00000500000000000000" pitchFamily="50" charset="0"/>
                <a:cs typeface="Open Sans Semibold"/>
              </a:rPr>
              <a:t>id</a:t>
            </a:r>
            <a:r>
              <a:rPr sz="1029" i="1" u="sng" spc="-49" dirty="0">
                <a:solidFill>
                  <a:srgbClr val="223140"/>
                </a:solidFill>
                <a:uFill>
                  <a:solidFill>
                    <a:srgbClr val="223140"/>
                  </a:solidFill>
                </a:uFill>
                <a:latin typeface="Montserrat" panose="00000500000000000000" pitchFamily="50" charset="0"/>
                <a:cs typeface="Open Sans Semibold"/>
              </a:rPr>
              <a:t> </a:t>
            </a:r>
            <a:r>
              <a:rPr sz="1029" i="1" u="sng" dirty="0">
                <a:solidFill>
                  <a:srgbClr val="223140"/>
                </a:solidFill>
                <a:uFill>
                  <a:solidFill>
                    <a:srgbClr val="223140"/>
                  </a:solidFill>
                </a:uFill>
                <a:latin typeface="Montserrat" panose="00000500000000000000" pitchFamily="50" charset="0"/>
                <a:cs typeface="Open Sans Semibold"/>
              </a:rPr>
              <a:t>entur,</a:t>
            </a:r>
            <a:r>
              <a:rPr sz="1029" i="1" u="sng" spc="-49" dirty="0">
                <a:solidFill>
                  <a:srgbClr val="223140"/>
                </a:solidFill>
                <a:uFill>
                  <a:solidFill>
                    <a:srgbClr val="223140"/>
                  </a:solidFill>
                </a:uFill>
                <a:latin typeface="Montserrat" panose="00000500000000000000" pitchFamily="50" charset="0"/>
                <a:cs typeface="Open Sans Semibold"/>
              </a:rPr>
              <a:t> </a:t>
            </a:r>
            <a:r>
              <a:rPr sz="1029" i="1" u="sng" dirty="0">
                <a:solidFill>
                  <a:srgbClr val="223140"/>
                </a:solidFill>
                <a:uFill>
                  <a:solidFill>
                    <a:srgbClr val="223140"/>
                  </a:solidFill>
                </a:uFill>
                <a:latin typeface="Montserrat" panose="00000500000000000000" pitchFamily="50" charset="0"/>
                <a:cs typeface="Open Sans Semibold"/>
              </a:rPr>
              <a:t>et</a:t>
            </a:r>
            <a:r>
              <a:rPr sz="1029" i="1" u="sng" spc="-49" dirty="0">
                <a:solidFill>
                  <a:srgbClr val="223140"/>
                </a:solidFill>
                <a:uFill>
                  <a:solidFill>
                    <a:srgbClr val="223140"/>
                  </a:solidFill>
                </a:uFill>
                <a:latin typeface="Montserrat" panose="00000500000000000000" pitchFamily="50" charset="0"/>
                <a:cs typeface="Open Sans Semibold"/>
              </a:rPr>
              <a:t> </a:t>
            </a:r>
            <a:r>
              <a:rPr sz="1029" i="1" u="sng" dirty="0">
                <a:solidFill>
                  <a:srgbClr val="223140"/>
                </a:solidFill>
                <a:uFill>
                  <a:solidFill>
                    <a:srgbClr val="223140"/>
                  </a:solidFill>
                </a:uFill>
                <a:latin typeface="Montserrat" panose="00000500000000000000" pitchFamily="50" charset="0"/>
                <a:cs typeface="Open Sans Semibold"/>
              </a:rPr>
              <a:t>hitionsed</a:t>
            </a:r>
            <a:r>
              <a:rPr sz="1029" i="1" u="sng" spc="-49" dirty="0">
                <a:solidFill>
                  <a:srgbClr val="223140"/>
                </a:solidFill>
                <a:uFill>
                  <a:solidFill>
                    <a:srgbClr val="223140"/>
                  </a:solidFill>
                </a:uFill>
                <a:latin typeface="Montserrat" panose="00000500000000000000" pitchFamily="50" charset="0"/>
                <a:cs typeface="Open Sans Semibold"/>
              </a:rPr>
              <a:t> </a:t>
            </a:r>
            <a:r>
              <a:rPr sz="1029" i="1" u="sng">
                <a:solidFill>
                  <a:srgbClr val="223140"/>
                </a:solidFill>
                <a:uFill>
                  <a:solidFill>
                    <a:srgbClr val="223140"/>
                  </a:solidFill>
                </a:uFill>
                <a:latin typeface="Montserrat" panose="00000500000000000000" pitchFamily="50" charset="0"/>
                <a:cs typeface="Open Sans Semibold"/>
              </a:rPr>
              <a:t>ut </a:t>
            </a:r>
            <a:r>
              <a:rPr sz="1029" i="1">
                <a:solidFill>
                  <a:srgbClr val="223140"/>
                </a:solidFill>
                <a:latin typeface="Montserrat" panose="00000500000000000000" pitchFamily="50" charset="0"/>
                <a:cs typeface="Open Sans Semibold"/>
              </a:rPr>
              <a:t> </a:t>
            </a:r>
            <a:r>
              <a:rPr sz="1029" i="1" u="sng" spc="-8">
                <a:solidFill>
                  <a:srgbClr val="223140"/>
                </a:solidFill>
                <a:uFill>
                  <a:solidFill>
                    <a:srgbClr val="223140"/>
                  </a:solidFill>
                </a:uFill>
                <a:latin typeface="Montserrat" panose="00000500000000000000" pitchFamily="50" charset="0"/>
                <a:cs typeface="Open Sans Semibold"/>
              </a:rPr>
              <a:t>Parum </a:t>
            </a:r>
            <a:r>
              <a:rPr sz="1029" i="1" u="sng" dirty="0">
                <a:solidFill>
                  <a:srgbClr val="223140"/>
                </a:solidFill>
                <a:uFill>
                  <a:solidFill>
                    <a:srgbClr val="223140"/>
                  </a:solidFill>
                </a:uFill>
                <a:latin typeface="Montserrat" panose="00000500000000000000" pitchFamily="50" charset="0"/>
                <a:cs typeface="Open Sans Semibold"/>
              </a:rPr>
              <a:t>id entur, et</a:t>
            </a:r>
            <a:r>
              <a:rPr sz="1029" i="1" u="sng" spc="-17" dirty="0">
                <a:solidFill>
                  <a:srgbClr val="223140"/>
                </a:solidFill>
                <a:uFill>
                  <a:solidFill>
                    <a:srgbClr val="223140"/>
                  </a:solidFill>
                </a:uFill>
                <a:latin typeface="Montserrat" panose="00000500000000000000" pitchFamily="50" charset="0"/>
                <a:cs typeface="Open Sans Semibold"/>
              </a:rPr>
              <a:t> </a:t>
            </a:r>
            <a:r>
              <a:rPr sz="1029" i="1" u="sng" dirty="0">
                <a:solidFill>
                  <a:srgbClr val="223140"/>
                </a:solidFill>
                <a:uFill>
                  <a:solidFill>
                    <a:srgbClr val="223140"/>
                  </a:solidFill>
                </a:uFill>
                <a:latin typeface="Montserrat" panose="00000500000000000000" pitchFamily="50" charset="0"/>
                <a:cs typeface="Open Sans Semibold"/>
              </a:rPr>
              <a:t>hit</a:t>
            </a:r>
            <a:endParaRPr sz="1029">
              <a:latin typeface="Montserrat" panose="00000500000000000000" pitchFamily="50" charset="0"/>
              <a:cs typeface="Open Sans Semibold"/>
            </a:endParaRPr>
          </a:p>
        </p:txBody>
      </p:sp>
      <p:sp>
        <p:nvSpPr>
          <p:cNvPr id="15" name="object 4">
            <a:extLst>
              <a:ext uri="{FF2B5EF4-FFF2-40B4-BE49-F238E27FC236}">
                <a16:creationId xmlns:a16="http://schemas.microsoft.com/office/drawing/2014/main" id="{68DB4B12-482A-7C69-C5C1-3761136E6C5D}"/>
              </a:ext>
            </a:extLst>
          </p:cNvPr>
          <p:cNvSpPr/>
          <p:nvPr/>
        </p:nvSpPr>
        <p:spPr>
          <a:xfrm>
            <a:off x="788762" y="2196735"/>
            <a:ext cx="1068786" cy="0"/>
          </a:xfrm>
          <a:custGeom>
            <a:avLst/>
            <a:gdLst/>
            <a:ahLst/>
            <a:cxnLst/>
            <a:rect l="l" t="t" r="r" b="b"/>
            <a:pathLst>
              <a:path w="663575">
                <a:moveTo>
                  <a:pt x="0" y="0"/>
                </a:moveTo>
                <a:lnTo>
                  <a:pt x="663117" y="0"/>
                </a:lnTo>
              </a:path>
            </a:pathLst>
          </a:custGeom>
          <a:ln w="81622">
            <a:solidFill>
              <a:srgbClr val="00B0F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16" name="object 6">
            <a:extLst>
              <a:ext uri="{FF2B5EF4-FFF2-40B4-BE49-F238E27FC236}">
                <a16:creationId xmlns:a16="http://schemas.microsoft.com/office/drawing/2014/main" id="{AF3C163D-0545-B208-561F-2E4ADAEA10F3}"/>
              </a:ext>
            </a:extLst>
          </p:cNvPr>
          <p:cNvSpPr txBox="1"/>
          <p:nvPr/>
        </p:nvSpPr>
        <p:spPr>
          <a:xfrm>
            <a:off x="7582588" y="4511387"/>
            <a:ext cx="3074422" cy="1468604"/>
          </a:xfrm>
          <a:prstGeom prst="rect">
            <a:avLst/>
          </a:prstGeom>
          <a:noFill/>
        </p:spPr>
        <p:txBody>
          <a:bodyPr vert="horz" wrap="square" lIns="0" tIns="9204" rIns="0" bIns="0" rtlCol="0">
            <a:spAutoFit/>
          </a:bodyPr>
          <a:lstStyle/>
          <a:p>
            <a:pPr marL="247501" marR="231138" algn="just">
              <a:lnSpc>
                <a:spcPct val="141500"/>
              </a:lnSpc>
            </a:pPr>
            <a:r>
              <a:rPr sz="967" spc="24">
                <a:solidFill>
                  <a:srgbClr val="231F20"/>
                </a:solidFill>
                <a:latin typeface="Montserrat Light"/>
                <a:cs typeface="Montserrat Light"/>
              </a:rPr>
              <a:t>Amus</a:t>
            </a:r>
            <a:r>
              <a:rPr sz="967" spc="24" dirty="0">
                <a:solidFill>
                  <a:srgbClr val="231F20"/>
                </a:solidFill>
                <a:latin typeface="Montserrat Light"/>
                <a:cs typeface="Montserrat Light"/>
              </a:rPr>
              <a:t>. Parum </a:t>
            </a:r>
            <a:r>
              <a:rPr sz="967" spc="17" dirty="0">
                <a:solidFill>
                  <a:srgbClr val="231F20"/>
                </a:solidFill>
                <a:latin typeface="Montserrat Light"/>
                <a:cs typeface="Montserrat Light"/>
              </a:rPr>
              <a:t>id entur, et hitionsed ut  optatias dolo </a:t>
            </a:r>
            <a:r>
              <a:rPr sz="967" spc="24" dirty="0">
                <a:solidFill>
                  <a:srgbClr val="231F20"/>
                </a:solidFill>
                <a:latin typeface="Montserrat Light"/>
                <a:cs typeface="Montserrat Light"/>
              </a:rPr>
              <a:t>maio </a:t>
            </a:r>
            <a:r>
              <a:rPr sz="967" spc="8" dirty="0">
                <a:solidFill>
                  <a:srgbClr val="231F20"/>
                </a:solidFill>
                <a:latin typeface="Montserrat Light"/>
                <a:cs typeface="Montserrat Light"/>
              </a:rPr>
              <a:t>illor </a:t>
            </a:r>
            <a:r>
              <a:rPr sz="967" spc="17" dirty="0">
                <a:solidFill>
                  <a:srgbClr val="231F20"/>
                </a:solidFill>
                <a:latin typeface="Montserrat Light"/>
                <a:cs typeface="Montserrat Light"/>
              </a:rPr>
              <a:t>alitia voloreptas  </a:t>
            </a:r>
            <a:r>
              <a:rPr sz="967" spc="24" dirty="0">
                <a:solidFill>
                  <a:srgbClr val="231F20"/>
                </a:solidFill>
                <a:latin typeface="Montserrat Light"/>
                <a:cs typeface="Montserrat Light"/>
              </a:rPr>
              <a:t>solorum </a:t>
            </a:r>
            <a:r>
              <a:rPr sz="967" spc="17" dirty="0">
                <a:solidFill>
                  <a:srgbClr val="231F20"/>
                </a:solidFill>
                <a:latin typeface="Montserrat Light"/>
                <a:cs typeface="Montserrat Light"/>
              </a:rPr>
              <a:t>quatia </a:t>
            </a:r>
            <a:r>
              <a:rPr sz="967" spc="24" dirty="0">
                <a:solidFill>
                  <a:srgbClr val="231F20"/>
                </a:solidFill>
                <a:latin typeface="Montserrat Light"/>
                <a:cs typeface="Montserrat Light"/>
              </a:rPr>
              <a:t>sum, </a:t>
            </a:r>
            <a:r>
              <a:rPr sz="967" spc="17" dirty="0">
                <a:solidFill>
                  <a:srgbClr val="231F20"/>
                </a:solidFill>
                <a:latin typeface="Montserrat Light"/>
                <a:cs typeface="Montserrat Light"/>
              </a:rPr>
              <a:t>solo. </a:t>
            </a:r>
            <a:r>
              <a:rPr sz="967" spc="24" dirty="0">
                <a:solidFill>
                  <a:srgbClr val="231F20"/>
                </a:solidFill>
                <a:latin typeface="Montserrat Light"/>
                <a:cs typeface="Montserrat Light"/>
              </a:rPr>
              <a:t>Amus. Parum  </a:t>
            </a:r>
            <a:r>
              <a:rPr sz="967" spc="17" dirty="0">
                <a:solidFill>
                  <a:srgbClr val="231F20"/>
                </a:solidFill>
                <a:latin typeface="Montserrat Light"/>
                <a:cs typeface="Montserrat Light"/>
              </a:rPr>
              <a:t>id</a:t>
            </a:r>
            <a:r>
              <a:rPr sz="967" spc="323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24" dirty="0">
                <a:solidFill>
                  <a:srgbClr val="231F20"/>
                </a:solidFill>
                <a:latin typeface="Montserrat Light"/>
                <a:cs typeface="Montserrat Light"/>
              </a:rPr>
              <a:t>Amus. Parum </a:t>
            </a:r>
            <a:r>
              <a:rPr sz="967" spc="17" dirty="0">
                <a:solidFill>
                  <a:srgbClr val="231F20"/>
                </a:solidFill>
                <a:latin typeface="Montserrat Light"/>
                <a:cs typeface="Montserrat Light"/>
              </a:rPr>
              <a:t>id</a:t>
            </a:r>
            <a:r>
              <a:rPr sz="967" spc="323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17" dirty="0">
                <a:solidFill>
                  <a:srgbClr val="231F20"/>
                </a:solidFill>
                <a:latin typeface="Montserrat Light"/>
                <a:cs typeface="Montserrat Light"/>
              </a:rPr>
              <a:t>entur,</a:t>
            </a:r>
            <a:r>
              <a:rPr sz="967" spc="323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17" dirty="0">
                <a:solidFill>
                  <a:srgbClr val="231F20"/>
                </a:solidFill>
                <a:latin typeface="Montserrat Light"/>
                <a:cs typeface="Montserrat Light"/>
              </a:rPr>
              <a:t>et</a:t>
            </a:r>
            <a:r>
              <a:rPr sz="967" spc="323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24" dirty="0">
                <a:solidFill>
                  <a:srgbClr val="231F20"/>
                </a:solidFill>
                <a:latin typeface="Montserrat Light"/>
                <a:cs typeface="Montserrat Light"/>
              </a:rPr>
              <a:t>Amus.  Parum </a:t>
            </a:r>
            <a:r>
              <a:rPr sz="967" spc="17" dirty="0">
                <a:solidFill>
                  <a:srgbClr val="231F20"/>
                </a:solidFill>
                <a:latin typeface="Montserrat Light"/>
                <a:cs typeface="Montserrat Light"/>
              </a:rPr>
              <a:t>id entur, et hitionsed ut </a:t>
            </a:r>
            <a:r>
              <a:rPr sz="967" spc="17">
                <a:solidFill>
                  <a:srgbClr val="231F20"/>
                </a:solidFill>
                <a:latin typeface="Montserrat Light"/>
                <a:cs typeface="Montserrat Light"/>
              </a:rPr>
              <a:t>optatias </a:t>
            </a:r>
            <a:r>
              <a:rPr sz="967" spc="323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17">
                <a:solidFill>
                  <a:srgbClr val="231F20"/>
                </a:solidFill>
                <a:latin typeface="Montserrat Light"/>
                <a:cs typeface="Montserrat Light"/>
              </a:rPr>
              <a:t>quatia </a:t>
            </a:r>
            <a:r>
              <a:rPr sz="967" spc="24" dirty="0">
                <a:solidFill>
                  <a:srgbClr val="231F20"/>
                </a:solidFill>
                <a:latin typeface="Montserrat Light"/>
                <a:cs typeface="Montserrat Light"/>
              </a:rPr>
              <a:t>sum, </a:t>
            </a:r>
            <a:r>
              <a:rPr sz="967" spc="17" dirty="0">
                <a:solidFill>
                  <a:srgbClr val="231F20"/>
                </a:solidFill>
                <a:latin typeface="Montserrat Light"/>
                <a:cs typeface="Montserrat Light"/>
              </a:rPr>
              <a:t>solo. </a:t>
            </a:r>
            <a:r>
              <a:rPr sz="967" spc="24" dirty="0">
                <a:solidFill>
                  <a:srgbClr val="231F20"/>
                </a:solidFill>
                <a:latin typeface="Montserrat Light"/>
                <a:cs typeface="Montserrat Light"/>
              </a:rPr>
              <a:t>Amus. Parum </a:t>
            </a:r>
            <a:r>
              <a:rPr sz="967" spc="17" dirty="0">
                <a:solidFill>
                  <a:srgbClr val="231F20"/>
                </a:solidFill>
                <a:latin typeface="Montserrat Light"/>
                <a:cs typeface="Montserrat Light"/>
              </a:rPr>
              <a:t>id </a:t>
            </a:r>
            <a:r>
              <a:rPr sz="967" spc="24" dirty="0">
                <a:solidFill>
                  <a:srgbClr val="231F20"/>
                </a:solidFill>
                <a:latin typeface="Montserrat Light"/>
                <a:cs typeface="Montserrat Light"/>
              </a:rPr>
              <a:t>Amus.  Parum </a:t>
            </a:r>
            <a:r>
              <a:rPr sz="967" spc="17" dirty="0">
                <a:solidFill>
                  <a:srgbClr val="231F20"/>
                </a:solidFill>
                <a:latin typeface="Montserrat Light"/>
                <a:cs typeface="Montserrat Light"/>
              </a:rPr>
              <a:t>id entur,</a:t>
            </a:r>
            <a:r>
              <a:rPr sz="967" spc="-24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17" dirty="0">
                <a:solidFill>
                  <a:srgbClr val="231F20"/>
                </a:solidFill>
                <a:latin typeface="Montserrat Light"/>
                <a:cs typeface="Montserrat Light"/>
              </a:rPr>
              <a:t>et</a:t>
            </a:r>
            <a:endParaRPr sz="967">
              <a:latin typeface="Montserrat Light"/>
              <a:cs typeface="Montserrat Light"/>
            </a:endParaRPr>
          </a:p>
        </p:txBody>
      </p:sp>
      <p:sp>
        <p:nvSpPr>
          <p:cNvPr id="17" name="object 9">
            <a:extLst>
              <a:ext uri="{FF2B5EF4-FFF2-40B4-BE49-F238E27FC236}">
                <a16:creationId xmlns:a16="http://schemas.microsoft.com/office/drawing/2014/main" id="{592A5489-3177-3146-C64E-58B6D9062269}"/>
              </a:ext>
            </a:extLst>
          </p:cNvPr>
          <p:cNvSpPr txBox="1"/>
          <p:nvPr/>
        </p:nvSpPr>
        <p:spPr>
          <a:xfrm>
            <a:off x="7810491" y="1511964"/>
            <a:ext cx="2866801" cy="1640450"/>
          </a:xfrm>
          <a:prstGeom prst="rect">
            <a:avLst/>
          </a:prstGeom>
        </p:spPr>
        <p:txBody>
          <a:bodyPr vert="horz" wrap="square" lIns="0" tIns="19432" rIns="0" bIns="0" rtlCol="0">
            <a:spAutoFit/>
          </a:bodyPr>
          <a:lstStyle/>
          <a:p>
            <a:pPr marL="20454" marR="8182">
              <a:lnSpc>
                <a:spcPct val="141500"/>
              </a:lnSpc>
              <a:spcBef>
                <a:spcPts val="153"/>
              </a:spcBef>
            </a:pPr>
            <a:r>
              <a:rPr sz="967" spc="8" dirty="0">
                <a:solidFill>
                  <a:srgbClr val="FFFFFF"/>
                </a:solidFill>
                <a:latin typeface="Montserrat Light"/>
                <a:cs typeface="Montserrat Light"/>
              </a:rPr>
              <a:t>Amus.</a:t>
            </a:r>
            <a:r>
              <a:rPr sz="967" spc="-57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spc="8" dirty="0">
                <a:solidFill>
                  <a:srgbClr val="FFFFFF"/>
                </a:solidFill>
                <a:latin typeface="Montserrat Light"/>
                <a:cs typeface="Montserrat Light"/>
              </a:rPr>
              <a:t>Parum</a:t>
            </a:r>
            <a:r>
              <a:rPr sz="967" spc="-57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spc="8" dirty="0">
                <a:solidFill>
                  <a:srgbClr val="FFFFFF"/>
                </a:solidFill>
                <a:latin typeface="Montserrat Light"/>
                <a:cs typeface="Montserrat Light"/>
              </a:rPr>
              <a:t>id</a:t>
            </a:r>
            <a:r>
              <a:rPr sz="967" spc="-49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entur,</a:t>
            </a:r>
            <a:r>
              <a:rPr sz="967" spc="-57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spc="8" dirty="0">
                <a:solidFill>
                  <a:srgbClr val="FFFFFF"/>
                </a:solidFill>
                <a:latin typeface="Montserrat Light"/>
                <a:cs typeface="Montserrat Light"/>
              </a:rPr>
              <a:t>et</a:t>
            </a:r>
            <a:r>
              <a:rPr sz="967" spc="-49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hitionsed</a:t>
            </a:r>
            <a:r>
              <a:rPr sz="967" spc="-57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spc="8" dirty="0">
                <a:solidFill>
                  <a:srgbClr val="FFFFFF"/>
                </a:solidFill>
                <a:latin typeface="Montserrat Light"/>
                <a:cs typeface="Montserrat Light"/>
              </a:rPr>
              <a:t>ut</a:t>
            </a:r>
            <a:r>
              <a:rPr sz="967" spc="-57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spc="17" dirty="0">
                <a:solidFill>
                  <a:srgbClr val="FFFFFF"/>
                </a:solidFill>
                <a:latin typeface="Montserrat Light"/>
                <a:cs typeface="Montserrat Light"/>
              </a:rPr>
              <a:t>optatias  dolo </a:t>
            </a:r>
            <a:r>
              <a:rPr sz="967" spc="24" dirty="0">
                <a:solidFill>
                  <a:srgbClr val="FFFFFF"/>
                </a:solidFill>
                <a:latin typeface="Montserrat Light"/>
                <a:cs typeface="Montserrat Light"/>
              </a:rPr>
              <a:t>maio </a:t>
            </a:r>
            <a:r>
              <a:rPr sz="967" spc="8" dirty="0">
                <a:solidFill>
                  <a:srgbClr val="FFFFFF"/>
                </a:solidFill>
                <a:latin typeface="Montserrat Light"/>
                <a:cs typeface="Montserrat Light"/>
              </a:rPr>
              <a:t>illor </a:t>
            </a:r>
            <a:r>
              <a:rPr sz="967" spc="17" dirty="0">
                <a:solidFill>
                  <a:srgbClr val="FFFFFF"/>
                </a:solidFill>
                <a:latin typeface="Montserrat Light"/>
                <a:cs typeface="Montserrat Light"/>
              </a:rPr>
              <a:t>alitia</a:t>
            </a:r>
            <a:r>
              <a:rPr sz="967" spc="-24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spc="17" dirty="0">
                <a:solidFill>
                  <a:srgbClr val="FFFFFF"/>
                </a:solidFill>
                <a:latin typeface="Montserrat Light"/>
                <a:cs typeface="Montserrat Light"/>
              </a:rPr>
              <a:t>voloreptas</a:t>
            </a:r>
            <a:endParaRPr sz="967">
              <a:latin typeface="Montserrat Light"/>
              <a:cs typeface="Montserrat Light"/>
            </a:endParaRPr>
          </a:p>
          <a:p>
            <a:pPr>
              <a:spcBef>
                <a:spcPts val="81"/>
              </a:spcBef>
            </a:pPr>
            <a:endParaRPr sz="1047">
              <a:latin typeface="Montserrat Light"/>
              <a:cs typeface="Montserrat Light"/>
            </a:endParaRPr>
          </a:p>
          <a:p>
            <a:pPr marL="20454" marR="8182">
              <a:lnSpc>
                <a:spcPct val="141500"/>
              </a:lnSpc>
              <a:spcBef>
                <a:spcPts val="8"/>
              </a:spcBef>
            </a:pPr>
            <a:r>
              <a:rPr sz="967" spc="8" dirty="0">
                <a:solidFill>
                  <a:srgbClr val="FFFFFF"/>
                </a:solidFill>
                <a:latin typeface="Montserrat Light"/>
                <a:cs typeface="Montserrat Light"/>
              </a:rPr>
              <a:t>Amus.</a:t>
            </a:r>
            <a:r>
              <a:rPr sz="967" spc="-57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spc="8" dirty="0">
                <a:solidFill>
                  <a:srgbClr val="FFFFFF"/>
                </a:solidFill>
                <a:latin typeface="Montserrat Light"/>
                <a:cs typeface="Montserrat Light"/>
              </a:rPr>
              <a:t>Parum</a:t>
            </a:r>
            <a:r>
              <a:rPr sz="967" spc="-57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spc="8" dirty="0">
                <a:solidFill>
                  <a:srgbClr val="FFFFFF"/>
                </a:solidFill>
                <a:latin typeface="Montserrat Light"/>
                <a:cs typeface="Montserrat Light"/>
              </a:rPr>
              <a:t>id</a:t>
            </a:r>
            <a:r>
              <a:rPr sz="967" spc="-49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entur,</a:t>
            </a:r>
            <a:r>
              <a:rPr sz="967" spc="-57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spc="8" dirty="0">
                <a:solidFill>
                  <a:srgbClr val="FFFFFF"/>
                </a:solidFill>
                <a:latin typeface="Montserrat Light"/>
                <a:cs typeface="Montserrat Light"/>
              </a:rPr>
              <a:t>et</a:t>
            </a:r>
            <a:r>
              <a:rPr sz="967" spc="-49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hitionsed</a:t>
            </a:r>
            <a:r>
              <a:rPr sz="967" spc="-57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spc="8" dirty="0">
                <a:solidFill>
                  <a:srgbClr val="FFFFFF"/>
                </a:solidFill>
                <a:latin typeface="Montserrat Light"/>
                <a:cs typeface="Montserrat Light"/>
              </a:rPr>
              <a:t>ut</a:t>
            </a:r>
            <a:r>
              <a:rPr sz="967" spc="-57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spc="17" dirty="0">
                <a:solidFill>
                  <a:srgbClr val="FFFFFF"/>
                </a:solidFill>
                <a:latin typeface="Montserrat Light"/>
                <a:cs typeface="Montserrat Light"/>
              </a:rPr>
              <a:t>optatias  dolo </a:t>
            </a:r>
            <a:r>
              <a:rPr sz="967" spc="24" dirty="0">
                <a:solidFill>
                  <a:srgbClr val="FFFFFF"/>
                </a:solidFill>
                <a:latin typeface="Montserrat Light"/>
                <a:cs typeface="Montserrat Light"/>
              </a:rPr>
              <a:t>maio </a:t>
            </a:r>
            <a:r>
              <a:rPr sz="967" spc="8" dirty="0">
                <a:solidFill>
                  <a:srgbClr val="FFFFFF"/>
                </a:solidFill>
                <a:latin typeface="Montserrat Light"/>
                <a:cs typeface="Montserrat Light"/>
              </a:rPr>
              <a:t>illor </a:t>
            </a:r>
            <a:r>
              <a:rPr sz="967" spc="17" dirty="0">
                <a:solidFill>
                  <a:srgbClr val="FFFFFF"/>
                </a:solidFill>
                <a:latin typeface="Montserrat Light"/>
                <a:cs typeface="Montserrat Light"/>
              </a:rPr>
              <a:t>alitia</a:t>
            </a:r>
            <a:r>
              <a:rPr sz="967" spc="-24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spc="17" dirty="0">
                <a:solidFill>
                  <a:srgbClr val="FFFFFF"/>
                </a:solidFill>
                <a:latin typeface="Montserrat Light"/>
                <a:cs typeface="Montserrat Light"/>
              </a:rPr>
              <a:t>voloreptas</a:t>
            </a:r>
            <a:endParaRPr sz="967">
              <a:latin typeface="Montserrat Light"/>
              <a:cs typeface="Montserrat Light"/>
            </a:endParaRPr>
          </a:p>
          <a:p>
            <a:pPr>
              <a:spcBef>
                <a:spcPts val="96"/>
              </a:spcBef>
            </a:pPr>
            <a:endParaRPr sz="1209">
              <a:latin typeface="Montserrat Light"/>
              <a:cs typeface="Montserrat Light"/>
            </a:endParaRPr>
          </a:p>
          <a:p>
            <a:pPr marL="20454" marR="8182">
              <a:lnSpc>
                <a:spcPct val="141500"/>
              </a:lnSpc>
            </a:pPr>
            <a:r>
              <a:rPr sz="967" spc="8" dirty="0">
                <a:solidFill>
                  <a:srgbClr val="FFFFFF"/>
                </a:solidFill>
                <a:latin typeface="Montserrat Light"/>
                <a:cs typeface="Montserrat Light"/>
              </a:rPr>
              <a:t>Amus.</a:t>
            </a:r>
            <a:r>
              <a:rPr sz="967" spc="-57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spc="8" dirty="0">
                <a:solidFill>
                  <a:srgbClr val="FFFFFF"/>
                </a:solidFill>
                <a:latin typeface="Montserrat Light"/>
                <a:cs typeface="Montserrat Light"/>
              </a:rPr>
              <a:t>Parum</a:t>
            </a:r>
            <a:r>
              <a:rPr sz="967" spc="-57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spc="8" dirty="0">
                <a:solidFill>
                  <a:srgbClr val="FFFFFF"/>
                </a:solidFill>
                <a:latin typeface="Montserrat Light"/>
                <a:cs typeface="Montserrat Light"/>
              </a:rPr>
              <a:t>id</a:t>
            </a:r>
            <a:r>
              <a:rPr sz="967" spc="-49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entur,</a:t>
            </a:r>
            <a:r>
              <a:rPr sz="967" spc="-57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spc="8" dirty="0">
                <a:solidFill>
                  <a:srgbClr val="FFFFFF"/>
                </a:solidFill>
                <a:latin typeface="Montserrat Light"/>
                <a:cs typeface="Montserrat Light"/>
              </a:rPr>
              <a:t>et</a:t>
            </a:r>
            <a:r>
              <a:rPr sz="967" spc="-49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hitionsed</a:t>
            </a:r>
            <a:r>
              <a:rPr sz="967" spc="-57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spc="8" dirty="0">
                <a:solidFill>
                  <a:srgbClr val="FFFFFF"/>
                </a:solidFill>
                <a:latin typeface="Montserrat Light"/>
                <a:cs typeface="Montserrat Light"/>
              </a:rPr>
              <a:t>ut</a:t>
            </a:r>
            <a:r>
              <a:rPr sz="967" spc="-57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spc="17" dirty="0">
                <a:solidFill>
                  <a:srgbClr val="FFFFFF"/>
                </a:solidFill>
                <a:latin typeface="Montserrat Light"/>
                <a:cs typeface="Montserrat Light"/>
              </a:rPr>
              <a:t>optatias  dolo </a:t>
            </a:r>
            <a:r>
              <a:rPr sz="967" spc="24" dirty="0">
                <a:solidFill>
                  <a:srgbClr val="FFFFFF"/>
                </a:solidFill>
                <a:latin typeface="Montserrat Light"/>
                <a:cs typeface="Montserrat Light"/>
              </a:rPr>
              <a:t>maio </a:t>
            </a:r>
            <a:r>
              <a:rPr sz="967" spc="8" dirty="0">
                <a:solidFill>
                  <a:srgbClr val="FFFFFF"/>
                </a:solidFill>
                <a:latin typeface="Montserrat Light"/>
                <a:cs typeface="Montserrat Light"/>
              </a:rPr>
              <a:t>illor </a:t>
            </a:r>
            <a:r>
              <a:rPr sz="967" spc="17" dirty="0">
                <a:solidFill>
                  <a:srgbClr val="FFFFFF"/>
                </a:solidFill>
                <a:latin typeface="Montserrat Light"/>
                <a:cs typeface="Montserrat Light"/>
              </a:rPr>
              <a:t>alitia</a:t>
            </a:r>
            <a:r>
              <a:rPr sz="967" spc="-24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spc="17" dirty="0">
                <a:solidFill>
                  <a:srgbClr val="FFFFFF"/>
                </a:solidFill>
                <a:latin typeface="Montserrat Light"/>
                <a:cs typeface="Montserrat Light"/>
              </a:rPr>
              <a:t>voloreptas</a:t>
            </a:r>
            <a:endParaRPr sz="967">
              <a:latin typeface="Montserrat Light"/>
              <a:cs typeface="Montserrat Light"/>
            </a:endParaRPr>
          </a:p>
        </p:txBody>
      </p:sp>
      <p:sp>
        <p:nvSpPr>
          <p:cNvPr id="18" name="object 11">
            <a:extLst>
              <a:ext uri="{FF2B5EF4-FFF2-40B4-BE49-F238E27FC236}">
                <a16:creationId xmlns:a16="http://schemas.microsoft.com/office/drawing/2014/main" id="{1FA53A55-BE00-D416-6CA8-186945C41FA7}"/>
              </a:ext>
            </a:extLst>
          </p:cNvPr>
          <p:cNvSpPr/>
          <p:nvPr/>
        </p:nvSpPr>
        <p:spPr>
          <a:xfrm>
            <a:off x="7830949" y="2047942"/>
            <a:ext cx="1788810" cy="0"/>
          </a:xfrm>
          <a:custGeom>
            <a:avLst/>
            <a:gdLst/>
            <a:ahLst/>
            <a:cxnLst/>
            <a:rect l="l" t="t" r="r" b="b"/>
            <a:pathLst>
              <a:path w="1110614">
                <a:moveTo>
                  <a:pt x="0" y="0"/>
                </a:moveTo>
                <a:lnTo>
                  <a:pt x="1110615" y="0"/>
                </a:lnTo>
              </a:path>
            </a:pathLst>
          </a:custGeom>
          <a:ln w="4978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19" name="object 12">
            <a:extLst>
              <a:ext uri="{FF2B5EF4-FFF2-40B4-BE49-F238E27FC236}">
                <a16:creationId xmlns:a16="http://schemas.microsoft.com/office/drawing/2014/main" id="{1CF977F5-51FF-7909-952B-02C967861CA0}"/>
              </a:ext>
            </a:extLst>
          </p:cNvPr>
          <p:cNvSpPr/>
          <p:nvPr/>
        </p:nvSpPr>
        <p:spPr>
          <a:xfrm>
            <a:off x="7830949" y="2635771"/>
            <a:ext cx="1788810" cy="0"/>
          </a:xfrm>
          <a:custGeom>
            <a:avLst/>
            <a:gdLst/>
            <a:ahLst/>
            <a:cxnLst/>
            <a:rect l="l" t="t" r="r" b="b"/>
            <a:pathLst>
              <a:path w="1110614">
                <a:moveTo>
                  <a:pt x="0" y="0"/>
                </a:moveTo>
                <a:lnTo>
                  <a:pt x="1110615" y="0"/>
                </a:lnTo>
              </a:path>
            </a:pathLst>
          </a:custGeom>
          <a:ln w="4978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grpSp>
        <p:nvGrpSpPr>
          <p:cNvPr id="20" name="Graphic 22">
            <a:extLst>
              <a:ext uri="{FF2B5EF4-FFF2-40B4-BE49-F238E27FC236}">
                <a16:creationId xmlns:a16="http://schemas.microsoft.com/office/drawing/2014/main" id="{620405DE-20AE-981A-8F99-6F7DD85143E7}"/>
              </a:ext>
            </a:extLst>
          </p:cNvPr>
          <p:cNvGrpSpPr/>
          <p:nvPr/>
        </p:nvGrpSpPr>
        <p:grpSpPr>
          <a:xfrm>
            <a:off x="7422997" y="1558087"/>
            <a:ext cx="227657" cy="227657"/>
            <a:chOff x="7422997" y="1558087"/>
            <a:chExt cx="227657" cy="227657"/>
          </a:xfrm>
          <a:solidFill>
            <a:srgbClr val="FFFFFF"/>
          </a:solidFill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2EB152BE-7DA5-E6B7-DD2A-43D97BDE1DC5}"/>
                </a:ext>
              </a:extLst>
            </p:cNvPr>
            <p:cNvSpPr/>
            <p:nvPr/>
          </p:nvSpPr>
          <p:spPr>
            <a:xfrm>
              <a:off x="7422997" y="1558087"/>
              <a:ext cx="227657" cy="227657"/>
            </a:xfrm>
            <a:custGeom>
              <a:avLst/>
              <a:gdLst>
                <a:gd name="connsiteX0" fmla="*/ 113829 w 227657"/>
                <a:gd name="connsiteY0" fmla="*/ 19504 h 227657"/>
                <a:gd name="connsiteX1" fmla="*/ 19504 w 227657"/>
                <a:gd name="connsiteY1" fmla="*/ 113829 h 227657"/>
                <a:gd name="connsiteX2" fmla="*/ 113829 w 227657"/>
                <a:gd name="connsiteY2" fmla="*/ 207834 h 227657"/>
                <a:gd name="connsiteX3" fmla="*/ 207834 w 227657"/>
                <a:gd name="connsiteY3" fmla="*/ 113829 h 227657"/>
                <a:gd name="connsiteX4" fmla="*/ 113829 w 227657"/>
                <a:gd name="connsiteY4" fmla="*/ 19504 h 227657"/>
                <a:gd name="connsiteX5" fmla="*/ 113829 w 227657"/>
                <a:gd name="connsiteY5" fmla="*/ 227658 h 227657"/>
                <a:gd name="connsiteX6" fmla="*/ 0 w 227657"/>
                <a:gd name="connsiteY6" fmla="*/ 113829 h 227657"/>
                <a:gd name="connsiteX7" fmla="*/ 113829 w 227657"/>
                <a:gd name="connsiteY7" fmla="*/ 0 h 227657"/>
                <a:gd name="connsiteX8" fmla="*/ 227658 w 227657"/>
                <a:gd name="connsiteY8" fmla="*/ 113829 h 227657"/>
                <a:gd name="connsiteX9" fmla="*/ 113829 w 227657"/>
                <a:gd name="connsiteY9" fmla="*/ 227658 h 227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7657" h="227657">
                  <a:moveTo>
                    <a:pt x="113829" y="19504"/>
                  </a:moveTo>
                  <a:cubicBezTo>
                    <a:pt x="62030" y="19504"/>
                    <a:pt x="19504" y="61711"/>
                    <a:pt x="19504" y="113829"/>
                  </a:cubicBezTo>
                  <a:cubicBezTo>
                    <a:pt x="19504" y="165947"/>
                    <a:pt x="61711" y="207834"/>
                    <a:pt x="113829" y="207834"/>
                  </a:cubicBezTo>
                  <a:cubicBezTo>
                    <a:pt x="165947" y="207834"/>
                    <a:pt x="207834" y="165628"/>
                    <a:pt x="207834" y="113829"/>
                  </a:cubicBezTo>
                  <a:cubicBezTo>
                    <a:pt x="207834" y="62030"/>
                    <a:pt x="165628" y="19504"/>
                    <a:pt x="113829" y="19504"/>
                  </a:cubicBezTo>
                  <a:moveTo>
                    <a:pt x="113829" y="227658"/>
                  </a:moveTo>
                  <a:cubicBezTo>
                    <a:pt x="51159" y="227658"/>
                    <a:pt x="0" y="176499"/>
                    <a:pt x="0" y="113829"/>
                  </a:cubicBezTo>
                  <a:cubicBezTo>
                    <a:pt x="0" y="51159"/>
                    <a:pt x="51159" y="0"/>
                    <a:pt x="113829" y="0"/>
                  </a:cubicBezTo>
                  <a:cubicBezTo>
                    <a:pt x="176499" y="0"/>
                    <a:pt x="227658" y="51159"/>
                    <a:pt x="227658" y="113829"/>
                  </a:cubicBezTo>
                  <a:cubicBezTo>
                    <a:pt x="227658" y="176499"/>
                    <a:pt x="176499" y="227658"/>
                    <a:pt x="113829" y="227658"/>
                  </a:cubicBezTo>
                </a:path>
              </a:pathLst>
            </a:custGeom>
            <a:solidFill>
              <a:srgbClr val="FFFFFF"/>
            </a:solidFill>
            <a:ln w="312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9EE920C1-11FA-D1BC-9920-82E6525B8F0D}"/>
                </a:ext>
              </a:extLst>
            </p:cNvPr>
            <p:cNvSpPr/>
            <p:nvPr/>
          </p:nvSpPr>
          <p:spPr>
            <a:xfrm>
              <a:off x="7469986" y="1619637"/>
              <a:ext cx="133826" cy="111111"/>
            </a:xfrm>
            <a:custGeom>
              <a:avLst/>
              <a:gdLst>
                <a:gd name="connsiteX0" fmla="*/ 37104 w 133826"/>
                <a:gd name="connsiteY0" fmla="*/ 111111 h 111111"/>
                <a:gd name="connsiteX1" fmla="*/ 36784 w 133826"/>
                <a:gd name="connsiteY1" fmla="*/ 111111 h 111111"/>
                <a:gd name="connsiteX2" fmla="*/ 26232 w 133826"/>
                <a:gd name="connsiteY2" fmla="*/ 106315 h 111111"/>
                <a:gd name="connsiteX3" fmla="*/ 3850 w 133826"/>
                <a:gd name="connsiteY3" fmla="*/ 81055 h 111111"/>
                <a:gd name="connsiteX4" fmla="*/ 4809 w 133826"/>
                <a:gd name="connsiteY4" fmla="*/ 60592 h 111111"/>
                <a:gd name="connsiteX5" fmla="*/ 25593 w 133826"/>
                <a:gd name="connsiteY5" fmla="*/ 61551 h 111111"/>
                <a:gd name="connsiteX6" fmla="*/ 37743 w 133826"/>
                <a:gd name="connsiteY6" fmla="*/ 75300 h 111111"/>
                <a:gd name="connsiteX7" fmla="*/ 108726 w 133826"/>
                <a:gd name="connsiteY7" fmla="*/ 4317 h 111111"/>
                <a:gd name="connsiteX8" fmla="*/ 129510 w 133826"/>
                <a:gd name="connsiteY8" fmla="*/ 4317 h 111111"/>
                <a:gd name="connsiteX9" fmla="*/ 129510 w 133826"/>
                <a:gd name="connsiteY9" fmla="*/ 25100 h 111111"/>
                <a:gd name="connsiteX10" fmla="*/ 47655 w 133826"/>
                <a:gd name="connsiteY10" fmla="*/ 106954 h 111111"/>
                <a:gd name="connsiteX11" fmla="*/ 37104 w 133826"/>
                <a:gd name="connsiteY11" fmla="*/ 111111 h 111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3826" h="111111">
                  <a:moveTo>
                    <a:pt x="37104" y="111111"/>
                  </a:moveTo>
                  <a:cubicBezTo>
                    <a:pt x="37104" y="111111"/>
                    <a:pt x="36784" y="111111"/>
                    <a:pt x="36784" y="111111"/>
                  </a:cubicBezTo>
                  <a:cubicBezTo>
                    <a:pt x="32627" y="111111"/>
                    <a:pt x="29110" y="109193"/>
                    <a:pt x="26232" y="106315"/>
                  </a:cubicBezTo>
                  <a:lnTo>
                    <a:pt x="3850" y="81055"/>
                  </a:lnTo>
                  <a:cubicBezTo>
                    <a:pt x="-1585" y="75300"/>
                    <a:pt x="-1266" y="66027"/>
                    <a:pt x="4809" y="60592"/>
                  </a:cubicBezTo>
                  <a:cubicBezTo>
                    <a:pt x="10885" y="55156"/>
                    <a:pt x="20157" y="55476"/>
                    <a:pt x="25593" y="61551"/>
                  </a:cubicBezTo>
                  <a:lnTo>
                    <a:pt x="37743" y="75300"/>
                  </a:lnTo>
                  <a:lnTo>
                    <a:pt x="108726" y="4317"/>
                  </a:lnTo>
                  <a:cubicBezTo>
                    <a:pt x="114482" y="-1439"/>
                    <a:pt x="123754" y="-1439"/>
                    <a:pt x="129510" y="4317"/>
                  </a:cubicBezTo>
                  <a:cubicBezTo>
                    <a:pt x="135265" y="10072"/>
                    <a:pt x="135265" y="19345"/>
                    <a:pt x="129510" y="25100"/>
                  </a:cubicBezTo>
                  <a:lnTo>
                    <a:pt x="47655" y="106954"/>
                  </a:lnTo>
                  <a:cubicBezTo>
                    <a:pt x="44778" y="109512"/>
                    <a:pt x="41260" y="111111"/>
                    <a:pt x="37104" y="111111"/>
                  </a:cubicBezTo>
                </a:path>
              </a:pathLst>
            </a:custGeom>
            <a:solidFill>
              <a:srgbClr val="FFFFFF"/>
            </a:solidFill>
            <a:ln w="312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3" name="Graphic 23">
            <a:extLst>
              <a:ext uri="{FF2B5EF4-FFF2-40B4-BE49-F238E27FC236}">
                <a16:creationId xmlns:a16="http://schemas.microsoft.com/office/drawing/2014/main" id="{F1C0F41A-CC5A-292A-1E59-1B64103C5BA1}"/>
              </a:ext>
            </a:extLst>
          </p:cNvPr>
          <p:cNvGrpSpPr/>
          <p:nvPr/>
        </p:nvGrpSpPr>
        <p:grpSpPr>
          <a:xfrm>
            <a:off x="7422997" y="2121645"/>
            <a:ext cx="227657" cy="227657"/>
            <a:chOff x="7422997" y="2121645"/>
            <a:chExt cx="227657" cy="227657"/>
          </a:xfrm>
          <a:solidFill>
            <a:srgbClr val="FFFFFF"/>
          </a:solidFill>
        </p:grpSpPr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16E59E71-D97C-ECDB-D50B-ED3B6FDEBCD7}"/>
                </a:ext>
              </a:extLst>
            </p:cNvPr>
            <p:cNvSpPr/>
            <p:nvPr/>
          </p:nvSpPr>
          <p:spPr>
            <a:xfrm>
              <a:off x="7422997" y="2121645"/>
              <a:ext cx="227657" cy="227657"/>
            </a:xfrm>
            <a:custGeom>
              <a:avLst/>
              <a:gdLst>
                <a:gd name="connsiteX0" fmla="*/ 113829 w 227657"/>
                <a:gd name="connsiteY0" fmla="*/ 19504 h 227657"/>
                <a:gd name="connsiteX1" fmla="*/ 19504 w 227657"/>
                <a:gd name="connsiteY1" fmla="*/ 113829 h 227657"/>
                <a:gd name="connsiteX2" fmla="*/ 113829 w 227657"/>
                <a:gd name="connsiteY2" fmla="*/ 207834 h 227657"/>
                <a:gd name="connsiteX3" fmla="*/ 207834 w 227657"/>
                <a:gd name="connsiteY3" fmla="*/ 113829 h 227657"/>
                <a:gd name="connsiteX4" fmla="*/ 113829 w 227657"/>
                <a:gd name="connsiteY4" fmla="*/ 19504 h 227657"/>
                <a:gd name="connsiteX5" fmla="*/ 113829 w 227657"/>
                <a:gd name="connsiteY5" fmla="*/ 227658 h 227657"/>
                <a:gd name="connsiteX6" fmla="*/ 0 w 227657"/>
                <a:gd name="connsiteY6" fmla="*/ 113829 h 227657"/>
                <a:gd name="connsiteX7" fmla="*/ 113829 w 227657"/>
                <a:gd name="connsiteY7" fmla="*/ 0 h 227657"/>
                <a:gd name="connsiteX8" fmla="*/ 227658 w 227657"/>
                <a:gd name="connsiteY8" fmla="*/ 113829 h 227657"/>
                <a:gd name="connsiteX9" fmla="*/ 113829 w 227657"/>
                <a:gd name="connsiteY9" fmla="*/ 227658 h 227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7657" h="227657">
                  <a:moveTo>
                    <a:pt x="113829" y="19504"/>
                  </a:moveTo>
                  <a:cubicBezTo>
                    <a:pt x="62030" y="19504"/>
                    <a:pt x="19504" y="61711"/>
                    <a:pt x="19504" y="113829"/>
                  </a:cubicBezTo>
                  <a:cubicBezTo>
                    <a:pt x="19504" y="165947"/>
                    <a:pt x="61711" y="207834"/>
                    <a:pt x="113829" y="207834"/>
                  </a:cubicBezTo>
                  <a:cubicBezTo>
                    <a:pt x="165947" y="207834"/>
                    <a:pt x="207834" y="165628"/>
                    <a:pt x="207834" y="113829"/>
                  </a:cubicBezTo>
                  <a:cubicBezTo>
                    <a:pt x="207834" y="62030"/>
                    <a:pt x="165628" y="19504"/>
                    <a:pt x="113829" y="19504"/>
                  </a:cubicBezTo>
                  <a:moveTo>
                    <a:pt x="113829" y="227658"/>
                  </a:moveTo>
                  <a:cubicBezTo>
                    <a:pt x="51159" y="227658"/>
                    <a:pt x="0" y="176499"/>
                    <a:pt x="0" y="113829"/>
                  </a:cubicBezTo>
                  <a:cubicBezTo>
                    <a:pt x="0" y="51159"/>
                    <a:pt x="51159" y="0"/>
                    <a:pt x="113829" y="0"/>
                  </a:cubicBezTo>
                  <a:cubicBezTo>
                    <a:pt x="176499" y="0"/>
                    <a:pt x="227658" y="51159"/>
                    <a:pt x="227658" y="113829"/>
                  </a:cubicBezTo>
                  <a:cubicBezTo>
                    <a:pt x="227658" y="176499"/>
                    <a:pt x="176499" y="227658"/>
                    <a:pt x="113829" y="227658"/>
                  </a:cubicBezTo>
                </a:path>
              </a:pathLst>
            </a:custGeom>
            <a:solidFill>
              <a:srgbClr val="FFFFFF"/>
            </a:solidFill>
            <a:ln w="312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89E7AF79-3E62-A2E7-D891-BA3ACECB00FA}"/>
                </a:ext>
              </a:extLst>
            </p:cNvPr>
            <p:cNvSpPr/>
            <p:nvPr/>
          </p:nvSpPr>
          <p:spPr>
            <a:xfrm>
              <a:off x="7469986" y="2183195"/>
              <a:ext cx="133826" cy="111111"/>
            </a:xfrm>
            <a:custGeom>
              <a:avLst/>
              <a:gdLst>
                <a:gd name="connsiteX0" fmla="*/ 37104 w 133826"/>
                <a:gd name="connsiteY0" fmla="*/ 111111 h 111111"/>
                <a:gd name="connsiteX1" fmla="*/ 36784 w 133826"/>
                <a:gd name="connsiteY1" fmla="*/ 111111 h 111111"/>
                <a:gd name="connsiteX2" fmla="*/ 26232 w 133826"/>
                <a:gd name="connsiteY2" fmla="*/ 106315 h 111111"/>
                <a:gd name="connsiteX3" fmla="*/ 3850 w 133826"/>
                <a:gd name="connsiteY3" fmla="*/ 81055 h 111111"/>
                <a:gd name="connsiteX4" fmla="*/ 4809 w 133826"/>
                <a:gd name="connsiteY4" fmla="*/ 60592 h 111111"/>
                <a:gd name="connsiteX5" fmla="*/ 25593 w 133826"/>
                <a:gd name="connsiteY5" fmla="*/ 61551 h 111111"/>
                <a:gd name="connsiteX6" fmla="*/ 37743 w 133826"/>
                <a:gd name="connsiteY6" fmla="*/ 75300 h 111111"/>
                <a:gd name="connsiteX7" fmla="*/ 108726 w 133826"/>
                <a:gd name="connsiteY7" fmla="*/ 4317 h 111111"/>
                <a:gd name="connsiteX8" fmla="*/ 129510 w 133826"/>
                <a:gd name="connsiteY8" fmla="*/ 4317 h 111111"/>
                <a:gd name="connsiteX9" fmla="*/ 129510 w 133826"/>
                <a:gd name="connsiteY9" fmla="*/ 25100 h 111111"/>
                <a:gd name="connsiteX10" fmla="*/ 47655 w 133826"/>
                <a:gd name="connsiteY10" fmla="*/ 106954 h 111111"/>
                <a:gd name="connsiteX11" fmla="*/ 37104 w 133826"/>
                <a:gd name="connsiteY11" fmla="*/ 111111 h 111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3826" h="111111">
                  <a:moveTo>
                    <a:pt x="37104" y="111111"/>
                  </a:moveTo>
                  <a:cubicBezTo>
                    <a:pt x="37104" y="111111"/>
                    <a:pt x="36784" y="111111"/>
                    <a:pt x="36784" y="111111"/>
                  </a:cubicBezTo>
                  <a:cubicBezTo>
                    <a:pt x="32627" y="111111"/>
                    <a:pt x="29110" y="109193"/>
                    <a:pt x="26232" y="106315"/>
                  </a:cubicBezTo>
                  <a:lnTo>
                    <a:pt x="3850" y="81055"/>
                  </a:lnTo>
                  <a:cubicBezTo>
                    <a:pt x="-1585" y="75300"/>
                    <a:pt x="-1266" y="66027"/>
                    <a:pt x="4809" y="60592"/>
                  </a:cubicBezTo>
                  <a:cubicBezTo>
                    <a:pt x="10885" y="55156"/>
                    <a:pt x="20157" y="55476"/>
                    <a:pt x="25593" y="61551"/>
                  </a:cubicBezTo>
                  <a:lnTo>
                    <a:pt x="37743" y="75300"/>
                  </a:lnTo>
                  <a:lnTo>
                    <a:pt x="108726" y="4317"/>
                  </a:lnTo>
                  <a:cubicBezTo>
                    <a:pt x="114482" y="-1439"/>
                    <a:pt x="123754" y="-1439"/>
                    <a:pt x="129510" y="4317"/>
                  </a:cubicBezTo>
                  <a:cubicBezTo>
                    <a:pt x="135265" y="10072"/>
                    <a:pt x="135265" y="19345"/>
                    <a:pt x="129510" y="25100"/>
                  </a:cubicBezTo>
                  <a:lnTo>
                    <a:pt x="47655" y="106954"/>
                  </a:lnTo>
                  <a:cubicBezTo>
                    <a:pt x="44778" y="109512"/>
                    <a:pt x="41260" y="111111"/>
                    <a:pt x="37104" y="111111"/>
                  </a:cubicBezTo>
                </a:path>
              </a:pathLst>
            </a:custGeom>
            <a:solidFill>
              <a:srgbClr val="FFFFFF"/>
            </a:solidFill>
            <a:ln w="312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6" name="Graphic 24">
            <a:extLst>
              <a:ext uri="{FF2B5EF4-FFF2-40B4-BE49-F238E27FC236}">
                <a16:creationId xmlns:a16="http://schemas.microsoft.com/office/drawing/2014/main" id="{96DCBA3D-C378-3F53-1775-14BCD5381B0E}"/>
              </a:ext>
            </a:extLst>
          </p:cNvPr>
          <p:cNvGrpSpPr/>
          <p:nvPr/>
        </p:nvGrpSpPr>
        <p:grpSpPr>
          <a:xfrm>
            <a:off x="7422997" y="2760423"/>
            <a:ext cx="227657" cy="227657"/>
            <a:chOff x="7422997" y="2760423"/>
            <a:chExt cx="227657" cy="227657"/>
          </a:xfrm>
          <a:solidFill>
            <a:srgbClr val="FFFFFF"/>
          </a:soli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7EFB6D8E-A586-64B7-5A78-7B11C64C405E}"/>
                </a:ext>
              </a:extLst>
            </p:cNvPr>
            <p:cNvSpPr/>
            <p:nvPr/>
          </p:nvSpPr>
          <p:spPr>
            <a:xfrm>
              <a:off x="7422997" y="2760423"/>
              <a:ext cx="227657" cy="227657"/>
            </a:xfrm>
            <a:custGeom>
              <a:avLst/>
              <a:gdLst>
                <a:gd name="connsiteX0" fmla="*/ 113829 w 227657"/>
                <a:gd name="connsiteY0" fmla="*/ 19504 h 227657"/>
                <a:gd name="connsiteX1" fmla="*/ 19504 w 227657"/>
                <a:gd name="connsiteY1" fmla="*/ 113829 h 227657"/>
                <a:gd name="connsiteX2" fmla="*/ 113829 w 227657"/>
                <a:gd name="connsiteY2" fmla="*/ 207834 h 227657"/>
                <a:gd name="connsiteX3" fmla="*/ 207834 w 227657"/>
                <a:gd name="connsiteY3" fmla="*/ 113829 h 227657"/>
                <a:gd name="connsiteX4" fmla="*/ 113829 w 227657"/>
                <a:gd name="connsiteY4" fmla="*/ 19504 h 227657"/>
                <a:gd name="connsiteX5" fmla="*/ 113829 w 227657"/>
                <a:gd name="connsiteY5" fmla="*/ 227658 h 227657"/>
                <a:gd name="connsiteX6" fmla="*/ 0 w 227657"/>
                <a:gd name="connsiteY6" fmla="*/ 113829 h 227657"/>
                <a:gd name="connsiteX7" fmla="*/ 113829 w 227657"/>
                <a:gd name="connsiteY7" fmla="*/ 0 h 227657"/>
                <a:gd name="connsiteX8" fmla="*/ 227658 w 227657"/>
                <a:gd name="connsiteY8" fmla="*/ 113829 h 227657"/>
                <a:gd name="connsiteX9" fmla="*/ 113829 w 227657"/>
                <a:gd name="connsiteY9" fmla="*/ 227658 h 227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7657" h="227657">
                  <a:moveTo>
                    <a:pt x="113829" y="19504"/>
                  </a:moveTo>
                  <a:cubicBezTo>
                    <a:pt x="62030" y="19504"/>
                    <a:pt x="19504" y="61711"/>
                    <a:pt x="19504" y="113829"/>
                  </a:cubicBezTo>
                  <a:cubicBezTo>
                    <a:pt x="19504" y="165947"/>
                    <a:pt x="61711" y="207834"/>
                    <a:pt x="113829" y="207834"/>
                  </a:cubicBezTo>
                  <a:cubicBezTo>
                    <a:pt x="165947" y="207834"/>
                    <a:pt x="207834" y="165628"/>
                    <a:pt x="207834" y="113829"/>
                  </a:cubicBezTo>
                  <a:cubicBezTo>
                    <a:pt x="207834" y="62030"/>
                    <a:pt x="165628" y="19504"/>
                    <a:pt x="113829" y="19504"/>
                  </a:cubicBezTo>
                  <a:moveTo>
                    <a:pt x="113829" y="227658"/>
                  </a:moveTo>
                  <a:cubicBezTo>
                    <a:pt x="51159" y="227658"/>
                    <a:pt x="0" y="176499"/>
                    <a:pt x="0" y="113829"/>
                  </a:cubicBezTo>
                  <a:cubicBezTo>
                    <a:pt x="0" y="51159"/>
                    <a:pt x="51159" y="0"/>
                    <a:pt x="113829" y="0"/>
                  </a:cubicBezTo>
                  <a:cubicBezTo>
                    <a:pt x="176499" y="0"/>
                    <a:pt x="227658" y="51159"/>
                    <a:pt x="227658" y="113829"/>
                  </a:cubicBezTo>
                  <a:cubicBezTo>
                    <a:pt x="227658" y="176499"/>
                    <a:pt x="176499" y="227658"/>
                    <a:pt x="113829" y="227658"/>
                  </a:cubicBezTo>
                </a:path>
              </a:pathLst>
            </a:custGeom>
            <a:solidFill>
              <a:srgbClr val="FFFFFF"/>
            </a:solidFill>
            <a:ln w="312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4F68E20B-9E08-B4BC-57ED-28AC0B10A1AA}"/>
                </a:ext>
              </a:extLst>
            </p:cNvPr>
            <p:cNvSpPr/>
            <p:nvPr/>
          </p:nvSpPr>
          <p:spPr>
            <a:xfrm>
              <a:off x="7469986" y="2821973"/>
              <a:ext cx="133826" cy="111111"/>
            </a:xfrm>
            <a:custGeom>
              <a:avLst/>
              <a:gdLst>
                <a:gd name="connsiteX0" fmla="*/ 37104 w 133826"/>
                <a:gd name="connsiteY0" fmla="*/ 111111 h 111111"/>
                <a:gd name="connsiteX1" fmla="*/ 36784 w 133826"/>
                <a:gd name="connsiteY1" fmla="*/ 111111 h 111111"/>
                <a:gd name="connsiteX2" fmla="*/ 26232 w 133826"/>
                <a:gd name="connsiteY2" fmla="*/ 106315 h 111111"/>
                <a:gd name="connsiteX3" fmla="*/ 3850 w 133826"/>
                <a:gd name="connsiteY3" fmla="*/ 81055 h 111111"/>
                <a:gd name="connsiteX4" fmla="*/ 4809 w 133826"/>
                <a:gd name="connsiteY4" fmla="*/ 60592 h 111111"/>
                <a:gd name="connsiteX5" fmla="*/ 25593 w 133826"/>
                <a:gd name="connsiteY5" fmla="*/ 61551 h 111111"/>
                <a:gd name="connsiteX6" fmla="*/ 37743 w 133826"/>
                <a:gd name="connsiteY6" fmla="*/ 75300 h 111111"/>
                <a:gd name="connsiteX7" fmla="*/ 108726 w 133826"/>
                <a:gd name="connsiteY7" fmla="*/ 4317 h 111111"/>
                <a:gd name="connsiteX8" fmla="*/ 129510 w 133826"/>
                <a:gd name="connsiteY8" fmla="*/ 4317 h 111111"/>
                <a:gd name="connsiteX9" fmla="*/ 129510 w 133826"/>
                <a:gd name="connsiteY9" fmla="*/ 25100 h 111111"/>
                <a:gd name="connsiteX10" fmla="*/ 47655 w 133826"/>
                <a:gd name="connsiteY10" fmla="*/ 106954 h 111111"/>
                <a:gd name="connsiteX11" fmla="*/ 37104 w 133826"/>
                <a:gd name="connsiteY11" fmla="*/ 111111 h 111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3826" h="111111">
                  <a:moveTo>
                    <a:pt x="37104" y="111111"/>
                  </a:moveTo>
                  <a:cubicBezTo>
                    <a:pt x="37104" y="111111"/>
                    <a:pt x="36784" y="111111"/>
                    <a:pt x="36784" y="111111"/>
                  </a:cubicBezTo>
                  <a:cubicBezTo>
                    <a:pt x="32627" y="111111"/>
                    <a:pt x="29110" y="109193"/>
                    <a:pt x="26232" y="106315"/>
                  </a:cubicBezTo>
                  <a:lnTo>
                    <a:pt x="3850" y="81055"/>
                  </a:lnTo>
                  <a:cubicBezTo>
                    <a:pt x="-1585" y="75300"/>
                    <a:pt x="-1266" y="66027"/>
                    <a:pt x="4809" y="60592"/>
                  </a:cubicBezTo>
                  <a:cubicBezTo>
                    <a:pt x="10885" y="55156"/>
                    <a:pt x="20157" y="55476"/>
                    <a:pt x="25593" y="61551"/>
                  </a:cubicBezTo>
                  <a:lnTo>
                    <a:pt x="37743" y="75300"/>
                  </a:lnTo>
                  <a:lnTo>
                    <a:pt x="108726" y="4317"/>
                  </a:lnTo>
                  <a:cubicBezTo>
                    <a:pt x="114482" y="-1439"/>
                    <a:pt x="123754" y="-1439"/>
                    <a:pt x="129510" y="4317"/>
                  </a:cubicBezTo>
                  <a:cubicBezTo>
                    <a:pt x="135265" y="10072"/>
                    <a:pt x="135265" y="19345"/>
                    <a:pt x="129510" y="25100"/>
                  </a:cubicBezTo>
                  <a:lnTo>
                    <a:pt x="47655" y="106954"/>
                  </a:lnTo>
                  <a:cubicBezTo>
                    <a:pt x="44778" y="109512"/>
                    <a:pt x="41260" y="111111"/>
                    <a:pt x="37104" y="111111"/>
                  </a:cubicBezTo>
                </a:path>
              </a:pathLst>
            </a:custGeom>
            <a:solidFill>
              <a:srgbClr val="FFFFFF"/>
            </a:solidFill>
            <a:ln w="312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A239E14D-3F0D-9DB7-1C2B-0A6D806D8852}"/>
              </a:ext>
            </a:extLst>
          </p:cNvPr>
          <p:cNvSpPr txBox="1"/>
          <p:nvPr/>
        </p:nvSpPr>
        <p:spPr>
          <a:xfrm>
            <a:off x="7469986" y="3913191"/>
            <a:ext cx="3187024" cy="4880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47501" marR="231138" algn="just">
              <a:lnSpc>
                <a:spcPct val="121300"/>
              </a:lnSpc>
            </a:pPr>
            <a:r>
              <a:rPr lang="en-US" sz="1100" b="1">
                <a:solidFill>
                  <a:srgbClr val="231F20"/>
                </a:solidFill>
                <a:latin typeface="Montserrat SemiBold"/>
                <a:cs typeface="Montserrat SemiBold"/>
              </a:rPr>
              <a:t>Amus. Parum id entur, et hitionsed  ut optatias dolo maio illor</a:t>
            </a:r>
            <a:r>
              <a:rPr lang="en-US" sz="1100" b="1" spc="-17">
                <a:solidFill>
                  <a:srgbClr val="231F20"/>
                </a:solidFill>
                <a:latin typeface="Montserrat SemiBold"/>
                <a:cs typeface="Montserrat SemiBold"/>
              </a:rPr>
              <a:t> </a:t>
            </a:r>
            <a:r>
              <a:rPr lang="en-US" sz="1100" b="1">
                <a:solidFill>
                  <a:srgbClr val="231F20"/>
                </a:solidFill>
                <a:latin typeface="Montserrat SemiBold"/>
                <a:cs typeface="Montserrat SemiBold"/>
              </a:rPr>
              <a:t>alitia</a:t>
            </a:r>
            <a:endParaRPr lang="en-US" sz="1100">
              <a:latin typeface="Montserrat SemiBold"/>
              <a:cs typeface="Montserrat SemiBold"/>
            </a:endParaRPr>
          </a:p>
        </p:txBody>
      </p:sp>
      <p:graphicFrame>
        <p:nvGraphicFramePr>
          <p:cNvPr id="30" name="Chart 29">
            <a:extLst>
              <a:ext uri="{FF2B5EF4-FFF2-40B4-BE49-F238E27FC236}">
                <a16:creationId xmlns:a16="http://schemas.microsoft.com/office/drawing/2014/main" id="{040CC581-0CA0-CD96-ECAC-B6257F48BF3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47891402"/>
              </p:ext>
            </p:extLst>
          </p:nvPr>
        </p:nvGraphicFramePr>
        <p:xfrm>
          <a:off x="788762" y="4356815"/>
          <a:ext cx="2159584" cy="22694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1" name="TextBox 30">
            <a:extLst>
              <a:ext uri="{FF2B5EF4-FFF2-40B4-BE49-F238E27FC236}">
                <a16:creationId xmlns:a16="http://schemas.microsoft.com/office/drawing/2014/main" id="{96EC0F2E-5BF1-A695-3D1D-FE08F0791083}"/>
              </a:ext>
            </a:extLst>
          </p:cNvPr>
          <p:cNvSpPr txBox="1"/>
          <p:nvPr/>
        </p:nvSpPr>
        <p:spPr>
          <a:xfrm>
            <a:off x="1143000" y="5245689"/>
            <a:ext cx="14328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>
                <a:solidFill>
                  <a:srgbClr val="231F20"/>
                </a:solidFill>
                <a:latin typeface="Montserrat" panose="02000505000000020004" pitchFamily="2" charset="0"/>
              </a:rPr>
              <a:t>500K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B76D6DB-AE0B-2E1E-3132-CF67C4085D3D}"/>
              </a:ext>
            </a:extLst>
          </p:cNvPr>
          <p:cNvSpPr txBox="1"/>
          <p:nvPr/>
        </p:nvSpPr>
        <p:spPr>
          <a:xfrm>
            <a:off x="1509539" y="5586496"/>
            <a:ext cx="737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Montserrat" panose="02000505000000020004" pitchFamily="2" charset="0"/>
              </a:rPr>
              <a:t>Sales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65A1D51-C5BF-16C8-3379-B1D2A7B8DF04}"/>
              </a:ext>
            </a:extLst>
          </p:cNvPr>
          <p:cNvSpPr txBox="1"/>
          <p:nvPr/>
        </p:nvSpPr>
        <p:spPr>
          <a:xfrm>
            <a:off x="2981880" y="4888268"/>
            <a:ext cx="3187024" cy="2832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231138" algn="just">
              <a:lnSpc>
                <a:spcPct val="121300"/>
              </a:lnSpc>
            </a:pPr>
            <a:r>
              <a:rPr lang="en-US" sz="1100" b="1">
                <a:solidFill>
                  <a:srgbClr val="231F20"/>
                </a:solidFill>
                <a:latin typeface="Montserrat SemiBold"/>
                <a:cs typeface="Montserrat SemiBold"/>
              </a:rPr>
              <a:t>SUBTITLE HERE</a:t>
            </a:r>
            <a:endParaRPr lang="en-US" sz="1100">
              <a:latin typeface="Montserrat SemiBold"/>
              <a:cs typeface="Montserrat SemiBold"/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942BC3CE-B3E9-8746-22B7-123546588F1D}"/>
              </a:ext>
            </a:extLst>
          </p:cNvPr>
          <p:cNvSpPr/>
          <p:nvPr/>
        </p:nvSpPr>
        <p:spPr>
          <a:xfrm>
            <a:off x="2121122" y="4369362"/>
            <a:ext cx="625280" cy="62528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92CA3E4-20DC-664B-1339-6AE3A65EAE82}"/>
              </a:ext>
            </a:extLst>
          </p:cNvPr>
          <p:cNvGrpSpPr/>
          <p:nvPr/>
        </p:nvGrpSpPr>
        <p:grpSpPr>
          <a:xfrm>
            <a:off x="2286000" y="4511387"/>
            <a:ext cx="267887" cy="312535"/>
            <a:chOff x="2319833" y="4550022"/>
            <a:chExt cx="221698" cy="258648"/>
          </a:xfrm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0EAB6FBD-6482-E1B4-CF4B-191B3A5E5B42}"/>
                </a:ext>
              </a:extLst>
            </p:cNvPr>
            <p:cNvSpPr/>
            <p:nvPr/>
          </p:nvSpPr>
          <p:spPr>
            <a:xfrm>
              <a:off x="2319833" y="4796354"/>
              <a:ext cx="221698" cy="12316"/>
            </a:xfrm>
            <a:custGeom>
              <a:avLst/>
              <a:gdLst>
                <a:gd name="connsiteX0" fmla="*/ 0 w 221698"/>
                <a:gd name="connsiteY0" fmla="*/ 0 h 12316"/>
                <a:gd name="connsiteX1" fmla="*/ 221699 w 221698"/>
                <a:gd name="connsiteY1" fmla="*/ 0 h 12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21698" h="12316">
                  <a:moveTo>
                    <a:pt x="0" y="0"/>
                  </a:moveTo>
                  <a:lnTo>
                    <a:pt x="221699" y="0"/>
                  </a:lnTo>
                </a:path>
              </a:pathLst>
            </a:custGeom>
            <a:noFill/>
            <a:ln w="19050" cap="rnd">
              <a:solidFill>
                <a:srgbClr val="00B0F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37" name="Graphic 40">
              <a:extLst>
                <a:ext uri="{FF2B5EF4-FFF2-40B4-BE49-F238E27FC236}">
                  <a16:creationId xmlns:a16="http://schemas.microsoft.com/office/drawing/2014/main" id="{19D0FC28-D506-47A2-19BD-B25E2D619D2F}"/>
                </a:ext>
              </a:extLst>
            </p:cNvPr>
            <p:cNvGrpSpPr/>
            <p:nvPr/>
          </p:nvGrpSpPr>
          <p:grpSpPr>
            <a:xfrm>
              <a:off x="2319833" y="4550022"/>
              <a:ext cx="221698" cy="209382"/>
              <a:chOff x="2319833" y="4550022"/>
              <a:chExt cx="221698" cy="209382"/>
            </a:xfrm>
            <a:noFill/>
          </p:grpSpPr>
          <p:sp>
            <p:nvSpPr>
              <p:cNvPr id="38" name="Freeform: Shape 37">
                <a:extLst>
                  <a:ext uri="{FF2B5EF4-FFF2-40B4-BE49-F238E27FC236}">
                    <a16:creationId xmlns:a16="http://schemas.microsoft.com/office/drawing/2014/main" id="{ACC6A140-AD9A-3A36-A530-3A00E1B1304C}"/>
                  </a:ext>
                </a:extLst>
              </p:cNvPr>
              <p:cNvSpPr/>
              <p:nvPr/>
            </p:nvSpPr>
            <p:spPr>
              <a:xfrm>
                <a:off x="2319833" y="4628602"/>
                <a:ext cx="44339" cy="130802"/>
              </a:xfrm>
              <a:custGeom>
                <a:avLst/>
                <a:gdLst>
                  <a:gd name="connsiteX0" fmla="*/ 32023 w 44339"/>
                  <a:gd name="connsiteY0" fmla="*/ 0 h 130802"/>
                  <a:gd name="connsiteX1" fmla="*/ 12317 w 44339"/>
                  <a:gd name="connsiteY1" fmla="*/ 0 h 130802"/>
                  <a:gd name="connsiteX2" fmla="*/ 0 w 44339"/>
                  <a:gd name="connsiteY2" fmla="*/ 12317 h 130802"/>
                  <a:gd name="connsiteX3" fmla="*/ 0 w 44339"/>
                  <a:gd name="connsiteY3" fmla="*/ 118486 h 130802"/>
                  <a:gd name="connsiteX4" fmla="*/ 12317 w 44339"/>
                  <a:gd name="connsiteY4" fmla="*/ 130802 h 130802"/>
                  <a:gd name="connsiteX5" fmla="*/ 32023 w 44339"/>
                  <a:gd name="connsiteY5" fmla="*/ 130802 h 130802"/>
                  <a:gd name="connsiteX6" fmla="*/ 44340 w 44339"/>
                  <a:gd name="connsiteY6" fmla="*/ 118486 h 130802"/>
                  <a:gd name="connsiteX7" fmla="*/ 44340 w 44339"/>
                  <a:gd name="connsiteY7" fmla="*/ 12317 h 130802"/>
                  <a:gd name="connsiteX8" fmla="*/ 32023 w 44339"/>
                  <a:gd name="connsiteY8" fmla="*/ 0 h 13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4339" h="130802">
                    <a:moveTo>
                      <a:pt x="32023" y="0"/>
                    </a:moveTo>
                    <a:lnTo>
                      <a:pt x="12317" y="0"/>
                    </a:lnTo>
                    <a:cubicBezTo>
                      <a:pt x="5542" y="0"/>
                      <a:pt x="0" y="5542"/>
                      <a:pt x="0" y="12317"/>
                    </a:cubicBezTo>
                    <a:lnTo>
                      <a:pt x="0" y="118486"/>
                    </a:lnTo>
                    <a:cubicBezTo>
                      <a:pt x="0" y="125260"/>
                      <a:pt x="5542" y="130802"/>
                      <a:pt x="12317" y="130802"/>
                    </a:cubicBezTo>
                    <a:lnTo>
                      <a:pt x="32023" y="130802"/>
                    </a:lnTo>
                    <a:cubicBezTo>
                      <a:pt x="38797" y="130802"/>
                      <a:pt x="44340" y="125260"/>
                      <a:pt x="44340" y="118486"/>
                    </a:cubicBezTo>
                    <a:lnTo>
                      <a:pt x="44340" y="12317"/>
                    </a:lnTo>
                    <a:cubicBezTo>
                      <a:pt x="44340" y="5542"/>
                      <a:pt x="38797" y="0"/>
                      <a:pt x="32023" y="0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00B0F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4185C3F5-DFCD-A131-9DB9-BE1A9AEAD7CC}"/>
                  </a:ext>
                </a:extLst>
              </p:cNvPr>
              <p:cNvSpPr/>
              <p:nvPr/>
            </p:nvSpPr>
            <p:spPr>
              <a:xfrm>
                <a:off x="2408512" y="4589312"/>
                <a:ext cx="44339" cy="170092"/>
              </a:xfrm>
              <a:custGeom>
                <a:avLst/>
                <a:gdLst>
                  <a:gd name="connsiteX0" fmla="*/ 32023 w 44339"/>
                  <a:gd name="connsiteY0" fmla="*/ 0 h 170092"/>
                  <a:gd name="connsiteX1" fmla="*/ 12317 w 44339"/>
                  <a:gd name="connsiteY1" fmla="*/ 0 h 170092"/>
                  <a:gd name="connsiteX2" fmla="*/ 0 w 44339"/>
                  <a:gd name="connsiteY2" fmla="*/ 12317 h 170092"/>
                  <a:gd name="connsiteX3" fmla="*/ 0 w 44339"/>
                  <a:gd name="connsiteY3" fmla="*/ 157776 h 170092"/>
                  <a:gd name="connsiteX4" fmla="*/ 12317 w 44339"/>
                  <a:gd name="connsiteY4" fmla="*/ 170092 h 170092"/>
                  <a:gd name="connsiteX5" fmla="*/ 32023 w 44339"/>
                  <a:gd name="connsiteY5" fmla="*/ 170092 h 170092"/>
                  <a:gd name="connsiteX6" fmla="*/ 44340 w 44339"/>
                  <a:gd name="connsiteY6" fmla="*/ 157776 h 170092"/>
                  <a:gd name="connsiteX7" fmla="*/ 44340 w 44339"/>
                  <a:gd name="connsiteY7" fmla="*/ 12317 h 170092"/>
                  <a:gd name="connsiteX8" fmla="*/ 32023 w 44339"/>
                  <a:gd name="connsiteY8" fmla="*/ 0 h 170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4339" h="170092">
                    <a:moveTo>
                      <a:pt x="32023" y="0"/>
                    </a:moveTo>
                    <a:lnTo>
                      <a:pt x="12317" y="0"/>
                    </a:lnTo>
                    <a:cubicBezTo>
                      <a:pt x="5542" y="0"/>
                      <a:pt x="0" y="5542"/>
                      <a:pt x="0" y="12317"/>
                    </a:cubicBezTo>
                    <a:lnTo>
                      <a:pt x="0" y="157776"/>
                    </a:lnTo>
                    <a:cubicBezTo>
                      <a:pt x="0" y="164550"/>
                      <a:pt x="5542" y="170092"/>
                      <a:pt x="12317" y="170092"/>
                    </a:cubicBezTo>
                    <a:lnTo>
                      <a:pt x="32023" y="170092"/>
                    </a:lnTo>
                    <a:cubicBezTo>
                      <a:pt x="38797" y="170092"/>
                      <a:pt x="44340" y="164550"/>
                      <a:pt x="44340" y="157776"/>
                    </a:cubicBezTo>
                    <a:lnTo>
                      <a:pt x="44340" y="12317"/>
                    </a:lnTo>
                    <a:cubicBezTo>
                      <a:pt x="44340" y="5542"/>
                      <a:pt x="38797" y="0"/>
                      <a:pt x="32023" y="0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00B0F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id="{52BB44FC-6B78-C2A3-922B-C8C69A053996}"/>
                  </a:ext>
                </a:extLst>
              </p:cNvPr>
              <p:cNvSpPr/>
              <p:nvPr/>
            </p:nvSpPr>
            <p:spPr>
              <a:xfrm>
                <a:off x="2497192" y="4550022"/>
                <a:ext cx="44339" cy="209382"/>
              </a:xfrm>
              <a:custGeom>
                <a:avLst/>
                <a:gdLst>
                  <a:gd name="connsiteX0" fmla="*/ 32023 w 44339"/>
                  <a:gd name="connsiteY0" fmla="*/ 0 h 209382"/>
                  <a:gd name="connsiteX1" fmla="*/ 12317 w 44339"/>
                  <a:gd name="connsiteY1" fmla="*/ 0 h 209382"/>
                  <a:gd name="connsiteX2" fmla="*/ 0 w 44339"/>
                  <a:gd name="connsiteY2" fmla="*/ 12317 h 209382"/>
                  <a:gd name="connsiteX3" fmla="*/ 0 w 44339"/>
                  <a:gd name="connsiteY3" fmla="*/ 197065 h 209382"/>
                  <a:gd name="connsiteX4" fmla="*/ 12317 w 44339"/>
                  <a:gd name="connsiteY4" fmla="*/ 209382 h 209382"/>
                  <a:gd name="connsiteX5" fmla="*/ 32023 w 44339"/>
                  <a:gd name="connsiteY5" fmla="*/ 209382 h 209382"/>
                  <a:gd name="connsiteX6" fmla="*/ 44340 w 44339"/>
                  <a:gd name="connsiteY6" fmla="*/ 197065 h 209382"/>
                  <a:gd name="connsiteX7" fmla="*/ 44340 w 44339"/>
                  <a:gd name="connsiteY7" fmla="*/ 12317 h 209382"/>
                  <a:gd name="connsiteX8" fmla="*/ 32023 w 44339"/>
                  <a:gd name="connsiteY8" fmla="*/ 0 h 209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4339" h="209382">
                    <a:moveTo>
                      <a:pt x="32023" y="0"/>
                    </a:moveTo>
                    <a:lnTo>
                      <a:pt x="12317" y="0"/>
                    </a:lnTo>
                    <a:cubicBezTo>
                      <a:pt x="5542" y="0"/>
                      <a:pt x="0" y="5542"/>
                      <a:pt x="0" y="12317"/>
                    </a:cubicBezTo>
                    <a:lnTo>
                      <a:pt x="0" y="197065"/>
                    </a:lnTo>
                    <a:cubicBezTo>
                      <a:pt x="0" y="203840"/>
                      <a:pt x="5542" y="209382"/>
                      <a:pt x="12317" y="209382"/>
                    </a:cubicBezTo>
                    <a:lnTo>
                      <a:pt x="32023" y="209382"/>
                    </a:lnTo>
                    <a:cubicBezTo>
                      <a:pt x="38797" y="209382"/>
                      <a:pt x="44340" y="203840"/>
                      <a:pt x="44340" y="197065"/>
                    </a:cubicBezTo>
                    <a:lnTo>
                      <a:pt x="44340" y="12317"/>
                    </a:lnTo>
                    <a:cubicBezTo>
                      <a:pt x="44340" y="5542"/>
                      <a:pt x="38797" y="0"/>
                      <a:pt x="32023" y="0"/>
                    </a:cubicBezTo>
                    <a:close/>
                  </a:path>
                </a:pathLst>
              </a:custGeom>
              <a:noFill/>
              <a:ln w="19050" cap="rnd">
                <a:solidFill>
                  <a:srgbClr val="00B0F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718464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5">
            <a:extLst>
              <a:ext uri="{FF2B5EF4-FFF2-40B4-BE49-F238E27FC236}">
                <a16:creationId xmlns:a16="http://schemas.microsoft.com/office/drawing/2014/main" id="{D44701FA-53D7-C62C-438D-8EDEFBE609B0}"/>
              </a:ext>
            </a:extLst>
          </p:cNvPr>
          <p:cNvSpPr/>
          <p:nvPr/>
        </p:nvSpPr>
        <p:spPr>
          <a:xfrm>
            <a:off x="845860" y="1363614"/>
            <a:ext cx="1968817" cy="2865779"/>
          </a:xfrm>
          <a:custGeom>
            <a:avLst/>
            <a:gdLst/>
            <a:ahLst/>
            <a:cxnLst/>
            <a:rect l="l" t="t" r="r" b="b"/>
            <a:pathLst>
              <a:path w="1222375" h="1779270">
                <a:moveTo>
                  <a:pt x="0" y="1778685"/>
                </a:moveTo>
                <a:lnTo>
                  <a:pt x="1222006" y="1778685"/>
                </a:lnTo>
                <a:lnTo>
                  <a:pt x="1222006" y="0"/>
                </a:lnTo>
                <a:lnTo>
                  <a:pt x="0" y="0"/>
                </a:lnTo>
                <a:lnTo>
                  <a:pt x="0" y="1778685"/>
                </a:lnTo>
                <a:close/>
              </a:path>
            </a:pathLst>
          </a:custGeom>
          <a:solidFill>
            <a:srgbClr val="00B0F0"/>
          </a:solidFill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3" name="object 6">
            <a:extLst>
              <a:ext uri="{FF2B5EF4-FFF2-40B4-BE49-F238E27FC236}">
                <a16:creationId xmlns:a16="http://schemas.microsoft.com/office/drawing/2014/main" id="{B91D36C3-7002-CD95-140D-8CF463463F90}"/>
              </a:ext>
            </a:extLst>
          </p:cNvPr>
          <p:cNvSpPr/>
          <p:nvPr/>
        </p:nvSpPr>
        <p:spPr>
          <a:xfrm>
            <a:off x="6536612" y="1467221"/>
            <a:ext cx="2109957" cy="2192801"/>
          </a:xfrm>
          <a:custGeom>
            <a:avLst/>
            <a:gdLst/>
            <a:ahLst/>
            <a:cxnLst/>
            <a:rect l="l" t="t" r="r" b="b"/>
            <a:pathLst>
              <a:path w="1310004" h="1361439">
                <a:moveTo>
                  <a:pt x="0" y="1361008"/>
                </a:moveTo>
                <a:lnTo>
                  <a:pt x="1309738" y="1361008"/>
                </a:lnTo>
                <a:lnTo>
                  <a:pt x="1309738" y="0"/>
                </a:lnTo>
                <a:lnTo>
                  <a:pt x="0" y="0"/>
                </a:lnTo>
                <a:lnTo>
                  <a:pt x="0" y="1361008"/>
                </a:lnTo>
                <a:close/>
              </a:path>
            </a:pathLst>
          </a:custGeom>
          <a:gradFill>
            <a:gsLst>
              <a:gs pos="5000">
                <a:srgbClr val="223140"/>
              </a:gs>
              <a:gs pos="100000">
                <a:schemeClr val="accent1">
                  <a:lumMod val="75000"/>
                </a:schemeClr>
              </a:gs>
            </a:gsLst>
            <a:lin ang="10800000" scaled="0"/>
          </a:gradFill>
        </p:spPr>
        <p:txBody>
          <a:bodyPr wrap="square" lIns="0" tIns="0" rIns="0" bIns="0" rtlCol="0"/>
          <a:lstStyle/>
          <a:p>
            <a:pPr defTabSz="914400"/>
            <a:endParaRPr sz="2255"/>
          </a:p>
        </p:txBody>
      </p:sp>
      <p:sp>
        <p:nvSpPr>
          <p:cNvPr id="4" name="object 7">
            <a:extLst>
              <a:ext uri="{FF2B5EF4-FFF2-40B4-BE49-F238E27FC236}">
                <a16:creationId xmlns:a16="http://schemas.microsoft.com/office/drawing/2014/main" id="{79262652-328A-85AB-E075-E9DABDD8BCE9}"/>
              </a:ext>
            </a:extLst>
          </p:cNvPr>
          <p:cNvSpPr/>
          <p:nvPr/>
        </p:nvSpPr>
        <p:spPr>
          <a:xfrm>
            <a:off x="6381026" y="4075862"/>
            <a:ext cx="2279736" cy="2769638"/>
          </a:xfrm>
          <a:custGeom>
            <a:avLst/>
            <a:gdLst/>
            <a:ahLst/>
            <a:cxnLst/>
            <a:rect l="l" t="t" r="r" b="b"/>
            <a:pathLst>
              <a:path w="1415414" h="1719579">
                <a:moveTo>
                  <a:pt x="0" y="1719389"/>
                </a:moveTo>
                <a:lnTo>
                  <a:pt x="1415186" y="1719389"/>
                </a:lnTo>
                <a:lnTo>
                  <a:pt x="1415186" y="0"/>
                </a:lnTo>
                <a:lnTo>
                  <a:pt x="0" y="0"/>
                </a:lnTo>
                <a:lnTo>
                  <a:pt x="0" y="1719389"/>
                </a:lnTo>
                <a:close/>
              </a:path>
            </a:pathLst>
          </a:custGeom>
          <a:solidFill>
            <a:srgbClr val="00B0F0"/>
          </a:solidFill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6" name="object 10">
            <a:extLst>
              <a:ext uri="{FF2B5EF4-FFF2-40B4-BE49-F238E27FC236}">
                <a16:creationId xmlns:a16="http://schemas.microsoft.com/office/drawing/2014/main" id="{53AC3414-F00D-A653-9CD3-3E7EEE609CC4}"/>
              </a:ext>
            </a:extLst>
          </p:cNvPr>
          <p:cNvSpPr txBox="1"/>
          <p:nvPr/>
        </p:nvSpPr>
        <p:spPr>
          <a:xfrm>
            <a:off x="6536612" y="2290073"/>
            <a:ext cx="2109957" cy="1114545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217843" marR="204547" algn="ctr">
              <a:lnSpc>
                <a:spcPct val="123600"/>
              </a:lnSpc>
              <a:spcBef>
                <a:spcPts val="161"/>
              </a:spcBef>
            </a:pP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Amus. Parum id entur, et  hitionsed ut</a:t>
            </a:r>
            <a:r>
              <a:rPr sz="967" spc="225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optatias</a:t>
            </a:r>
            <a:r>
              <a:rPr sz="967" spc="266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dolo  maio illor alitia</a:t>
            </a:r>
            <a:r>
              <a:rPr sz="967" spc="282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spc="-8" dirty="0">
                <a:solidFill>
                  <a:srgbClr val="FFFFFF"/>
                </a:solidFill>
                <a:latin typeface="Montserrat Light"/>
                <a:cs typeface="Montserrat Light"/>
              </a:rPr>
              <a:t>voloreptas 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solorum quatia sum,</a:t>
            </a:r>
            <a:r>
              <a:rPr sz="967" spc="274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solo.  Amus. Parum id entur, et  quatia sum,</a:t>
            </a:r>
            <a:r>
              <a:rPr sz="967" spc="-32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solo.</a:t>
            </a:r>
            <a:endParaRPr sz="967">
              <a:latin typeface="Montserrat Light"/>
              <a:cs typeface="Montserrat Light"/>
            </a:endParaRPr>
          </a:p>
        </p:txBody>
      </p:sp>
      <p:sp>
        <p:nvSpPr>
          <p:cNvPr id="7" name="object 11">
            <a:extLst>
              <a:ext uri="{FF2B5EF4-FFF2-40B4-BE49-F238E27FC236}">
                <a16:creationId xmlns:a16="http://schemas.microsoft.com/office/drawing/2014/main" id="{3EE3AEA8-FD20-7519-FB92-6D99B5D9C1A6}"/>
              </a:ext>
            </a:extLst>
          </p:cNvPr>
          <p:cNvSpPr txBox="1"/>
          <p:nvPr/>
        </p:nvSpPr>
        <p:spPr>
          <a:xfrm>
            <a:off x="6381026" y="5066175"/>
            <a:ext cx="2279736" cy="1483620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184094" marR="220912" indent="-1022" algn="ctr">
              <a:lnSpc>
                <a:spcPct val="123600"/>
              </a:lnSpc>
              <a:spcBef>
                <a:spcPts val="161"/>
              </a:spcBef>
            </a:pP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Amus. Parum id entur, et  hitionsed ut optatias dolo  maio illor alitia </a:t>
            </a:r>
            <a:r>
              <a:rPr sz="967" spc="-8" dirty="0">
                <a:solidFill>
                  <a:srgbClr val="FFFFFF"/>
                </a:solidFill>
                <a:latin typeface="Montserrat Light"/>
                <a:cs typeface="Montserrat Light"/>
              </a:rPr>
              <a:t>voloreptas 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solorum</a:t>
            </a:r>
            <a:r>
              <a:rPr sz="967" spc="-57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quatia</a:t>
            </a:r>
            <a:r>
              <a:rPr sz="967" spc="-57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sum,</a:t>
            </a:r>
            <a:r>
              <a:rPr sz="967" spc="-57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solo.</a:t>
            </a:r>
            <a:r>
              <a:rPr sz="967" spc="-57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mus.  Parum</a:t>
            </a:r>
            <a:r>
              <a:rPr sz="967" spc="-49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id</a:t>
            </a:r>
            <a:r>
              <a:rPr sz="967" spc="-49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entur,</a:t>
            </a:r>
            <a:r>
              <a:rPr sz="967" spc="-49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et</a:t>
            </a:r>
            <a:r>
              <a:rPr sz="967" spc="-49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hitionsed</a:t>
            </a:r>
            <a:r>
              <a:rPr sz="967" spc="-49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ut  optatias dolo maio illor </a:t>
            </a:r>
            <a:r>
              <a:rPr sz="967">
                <a:solidFill>
                  <a:srgbClr val="FFFFFF"/>
                </a:solidFill>
                <a:latin typeface="Montserrat Light"/>
                <a:cs typeface="Montserrat Light"/>
              </a:rPr>
              <a:t>alitia  sum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,</a:t>
            </a:r>
            <a:r>
              <a:rPr sz="967" spc="-96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solo.</a:t>
            </a:r>
            <a:r>
              <a:rPr sz="967" spc="-96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mus.</a:t>
            </a:r>
            <a:r>
              <a:rPr sz="967" spc="-96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Parum</a:t>
            </a:r>
            <a:r>
              <a:rPr sz="967" spc="-96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id</a:t>
            </a:r>
            <a:r>
              <a:rPr sz="967" spc="-96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entur,  et hitionsed</a:t>
            </a:r>
            <a:r>
              <a:rPr sz="967" spc="-24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ut</a:t>
            </a:r>
            <a:endParaRPr sz="967">
              <a:latin typeface="Montserrat Light"/>
              <a:cs typeface="Montserrat Light"/>
            </a:endParaRPr>
          </a:p>
        </p:txBody>
      </p:sp>
      <p:sp>
        <p:nvSpPr>
          <p:cNvPr id="8" name="object 12">
            <a:extLst>
              <a:ext uri="{FF2B5EF4-FFF2-40B4-BE49-F238E27FC236}">
                <a16:creationId xmlns:a16="http://schemas.microsoft.com/office/drawing/2014/main" id="{B7C97076-6208-01C8-7F98-E4A1A94AAAA6}"/>
              </a:ext>
            </a:extLst>
          </p:cNvPr>
          <p:cNvSpPr txBox="1"/>
          <p:nvPr/>
        </p:nvSpPr>
        <p:spPr>
          <a:xfrm>
            <a:off x="6151816" y="2664011"/>
            <a:ext cx="360012" cy="169479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20454">
              <a:spcBef>
                <a:spcPts val="161"/>
              </a:spcBef>
              <a:tabLst>
                <a:tab pos="337504" algn="l"/>
              </a:tabLst>
            </a:pPr>
            <a:r>
              <a:rPr sz="967" u="sng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Montserrat Light"/>
                <a:cs typeface="Montserrat Light"/>
              </a:rPr>
              <a:t> 	</a:t>
            </a:r>
            <a:endParaRPr sz="967">
              <a:latin typeface="Montserrat Light"/>
              <a:cs typeface="Montserrat Light"/>
            </a:endParaRPr>
          </a:p>
        </p:txBody>
      </p:sp>
      <p:sp>
        <p:nvSpPr>
          <p:cNvPr id="9" name="object 13">
            <a:extLst>
              <a:ext uri="{FF2B5EF4-FFF2-40B4-BE49-F238E27FC236}">
                <a16:creationId xmlns:a16="http://schemas.microsoft.com/office/drawing/2014/main" id="{0B740842-5DCD-B569-1AF5-8ED5E147834F}"/>
              </a:ext>
            </a:extLst>
          </p:cNvPr>
          <p:cNvSpPr txBox="1"/>
          <p:nvPr/>
        </p:nvSpPr>
        <p:spPr>
          <a:xfrm>
            <a:off x="3230880" y="1639166"/>
            <a:ext cx="2895439" cy="2358787"/>
          </a:xfrm>
          <a:prstGeom prst="rect">
            <a:avLst/>
          </a:prstGeom>
          <a:ln w="9359">
            <a:solidFill>
              <a:srgbClr val="00B0F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lang="en-US" sz="1288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lang="en-US" sz="1288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lang="en-US" sz="1288">
              <a:latin typeface="Times New Roman"/>
              <a:cs typeface="Times New Roman"/>
            </a:endParaRPr>
          </a:p>
          <a:p>
            <a:pPr>
              <a:spcBef>
                <a:spcPts val="8"/>
              </a:spcBef>
            </a:pPr>
            <a:endParaRPr lang="en-US" sz="1853">
              <a:latin typeface="Times New Roman"/>
              <a:cs typeface="Times New Roman"/>
            </a:endParaRPr>
          </a:p>
          <a:p>
            <a:pPr marL="228072" marR="218865" algn="just">
              <a:lnSpc>
                <a:spcPct val="123600"/>
              </a:lnSpc>
            </a:pPr>
            <a:r>
              <a:rPr sz="967">
                <a:solidFill>
                  <a:srgbClr val="231F20"/>
                </a:solidFill>
                <a:latin typeface="Montserrat Light"/>
                <a:cs typeface="Montserrat Light"/>
              </a:rPr>
              <a:t>Amus</a:t>
            </a:r>
            <a:r>
              <a:rPr sz="967" dirty="0">
                <a:solidFill>
                  <a:srgbClr val="231F20"/>
                </a:solidFill>
                <a:latin typeface="Montserrat Light"/>
                <a:cs typeface="Montserrat Light"/>
              </a:rPr>
              <a:t>. Parum id entur, et hitionsed ut  optatias dolo maio illor alitia </a:t>
            </a:r>
            <a:r>
              <a:rPr sz="967" spc="-8" dirty="0">
                <a:solidFill>
                  <a:srgbClr val="231F20"/>
                </a:solidFill>
                <a:latin typeface="Montserrat Light"/>
                <a:cs typeface="Montserrat Light"/>
              </a:rPr>
              <a:t>voloreptas  </a:t>
            </a:r>
            <a:r>
              <a:rPr sz="967" dirty="0">
                <a:solidFill>
                  <a:srgbClr val="231F20"/>
                </a:solidFill>
                <a:latin typeface="Montserrat Light"/>
                <a:cs typeface="Montserrat Light"/>
              </a:rPr>
              <a:t>solorum quatia sum, solo. Amus. Parum  id entur, et hitionsed ut optatias dolo  maio </a:t>
            </a:r>
            <a:r>
              <a:rPr sz="967" spc="-8" dirty="0">
                <a:solidFill>
                  <a:srgbClr val="231F20"/>
                </a:solidFill>
                <a:latin typeface="Montserrat Light"/>
                <a:cs typeface="Montserrat Light"/>
              </a:rPr>
              <a:t>ivoloreptas </a:t>
            </a:r>
            <a:r>
              <a:rPr sz="967" dirty="0">
                <a:solidFill>
                  <a:srgbClr val="231F20"/>
                </a:solidFill>
                <a:latin typeface="Montserrat Light"/>
                <a:cs typeface="Montserrat Light"/>
              </a:rPr>
              <a:t>solorum quatia sum,  solo. solorum quatia sum, solo. Amus.  Parum solorum quatia sum, solo.</a:t>
            </a:r>
            <a:r>
              <a:rPr sz="967" spc="121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231F20"/>
                </a:solidFill>
                <a:latin typeface="Montserrat Light"/>
                <a:cs typeface="Montserrat Light"/>
              </a:rPr>
              <a:t>Amus.</a:t>
            </a:r>
            <a:endParaRPr sz="967">
              <a:latin typeface="Montserrat Light"/>
              <a:cs typeface="Montserrat Light"/>
            </a:endParaRPr>
          </a:p>
          <a:p>
            <a:pPr algn="ctr">
              <a:spcBef>
                <a:spcPts val="274"/>
              </a:spcBef>
            </a:pPr>
            <a:r>
              <a:rPr sz="967" dirty="0">
                <a:solidFill>
                  <a:srgbClr val="231F20"/>
                </a:solidFill>
                <a:latin typeface="Montserrat Light"/>
                <a:cs typeface="Montserrat Light"/>
              </a:rPr>
              <a:t>Parum</a:t>
            </a:r>
            <a:endParaRPr sz="967">
              <a:latin typeface="Montserrat Light"/>
              <a:cs typeface="Montserrat Light"/>
            </a:endParaRPr>
          </a:p>
        </p:txBody>
      </p:sp>
      <p:sp>
        <p:nvSpPr>
          <p:cNvPr id="10" name="object 15">
            <a:extLst>
              <a:ext uri="{FF2B5EF4-FFF2-40B4-BE49-F238E27FC236}">
                <a16:creationId xmlns:a16="http://schemas.microsoft.com/office/drawing/2014/main" id="{DEDB0FF5-719D-0EF9-5658-72564C5F14AB}"/>
              </a:ext>
            </a:extLst>
          </p:cNvPr>
          <p:cNvSpPr txBox="1"/>
          <p:nvPr/>
        </p:nvSpPr>
        <p:spPr>
          <a:xfrm>
            <a:off x="937336" y="1461531"/>
            <a:ext cx="278191" cy="228417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41931" rIns="0" bIns="0" rtlCol="0">
            <a:spAutoFit/>
          </a:bodyPr>
          <a:lstStyle/>
          <a:p>
            <a:pPr marL="51136">
              <a:spcBef>
                <a:spcPts val="329"/>
              </a:spcBef>
            </a:pPr>
            <a:r>
              <a:rPr sz="1209" spc="24" dirty="0">
                <a:solidFill>
                  <a:srgbClr val="00B0F0"/>
                </a:solidFill>
                <a:latin typeface="Montserrat Light"/>
                <a:cs typeface="Montserrat Light"/>
              </a:rPr>
              <a:t>01</a:t>
            </a:r>
            <a:endParaRPr sz="1209">
              <a:solidFill>
                <a:srgbClr val="00B0F0"/>
              </a:solidFill>
              <a:latin typeface="Montserrat Light"/>
              <a:cs typeface="Montserrat Light"/>
            </a:endParaRPr>
          </a:p>
        </p:txBody>
      </p:sp>
      <p:sp>
        <p:nvSpPr>
          <p:cNvPr id="41" name="object 16">
            <a:extLst>
              <a:ext uri="{FF2B5EF4-FFF2-40B4-BE49-F238E27FC236}">
                <a16:creationId xmlns:a16="http://schemas.microsoft.com/office/drawing/2014/main" id="{3268BBE8-915E-DCF1-482D-6CB3E51253DA}"/>
              </a:ext>
            </a:extLst>
          </p:cNvPr>
          <p:cNvSpPr txBox="1"/>
          <p:nvPr/>
        </p:nvSpPr>
        <p:spPr>
          <a:xfrm>
            <a:off x="3326546" y="1727698"/>
            <a:ext cx="315010" cy="260188"/>
          </a:xfrm>
          <a:prstGeom prst="rect">
            <a:avLst/>
          </a:prstGeom>
          <a:solidFill>
            <a:srgbClr val="00B0F0"/>
          </a:solidFill>
        </p:spPr>
        <p:txBody>
          <a:bodyPr vert="horz" wrap="square" lIns="0" tIns="36819" rIns="0" bIns="0" rtlCol="0">
            <a:spAutoFit/>
          </a:bodyPr>
          <a:lstStyle/>
          <a:p>
            <a:pPr marL="47044">
              <a:spcBef>
                <a:spcPts val="289"/>
              </a:spcBef>
            </a:pPr>
            <a:r>
              <a:rPr sz="1449" spc="-24" dirty="0">
                <a:solidFill>
                  <a:srgbClr val="FFFFFF"/>
                </a:solidFill>
                <a:latin typeface="Montserrat Light"/>
                <a:cs typeface="Montserrat Light"/>
              </a:rPr>
              <a:t>02</a:t>
            </a:r>
            <a:endParaRPr sz="1449">
              <a:latin typeface="Montserrat Light"/>
              <a:cs typeface="Montserrat Light"/>
            </a:endParaRPr>
          </a:p>
        </p:txBody>
      </p:sp>
      <p:sp>
        <p:nvSpPr>
          <p:cNvPr id="42" name="object 19">
            <a:extLst>
              <a:ext uri="{FF2B5EF4-FFF2-40B4-BE49-F238E27FC236}">
                <a16:creationId xmlns:a16="http://schemas.microsoft.com/office/drawing/2014/main" id="{E686421F-F5B3-954B-D541-8EC5CED0B947}"/>
              </a:ext>
            </a:extLst>
          </p:cNvPr>
          <p:cNvSpPr txBox="1"/>
          <p:nvPr/>
        </p:nvSpPr>
        <p:spPr>
          <a:xfrm>
            <a:off x="6674049" y="1573528"/>
            <a:ext cx="287396" cy="236407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37842" rIns="0" bIns="0" rtlCol="0">
            <a:spAutoFit/>
          </a:bodyPr>
          <a:lstStyle/>
          <a:p>
            <a:pPr marL="37841">
              <a:spcBef>
                <a:spcPts val="298"/>
              </a:spcBef>
            </a:pPr>
            <a:r>
              <a:rPr sz="1288" dirty="0">
                <a:solidFill>
                  <a:srgbClr val="223140"/>
                </a:solidFill>
                <a:latin typeface="Montserrat Light"/>
                <a:cs typeface="Montserrat Light"/>
              </a:rPr>
              <a:t>03</a:t>
            </a:r>
            <a:endParaRPr sz="1288">
              <a:latin typeface="Montserrat Light"/>
              <a:cs typeface="Montserrat Light"/>
            </a:endParaRPr>
          </a:p>
        </p:txBody>
      </p:sp>
      <p:sp>
        <p:nvSpPr>
          <p:cNvPr id="43" name="object 21">
            <a:extLst>
              <a:ext uri="{FF2B5EF4-FFF2-40B4-BE49-F238E27FC236}">
                <a16:creationId xmlns:a16="http://schemas.microsoft.com/office/drawing/2014/main" id="{590015AE-53EF-FA8C-CE4B-FA80B6CE3A83}"/>
              </a:ext>
            </a:extLst>
          </p:cNvPr>
          <p:cNvSpPr txBox="1"/>
          <p:nvPr/>
        </p:nvSpPr>
        <p:spPr>
          <a:xfrm>
            <a:off x="6490418" y="4206653"/>
            <a:ext cx="296601" cy="242604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43979" rIns="0" bIns="0" rtlCol="0">
            <a:spAutoFit/>
          </a:bodyPr>
          <a:lstStyle/>
          <a:p>
            <a:pPr marL="38865">
              <a:spcBef>
                <a:spcPts val="346"/>
              </a:spcBef>
            </a:pPr>
            <a:r>
              <a:rPr sz="1288" spc="24" dirty="0">
                <a:solidFill>
                  <a:srgbClr val="223140"/>
                </a:solidFill>
                <a:latin typeface="Montserrat Light"/>
                <a:cs typeface="Montserrat Light"/>
              </a:rPr>
              <a:t>04</a:t>
            </a:r>
            <a:endParaRPr sz="1288">
              <a:latin typeface="Montserrat Light"/>
              <a:cs typeface="Montserrat Light"/>
            </a:endParaRPr>
          </a:p>
        </p:txBody>
      </p:sp>
      <p:sp>
        <p:nvSpPr>
          <p:cNvPr id="44" name="object 22">
            <a:extLst>
              <a:ext uri="{FF2B5EF4-FFF2-40B4-BE49-F238E27FC236}">
                <a16:creationId xmlns:a16="http://schemas.microsoft.com/office/drawing/2014/main" id="{BCDEA8B4-D87E-AC96-4297-39FCC569E53C}"/>
              </a:ext>
            </a:extLst>
          </p:cNvPr>
          <p:cNvSpPr/>
          <p:nvPr/>
        </p:nvSpPr>
        <p:spPr>
          <a:xfrm>
            <a:off x="7545444" y="3708500"/>
            <a:ext cx="0" cy="319101"/>
          </a:xfrm>
          <a:custGeom>
            <a:avLst/>
            <a:gdLst/>
            <a:ahLst/>
            <a:cxnLst/>
            <a:rect l="l" t="t" r="r" b="b"/>
            <a:pathLst>
              <a:path h="198119">
                <a:moveTo>
                  <a:pt x="0" y="0"/>
                </a:moveTo>
                <a:lnTo>
                  <a:pt x="0" y="197548"/>
                </a:lnTo>
              </a:path>
            </a:pathLst>
          </a:custGeom>
          <a:ln w="4343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45" name="object 23">
            <a:extLst>
              <a:ext uri="{FF2B5EF4-FFF2-40B4-BE49-F238E27FC236}">
                <a16:creationId xmlns:a16="http://schemas.microsoft.com/office/drawing/2014/main" id="{DB6E5ED4-38F3-25CE-F2D0-8E1E5683D345}"/>
              </a:ext>
            </a:extLst>
          </p:cNvPr>
          <p:cNvSpPr txBox="1"/>
          <p:nvPr/>
        </p:nvSpPr>
        <p:spPr>
          <a:xfrm>
            <a:off x="812762" y="4928622"/>
            <a:ext cx="2776798" cy="1481569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24545" marR="344663" algn="just">
              <a:lnSpc>
                <a:spcPct val="152800"/>
              </a:lnSpc>
              <a:spcBef>
                <a:spcPts val="1288"/>
              </a:spcBef>
            </a:pPr>
            <a:r>
              <a:rPr sz="900">
                <a:solidFill>
                  <a:srgbClr val="231F20"/>
                </a:solidFill>
                <a:latin typeface="Montserrat Light"/>
                <a:cs typeface="Montserrat Light"/>
              </a:rPr>
              <a:t>Amus</a:t>
            </a:r>
            <a:r>
              <a:rPr sz="900" dirty="0">
                <a:solidFill>
                  <a:srgbClr val="231F20"/>
                </a:solidFill>
                <a:latin typeface="Montserrat Light"/>
                <a:cs typeface="Montserrat Light"/>
              </a:rPr>
              <a:t>. Parum id entur, et hitionsed ut  optatias dolo maio illor alitia </a:t>
            </a:r>
            <a:r>
              <a:rPr sz="900" spc="-8" dirty="0">
                <a:solidFill>
                  <a:srgbClr val="231F20"/>
                </a:solidFill>
                <a:latin typeface="Montserrat Light"/>
                <a:cs typeface="Montserrat Light"/>
              </a:rPr>
              <a:t>voloreptas  </a:t>
            </a:r>
            <a:r>
              <a:rPr sz="900" dirty="0">
                <a:solidFill>
                  <a:srgbClr val="231F20"/>
                </a:solidFill>
                <a:latin typeface="Montserrat Light"/>
                <a:cs typeface="Montserrat Light"/>
              </a:rPr>
              <a:t>solorum</a:t>
            </a:r>
            <a:r>
              <a:rPr sz="900" spc="-49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00" dirty="0">
                <a:solidFill>
                  <a:srgbClr val="231F20"/>
                </a:solidFill>
                <a:latin typeface="Montserrat Light"/>
                <a:cs typeface="Montserrat Light"/>
              </a:rPr>
              <a:t>quatia</a:t>
            </a:r>
            <a:r>
              <a:rPr sz="900" spc="-49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00" dirty="0">
                <a:solidFill>
                  <a:srgbClr val="231F20"/>
                </a:solidFill>
                <a:latin typeface="Montserrat Light"/>
                <a:cs typeface="Montserrat Light"/>
              </a:rPr>
              <a:t>sum,</a:t>
            </a:r>
            <a:r>
              <a:rPr sz="900" spc="-49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00" dirty="0">
                <a:solidFill>
                  <a:srgbClr val="231F20"/>
                </a:solidFill>
                <a:latin typeface="Montserrat Light"/>
                <a:cs typeface="Montserrat Light"/>
              </a:rPr>
              <a:t>solo.</a:t>
            </a:r>
            <a:r>
              <a:rPr sz="900" spc="-49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00" dirty="0">
                <a:solidFill>
                  <a:srgbClr val="231F20"/>
                </a:solidFill>
                <a:latin typeface="Montserrat Light"/>
                <a:cs typeface="Montserrat Light"/>
              </a:rPr>
              <a:t>Amus.</a:t>
            </a:r>
            <a:r>
              <a:rPr sz="900" spc="-49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00" dirty="0">
                <a:solidFill>
                  <a:srgbClr val="231F20"/>
                </a:solidFill>
                <a:latin typeface="Montserrat Light"/>
                <a:cs typeface="Montserrat Light"/>
              </a:rPr>
              <a:t>Parum  id entur, et hitionsed ut optatias dolo  maio </a:t>
            </a:r>
            <a:r>
              <a:rPr sz="900" spc="-8" dirty="0">
                <a:solidFill>
                  <a:srgbClr val="231F20"/>
                </a:solidFill>
                <a:latin typeface="Montserrat Light"/>
                <a:cs typeface="Montserrat Light"/>
              </a:rPr>
              <a:t>ivoAmus. </a:t>
            </a:r>
            <a:r>
              <a:rPr sz="900" dirty="0">
                <a:solidFill>
                  <a:srgbClr val="231F20"/>
                </a:solidFill>
                <a:latin typeface="Montserrat Light"/>
                <a:cs typeface="Montserrat Light"/>
              </a:rPr>
              <a:t>Parum id entur, et  hitionsed ut optatias dolo maio illor  alitia</a:t>
            </a:r>
            <a:r>
              <a:rPr sz="900" spc="-89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00" spc="-8" dirty="0">
                <a:solidFill>
                  <a:srgbClr val="231F20"/>
                </a:solidFill>
                <a:latin typeface="Montserrat Light"/>
                <a:cs typeface="Montserrat Light"/>
              </a:rPr>
              <a:t>voloreptas</a:t>
            </a:r>
            <a:r>
              <a:rPr sz="900" spc="-81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00" dirty="0">
                <a:solidFill>
                  <a:srgbClr val="231F20"/>
                </a:solidFill>
                <a:latin typeface="Montserrat Light"/>
                <a:cs typeface="Montserrat Light"/>
              </a:rPr>
              <a:t>loreptas</a:t>
            </a:r>
            <a:r>
              <a:rPr sz="900" spc="-81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00" dirty="0">
                <a:solidFill>
                  <a:srgbClr val="231F20"/>
                </a:solidFill>
                <a:latin typeface="Montserrat Light"/>
                <a:cs typeface="Montserrat Light"/>
              </a:rPr>
              <a:t>solorum</a:t>
            </a:r>
            <a:r>
              <a:rPr sz="900" spc="-81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00" dirty="0">
                <a:solidFill>
                  <a:srgbClr val="231F20"/>
                </a:solidFill>
                <a:latin typeface="Montserrat Light"/>
                <a:cs typeface="Montserrat Light"/>
              </a:rPr>
              <a:t>quatia  sum,</a:t>
            </a:r>
            <a:r>
              <a:rPr sz="900" spc="-8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00" dirty="0">
                <a:solidFill>
                  <a:srgbClr val="231F20"/>
                </a:solidFill>
                <a:latin typeface="Montserrat Light"/>
                <a:cs typeface="Montserrat Light"/>
              </a:rPr>
              <a:t>solo.</a:t>
            </a:r>
            <a:endParaRPr sz="900">
              <a:latin typeface="Montserrat Light"/>
              <a:cs typeface="Montserrat Light"/>
            </a:endParaRPr>
          </a:p>
        </p:txBody>
      </p:sp>
      <p:sp>
        <p:nvSpPr>
          <p:cNvPr id="46" name="object 24">
            <a:extLst>
              <a:ext uri="{FF2B5EF4-FFF2-40B4-BE49-F238E27FC236}">
                <a16:creationId xmlns:a16="http://schemas.microsoft.com/office/drawing/2014/main" id="{DF40B0B2-EAC3-A672-A0AA-6A05AE022F08}"/>
              </a:ext>
            </a:extLst>
          </p:cNvPr>
          <p:cNvSpPr txBox="1"/>
          <p:nvPr/>
        </p:nvSpPr>
        <p:spPr>
          <a:xfrm>
            <a:off x="3681467" y="4937065"/>
            <a:ext cx="2434173" cy="1481569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20454" marR="8182" algn="just">
              <a:lnSpc>
                <a:spcPct val="152800"/>
              </a:lnSpc>
              <a:spcBef>
                <a:spcPts val="161"/>
              </a:spcBef>
            </a:pPr>
            <a:r>
              <a:rPr sz="900" dirty="0">
                <a:solidFill>
                  <a:srgbClr val="231F20"/>
                </a:solidFill>
                <a:latin typeface="Montserrat Light"/>
                <a:cs typeface="Montserrat Light"/>
              </a:rPr>
              <a:t>Amus. Parum id entur, et hitionsed ut  optatias dolo maio illor alitia </a:t>
            </a:r>
            <a:r>
              <a:rPr sz="900" spc="-8" dirty="0">
                <a:solidFill>
                  <a:srgbClr val="231F20"/>
                </a:solidFill>
                <a:latin typeface="Montserrat Light"/>
                <a:cs typeface="Montserrat Light"/>
              </a:rPr>
              <a:t>voloreptas  </a:t>
            </a:r>
            <a:r>
              <a:rPr sz="900" dirty="0">
                <a:solidFill>
                  <a:srgbClr val="231F20"/>
                </a:solidFill>
                <a:latin typeface="Montserrat Light"/>
                <a:cs typeface="Montserrat Light"/>
              </a:rPr>
              <a:t>solorum</a:t>
            </a:r>
            <a:r>
              <a:rPr sz="900" spc="-49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00" dirty="0">
                <a:solidFill>
                  <a:srgbClr val="231F20"/>
                </a:solidFill>
                <a:latin typeface="Montserrat Light"/>
                <a:cs typeface="Montserrat Light"/>
              </a:rPr>
              <a:t>quatia</a:t>
            </a:r>
            <a:r>
              <a:rPr sz="900" spc="-49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00" dirty="0">
                <a:solidFill>
                  <a:srgbClr val="231F20"/>
                </a:solidFill>
                <a:latin typeface="Montserrat Light"/>
                <a:cs typeface="Montserrat Light"/>
              </a:rPr>
              <a:t>sum,</a:t>
            </a:r>
            <a:r>
              <a:rPr sz="900" spc="-49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00" dirty="0">
                <a:solidFill>
                  <a:srgbClr val="231F20"/>
                </a:solidFill>
                <a:latin typeface="Montserrat Light"/>
                <a:cs typeface="Montserrat Light"/>
              </a:rPr>
              <a:t>solo.</a:t>
            </a:r>
            <a:r>
              <a:rPr sz="900" spc="-49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00" dirty="0">
                <a:solidFill>
                  <a:srgbClr val="231F20"/>
                </a:solidFill>
                <a:latin typeface="Montserrat Light"/>
                <a:cs typeface="Montserrat Light"/>
              </a:rPr>
              <a:t>Amus.</a:t>
            </a:r>
            <a:r>
              <a:rPr sz="900" spc="-49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00" dirty="0">
                <a:solidFill>
                  <a:srgbClr val="231F20"/>
                </a:solidFill>
                <a:latin typeface="Montserrat Light"/>
                <a:cs typeface="Montserrat Light"/>
              </a:rPr>
              <a:t>Parum  id entur, et hitionsed ut optatias dolo  maio </a:t>
            </a:r>
            <a:r>
              <a:rPr sz="900" spc="-8" dirty="0">
                <a:solidFill>
                  <a:srgbClr val="231F20"/>
                </a:solidFill>
                <a:latin typeface="Montserrat Light"/>
                <a:cs typeface="Montserrat Light"/>
              </a:rPr>
              <a:t>ivoAmus. </a:t>
            </a:r>
            <a:r>
              <a:rPr sz="900" dirty="0">
                <a:solidFill>
                  <a:srgbClr val="231F20"/>
                </a:solidFill>
                <a:latin typeface="Montserrat Light"/>
                <a:cs typeface="Montserrat Light"/>
              </a:rPr>
              <a:t>Parum id entur, et  hitionsed ut optatias dolo maio illor  alitia</a:t>
            </a:r>
            <a:r>
              <a:rPr sz="900" spc="-89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00" spc="-8" dirty="0">
                <a:solidFill>
                  <a:srgbClr val="231F20"/>
                </a:solidFill>
                <a:latin typeface="Montserrat Light"/>
                <a:cs typeface="Montserrat Light"/>
              </a:rPr>
              <a:t>voloreptas</a:t>
            </a:r>
            <a:r>
              <a:rPr sz="900" spc="-81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00" dirty="0">
                <a:solidFill>
                  <a:srgbClr val="231F20"/>
                </a:solidFill>
                <a:latin typeface="Montserrat Light"/>
                <a:cs typeface="Montserrat Light"/>
              </a:rPr>
              <a:t>loreptas</a:t>
            </a:r>
            <a:r>
              <a:rPr sz="900" spc="-81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00" dirty="0">
                <a:solidFill>
                  <a:srgbClr val="231F20"/>
                </a:solidFill>
                <a:latin typeface="Montserrat Light"/>
                <a:cs typeface="Montserrat Light"/>
              </a:rPr>
              <a:t>solorum</a:t>
            </a:r>
            <a:r>
              <a:rPr sz="900" spc="-81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00" dirty="0">
                <a:solidFill>
                  <a:srgbClr val="231F20"/>
                </a:solidFill>
                <a:latin typeface="Montserrat Light"/>
                <a:cs typeface="Montserrat Light"/>
              </a:rPr>
              <a:t>quatia  sum,</a:t>
            </a:r>
            <a:r>
              <a:rPr sz="900" spc="-8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00" dirty="0">
                <a:solidFill>
                  <a:srgbClr val="231F20"/>
                </a:solidFill>
                <a:latin typeface="Montserrat Light"/>
                <a:cs typeface="Montserrat Light"/>
              </a:rPr>
              <a:t>solo.</a:t>
            </a:r>
            <a:endParaRPr sz="900">
              <a:latin typeface="Montserrat Light"/>
              <a:cs typeface="Montserrat Light"/>
            </a:endParaRPr>
          </a:p>
        </p:txBody>
      </p:sp>
      <p:sp>
        <p:nvSpPr>
          <p:cNvPr id="47" name="object 12">
            <a:extLst>
              <a:ext uri="{FF2B5EF4-FFF2-40B4-BE49-F238E27FC236}">
                <a16:creationId xmlns:a16="http://schemas.microsoft.com/office/drawing/2014/main" id="{9563CA30-423F-1059-C532-19CCF0E512BA}"/>
              </a:ext>
            </a:extLst>
          </p:cNvPr>
          <p:cNvSpPr txBox="1"/>
          <p:nvPr/>
        </p:nvSpPr>
        <p:spPr>
          <a:xfrm>
            <a:off x="2864964" y="2672192"/>
            <a:ext cx="360012" cy="169479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20454">
              <a:spcBef>
                <a:spcPts val="161"/>
              </a:spcBef>
              <a:tabLst>
                <a:tab pos="337504" algn="l"/>
              </a:tabLst>
            </a:pPr>
            <a:r>
              <a:rPr sz="967" u="sng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Montserrat Light"/>
                <a:cs typeface="Montserrat Light"/>
              </a:rPr>
              <a:t> 	</a:t>
            </a:r>
            <a:endParaRPr sz="967">
              <a:latin typeface="Montserrat Light"/>
              <a:cs typeface="Montserrat Light"/>
            </a:endParaRPr>
          </a:p>
        </p:txBody>
      </p:sp>
      <p:sp>
        <p:nvSpPr>
          <p:cNvPr id="48" name="object 10">
            <a:extLst>
              <a:ext uri="{FF2B5EF4-FFF2-40B4-BE49-F238E27FC236}">
                <a16:creationId xmlns:a16="http://schemas.microsoft.com/office/drawing/2014/main" id="{624121E4-CEE4-001D-0821-EF969A1CA71F}"/>
              </a:ext>
            </a:extLst>
          </p:cNvPr>
          <p:cNvSpPr txBox="1"/>
          <p:nvPr/>
        </p:nvSpPr>
        <p:spPr>
          <a:xfrm>
            <a:off x="775689" y="2344127"/>
            <a:ext cx="2109957" cy="1483620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217843" marR="204547" algn="ctr">
              <a:lnSpc>
                <a:spcPct val="123600"/>
              </a:lnSpc>
              <a:spcBef>
                <a:spcPts val="161"/>
              </a:spcBef>
            </a:pP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Amus. Parum id entur, et  hitionsed ut</a:t>
            </a:r>
            <a:r>
              <a:rPr sz="967" spc="225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optatias</a:t>
            </a:r>
            <a:r>
              <a:rPr sz="967" spc="266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dolo  maio illor alitia</a:t>
            </a:r>
            <a:r>
              <a:rPr sz="967" spc="282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spc="-8" dirty="0">
                <a:solidFill>
                  <a:srgbClr val="FFFFFF"/>
                </a:solidFill>
                <a:latin typeface="Montserrat Light"/>
                <a:cs typeface="Montserrat Light"/>
              </a:rPr>
              <a:t>voloreptas 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solorum quatia sum,</a:t>
            </a:r>
            <a:r>
              <a:rPr sz="967" spc="274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solo</a:t>
            </a:r>
            <a:r>
              <a:rPr sz="967">
                <a:solidFill>
                  <a:srgbClr val="FFFFFF"/>
                </a:solidFill>
                <a:latin typeface="Montserrat Light"/>
                <a:cs typeface="Montserrat Light"/>
              </a:rPr>
              <a:t>. </a:t>
            </a:r>
            <a:r>
              <a:rPr lang="en-US" sz="967">
                <a:solidFill>
                  <a:srgbClr val="FFFFFF"/>
                </a:solidFill>
                <a:latin typeface="Montserrat Light"/>
                <a:cs typeface="Montserrat Light"/>
              </a:rPr>
              <a:t>maio illor alitia</a:t>
            </a:r>
            <a:r>
              <a:rPr lang="en-US" sz="967" spc="282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lang="en-US" sz="967" spc="-8">
                <a:solidFill>
                  <a:srgbClr val="FFFFFF"/>
                </a:solidFill>
                <a:latin typeface="Montserrat Light"/>
                <a:cs typeface="Montserrat Light"/>
              </a:rPr>
              <a:t>voloreptas</a:t>
            </a:r>
            <a:r>
              <a:rPr lang="en-US" sz="967">
                <a:solidFill>
                  <a:srgbClr val="FFFFFF"/>
                </a:solidFill>
                <a:latin typeface="Montserrat Light"/>
                <a:cs typeface="Montserrat Light"/>
              </a:rPr>
              <a:t> maio illor alitia</a:t>
            </a:r>
            <a:r>
              <a:rPr lang="en-US" sz="967" spc="282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lang="en-US" sz="967" spc="-8">
                <a:solidFill>
                  <a:srgbClr val="FFFFFF"/>
                </a:solidFill>
                <a:latin typeface="Montserrat Light"/>
                <a:cs typeface="Montserrat Light"/>
              </a:rPr>
              <a:t>voloreptas</a:t>
            </a:r>
            <a:r>
              <a:rPr sz="967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Amus. Parum id entur, et  quatia sum,</a:t>
            </a:r>
            <a:r>
              <a:rPr sz="967" spc="-32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solo.</a:t>
            </a:r>
            <a:endParaRPr sz="967">
              <a:latin typeface="Montserrat Light"/>
              <a:cs typeface="Montserrat Light"/>
            </a:endParaRPr>
          </a:p>
        </p:txBody>
      </p:sp>
      <p:sp>
        <p:nvSpPr>
          <p:cNvPr id="49" name="object 21">
            <a:extLst>
              <a:ext uri="{FF2B5EF4-FFF2-40B4-BE49-F238E27FC236}">
                <a16:creationId xmlns:a16="http://schemas.microsoft.com/office/drawing/2014/main" id="{6710AD3E-F9EB-3B6B-1C89-F4644C49F672}"/>
              </a:ext>
            </a:extLst>
          </p:cNvPr>
          <p:cNvSpPr txBox="1">
            <a:spLocks/>
          </p:cNvSpPr>
          <p:nvPr/>
        </p:nvSpPr>
        <p:spPr>
          <a:xfrm>
            <a:off x="841639" y="746826"/>
            <a:ext cx="5013453" cy="466804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>
            <a:lvl1pPr>
              <a:defRPr sz="3257" b="1" i="0">
                <a:solidFill>
                  <a:schemeClr val="bg1"/>
                </a:solidFill>
                <a:latin typeface="Montserrat"/>
                <a:ea typeface="+mj-ea"/>
                <a:cs typeface="Montserrat"/>
              </a:defRPr>
            </a:lvl1pPr>
          </a:lstStyle>
          <a:p>
            <a:pPr marL="20454">
              <a:spcBef>
                <a:spcPts val="161"/>
              </a:spcBef>
            </a:pPr>
            <a:r>
              <a:rPr lang="en-US" sz="2899" kern="0">
                <a:solidFill>
                  <a:srgbClr val="231F20"/>
                </a:solidFill>
                <a:latin typeface="Montserrat" panose="00000500000000000000" pitchFamily="50" charset="0"/>
                <a:cs typeface="Arial Black"/>
              </a:rPr>
              <a:t>WHY CHOOSE US?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FC4BACC-ED15-C0CF-293B-6F21100AB9DF}"/>
              </a:ext>
            </a:extLst>
          </p:cNvPr>
          <p:cNvSpPr txBox="1"/>
          <p:nvPr/>
        </p:nvSpPr>
        <p:spPr>
          <a:xfrm>
            <a:off x="731832" y="4606464"/>
            <a:ext cx="268365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0454">
              <a:spcBef>
                <a:spcPts val="161"/>
              </a:spcBef>
            </a:pPr>
            <a:r>
              <a:rPr lang="en-US" sz="1600" b="1">
                <a:solidFill>
                  <a:srgbClr val="231F20"/>
                </a:solidFill>
                <a:latin typeface="Montserrat SemiBold"/>
                <a:cs typeface="Montserrat SemiBold"/>
              </a:rPr>
              <a:t>SUBTITLE GOES</a:t>
            </a:r>
            <a:r>
              <a:rPr lang="en-US" sz="1600" b="1" spc="-161">
                <a:solidFill>
                  <a:srgbClr val="231F20"/>
                </a:solidFill>
                <a:latin typeface="Montserrat SemiBold"/>
                <a:cs typeface="Montserrat SemiBold"/>
              </a:rPr>
              <a:t> </a:t>
            </a:r>
            <a:r>
              <a:rPr lang="en-US" sz="1600" b="1">
                <a:solidFill>
                  <a:srgbClr val="231F20"/>
                </a:solidFill>
                <a:latin typeface="Montserrat SemiBold"/>
                <a:cs typeface="Montserrat SemiBold"/>
              </a:rPr>
              <a:t>HERE</a:t>
            </a:r>
            <a:endParaRPr lang="en-US" sz="1600">
              <a:latin typeface="Montserrat SemiBold"/>
              <a:cs typeface="Montserrat SemiBold"/>
            </a:endParaRPr>
          </a:p>
        </p:txBody>
      </p:sp>
      <p:grpSp>
        <p:nvGrpSpPr>
          <p:cNvPr id="52" name="Graphic 8">
            <a:extLst>
              <a:ext uri="{FF2B5EF4-FFF2-40B4-BE49-F238E27FC236}">
                <a16:creationId xmlns:a16="http://schemas.microsoft.com/office/drawing/2014/main" id="{0D112089-B14A-CDFD-815D-CAD1CEF818E5}"/>
              </a:ext>
            </a:extLst>
          </p:cNvPr>
          <p:cNvGrpSpPr/>
          <p:nvPr/>
        </p:nvGrpSpPr>
        <p:grpSpPr>
          <a:xfrm>
            <a:off x="1524597" y="1702033"/>
            <a:ext cx="486578" cy="491204"/>
            <a:chOff x="1524597" y="1702033"/>
            <a:chExt cx="486578" cy="491204"/>
          </a:xfrm>
          <a:noFill/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2325B274-275B-54D8-A890-FECAC6A4886D}"/>
                </a:ext>
              </a:extLst>
            </p:cNvPr>
            <p:cNvSpPr/>
            <p:nvPr/>
          </p:nvSpPr>
          <p:spPr>
            <a:xfrm>
              <a:off x="1524597" y="1702033"/>
              <a:ext cx="476070" cy="485352"/>
            </a:xfrm>
            <a:custGeom>
              <a:avLst/>
              <a:gdLst>
                <a:gd name="connsiteX0" fmla="*/ 373093 w 476070"/>
                <a:gd name="connsiteY0" fmla="*/ 52494 h 485352"/>
                <a:gd name="connsiteX1" fmla="*/ 371374 w 476070"/>
                <a:gd name="connsiteY1" fmla="*/ 145591 h 485352"/>
                <a:gd name="connsiteX2" fmla="*/ 389551 w 476070"/>
                <a:gd name="connsiteY2" fmla="*/ 182928 h 485352"/>
                <a:gd name="connsiteX3" fmla="*/ 450469 w 476070"/>
                <a:gd name="connsiteY3" fmla="*/ 229108 h 485352"/>
                <a:gd name="connsiteX4" fmla="*/ 436468 w 476070"/>
                <a:gd name="connsiteY4" fmla="*/ 309432 h 485352"/>
                <a:gd name="connsiteX5" fmla="*/ 357127 w 476070"/>
                <a:gd name="connsiteY5" fmla="*/ 334242 h 485352"/>
                <a:gd name="connsiteX6" fmla="*/ 326422 w 476070"/>
                <a:gd name="connsiteY6" fmla="*/ 366420 h 485352"/>
                <a:gd name="connsiteX7" fmla="*/ 307508 w 476070"/>
                <a:gd name="connsiteY7" fmla="*/ 438638 h 485352"/>
                <a:gd name="connsiteX8" fmla="*/ 224236 w 476070"/>
                <a:gd name="connsiteY8" fmla="*/ 451166 h 485352"/>
                <a:gd name="connsiteX9" fmla="*/ 181004 w 476070"/>
                <a:gd name="connsiteY9" fmla="*/ 381159 h 485352"/>
                <a:gd name="connsiteX10" fmla="*/ 139737 w 476070"/>
                <a:gd name="connsiteY10" fmla="*/ 359543 h 485352"/>
                <a:gd name="connsiteX11" fmla="*/ 57693 w 476070"/>
                <a:gd name="connsiteY11" fmla="*/ 363718 h 485352"/>
                <a:gd name="connsiteX12" fmla="*/ 20602 w 476070"/>
                <a:gd name="connsiteY12" fmla="*/ 288062 h 485352"/>
                <a:gd name="connsiteX13" fmla="*/ 69238 w 476070"/>
                <a:gd name="connsiteY13" fmla="*/ 231565 h 485352"/>
                <a:gd name="connsiteX14" fmla="*/ 78327 w 476070"/>
                <a:gd name="connsiteY14" fmla="*/ 188087 h 485352"/>
                <a:gd name="connsiteX15" fmla="*/ 53517 w 476070"/>
                <a:gd name="connsiteY15" fmla="*/ 108745 h 485352"/>
                <a:gd name="connsiteX16" fmla="*/ 111488 w 476070"/>
                <a:gd name="connsiteY16" fmla="*/ 51512 h 485352"/>
                <a:gd name="connsiteX17" fmla="*/ 183952 w 476070"/>
                <a:gd name="connsiteY17" fmla="*/ 75339 h 485352"/>
                <a:gd name="connsiteX18" fmla="*/ 224973 w 476070"/>
                <a:gd name="connsiteY18" fmla="*/ 68952 h 485352"/>
                <a:gd name="connsiteX19" fmla="*/ 300630 w 476070"/>
                <a:gd name="connsiteY19" fmla="*/ 14420 h 485352"/>
                <a:gd name="connsiteX20" fmla="*/ 373093 w 476070"/>
                <a:gd name="connsiteY20" fmla="*/ 52494 h 485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76070" h="485352">
                  <a:moveTo>
                    <a:pt x="373093" y="52494"/>
                  </a:moveTo>
                  <a:lnTo>
                    <a:pt x="371374" y="145591"/>
                  </a:lnTo>
                  <a:cubicBezTo>
                    <a:pt x="371865" y="160084"/>
                    <a:pt x="378497" y="173594"/>
                    <a:pt x="389551" y="182928"/>
                  </a:cubicBezTo>
                  <a:lnTo>
                    <a:pt x="450469" y="229108"/>
                  </a:lnTo>
                  <a:cubicBezTo>
                    <a:pt x="489526" y="258585"/>
                    <a:pt x="483139" y="294694"/>
                    <a:pt x="436468" y="309432"/>
                  </a:cubicBezTo>
                  <a:lnTo>
                    <a:pt x="357127" y="334242"/>
                  </a:lnTo>
                  <a:cubicBezTo>
                    <a:pt x="342634" y="339646"/>
                    <a:pt x="331335" y="351682"/>
                    <a:pt x="326422" y="366420"/>
                  </a:cubicBezTo>
                  <a:lnTo>
                    <a:pt x="307508" y="438638"/>
                  </a:lnTo>
                  <a:cubicBezTo>
                    <a:pt x="292524" y="495626"/>
                    <a:pt x="255187" y="501276"/>
                    <a:pt x="224236" y="451166"/>
                  </a:cubicBezTo>
                  <a:lnTo>
                    <a:pt x="181004" y="381159"/>
                  </a:lnTo>
                  <a:cubicBezTo>
                    <a:pt x="171670" y="367649"/>
                    <a:pt x="156194" y="359543"/>
                    <a:pt x="139737" y="359543"/>
                  </a:cubicBezTo>
                  <a:lnTo>
                    <a:pt x="57693" y="363718"/>
                  </a:lnTo>
                  <a:cubicBezTo>
                    <a:pt x="-1014" y="366666"/>
                    <a:pt x="-17718" y="332768"/>
                    <a:pt x="20602" y="288062"/>
                  </a:cubicBezTo>
                  <a:lnTo>
                    <a:pt x="69238" y="231565"/>
                  </a:lnTo>
                  <a:cubicBezTo>
                    <a:pt x="78818" y="219283"/>
                    <a:pt x="82012" y="203316"/>
                    <a:pt x="78327" y="188087"/>
                  </a:cubicBezTo>
                  <a:lnTo>
                    <a:pt x="53517" y="108745"/>
                  </a:lnTo>
                  <a:cubicBezTo>
                    <a:pt x="39025" y="62074"/>
                    <a:pt x="65062" y="36282"/>
                    <a:pt x="111488" y="51512"/>
                  </a:cubicBezTo>
                  <a:lnTo>
                    <a:pt x="183952" y="75339"/>
                  </a:lnTo>
                  <a:cubicBezTo>
                    <a:pt x="197953" y="79023"/>
                    <a:pt x="212691" y="76812"/>
                    <a:pt x="224973" y="68952"/>
                  </a:cubicBezTo>
                  <a:lnTo>
                    <a:pt x="300630" y="14420"/>
                  </a:lnTo>
                  <a:cubicBezTo>
                    <a:pt x="341406" y="-15056"/>
                    <a:pt x="374076" y="2138"/>
                    <a:pt x="373093" y="52494"/>
                  </a:cubicBezTo>
                  <a:close/>
                </a:path>
              </a:pathLst>
            </a:custGeom>
            <a:noFill/>
            <a:ln w="36739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947AC3C6-936E-493C-EAAB-A59E0F1435EC}"/>
                </a:ext>
              </a:extLst>
            </p:cNvPr>
            <p:cNvSpPr/>
            <p:nvPr/>
          </p:nvSpPr>
          <p:spPr>
            <a:xfrm>
              <a:off x="1936747" y="2118809"/>
              <a:ext cx="74428" cy="74428"/>
            </a:xfrm>
            <a:custGeom>
              <a:avLst/>
              <a:gdLst>
                <a:gd name="connsiteX0" fmla="*/ 74428 w 74428"/>
                <a:gd name="connsiteY0" fmla="*/ 74429 h 74428"/>
                <a:gd name="connsiteX1" fmla="*/ 0 w 74428"/>
                <a:gd name="connsiteY1" fmla="*/ 0 h 74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4428" h="74428">
                  <a:moveTo>
                    <a:pt x="74428" y="74429"/>
                  </a:moveTo>
                  <a:lnTo>
                    <a:pt x="0" y="0"/>
                  </a:lnTo>
                </a:path>
              </a:pathLst>
            </a:custGeom>
            <a:noFill/>
            <a:ln w="36739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60A729D-C643-56B9-96E2-560A343E12C5}"/>
              </a:ext>
            </a:extLst>
          </p:cNvPr>
          <p:cNvGrpSpPr/>
          <p:nvPr/>
        </p:nvGrpSpPr>
        <p:grpSpPr>
          <a:xfrm>
            <a:off x="7441467" y="1756432"/>
            <a:ext cx="311990" cy="462200"/>
            <a:chOff x="7441467" y="1756432"/>
            <a:chExt cx="311990" cy="462200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8561481C-C88F-16AD-14A7-9B0077B92F22}"/>
                </a:ext>
              </a:extLst>
            </p:cNvPr>
            <p:cNvSpPr/>
            <p:nvPr/>
          </p:nvSpPr>
          <p:spPr>
            <a:xfrm>
              <a:off x="7441467" y="1756432"/>
              <a:ext cx="311990" cy="300452"/>
            </a:xfrm>
            <a:custGeom>
              <a:avLst/>
              <a:gdLst>
                <a:gd name="connsiteX0" fmla="*/ 311990 w 311990"/>
                <a:gd name="connsiteY0" fmla="*/ 150196 h 300452"/>
                <a:gd name="connsiteX1" fmla="*/ 156027 w 311990"/>
                <a:gd name="connsiteY1" fmla="*/ 300428 h 300452"/>
                <a:gd name="connsiteX2" fmla="*/ 0 w 311990"/>
                <a:gd name="connsiteY2" fmla="*/ 150196 h 300452"/>
                <a:gd name="connsiteX3" fmla="*/ 155964 w 311990"/>
                <a:gd name="connsiteY3" fmla="*/ 27 h 300452"/>
                <a:gd name="connsiteX4" fmla="*/ 311990 w 311990"/>
                <a:gd name="connsiteY4" fmla="*/ 150196 h 300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1990" h="300452">
                  <a:moveTo>
                    <a:pt x="311990" y="150196"/>
                  </a:moveTo>
                  <a:cubicBezTo>
                    <a:pt x="310353" y="234729"/>
                    <a:pt x="240560" y="301939"/>
                    <a:pt x="156027" y="300428"/>
                  </a:cubicBezTo>
                  <a:cubicBezTo>
                    <a:pt x="71431" y="301939"/>
                    <a:pt x="1638" y="234729"/>
                    <a:pt x="0" y="150196"/>
                  </a:cubicBezTo>
                  <a:cubicBezTo>
                    <a:pt x="1638" y="65663"/>
                    <a:pt x="71431" y="-1548"/>
                    <a:pt x="155964" y="27"/>
                  </a:cubicBezTo>
                  <a:cubicBezTo>
                    <a:pt x="240497" y="-1548"/>
                    <a:pt x="310353" y="65663"/>
                    <a:pt x="311990" y="150196"/>
                  </a:cubicBezTo>
                  <a:close/>
                </a:path>
              </a:pathLst>
            </a:custGeom>
            <a:noFill/>
            <a:ln w="34307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C0B0B95A-CB85-6E0F-EFC6-081D3450294C}"/>
                </a:ext>
              </a:extLst>
            </p:cNvPr>
            <p:cNvSpPr/>
            <p:nvPr/>
          </p:nvSpPr>
          <p:spPr>
            <a:xfrm>
              <a:off x="7493686" y="2018498"/>
              <a:ext cx="207930" cy="200134"/>
            </a:xfrm>
            <a:custGeom>
              <a:avLst/>
              <a:gdLst>
                <a:gd name="connsiteX0" fmla="*/ 252 w 207930"/>
                <a:gd name="connsiteY0" fmla="*/ 4157 h 200134"/>
                <a:gd name="connsiteX1" fmla="*/ 0 w 207930"/>
                <a:gd name="connsiteY1" fmla="*/ 174672 h 200134"/>
                <a:gd name="connsiteX2" fmla="*/ 32566 w 207930"/>
                <a:gd name="connsiteY2" fmla="*/ 197097 h 200134"/>
                <a:gd name="connsiteX3" fmla="*/ 94485 w 207930"/>
                <a:gd name="connsiteY3" fmla="*/ 167743 h 200134"/>
                <a:gd name="connsiteX4" fmla="*/ 113193 w 207930"/>
                <a:gd name="connsiteY4" fmla="*/ 167743 h 200134"/>
                <a:gd name="connsiteX5" fmla="*/ 175365 w 207930"/>
                <a:gd name="connsiteY5" fmla="*/ 197097 h 200134"/>
                <a:gd name="connsiteX6" fmla="*/ 207931 w 207930"/>
                <a:gd name="connsiteY6" fmla="*/ 174672 h 200134"/>
                <a:gd name="connsiteX7" fmla="*/ 207931 w 207930"/>
                <a:gd name="connsiteY7" fmla="*/ 0 h 200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7930" h="200134">
                  <a:moveTo>
                    <a:pt x="252" y="4157"/>
                  </a:moveTo>
                  <a:lnTo>
                    <a:pt x="0" y="174672"/>
                  </a:lnTo>
                  <a:cubicBezTo>
                    <a:pt x="0" y="195459"/>
                    <a:pt x="14551" y="205663"/>
                    <a:pt x="32566" y="197097"/>
                  </a:cubicBezTo>
                  <a:lnTo>
                    <a:pt x="94485" y="167743"/>
                  </a:lnTo>
                  <a:cubicBezTo>
                    <a:pt x="100469" y="165223"/>
                    <a:pt x="107209" y="165223"/>
                    <a:pt x="113193" y="167743"/>
                  </a:cubicBezTo>
                  <a:lnTo>
                    <a:pt x="175365" y="197097"/>
                  </a:lnTo>
                  <a:cubicBezTo>
                    <a:pt x="193128" y="205411"/>
                    <a:pt x="207931" y="195459"/>
                    <a:pt x="207931" y="174672"/>
                  </a:cubicBezTo>
                  <a:lnTo>
                    <a:pt x="207931" y="0"/>
                  </a:lnTo>
                </a:path>
              </a:pathLst>
            </a:custGeom>
            <a:noFill/>
            <a:ln w="34307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E548F9F8-7213-C2B9-4656-24E6B489D168}"/>
              </a:ext>
            </a:extLst>
          </p:cNvPr>
          <p:cNvGrpSpPr/>
          <p:nvPr/>
        </p:nvGrpSpPr>
        <p:grpSpPr>
          <a:xfrm>
            <a:off x="4432398" y="1898550"/>
            <a:ext cx="520939" cy="491041"/>
            <a:chOff x="4432398" y="1898550"/>
            <a:chExt cx="520939" cy="491041"/>
          </a:xfrm>
        </p:grpSpPr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8DC42854-5DC7-F508-4487-C71A0EE8BD0B}"/>
                </a:ext>
              </a:extLst>
            </p:cNvPr>
            <p:cNvSpPr/>
            <p:nvPr/>
          </p:nvSpPr>
          <p:spPr>
            <a:xfrm>
              <a:off x="4614727" y="2066044"/>
              <a:ext cx="156055" cy="156055"/>
            </a:xfrm>
            <a:custGeom>
              <a:avLst/>
              <a:gdLst>
                <a:gd name="connsiteX0" fmla="*/ 156055 w 156055"/>
                <a:gd name="connsiteY0" fmla="*/ 78028 h 156055"/>
                <a:gd name="connsiteX1" fmla="*/ 78028 w 156055"/>
                <a:gd name="connsiteY1" fmla="*/ 156055 h 156055"/>
                <a:gd name="connsiteX2" fmla="*/ 0 w 156055"/>
                <a:gd name="connsiteY2" fmla="*/ 78028 h 156055"/>
                <a:gd name="connsiteX3" fmla="*/ 78028 w 156055"/>
                <a:gd name="connsiteY3" fmla="*/ 0 h 156055"/>
                <a:gd name="connsiteX4" fmla="*/ 156055 w 156055"/>
                <a:gd name="connsiteY4" fmla="*/ 78028 h 156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6055" h="156055">
                  <a:moveTo>
                    <a:pt x="156055" y="78028"/>
                  </a:moveTo>
                  <a:cubicBezTo>
                    <a:pt x="156055" y="121175"/>
                    <a:pt x="121062" y="156055"/>
                    <a:pt x="78028" y="156055"/>
                  </a:cubicBezTo>
                  <a:cubicBezTo>
                    <a:pt x="34994" y="156055"/>
                    <a:pt x="0" y="121062"/>
                    <a:pt x="0" y="78028"/>
                  </a:cubicBezTo>
                  <a:cubicBezTo>
                    <a:pt x="0" y="34994"/>
                    <a:pt x="34994" y="0"/>
                    <a:pt x="78028" y="0"/>
                  </a:cubicBezTo>
                  <a:cubicBezTo>
                    <a:pt x="121062" y="0"/>
                    <a:pt x="156055" y="34880"/>
                    <a:pt x="156055" y="78028"/>
                  </a:cubicBezTo>
                  <a:close/>
                </a:path>
              </a:pathLst>
            </a:custGeom>
            <a:noFill/>
            <a:ln w="38861" cap="rnd">
              <a:solidFill>
                <a:srgbClr val="231F2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C406141B-8FD7-37D2-7CB8-A2A9F279C3CD}"/>
                </a:ext>
              </a:extLst>
            </p:cNvPr>
            <p:cNvSpPr/>
            <p:nvPr/>
          </p:nvSpPr>
          <p:spPr>
            <a:xfrm>
              <a:off x="4432398" y="1898550"/>
              <a:ext cx="520939" cy="491041"/>
            </a:xfrm>
            <a:custGeom>
              <a:avLst/>
              <a:gdLst>
                <a:gd name="connsiteX0" fmla="*/ 0 w 520939"/>
                <a:gd name="connsiteY0" fmla="*/ 268397 h 491041"/>
                <a:gd name="connsiteX1" fmla="*/ 0 w 520939"/>
                <a:gd name="connsiteY1" fmla="*/ 222645 h 491041"/>
                <a:gd name="connsiteX2" fmla="*/ 49489 w 520939"/>
                <a:gd name="connsiteY2" fmla="*/ 173156 h 491041"/>
                <a:gd name="connsiteX3" fmla="*/ 92184 w 520939"/>
                <a:gd name="connsiteY3" fmla="*/ 98979 h 491041"/>
                <a:gd name="connsiteX4" fmla="*/ 110417 w 520939"/>
                <a:gd name="connsiteY4" fmla="*/ 31596 h 491041"/>
                <a:gd name="connsiteX5" fmla="*/ 155489 w 520939"/>
                <a:gd name="connsiteY5" fmla="*/ 5889 h 491041"/>
                <a:gd name="connsiteX6" fmla="*/ 214831 w 520939"/>
                <a:gd name="connsiteY6" fmla="*/ 21517 h 491041"/>
                <a:gd name="connsiteX7" fmla="*/ 217662 w 520939"/>
                <a:gd name="connsiteY7" fmla="*/ 26500 h 491041"/>
                <a:gd name="connsiteX8" fmla="*/ 303278 w 520939"/>
                <a:gd name="connsiteY8" fmla="*/ 26500 h 491041"/>
                <a:gd name="connsiteX9" fmla="*/ 306109 w 520939"/>
                <a:gd name="connsiteY9" fmla="*/ 21517 h 491041"/>
                <a:gd name="connsiteX10" fmla="*/ 365451 w 520939"/>
                <a:gd name="connsiteY10" fmla="*/ 5889 h 491041"/>
                <a:gd name="connsiteX11" fmla="*/ 410523 w 520939"/>
                <a:gd name="connsiteY11" fmla="*/ 31596 h 491041"/>
                <a:gd name="connsiteX12" fmla="*/ 428756 w 520939"/>
                <a:gd name="connsiteY12" fmla="*/ 98979 h 491041"/>
                <a:gd name="connsiteX13" fmla="*/ 471450 w 520939"/>
                <a:gd name="connsiteY13" fmla="*/ 173156 h 491041"/>
                <a:gd name="connsiteX14" fmla="*/ 520940 w 520939"/>
                <a:gd name="connsiteY14" fmla="*/ 222645 h 491041"/>
                <a:gd name="connsiteX15" fmla="*/ 520940 w 520939"/>
                <a:gd name="connsiteY15" fmla="*/ 268397 h 491041"/>
                <a:gd name="connsiteX16" fmla="*/ 471450 w 520939"/>
                <a:gd name="connsiteY16" fmla="*/ 317886 h 491041"/>
                <a:gd name="connsiteX17" fmla="*/ 428756 w 520939"/>
                <a:gd name="connsiteY17" fmla="*/ 392063 h 491041"/>
                <a:gd name="connsiteX18" fmla="*/ 410523 w 520939"/>
                <a:gd name="connsiteY18" fmla="*/ 459446 h 491041"/>
                <a:gd name="connsiteX19" fmla="*/ 365451 w 520939"/>
                <a:gd name="connsiteY19" fmla="*/ 485153 h 491041"/>
                <a:gd name="connsiteX20" fmla="*/ 306109 w 520939"/>
                <a:gd name="connsiteY20" fmla="*/ 469525 h 491041"/>
                <a:gd name="connsiteX21" fmla="*/ 303278 w 520939"/>
                <a:gd name="connsiteY21" fmla="*/ 464542 h 491041"/>
                <a:gd name="connsiteX22" fmla="*/ 217662 w 520939"/>
                <a:gd name="connsiteY22" fmla="*/ 464542 h 491041"/>
                <a:gd name="connsiteX23" fmla="*/ 214831 w 520939"/>
                <a:gd name="connsiteY23" fmla="*/ 469525 h 491041"/>
                <a:gd name="connsiteX24" fmla="*/ 155489 w 520939"/>
                <a:gd name="connsiteY24" fmla="*/ 485153 h 491041"/>
                <a:gd name="connsiteX25" fmla="*/ 110417 w 520939"/>
                <a:gd name="connsiteY25" fmla="*/ 459446 h 491041"/>
                <a:gd name="connsiteX26" fmla="*/ 92184 w 520939"/>
                <a:gd name="connsiteY26" fmla="*/ 392063 h 491041"/>
                <a:gd name="connsiteX27" fmla="*/ 49489 w 520939"/>
                <a:gd name="connsiteY27" fmla="*/ 317886 h 491041"/>
                <a:gd name="connsiteX28" fmla="*/ 0 w 520939"/>
                <a:gd name="connsiteY28" fmla="*/ 268397 h 491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520939" h="491041">
                  <a:moveTo>
                    <a:pt x="0" y="268397"/>
                  </a:moveTo>
                  <a:lnTo>
                    <a:pt x="0" y="222645"/>
                  </a:lnTo>
                  <a:cubicBezTo>
                    <a:pt x="113" y="195352"/>
                    <a:pt x="22197" y="173269"/>
                    <a:pt x="49489" y="173156"/>
                  </a:cubicBezTo>
                  <a:cubicBezTo>
                    <a:pt x="96600" y="173156"/>
                    <a:pt x="115852" y="139861"/>
                    <a:pt x="92184" y="98979"/>
                  </a:cubicBezTo>
                  <a:cubicBezTo>
                    <a:pt x="78594" y="75310"/>
                    <a:pt x="86748" y="45186"/>
                    <a:pt x="110417" y="31596"/>
                  </a:cubicBezTo>
                  <a:lnTo>
                    <a:pt x="155489" y="5889"/>
                  </a:lnTo>
                  <a:cubicBezTo>
                    <a:pt x="176214" y="-6115"/>
                    <a:pt x="202713" y="793"/>
                    <a:pt x="214831" y="21517"/>
                  </a:cubicBezTo>
                  <a:lnTo>
                    <a:pt x="217662" y="26500"/>
                  </a:lnTo>
                  <a:cubicBezTo>
                    <a:pt x="241104" y="67382"/>
                    <a:pt x="279609" y="67382"/>
                    <a:pt x="303278" y="26500"/>
                  </a:cubicBezTo>
                  <a:lnTo>
                    <a:pt x="306109" y="21517"/>
                  </a:lnTo>
                  <a:cubicBezTo>
                    <a:pt x="318226" y="793"/>
                    <a:pt x="344726" y="-6115"/>
                    <a:pt x="365451" y="5889"/>
                  </a:cubicBezTo>
                  <a:lnTo>
                    <a:pt x="410523" y="31596"/>
                  </a:lnTo>
                  <a:cubicBezTo>
                    <a:pt x="434079" y="45186"/>
                    <a:pt x="442233" y="75310"/>
                    <a:pt x="428756" y="98979"/>
                  </a:cubicBezTo>
                  <a:cubicBezTo>
                    <a:pt x="405087" y="139861"/>
                    <a:pt x="424339" y="173156"/>
                    <a:pt x="471450" y="173156"/>
                  </a:cubicBezTo>
                  <a:cubicBezTo>
                    <a:pt x="498743" y="173269"/>
                    <a:pt x="520826" y="195352"/>
                    <a:pt x="520940" y="222645"/>
                  </a:cubicBezTo>
                  <a:lnTo>
                    <a:pt x="520940" y="268397"/>
                  </a:lnTo>
                  <a:cubicBezTo>
                    <a:pt x="520826" y="295690"/>
                    <a:pt x="498743" y="317773"/>
                    <a:pt x="471450" y="317886"/>
                  </a:cubicBezTo>
                  <a:cubicBezTo>
                    <a:pt x="424339" y="317886"/>
                    <a:pt x="405087" y="351181"/>
                    <a:pt x="428756" y="392063"/>
                  </a:cubicBezTo>
                  <a:cubicBezTo>
                    <a:pt x="442346" y="415732"/>
                    <a:pt x="434192" y="445856"/>
                    <a:pt x="410523" y="459446"/>
                  </a:cubicBezTo>
                  <a:lnTo>
                    <a:pt x="365451" y="485153"/>
                  </a:lnTo>
                  <a:cubicBezTo>
                    <a:pt x="344726" y="497157"/>
                    <a:pt x="318226" y="490249"/>
                    <a:pt x="306109" y="469525"/>
                  </a:cubicBezTo>
                  <a:lnTo>
                    <a:pt x="303278" y="464542"/>
                  </a:lnTo>
                  <a:cubicBezTo>
                    <a:pt x="279835" y="423660"/>
                    <a:pt x="241331" y="423660"/>
                    <a:pt x="217662" y="464542"/>
                  </a:cubicBezTo>
                  <a:lnTo>
                    <a:pt x="214831" y="469525"/>
                  </a:lnTo>
                  <a:cubicBezTo>
                    <a:pt x="202713" y="490249"/>
                    <a:pt x="176214" y="497157"/>
                    <a:pt x="155489" y="485153"/>
                  </a:cubicBezTo>
                  <a:lnTo>
                    <a:pt x="110417" y="459446"/>
                  </a:lnTo>
                  <a:cubicBezTo>
                    <a:pt x="86861" y="445856"/>
                    <a:pt x="78707" y="415732"/>
                    <a:pt x="92184" y="392063"/>
                  </a:cubicBezTo>
                  <a:cubicBezTo>
                    <a:pt x="115852" y="351181"/>
                    <a:pt x="96600" y="317886"/>
                    <a:pt x="49489" y="317886"/>
                  </a:cubicBezTo>
                  <a:cubicBezTo>
                    <a:pt x="22197" y="317773"/>
                    <a:pt x="113" y="295690"/>
                    <a:pt x="0" y="268397"/>
                  </a:cubicBezTo>
                  <a:close/>
                </a:path>
              </a:pathLst>
            </a:custGeom>
            <a:noFill/>
            <a:ln w="38861" cap="rnd">
              <a:solidFill>
                <a:srgbClr val="231F2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9" name="Graphic 42">
            <a:extLst>
              <a:ext uri="{FF2B5EF4-FFF2-40B4-BE49-F238E27FC236}">
                <a16:creationId xmlns:a16="http://schemas.microsoft.com/office/drawing/2014/main" id="{1C347F0E-B368-EC62-9613-5D57BCCC54F1}"/>
              </a:ext>
            </a:extLst>
          </p:cNvPr>
          <p:cNvSpPr/>
          <p:nvPr/>
        </p:nvSpPr>
        <p:spPr>
          <a:xfrm>
            <a:off x="7320488" y="4488688"/>
            <a:ext cx="450103" cy="400545"/>
          </a:xfrm>
          <a:custGeom>
            <a:avLst/>
            <a:gdLst>
              <a:gd name="connsiteX0" fmla="*/ 290608 w 547216"/>
              <a:gd name="connsiteY0" fmla="*/ 484537 h 486965"/>
              <a:gd name="connsiteX1" fmla="*/ 256699 w 547216"/>
              <a:gd name="connsiteY1" fmla="*/ 484537 h 486965"/>
              <a:gd name="connsiteX2" fmla="*/ 0 w 547216"/>
              <a:gd name="connsiteY2" fmla="*/ 152971 h 486965"/>
              <a:gd name="connsiteX3" fmla="*/ 152115 w 547216"/>
              <a:gd name="connsiteY3" fmla="*/ 0 h 486965"/>
              <a:gd name="connsiteX4" fmla="*/ 152210 w 547216"/>
              <a:gd name="connsiteY4" fmla="*/ 0 h 486965"/>
              <a:gd name="connsiteX5" fmla="*/ 273654 w 547216"/>
              <a:gd name="connsiteY5" fmla="*/ 61246 h 486965"/>
              <a:gd name="connsiteX6" fmla="*/ 485966 w 547216"/>
              <a:gd name="connsiteY6" fmla="*/ 30004 h 486965"/>
              <a:gd name="connsiteX7" fmla="*/ 547212 w 547216"/>
              <a:gd name="connsiteY7" fmla="*/ 152971 h 486965"/>
              <a:gd name="connsiteX8" fmla="*/ 290608 w 547216"/>
              <a:gd name="connsiteY8" fmla="*/ 484537 h 486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47216" h="486965">
                <a:moveTo>
                  <a:pt x="290608" y="484537"/>
                </a:moveTo>
                <a:cubicBezTo>
                  <a:pt x="279559" y="487775"/>
                  <a:pt x="267748" y="487775"/>
                  <a:pt x="256699" y="484537"/>
                </a:cubicBezTo>
                <a:cubicBezTo>
                  <a:pt x="177356" y="457486"/>
                  <a:pt x="0" y="344519"/>
                  <a:pt x="0" y="152971"/>
                </a:cubicBezTo>
                <a:cubicBezTo>
                  <a:pt x="-190" y="68771"/>
                  <a:pt x="67914" y="286"/>
                  <a:pt x="152115" y="0"/>
                </a:cubicBezTo>
                <a:cubicBezTo>
                  <a:pt x="152115" y="0"/>
                  <a:pt x="152115" y="0"/>
                  <a:pt x="152210" y="0"/>
                </a:cubicBezTo>
                <a:cubicBezTo>
                  <a:pt x="200121" y="0"/>
                  <a:pt x="245269" y="22765"/>
                  <a:pt x="273654" y="61246"/>
                </a:cubicBezTo>
                <a:cubicBezTo>
                  <a:pt x="323565" y="-6001"/>
                  <a:pt x="418624" y="-20003"/>
                  <a:pt x="485966" y="30004"/>
                </a:cubicBezTo>
                <a:cubicBezTo>
                  <a:pt x="524828" y="58865"/>
                  <a:pt x="547593" y="104585"/>
                  <a:pt x="547212" y="152971"/>
                </a:cubicBezTo>
                <a:cubicBezTo>
                  <a:pt x="547212" y="344519"/>
                  <a:pt x="369951" y="457486"/>
                  <a:pt x="290608" y="484537"/>
                </a:cubicBezTo>
                <a:close/>
              </a:path>
            </a:pathLst>
          </a:custGeom>
          <a:noFill/>
          <a:ln w="41038" cap="rnd">
            <a:solidFill>
              <a:schemeClr val="bg1"/>
            </a:solidFill>
            <a:prstDash val="solid"/>
            <a:round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114F6DB2-E280-0372-C8FB-6E8378633F3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912093" y="1461531"/>
            <a:ext cx="3288209" cy="5396468"/>
          </a:xfrm>
        </p:spPr>
      </p:sp>
    </p:spTree>
    <p:extLst>
      <p:ext uri="{BB962C8B-B14F-4D97-AF65-F5344CB8AC3E}">
        <p14:creationId xmlns:p14="http://schemas.microsoft.com/office/powerpoint/2010/main" val="40049349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0D9CE8F-4EEB-B6B7-274C-3BFF4FA8163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85ABC74-80D5-F34D-BE2E-FA87BB1FA33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C12ADD21-84B4-B0DE-5FC4-67941D054E6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68B50FE0-C4CC-2B91-48DD-FD40AD5EC58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955A51D3-5531-4859-388D-8216C88D869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F72CA63F-FB50-5EE8-0046-352312535F9C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637357BF-FC87-E841-00B4-8DF85757B06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1" name="object 2">
            <a:extLst>
              <a:ext uri="{FF2B5EF4-FFF2-40B4-BE49-F238E27FC236}">
                <a16:creationId xmlns:a16="http://schemas.microsoft.com/office/drawing/2014/main" id="{6EA222C2-94D5-5DAF-B88C-0578282836E3}"/>
              </a:ext>
            </a:extLst>
          </p:cNvPr>
          <p:cNvSpPr txBox="1"/>
          <p:nvPr/>
        </p:nvSpPr>
        <p:spPr>
          <a:xfrm>
            <a:off x="7390912" y="5224229"/>
            <a:ext cx="3881642" cy="939369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20454" algn="just">
              <a:spcBef>
                <a:spcPts val="161"/>
              </a:spcBef>
            </a:pPr>
            <a:r>
              <a:rPr sz="1288" dirty="0">
                <a:solidFill>
                  <a:srgbClr val="231F20"/>
                </a:solidFill>
                <a:latin typeface="Montserrat" panose="00000500000000000000" pitchFamily="50" charset="0"/>
                <a:cs typeface="Arial Black"/>
              </a:rPr>
              <a:t>SUBTITLE HERE</a:t>
            </a:r>
            <a:endParaRPr sz="1288">
              <a:latin typeface="Montserrat" panose="00000500000000000000" pitchFamily="50" charset="0"/>
              <a:cs typeface="Arial Black"/>
            </a:endParaRPr>
          </a:p>
          <a:p>
            <a:pPr marL="20454" marR="8182" algn="just">
              <a:lnSpc>
                <a:spcPct val="142600"/>
              </a:lnSpc>
              <a:spcBef>
                <a:spcPts val="369"/>
              </a:spcBef>
            </a:pPr>
            <a:r>
              <a:rPr sz="1047" spc="32" dirty="0">
                <a:solidFill>
                  <a:srgbClr val="231F20"/>
                </a:solidFill>
                <a:latin typeface="Montserrat Light"/>
                <a:cs typeface="Montserrat Light"/>
              </a:rPr>
              <a:t>Amus. Parum </a:t>
            </a:r>
            <a:r>
              <a:rPr sz="1047" spc="24" dirty="0">
                <a:solidFill>
                  <a:srgbClr val="231F20"/>
                </a:solidFill>
                <a:latin typeface="Montserrat Light"/>
                <a:cs typeface="Montserrat Light"/>
              </a:rPr>
              <a:t>id entur, et hitionsed ut optatias dolo </a:t>
            </a:r>
            <a:r>
              <a:rPr sz="1047" spc="32" dirty="0">
                <a:solidFill>
                  <a:srgbClr val="231F20"/>
                </a:solidFill>
                <a:latin typeface="Montserrat Light"/>
                <a:cs typeface="Montserrat Light"/>
              </a:rPr>
              <a:t>maio </a:t>
            </a:r>
            <a:r>
              <a:rPr sz="1047" spc="17" dirty="0">
                <a:solidFill>
                  <a:srgbClr val="231F20"/>
                </a:solidFill>
                <a:latin typeface="Montserrat Light"/>
                <a:cs typeface="Montserrat Light"/>
              </a:rPr>
              <a:t>illor  alitia </a:t>
            </a:r>
            <a:r>
              <a:rPr sz="1047" spc="24" dirty="0">
                <a:solidFill>
                  <a:srgbClr val="231F20"/>
                </a:solidFill>
                <a:latin typeface="Montserrat Light"/>
                <a:cs typeface="Montserrat Light"/>
              </a:rPr>
              <a:t>solorum quatia </a:t>
            </a:r>
            <a:r>
              <a:rPr sz="1047" spc="32" dirty="0">
                <a:solidFill>
                  <a:srgbClr val="231F20"/>
                </a:solidFill>
                <a:latin typeface="Montserrat Light"/>
                <a:cs typeface="Montserrat Light"/>
              </a:rPr>
              <a:t>sum, </a:t>
            </a:r>
            <a:r>
              <a:rPr sz="1047" spc="17" dirty="0">
                <a:solidFill>
                  <a:srgbClr val="231F20"/>
                </a:solidFill>
                <a:latin typeface="Montserrat Light"/>
                <a:cs typeface="Montserrat Light"/>
              </a:rPr>
              <a:t>solo. </a:t>
            </a:r>
            <a:r>
              <a:rPr sz="1047" spc="32" dirty="0">
                <a:solidFill>
                  <a:srgbClr val="231F20"/>
                </a:solidFill>
                <a:latin typeface="Montserrat Light"/>
                <a:cs typeface="Montserrat Light"/>
              </a:rPr>
              <a:t>Amus. </a:t>
            </a:r>
            <a:r>
              <a:rPr sz="1047" spc="32">
                <a:solidFill>
                  <a:srgbClr val="231F20"/>
                </a:solidFill>
                <a:latin typeface="Montserrat Light"/>
                <a:cs typeface="Montserrat Light"/>
              </a:rPr>
              <a:t>Parum </a:t>
            </a:r>
            <a:r>
              <a:rPr sz="1047" spc="24">
                <a:solidFill>
                  <a:srgbClr val="231F20"/>
                </a:solidFill>
                <a:latin typeface="Montserrat Light"/>
                <a:cs typeface="Montserrat Light"/>
              </a:rPr>
              <a:t>solorum </a:t>
            </a:r>
            <a:r>
              <a:rPr sz="1047" spc="24" dirty="0">
                <a:solidFill>
                  <a:srgbClr val="231F20"/>
                </a:solidFill>
                <a:latin typeface="Montserrat Light"/>
                <a:cs typeface="Montserrat Light"/>
              </a:rPr>
              <a:t>quatia</a:t>
            </a:r>
            <a:r>
              <a:rPr sz="1047" spc="-113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047" spc="32" dirty="0">
                <a:solidFill>
                  <a:srgbClr val="231F20"/>
                </a:solidFill>
                <a:latin typeface="Montserrat Light"/>
                <a:cs typeface="Montserrat Light"/>
              </a:rPr>
              <a:t>sum</a:t>
            </a:r>
            <a:r>
              <a:rPr sz="1047" spc="32">
                <a:solidFill>
                  <a:srgbClr val="231F20"/>
                </a:solidFill>
                <a:latin typeface="Montserrat Light"/>
                <a:cs typeface="Montserrat Light"/>
              </a:rPr>
              <a:t>,  </a:t>
            </a:r>
            <a:endParaRPr sz="1047">
              <a:latin typeface="Montserrat Light"/>
              <a:cs typeface="Montserrat Light"/>
            </a:endParaRPr>
          </a:p>
        </p:txBody>
      </p:sp>
      <p:sp>
        <p:nvSpPr>
          <p:cNvPr id="13" name="object 4">
            <a:extLst>
              <a:ext uri="{FF2B5EF4-FFF2-40B4-BE49-F238E27FC236}">
                <a16:creationId xmlns:a16="http://schemas.microsoft.com/office/drawing/2014/main" id="{BE3425DE-4D05-2AE4-76B0-6BE6B4801927}"/>
              </a:ext>
            </a:extLst>
          </p:cNvPr>
          <p:cNvSpPr/>
          <p:nvPr/>
        </p:nvSpPr>
        <p:spPr>
          <a:xfrm>
            <a:off x="347" y="1080344"/>
            <a:ext cx="3507049" cy="596271"/>
          </a:xfrm>
          <a:custGeom>
            <a:avLst/>
            <a:gdLst/>
            <a:ahLst/>
            <a:cxnLst/>
            <a:rect l="l" t="t" r="r" b="b"/>
            <a:pathLst>
              <a:path w="2177415" h="370205">
                <a:moveTo>
                  <a:pt x="0" y="0"/>
                </a:moveTo>
                <a:lnTo>
                  <a:pt x="0" y="369646"/>
                </a:lnTo>
                <a:lnTo>
                  <a:pt x="2176932" y="369646"/>
                </a:lnTo>
                <a:lnTo>
                  <a:pt x="2176932" y="0"/>
                </a:lnTo>
                <a:lnTo>
                  <a:pt x="0" y="0"/>
                </a:lnTo>
                <a:close/>
              </a:path>
            </a:pathLst>
          </a:custGeom>
          <a:solidFill>
            <a:srgbClr val="00B0F0"/>
          </a:solidFill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14" name="object 5">
            <a:extLst>
              <a:ext uri="{FF2B5EF4-FFF2-40B4-BE49-F238E27FC236}">
                <a16:creationId xmlns:a16="http://schemas.microsoft.com/office/drawing/2014/main" id="{B9BECC2F-21E7-A6DE-0F8C-65CAAC5E1D88}"/>
              </a:ext>
            </a:extLst>
          </p:cNvPr>
          <p:cNvSpPr txBox="1">
            <a:spLocks/>
          </p:cNvSpPr>
          <p:nvPr/>
        </p:nvSpPr>
        <p:spPr>
          <a:xfrm>
            <a:off x="870103" y="1131145"/>
            <a:ext cx="2636680" cy="436746"/>
          </a:xfrm>
          <a:prstGeom prst="rect">
            <a:avLst/>
          </a:prstGeom>
          <a:noFill/>
        </p:spPr>
        <p:txBody>
          <a:bodyPr vert="horz" wrap="square" lIns="0" tIns="90003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93297">
              <a:spcBef>
                <a:spcPts val="708"/>
              </a:spcBef>
            </a:pPr>
            <a:r>
              <a:rPr lang="en-US" sz="2497">
                <a:solidFill>
                  <a:schemeClr val="bg1"/>
                </a:solidFill>
                <a:latin typeface="Montserrat" panose="00000500000000000000" pitchFamily="50" charset="0"/>
                <a:cs typeface="Arial Black"/>
              </a:rPr>
              <a:t>OUR CLIENTS</a:t>
            </a:r>
          </a:p>
        </p:txBody>
      </p:sp>
      <p:sp>
        <p:nvSpPr>
          <p:cNvPr id="17" name="object 7">
            <a:extLst>
              <a:ext uri="{FF2B5EF4-FFF2-40B4-BE49-F238E27FC236}">
                <a16:creationId xmlns:a16="http://schemas.microsoft.com/office/drawing/2014/main" id="{76E8F9AD-1057-F7C7-BD63-7E3E9EC778F8}"/>
              </a:ext>
            </a:extLst>
          </p:cNvPr>
          <p:cNvSpPr/>
          <p:nvPr/>
        </p:nvSpPr>
        <p:spPr>
          <a:xfrm>
            <a:off x="7410012" y="1080351"/>
            <a:ext cx="1820200" cy="1171719"/>
          </a:xfrm>
          <a:custGeom>
            <a:avLst/>
            <a:gdLst/>
            <a:ahLst/>
            <a:cxnLst/>
            <a:rect l="l" t="t" r="r" b="b"/>
            <a:pathLst>
              <a:path w="1245870" h="802005">
                <a:moveTo>
                  <a:pt x="1245577" y="801954"/>
                </a:moveTo>
                <a:lnTo>
                  <a:pt x="0" y="801954"/>
                </a:lnTo>
                <a:lnTo>
                  <a:pt x="0" y="0"/>
                </a:lnTo>
                <a:lnTo>
                  <a:pt x="1245577" y="0"/>
                </a:lnTo>
                <a:lnTo>
                  <a:pt x="1245577" y="801954"/>
                </a:lnTo>
                <a:close/>
              </a:path>
            </a:pathLst>
          </a:custGeom>
          <a:ln w="414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19" name="object 9">
            <a:extLst>
              <a:ext uri="{FF2B5EF4-FFF2-40B4-BE49-F238E27FC236}">
                <a16:creationId xmlns:a16="http://schemas.microsoft.com/office/drawing/2014/main" id="{3EECBF57-E4CF-A39A-5D2C-638990C990C5}"/>
              </a:ext>
            </a:extLst>
          </p:cNvPr>
          <p:cNvSpPr/>
          <p:nvPr/>
        </p:nvSpPr>
        <p:spPr>
          <a:xfrm>
            <a:off x="7413296" y="2454666"/>
            <a:ext cx="1820200" cy="1171719"/>
          </a:xfrm>
          <a:custGeom>
            <a:avLst/>
            <a:gdLst/>
            <a:ahLst/>
            <a:cxnLst/>
            <a:rect l="l" t="t" r="r" b="b"/>
            <a:pathLst>
              <a:path w="1245870" h="802005">
                <a:moveTo>
                  <a:pt x="1245565" y="801954"/>
                </a:moveTo>
                <a:lnTo>
                  <a:pt x="0" y="801954"/>
                </a:lnTo>
                <a:lnTo>
                  <a:pt x="0" y="0"/>
                </a:lnTo>
                <a:lnTo>
                  <a:pt x="1245565" y="0"/>
                </a:lnTo>
                <a:lnTo>
                  <a:pt x="1245565" y="801954"/>
                </a:lnTo>
                <a:close/>
              </a:path>
            </a:pathLst>
          </a:custGeom>
          <a:ln w="414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21" name="object 11">
            <a:extLst>
              <a:ext uri="{FF2B5EF4-FFF2-40B4-BE49-F238E27FC236}">
                <a16:creationId xmlns:a16="http://schemas.microsoft.com/office/drawing/2014/main" id="{F5560B1A-168B-B848-3290-89A7631FF235}"/>
              </a:ext>
            </a:extLst>
          </p:cNvPr>
          <p:cNvSpPr/>
          <p:nvPr/>
        </p:nvSpPr>
        <p:spPr>
          <a:xfrm>
            <a:off x="9453256" y="2454666"/>
            <a:ext cx="1820200" cy="1171719"/>
          </a:xfrm>
          <a:custGeom>
            <a:avLst/>
            <a:gdLst/>
            <a:ahLst/>
            <a:cxnLst/>
            <a:rect l="l" t="t" r="r" b="b"/>
            <a:pathLst>
              <a:path w="1245870" h="802005">
                <a:moveTo>
                  <a:pt x="1245577" y="801954"/>
                </a:moveTo>
                <a:lnTo>
                  <a:pt x="0" y="801954"/>
                </a:lnTo>
                <a:lnTo>
                  <a:pt x="0" y="0"/>
                </a:lnTo>
                <a:lnTo>
                  <a:pt x="1245577" y="0"/>
                </a:lnTo>
                <a:lnTo>
                  <a:pt x="1245577" y="801954"/>
                </a:lnTo>
                <a:close/>
              </a:path>
            </a:pathLst>
          </a:custGeom>
          <a:ln w="414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23" name="object 13">
            <a:extLst>
              <a:ext uri="{FF2B5EF4-FFF2-40B4-BE49-F238E27FC236}">
                <a16:creationId xmlns:a16="http://schemas.microsoft.com/office/drawing/2014/main" id="{0F5CDA00-EFEF-44FA-5953-9C4C813E1854}"/>
              </a:ext>
            </a:extLst>
          </p:cNvPr>
          <p:cNvSpPr/>
          <p:nvPr/>
        </p:nvSpPr>
        <p:spPr>
          <a:xfrm>
            <a:off x="9453256" y="1080351"/>
            <a:ext cx="1820200" cy="1171719"/>
          </a:xfrm>
          <a:custGeom>
            <a:avLst/>
            <a:gdLst/>
            <a:ahLst/>
            <a:cxnLst/>
            <a:rect l="l" t="t" r="r" b="b"/>
            <a:pathLst>
              <a:path w="1245870" h="802005">
                <a:moveTo>
                  <a:pt x="1245577" y="801954"/>
                </a:moveTo>
                <a:lnTo>
                  <a:pt x="0" y="801954"/>
                </a:lnTo>
                <a:lnTo>
                  <a:pt x="0" y="0"/>
                </a:lnTo>
                <a:lnTo>
                  <a:pt x="1245577" y="0"/>
                </a:lnTo>
                <a:lnTo>
                  <a:pt x="1245577" y="801954"/>
                </a:lnTo>
                <a:close/>
              </a:path>
            </a:pathLst>
          </a:custGeom>
          <a:ln w="414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25" name="object 15">
            <a:extLst>
              <a:ext uri="{FF2B5EF4-FFF2-40B4-BE49-F238E27FC236}">
                <a16:creationId xmlns:a16="http://schemas.microsoft.com/office/drawing/2014/main" id="{4EF38C10-D99A-2D34-F131-332F92F6DEFF}"/>
              </a:ext>
            </a:extLst>
          </p:cNvPr>
          <p:cNvSpPr/>
          <p:nvPr/>
        </p:nvSpPr>
        <p:spPr>
          <a:xfrm>
            <a:off x="7413296" y="3770850"/>
            <a:ext cx="1820200" cy="1171719"/>
          </a:xfrm>
          <a:custGeom>
            <a:avLst/>
            <a:gdLst/>
            <a:ahLst/>
            <a:cxnLst/>
            <a:rect l="l" t="t" r="r" b="b"/>
            <a:pathLst>
              <a:path w="1245870" h="802004">
                <a:moveTo>
                  <a:pt x="1245565" y="801954"/>
                </a:moveTo>
                <a:lnTo>
                  <a:pt x="0" y="801954"/>
                </a:lnTo>
                <a:lnTo>
                  <a:pt x="0" y="0"/>
                </a:lnTo>
                <a:lnTo>
                  <a:pt x="1245565" y="0"/>
                </a:lnTo>
                <a:lnTo>
                  <a:pt x="1245565" y="801954"/>
                </a:lnTo>
                <a:close/>
              </a:path>
            </a:pathLst>
          </a:custGeom>
          <a:ln w="414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27" name="object 17">
            <a:extLst>
              <a:ext uri="{FF2B5EF4-FFF2-40B4-BE49-F238E27FC236}">
                <a16:creationId xmlns:a16="http://schemas.microsoft.com/office/drawing/2014/main" id="{321E6BC1-5FF6-B3C1-BD97-0C90F1E03F64}"/>
              </a:ext>
            </a:extLst>
          </p:cNvPr>
          <p:cNvSpPr/>
          <p:nvPr/>
        </p:nvSpPr>
        <p:spPr>
          <a:xfrm>
            <a:off x="9453256" y="3770850"/>
            <a:ext cx="1820200" cy="1171719"/>
          </a:xfrm>
          <a:custGeom>
            <a:avLst/>
            <a:gdLst/>
            <a:ahLst/>
            <a:cxnLst/>
            <a:rect l="l" t="t" r="r" b="b"/>
            <a:pathLst>
              <a:path w="1245870" h="802004">
                <a:moveTo>
                  <a:pt x="1245577" y="801954"/>
                </a:moveTo>
                <a:lnTo>
                  <a:pt x="0" y="801954"/>
                </a:lnTo>
                <a:lnTo>
                  <a:pt x="0" y="0"/>
                </a:lnTo>
                <a:lnTo>
                  <a:pt x="1245577" y="0"/>
                </a:lnTo>
                <a:lnTo>
                  <a:pt x="1245577" y="801954"/>
                </a:lnTo>
                <a:close/>
              </a:path>
            </a:pathLst>
          </a:custGeom>
          <a:ln w="414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</p:spTree>
    <p:extLst>
      <p:ext uri="{BB962C8B-B14F-4D97-AF65-F5344CB8AC3E}">
        <p14:creationId xmlns:p14="http://schemas.microsoft.com/office/powerpoint/2010/main" val="14749798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4">
            <a:extLst>
              <a:ext uri="{FF2B5EF4-FFF2-40B4-BE49-F238E27FC236}">
                <a16:creationId xmlns:a16="http://schemas.microsoft.com/office/drawing/2014/main" id="{5A419545-E30F-6B34-3B28-0B8B0152A260}"/>
              </a:ext>
            </a:extLst>
          </p:cNvPr>
          <p:cNvSpPr txBox="1"/>
          <p:nvPr/>
        </p:nvSpPr>
        <p:spPr>
          <a:xfrm>
            <a:off x="826769" y="5917353"/>
            <a:ext cx="7186946" cy="457364"/>
          </a:xfrm>
          <a:prstGeom prst="rect">
            <a:avLst/>
          </a:prstGeom>
        </p:spPr>
        <p:txBody>
          <a:bodyPr vert="horz" wrap="square" lIns="0" tIns="18410" rIns="0" bIns="0" rtlCol="0">
            <a:spAutoFit/>
          </a:bodyPr>
          <a:lstStyle/>
          <a:p>
            <a:pPr marL="20454" marR="8182" algn="just">
              <a:lnSpc>
                <a:spcPct val="142600"/>
              </a:lnSpc>
              <a:spcBef>
                <a:spcPts val="145"/>
              </a:spcBef>
            </a:pPr>
            <a:r>
              <a:rPr sz="1047" u="sng" spc="32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Montserrat Light"/>
                <a:cs typeface="Montserrat Light"/>
              </a:rPr>
              <a:t>Amus. Parum </a:t>
            </a:r>
            <a:r>
              <a:rPr sz="1047" u="sng" spc="24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Montserrat Light"/>
                <a:cs typeface="Montserrat Light"/>
              </a:rPr>
              <a:t>id entur, et hitionsed ut optatias dolo </a:t>
            </a:r>
            <a:r>
              <a:rPr sz="1047" u="sng" spc="32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Montserrat Light"/>
                <a:cs typeface="Montserrat Light"/>
              </a:rPr>
              <a:t>maio </a:t>
            </a:r>
            <a:r>
              <a:rPr sz="1047" u="sng" spc="17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Montserrat Light"/>
                <a:cs typeface="Montserrat Light"/>
              </a:rPr>
              <a:t>illor alitia </a:t>
            </a:r>
            <a:r>
              <a:rPr sz="1047" u="sng" spc="24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Montserrat Light"/>
                <a:cs typeface="Montserrat Light"/>
              </a:rPr>
              <a:t>solorum quatia </a:t>
            </a:r>
            <a:r>
              <a:rPr sz="1047" u="sng" spc="32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Montserrat Light"/>
                <a:cs typeface="Montserrat Light"/>
              </a:rPr>
              <a:t>sum, </a:t>
            </a:r>
            <a:r>
              <a:rPr sz="1047" u="sng" spc="17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Montserrat Light"/>
                <a:cs typeface="Montserrat Light"/>
              </a:rPr>
              <a:t>solo. </a:t>
            </a:r>
            <a:r>
              <a:rPr sz="1047" u="sng" spc="32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Montserrat Light"/>
                <a:cs typeface="Montserrat Light"/>
              </a:rPr>
              <a:t>Amus</a:t>
            </a:r>
            <a:r>
              <a:rPr sz="1047" spc="32" dirty="0">
                <a:solidFill>
                  <a:srgbClr val="231F20"/>
                </a:solidFill>
                <a:latin typeface="Montserrat Light"/>
                <a:cs typeface="Montserrat Light"/>
              </a:rPr>
              <a:t>.  </a:t>
            </a:r>
            <a:r>
              <a:rPr sz="1047" u="sng" spc="32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Montserrat Light"/>
                <a:cs typeface="Montserrat Light"/>
              </a:rPr>
              <a:t>Parum </a:t>
            </a:r>
            <a:r>
              <a:rPr sz="1047" u="sng" spc="24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Montserrat Light"/>
                <a:cs typeface="Montserrat Light"/>
              </a:rPr>
              <a:t>id entur, </a:t>
            </a:r>
            <a:r>
              <a:rPr sz="1047" u="sng" spc="24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Montserrat Light"/>
                <a:cs typeface="Montserrat Light"/>
              </a:rPr>
              <a:t>et hitionsed</a:t>
            </a:r>
            <a:endParaRPr sz="1047">
              <a:latin typeface="Montserrat Light"/>
              <a:cs typeface="Montserrat Light"/>
            </a:endParaRPr>
          </a:p>
        </p:txBody>
      </p:sp>
      <p:sp>
        <p:nvSpPr>
          <p:cNvPr id="8" name="object 22">
            <a:extLst>
              <a:ext uri="{FF2B5EF4-FFF2-40B4-BE49-F238E27FC236}">
                <a16:creationId xmlns:a16="http://schemas.microsoft.com/office/drawing/2014/main" id="{863B691D-00B5-E40C-2C62-EE88D091A246}"/>
              </a:ext>
            </a:extLst>
          </p:cNvPr>
          <p:cNvSpPr/>
          <p:nvPr/>
        </p:nvSpPr>
        <p:spPr>
          <a:xfrm>
            <a:off x="10767255" y="3347696"/>
            <a:ext cx="61366" cy="61366"/>
          </a:xfrm>
          <a:custGeom>
            <a:avLst/>
            <a:gdLst/>
            <a:ahLst/>
            <a:cxnLst/>
            <a:rect l="l" t="t" r="r" b="b"/>
            <a:pathLst>
              <a:path w="38100" h="38100">
                <a:moveTo>
                  <a:pt x="37719" y="37731"/>
                </a:moveTo>
                <a:lnTo>
                  <a:pt x="0" y="37731"/>
                </a:lnTo>
                <a:lnTo>
                  <a:pt x="0" y="0"/>
                </a:lnTo>
                <a:lnTo>
                  <a:pt x="37719" y="0"/>
                </a:lnTo>
                <a:lnTo>
                  <a:pt x="37719" y="37731"/>
                </a:lnTo>
                <a:close/>
              </a:path>
            </a:pathLst>
          </a:custGeom>
          <a:solidFill>
            <a:srgbClr val="223140"/>
          </a:solidFill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9" name="object 23">
            <a:extLst>
              <a:ext uri="{FF2B5EF4-FFF2-40B4-BE49-F238E27FC236}">
                <a16:creationId xmlns:a16="http://schemas.microsoft.com/office/drawing/2014/main" id="{78D8577D-98DC-69CF-E1DB-722BEA32CD20}"/>
              </a:ext>
            </a:extLst>
          </p:cNvPr>
          <p:cNvSpPr/>
          <p:nvPr/>
        </p:nvSpPr>
        <p:spPr>
          <a:xfrm>
            <a:off x="10126392" y="3347697"/>
            <a:ext cx="61366" cy="61366"/>
          </a:xfrm>
          <a:custGeom>
            <a:avLst/>
            <a:gdLst/>
            <a:ahLst/>
            <a:cxnLst/>
            <a:rect l="l" t="t" r="r" b="b"/>
            <a:pathLst>
              <a:path w="38100" h="38100">
                <a:moveTo>
                  <a:pt x="37731" y="37731"/>
                </a:moveTo>
                <a:lnTo>
                  <a:pt x="0" y="37731"/>
                </a:lnTo>
                <a:lnTo>
                  <a:pt x="0" y="0"/>
                </a:lnTo>
                <a:lnTo>
                  <a:pt x="37731" y="0"/>
                </a:lnTo>
                <a:lnTo>
                  <a:pt x="37731" y="37731"/>
                </a:lnTo>
                <a:close/>
              </a:path>
            </a:pathLst>
          </a:custGeom>
          <a:solidFill>
            <a:srgbClr val="223140"/>
          </a:solidFill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10" name="object 24">
            <a:extLst>
              <a:ext uri="{FF2B5EF4-FFF2-40B4-BE49-F238E27FC236}">
                <a16:creationId xmlns:a16="http://schemas.microsoft.com/office/drawing/2014/main" id="{B4366D8D-9064-CCE4-B109-5BCB366573E2}"/>
              </a:ext>
            </a:extLst>
          </p:cNvPr>
          <p:cNvSpPr/>
          <p:nvPr/>
        </p:nvSpPr>
        <p:spPr>
          <a:xfrm>
            <a:off x="9375562" y="3347697"/>
            <a:ext cx="61366" cy="61366"/>
          </a:xfrm>
          <a:custGeom>
            <a:avLst/>
            <a:gdLst/>
            <a:ahLst/>
            <a:cxnLst/>
            <a:rect l="l" t="t" r="r" b="b"/>
            <a:pathLst>
              <a:path w="38100" h="38100">
                <a:moveTo>
                  <a:pt x="37719" y="37731"/>
                </a:moveTo>
                <a:lnTo>
                  <a:pt x="0" y="37731"/>
                </a:lnTo>
                <a:lnTo>
                  <a:pt x="0" y="0"/>
                </a:lnTo>
                <a:lnTo>
                  <a:pt x="37719" y="0"/>
                </a:lnTo>
                <a:lnTo>
                  <a:pt x="37719" y="37731"/>
                </a:lnTo>
                <a:close/>
              </a:path>
            </a:pathLst>
          </a:custGeom>
          <a:solidFill>
            <a:srgbClr val="223140"/>
          </a:solidFill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28" name="object 25">
            <a:extLst>
              <a:ext uri="{FF2B5EF4-FFF2-40B4-BE49-F238E27FC236}">
                <a16:creationId xmlns:a16="http://schemas.microsoft.com/office/drawing/2014/main" id="{43471FEA-40D7-A6C0-63C6-1BEE539D05D8}"/>
              </a:ext>
            </a:extLst>
          </p:cNvPr>
          <p:cNvSpPr txBox="1"/>
          <p:nvPr/>
        </p:nvSpPr>
        <p:spPr>
          <a:xfrm>
            <a:off x="8484674" y="3254487"/>
            <a:ext cx="2999760" cy="605816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166705">
              <a:spcBef>
                <a:spcPts val="161"/>
              </a:spcBef>
              <a:tabLst>
                <a:tab pos="1015580" algn="l"/>
                <a:tab pos="1766269" algn="l"/>
                <a:tab pos="2407526" algn="l"/>
              </a:tabLst>
            </a:pPr>
            <a:r>
              <a:rPr lang="en-US" sz="1128" spc="-32">
                <a:solidFill>
                  <a:srgbClr val="231F20"/>
                </a:solidFill>
                <a:latin typeface="Montserrat"/>
                <a:cs typeface="Montserrat"/>
              </a:rPr>
              <a:t>22%	45%	</a:t>
            </a:r>
            <a:r>
              <a:rPr lang="en-US" sz="1128" spc="-17">
                <a:solidFill>
                  <a:srgbClr val="231F20"/>
                </a:solidFill>
                <a:latin typeface="Montserrat"/>
                <a:cs typeface="Montserrat"/>
              </a:rPr>
              <a:t>28%	</a:t>
            </a:r>
            <a:r>
              <a:rPr lang="en-US" sz="1128" spc="-64">
                <a:solidFill>
                  <a:srgbClr val="231F20"/>
                </a:solidFill>
                <a:latin typeface="Montserrat"/>
                <a:cs typeface="Montserrat"/>
              </a:rPr>
              <a:t>33%</a:t>
            </a:r>
            <a:endParaRPr sz="1128">
              <a:latin typeface="Montserrat"/>
              <a:cs typeface="Montserrat"/>
            </a:endParaRPr>
          </a:p>
          <a:p>
            <a:pPr marL="20454" marR="8182">
              <a:lnSpc>
                <a:spcPct val="111100"/>
              </a:lnSpc>
              <a:spcBef>
                <a:spcPts val="684"/>
              </a:spcBef>
            </a:pPr>
            <a:r>
              <a:rPr sz="967" spc="-8" dirty="0">
                <a:solidFill>
                  <a:srgbClr val="231F20"/>
                </a:solidFill>
                <a:latin typeface="Montserrat Light"/>
                <a:cs typeface="Montserrat Light"/>
              </a:rPr>
              <a:t>Avoloreptas </a:t>
            </a:r>
            <a:r>
              <a:rPr sz="967" dirty="0">
                <a:solidFill>
                  <a:srgbClr val="231F20"/>
                </a:solidFill>
                <a:latin typeface="Montserrat Light"/>
                <a:cs typeface="Montserrat Light"/>
              </a:rPr>
              <a:t>solorum quatia sum, dgdshitionsed  ut optatias dolo maio</a:t>
            </a:r>
            <a:r>
              <a:rPr sz="967" spc="-17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-8" dirty="0">
                <a:solidFill>
                  <a:srgbClr val="231F20"/>
                </a:solidFill>
                <a:latin typeface="Montserrat Light"/>
                <a:cs typeface="Montserrat Light"/>
              </a:rPr>
              <a:t>ivolorep</a:t>
            </a:r>
            <a:endParaRPr sz="967">
              <a:latin typeface="Montserrat Light"/>
              <a:cs typeface="Montserrat Light"/>
            </a:endParaRPr>
          </a:p>
        </p:txBody>
      </p:sp>
      <p:sp>
        <p:nvSpPr>
          <p:cNvPr id="29" name="object 26">
            <a:extLst>
              <a:ext uri="{FF2B5EF4-FFF2-40B4-BE49-F238E27FC236}">
                <a16:creationId xmlns:a16="http://schemas.microsoft.com/office/drawing/2014/main" id="{3ADD02E6-EBB0-8DD9-79F8-BC5507316A32}"/>
              </a:ext>
            </a:extLst>
          </p:cNvPr>
          <p:cNvSpPr/>
          <p:nvPr/>
        </p:nvSpPr>
        <p:spPr>
          <a:xfrm>
            <a:off x="8526016" y="3347697"/>
            <a:ext cx="61366" cy="61366"/>
          </a:xfrm>
          <a:custGeom>
            <a:avLst/>
            <a:gdLst/>
            <a:ahLst/>
            <a:cxnLst/>
            <a:rect l="l" t="t" r="r" b="b"/>
            <a:pathLst>
              <a:path w="38100" h="38100">
                <a:moveTo>
                  <a:pt x="37719" y="37731"/>
                </a:moveTo>
                <a:lnTo>
                  <a:pt x="0" y="37731"/>
                </a:lnTo>
                <a:lnTo>
                  <a:pt x="0" y="0"/>
                </a:lnTo>
                <a:lnTo>
                  <a:pt x="37719" y="0"/>
                </a:lnTo>
                <a:lnTo>
                  <a:pt x="37719" y="37731"/>
                </a:lnTo>
                <a:close/>
              </a:path>
            </a:pathLst>
          </a:custGeom>
          <a:solidFill>
            <a:srgbClr val="223140"/>
          </a:solidFill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30" name="object 21">
            <a:extLst>
              <a:ext uri="{FF2B5EF4-FFF2-40B4-BE49-F238E27FC236}">
                <a16:creationId xmlns:a16="http://schemas.microsoft.com/office/drawing/2014/main" id="{69A995B7-FCDF-8615-240F-6BF5CCFC2D07}"/>
              </a:ext>
            </a:extLst>
          </p:cNvPr>
          <p:cNvSpPr txBox="1">
            <a:spLocks/>
          </p:cNvSpPr>
          <p:nvPr/>
        </p:nvSpPr>
        <p:spPr>
          <a:xfrm>
            <a:off x="841639" y="746826"/>
            <a:ext cx="5013453" cy="466804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>
            <a:lvl1pPr>
              <a:defRPr sz="3257" b="1" i="0">
                <a:solidFill>
                  <a:schemeClr val="bg1"/>
                </a:solidFill>
                <a:latin typeface="Montserrat"/>
                <a:ea typeface="+mj-ea"/>
                <a:cs typeface="Montserrat"/>
              </a:defRPr>
            </a:lvl1pPr>
          </a:lstStyle>
          <a:p>
            <a:pPr marL="20454">
              <a:spcBef>
                <a:spcPts val="161"/>
              </a:spcBef>
            </a:pPr>
            <a:r>
              <a:rPr lang="en-US" sz="2899" kern="0">
                <a:solidFill>
                  <a:srgbClr val="231F20"/>
                </a:solidFill>
                <a:latin typeface="Montserrat" panose="00000500000000000000" pitchFamily="50" charset="0"/>
                <a:cs typeface="Arial Black"/>
              </a:rPr>
              <a:t>OUR STATISTICS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7F3E78E2-A792-5F1F-2C1E-9773EF188A21}"/>
              </a:ext>
            </a:extLst>
          </p:cNvPr>
          <p:cNvGrpSpPr/>
          <p:nvPr/>
        </p:nvGrpSpPr>
        <p:grpSpPr>
          <a:xfrm>
            <a:off x="8855139" y="1371600"/>
            <a:ext cx="2253717" cy="1745413"/>
            <a:chOff x="8855139" y="1530331"/>
            <a:chExt cx="2048760" cy="1586682"/>
          </a:xfrm>
        </p:grpSpPr>
        <p:graphicFrame>
          <p:nvGraphicFramePr>
            <p:cNvPr id="33" name="Chart 32">
              <a:extLst>
                <a:ext uri="{FF2B5EF4-FFF2-40B4-BE49-F238E27FC236}">
                  <a16:creationId xmlns:a16="http://schemas.microsoft.com/office/drawing/2014/main" id="{152EAFE1-FB55-D393-185E-1B7092375320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377551667"/>
                </p:ext>
              </p:extLst>
            </p:nvPr>
          </p:nvGraphicFramePr>
          <p:xfrm>
            <a:off x="8855139" y="1530331"/>
            <a:ext cx="2048760" cy="158668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63AAE605-C874-1AB1-9378-E90932B8D8D6}"/>
                </a:ext>
              </a:extLst>
            </p:cNvPr>
            <p:cNvSpPr txBox="1"/>
            <p:nvPr/>
          </p:nvSpPr>
          <p:spPr>
            <a:xfrm>
              <a:off x="9225557" y="2032486"/>
              <a:ext cx="1307924" cy="4756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>
                  <a:solidFill>
                    <a:srgbClr val="231F20"/>
                  </a:solidFill>
                  <a:latin typeface="Montserrat" panose="02000505000000020004" pitchFamily="2" charset="0"/>
                </a:rPr>
                <a:t>67%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EFC9F79-02DC-C97B-9CF6-3845C04DB285}"/>
                </a:ext>
              </a:extLst>
            </p:cNvPr>
            <p:cNvSpPr txBox="1"/>
            <p:nvPr/>
          </p:nvSpPr>
          <p:spPr>
            <a:xfrm>
              <a:off x="9228670" y="2368229"/>
              <a:ext cx="1307924" cy="2797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>
                  <a:solidFill>
                    <a:srgbClr val="231F20"/>
                  </a:solidFill>
                  <a:latin typeface="Montserrat" panose="02000505000000020004" pitchFamily="2" charset="0"/>
                </a:rPr>
                <a:t>Sales</a:t>
              </a:r>
              <a:endParaRPr lang="en-US" sz="1600">
                <a:solidFill>
                  <a:srgbClr val="231F20"/>
                </a:solidFill>
                <a:latin typeface="Montserrat" panose="02000505000000020004" pitchFamily="2" charset="0"/>
              </a:endParaRPr>
            </a:p>
          </p:txBody>
        </p:sp>
      </p:grpSp>
      <p:graphicFrame>
        <p:nvGraphicFramePr>
          <p:cNvPr id="35" name="Chart 34">
            <a:extLst>
              <a:ext uri="{FF2B5EF4-FFF2-40B4-BE49-F238E27FC236}">
                <a16:creationId xmlns:a16="http://schemas.microsoft.com/office/drawing/2014/main" id="{870BEC64-BEDE-6C61-DB60-9ACF6AEB980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34661768"/>
              </p:ext>
            </p:extLst>
          </p:nvPr>
        </p:nvGraphicFramePr>
        <p:xfrm>
          <a:off x="8277255" y="4017892"/>
          <a:ext cx="3207179" cy="21381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object 13">
            <a:extLst>
              <a:ext uri="{FF2B5EF4-FFF2-40B4-BE49-F238E27FC236}">
                <a16:creationId xmlns:a16="http://schemas.microsoft.com/office/drawing/2014/main" id="{9F301E47-FCD1-AEF4-79D8-245278D302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3406639"/>
              </p:ext>
            </p:extLst>
          </p:nvPr>
        </p:nvGraphicFramePr>
        <p:xfrm>
          <a:off x="873480" y="1563111"/>
          <a:ext cx="7119443" cy="41893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5602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864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8640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8640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19512">
                <a:tc>
                  <a:txBody>
                    <a:bodyPr/>
                    <a:lstStyle/>
                    <a:p>
                      <a:pPr marL="140335" marR="354965">
                        <a:lnSpc>
                          <a:spcPct val="110300"/>
                        </a:lnSpc>
                        <a:spcBef>
                          <a:spcPts val="650"/>
                        </a:spcBef>
                      </a:pPr>
                      <a:r>
                        <a:rPr sz="1000" b="0" dirty="0">
                          <a:solidFill>
                            <a:schemeClr val="bg1"/>
                          </a:solidFill>
                          <a:latin typeface="Montserrat Light"/>
                          <a:cs typeface="Montserrat Light"/>
                        </a:rPr>
                        <a:t>Amus.</a:t>
                      </a:r>
                      <a:r>
                        <a:rPr sz="1000" b="0" spc="-55" dirty="0">
                          <a:solidFill>
                            <a:schemeClr val="bg1"/>
                          </a:solidFill>
                          <a:latin typeface="Montserrat Light"/>
                          <a:cs typeface="Montserrat Light"/>
                        </a:rPr>
                        <a:t> </a:t>
                      </a:r>
                      <a:r>
                        <a:rPr sz="1000" b="0" dirty="0">
                          <a:solidFill>
                            <a:schemeClr val="bg1"/>
                          </a:solidFill>
                          <a:latin typeface="Montserrat Light"/>
                          <a:cs typeface="Montserrat Light"/>
                        </a:rPr>
                        <a:t>Parum</a:t>
                      </a:r>
                      <a:r>
                        <a:rPr sz="1000" b="0" spc="-55" dirty="0">
                          <a:solidFill>
                            <a:schemeClr val="bg1"/>
                          </a:solidFill>
                          <a:latin typeface="Montserrat Light"/>
                          <a:cs typeface="Montserrat Light"/>
                        </a:rPr>
                        <a:t> </a:t>
                      </a:r>
                      <a:r>
                        <a:rPr sz="1000" b="0" dirty="0">
                          <a:solidFill>
                            <a:schemeClr val="bg1"/>
                          </a:solidFill>
                          <a:latin typeface="Montserrat Light"/>
                          <a:cs typeface="Montserrat Light"/>
                        </a:rPr>
                        <a:t>id</a:t>
                      </a:r>
                      <a:r>
                        <a:rPr sz="1000" b="0" spc="-55" dirty="0">
                          <a:solidFill>
                            <a:schemeClr val="bg1"/>
                          </a:solidFill>
                          <a:latin typeface="Montserrat Light"/>
                          <a:cs typeface="Montserrat Light"/>
                        </a:rPr>
                        <a:t> </a:t>
                      </a:r>
                      <a:r>
                        <a:rPr sz="1000" b="0" dirty="0">
                          <a:solidFill>
                            <a:schemeClr val="bg1"/>
                          </a:solidFill>
                          <a:latin typeface="Montserrat Light"/>
                          <a:cs typeface="Montserrat Light"/>
                        </a:rPr>
                        <a:t>entur,</a:t>
                      </a:r>
                      <a:r>
                        <a:rPr sz="1000" b="0" spc="-50" dirty="0">
                          <a:solidFill>
                            <a:schemeClr val="bg1"/>
                          </a:solidFill>
                          <a:latin typeface="Montserrat Light"/>
                          <a:cs typeface="Montserrat Light"/>
                        </a:rPr>
                        <a:t> </a:t>
                      </a:r>
                      <a:r>
                        <a:rPr sz="1000" b="0" dirty="0">
                          <a:solidFill>
                            <a:schemeClr val="bg1"/>
                          </a:solidFill>
                          <a:latin typeface="Montserrat Light"/>
                          <a:cs typeface="Montserrat Light"/>
                        </a:rPr>
                        <a:t>et</a:t>
                      </a:r>
                      <a:r>
                        <a:rPr sz="1000" b="0" spc="-55" dirty="0">
                          <a:solidFill>
                            <a:schemeClr val="bg1"/>
                          </a:solidFill>
                          <a:latin typeface="Montserrat Light"/>
                          <a:cs typeface="Montserrat Light"/>
                        </a:rPr>
                        <a:t> </a:t>
                      </a:r>
                      <a:r>
                        <a:rPr sz="1000" b="0" dirty="0">
                          <a:solidFill>
                            <a:schemeClr val="bg1"/>
                          </a:solidFill>
                          <a:latin typeface="Montserrat Light"/>
                          <a:cs typeface="Montserrat Light"/>
                        </a:rPr>
                        <a:t>hitionsed</a:t>
                      </a:r>
                      <a:r>
                        <a:rPr sz="1000" b="0" spc="-55" dirty="0">
                          <a:solidFill>
                            <a:schemeClr val="bg1"/>
                          </a:solidFill>
                          <a:latin typeface="Montserrat Light"/>
                          <a:cs typeface="Montserrat Light"/>
                        </a:rPr>
                        <a:t> </a:t>
                      </a:r>
                      <a:r>
                        <a:rPr sz="1000" b="0" dirty="0">
                          <a:solidFill>
                            <a:schemeClr val="bg1"/>
                          </a:solidFill>
                          <a:latin typeface="Montserrat Light"/>
                          <a:cs typeface="Montserrat Light"/>
                        </a:rPr>
                        <a:t>ut</a:t>
                      </a:r>
                      <a:r>
                        <a:rPr sz="1000" b="0" spc="-55" dirty="0">
                          <a:solidFill>
                            <a:schemeClr val="bg1"/>
                          </a:solidFill>
                          <a:latin typeface="Montserrat Light"/>
                          <a:cs typeface="Montserrat Light"/>
                        </a:rPr>
                        <a:t> </a:t>
                      </a:r>
                      <a:r>
                        <a:rPr sz="1000" b="0" dirty="0">
                          <a:solidFill>
                            <a:schemeClr val="bg1"/>
                          </a:solidFill>
                          <a:latin typeface="Montserrat Light"/>
                          <a:cs typeface="Montserrat Light"/>
                        </a:rPr>
                        <a:t>optatias  dolo maio illor</a:t>
                      </a:r>
                      <a:r>
                        <a:rPr sz="1000" b="0" spc="-10" dirty="0">
                          <a:solidFill>
                            <a:schemeClr val="bg1"/>
                          </a:solidFill>
                          <a:latin typeface="Montserrat Light"/>
                          <a:cs typeface="Montserrat Light"/>
                        </a:rPr>
                        <a:t> </a:t>
                      </a:r>
                      <a:r>
                        <a:rPr sz="1000" b="0" dirty="0">
                          <a:solidFill>
                            <a:schemeClr val="bg1"/>
                          </a:solidFill>
                          <a:latin typeface="Montserrat Light"/>
                          <a:cs typeface="Montserrat Light"/>
                        </a:rPr>
                        <a:t>alitia</a:t>
                      </a:r>
                      <a:endParaRPr sz="1000">
                        <a:solidFill>
                          <a:schemeClr val="bg1"/>
                        </a:solidFill>
                        <a:latin typeface="Montserrat Light"/>
                        <a:cs typeface="Montserrat Light"/>
                      </a:endParaRPr>
                    </a:p>
                  </a:txBody>
                  <a:tcPr marL="0" marR="0" marT="132960" marB="0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980"/>
                        </a:spcBef>
                      </a:pPr>
                      <a:r>
                        <a:rPr lang="en-US" sz="1400" spc="-75">
                          <a:solidFill>
                            <a:srgbClr val="231F20"/>
                          </a:solidFill>
                          <a:latin typeface="Montserrat" panose="00000500000000000000" pitchFamily="50" charset="0"/>
                          <a:cs typeface="Arial Black"/>
                        </a:rPr>
                        <a:t>2020</a:t>
                      </a:r>
                      <a:endParaRPr sz="1400">
                        <a:latin typeface="Montserrat" panose="00000500000000000000" pitchFamily="50" charset="0"/>
                        <a:cs typeface="Arial Black"/>
                      </a:endParaRPr>
                    </a:p>
                  </a:txBody>
                  <a:tcPr marL="0" marR="0" marT="200461" marB="0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240" algn="ctr">
                        <a:lnSpc>
                          <a:spcPct val="100000"/>
                        </a:lnSpc>
                        <a:spcBef>
                          <a:spcPts val="980"/>
                        </a:spcBef>
                      </a:pPr>
                      <a:r>
                        <a:rPr lang="en-US" sz="1400" spc="-75">
                          <a:solidFill>
                            <a:srgbClr val="231F20"/>
                          </a:solidFill>
                          <a:latin typeface="Montserrat" panose="00000500000000000000" pitchFamily="50" charset="0"/>
                          <a:cs typeface="Arial Black"/>
                        </a:rPr>
                        <a:t>2021</a:t>
                      </a:r>
                      <a:endParaRPr sz="1400">
                        <a:latin typeface="Montserrat" panose="00000500000000000000" pitchFamily="50" charset="0"/>
                        <a:cs typeface="Arial Black"/>
                      </a:endParaRPr>
                    </a:p>
                  </a:txBody>
                  <a:tcPr marL="0" marR="0" marT="200461" marB="0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9845" algn="ctr">
                        <a:lnSpc>
                          <a:spcPct val="100000"/>
                        </a:lnSpc>
                        <a:spcBef>
                          <a:spcPts val="980"/>
                        </a:spcBef>
                      </a:pPr>
                      <a:r>
                        <a:rPr lang="en-US" sz="1400" spc="-15">
                          <a:solidFill>
                            <a:srgbClr val="231F20"/>
                          </a:solidFill>
                          <a:latin typeface="Montserrat" panose="00000500000000000000" pitchFamily="50" charset="0"/>
                          <a:cs typeface="Arial Black"/>
                        </a:rPr>
                        <a:t>2022</a:t>
                      </a:r>
                      <a:endParaRPr sz="1400">
                        <a:latin typeface="Montserrat" panose="00000500000000000000" pitchFamily="50" charset="0"/>
                        <a:cs typeface="Arial Black"/>
                      </a:endParaRPr>
                    </a:p>
                  </a:txBody>
                  <a:tcPr marL="0" marR="0" marT="200461" marB="0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952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0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140335" marR="354965">
                        <a:lnSpc>
                          <a:spcPct val="110300"/>
                        </a:lnSpc>
                      </a:pPr>
                      <a:r>
                        <a:rPr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Amus.</a:t>
                      </a:r>
                      <a:r>
                        <a:rPr sz="1000" b="0" spc="-55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 </a:t>
                      </a:r>
                      <a:r>
                        <a:rPr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Parum</a:t>
                      </a:r>
                      <a:r>
                        <a:rPr sz="1000" b="0" spc="-55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 </a:t>
                      </a:r>
                      <a:r>
                        <a:rPr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id</a:t>
                      </a:r>
                      <a:r>
                        <a:rPr sz="1000" b="0" spc="-55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 </a:t>
                      </a:r>
                      <a:r>
                        <a:rPr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entur,</a:t>
                      </a:r>
                      <a:r>
                        <a:rPr sz="1000" b="0" spc="-5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 </a:t>
                      </a:r>
                      <a:r>
                        <a:rPr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et</a:t>
                      </a:r>
                      <a:r>
                        <a:rPr sz="1000" b="0" spc="-55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 </a:t>
                      </a:r>
                      <a:r>
                        <a:rPr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hitionsed</a:t>
                      </a:r>
                      <a:r>
                        <a:rPr sz="1000" b="0" spc="-55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 </a:t>
                      </a:r>
                      <a:r>
                        <a:rPr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ut</a:t>
                      </a:r>
                      <a:r>
                        <a:rPr sz="1000" b="0" spc="-55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 </a:t>
                      </a:r>
                      <a:r>
                        <a:rPr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optatias  dolo maio illor alitia Parum id</a:t>
                      </a:r>
                      <a:r>
                        <a:rPr sz="1000" b="0" spc="-3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 </a:t>
                      </a:r>
                      <a:r>
                        <a:rPr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entur,</a:t>
                      </a:r>
                      <a:endParaRPr sz="10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ontserrat Light"/>
                        <a:cs typeface="Montserrat Light"/>
                      </a:endParaRPr>
                    </a:p>
                  </a:txBody>
                  <a:tcPr marL="0" marR="0" marT="6137" marB="0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4130" algn="ctr">
                        <a:lnSpc>
                          <a:spcPct val="100000"/>
                        </a:lnSpc>
                        <a:spcBef>
                          <a:spcPts val="1000"/>
                        </a:spcBef>
                      </a:pPr>
                      <a:r>
                        <a:rPr sz="1400" spc="-10" dirty="0">
                          <a:solidFill>
                            <a:srgbClr val="231F20"/>
                          </a:solidFill>
                          <a:latin typeface="Montserrat"/>
                          <a:cs typeface="Montserrat"/>
                        </a:rPr>
                        <a:t>22%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204552" marB="0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1000"/>
                        </a:spcBef>
                      </a:pPr>
                      <a:r>
                        <a:rPr sz="1400" dirty="0">
                          <a:solidFill>
                            <a:srgbClr val="231F20"/>
                          </a:solidFill>
                          <a:latin typeface="Montserrat"/>
                          <a:cs typeface="Montserrat"/>
                        </a:rPr>
                        <a:t>28%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204552" marB="0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66040" algn="ctr">
                        <a:lnSpc>
                          <a:spcPct val="100000"/>
                        </a:lnSpc>
                        <a:spcBef>
                          <a:spcPts val="1000"/>
                        </a:spcBef>
                      </a:pPr>
                      <a:r>
                        <a:rPr sz="1400" spc="-5" dirty="0">
                          <a:solidFill>
                            <a:srgbClr val="231F20"/>
                          </a:solidFill>
                          <a:latin typeface="Montserrat"/>
                          <a:cs typeface="Montserrat"/>
                        </a:rPr>
                        <a:t>42%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204552" marB="0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9524">
                <a:tc>
                  <a:txBody>
                    <a:bodyPr/>
                    <a:lstStyle/>
                    <a:p>
                      <a:pPr marL="140335" marR="354965">
                        <a:lnSpc>
                          <a:spcPct val="110300"/>
                        </a:lnSpc>
                        <a:spcBef>
                          <a:spcPts val="565"/>
                        </a:spcBef>
                      </a:pPr>
                      <a:r>
                        <a:rPr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Amus.</a:t>
                      </a:r>
                      <a:r>
                        <a:rPr sz="1000" b="0" spc="-55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 </a:t>
                      </a:r>
                      <a:r>
                        <a:rPr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Parum</a:t>
                      </a:r>
                      <a:r>
                        <a:rPr sz="1000" b="0" spc="-55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 </a:t>
                      </a:r>
                      <a:r>
                        <a:rPr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id</a:t>
                      </a:r>
                      <a:r>
                        <a:rPr sz="1000" b="0" spc="-55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 </a:t>
                      </a:r>
                      <a:r>
                        <a:rPr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entur,</a:t>
                      </a:r>
                      <a:r>
                        <a:rPr sz="1000" b="0" spc="-5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 </a:t>
                      </a:r>
                      <a:r>
                        <a:rPr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et</a:t>
                      </a:r>
                      <a:r>
                        <a:rPr sz="1000" b="0" spc="-55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 </a:t>
                      </a:r>
                      <a:r>
                        <a:rPr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hitionsed</a:t>
                      </a:r>
                      <a:r>
                        <a:rPr sz="1000" b="0" spc="-55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 </a:t>
                      </a:r>
                      <a:r>
                        <a:rPr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ut</a:t>
                      </a:r>
                      <a:r>
                        <a:rPr sz="1000" b="0" spc="-55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 </a:t>
                      </a:r>
                      <a:r>
                        <a:rPr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optatias  dolo maio illor</a:t>
                      </a:r>
                      <a:r>
                        <a:rPr sz="1000" b="0" spc="-1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 </a:t>
                      </a:r>
                      <a:r>
                        <a:rPr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alitia</a:t>
                      </a:r>
                      <a:endParaRPr sz="10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ontserrat Light"/>
                        <a:cs typeface="Montserrat Light"/>
                      </a:endParaRPr>
                    </a:p>
                  </a:txBody>
                  <a:tcPr marL="0" marR="0" marT="115572" marB="0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4130" algn="ctr">
                        <a:lnSpc>
                          <a:spcPct val="100000"/>
                        </a:lnSpc>
                        <a:spcBef>
                          <a:spcPts val="955"/>
                        </a:spcBef>
                      </a:pPr>
                      <a:r>
                        <a:rPr sz="1400" spc="-10" dirty="0">
                          <a:solidFill>
                            <a:srgbClr val="231F20"/>
                          </a:solidFill>
                          <a:latin typeface="Montserrat"/>
                          <a:cs typeface="Montserrat"/>
                        </a:rPr>
                        <a:t>22%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195348" marB="0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955"/>
                        </a:spcBef>
                      </a:pPr>
                      <a:r>
                        <a:rPr sz="1400" dirty="0">
                          <a:solidFill>
                            <a:srgbClr val="231F20"/>
                          </a:solidFill>
                          <a:latin typeface="Montserrat"/>
                          <a:cs typeface="Montserrat"/>
                        </a:rPr>
                        <a:t>28%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195348" marB="0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66040" algn="ctr">
                        <a:lnSpc>
                          <a:spcPct val="100000"/>
                        </a:lnSpc>
                        <a:spcBef>
                          <a:spcPts val="955"/>
                        </a:spcBef>
                      </a:pPr>
                      <a:r>
                        <a:rPr sz="1400" spc="-5" dirty="0">
                          <a:solidFill>
                            <a:srgbClr val="231F20"/>
                          </a:solidFill>
                          <a:latin typeface="Montserrat"/>
                          <a:cs typeface="Montserrat"/>
                        </a:rPr>
                        <a:t>42%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195348" marB="0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9524">
                <a:tc>
                  <a:txBody>
                    <a:bodyPr/>
                    <a:lstStyle/>
                    <a:p>
                      <a:pPr marL="140335" marR="354965">
                        <a:lnSpc>
                          <a:spcPct val="110300"/>
                        </a:lnSpc>
                        <a:spcBef>
                          <a:spcPts val="635"/>
                        </a:spcBef>
                      </a:pPr>
                      <a:r>
                        <a:rPr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Amus.</a:t>
                      </a:r>
                      <a:r>
                        <a:rPr sz="1000" b="0" spc="-55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 </a:t>
                      </a:r>
                      <a:r>
                        <a:rPr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Parum</a:t>
                      </a:r>
                      <a:r>
                        <a:rPr sz="1000" b="0" spc="-55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 </a:t>
                      </a:r>
                      <a:r>
                        <a:rPr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id</a:t>
                      </a:r>
                      <a:r>
                        <a:rPr sz="1000" b="0" spc="-55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 </a:t>
                      </a:r>
                      <a:r>
                        <a:rPr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entur,</a:t>
                      </a:r>
                      <a:r>
                        <a:rPr sz="1000" b="0" spc="-5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 </a:t>
                      </a:r>
                      <a:r>
                        <a:rPr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et</a:t>
                      </a:r>
                      <a:r>
                        <a:rPr sz="1000" b="0" spc="-55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 </a:t>
                      </a:r>
                      <a:r>
                        <a:rPr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hitionsed</a:t>
                      </a:r>
                      <a:r>
                        <a:rPr sz="1000" b="0" spc="-55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 </a:t>
                      </a:r>
                      <a:r>
                        <a:rPr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ut</a:t>
                      </a:r>
                      <a:r>
                        <a:rPr sz="1000" b="0" spc="-55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 </a:t>
                      </a:r>
                      <a:r>
                        <a:rPr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optatias  dolo maio illor alitia Parum id</a:t>
                      </a:r>
                      <a:r>
                        <a:rPr sz="1000" b="0" spc="-3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 </a:t>
                      </a:r>
                      <a:r>
                        <a:rPr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entur,</a:t>
                      </a:r>
                      <a:endParaRPr sz="10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ontserrat Light"/>
                        <a:cs typeface="Montserrat Light"/>
                      </a:endParaRPr>
                    </a:p>
                  </a:txBody>
                  <a:tcPr marL="0" marR="0" marT="129891" marB="0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4130" algn="ctr">
                        <a:lnSpc>
                          <a:spcPct val="100000"/>
                        </a:lnSpc>
                        <a:spcBef>
                          <a:spcPts val="910"/>
                        </a:spcBef>
                      </a:pPr>
                      <a:r>
                        <a:rPr sz="1400" spc="-10" dirty="0">
                          <a:solidFill>
                            <a:srgbClr val="231F20"/>
                          </a:solidFill>
                          <a:latin typeface="Montserrat"/>
                          <a:cs typeface="Montserrat"/>
                        </a:rPr>
                        <a:t>22%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186143" marB="0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910"/>
                        </a:spcBef>
                      </a:pPr>
                      <a:r>
                        <a:rPr sz="1400" dirty="0">
                          <a:solidFill>
                            <a:srgbClr val="231F20"/>
                          </a:solidFill>
                          <a:latin typeface="Montserrat"/>
                          <a:cs typeface="Montserrat"/>
                        </a:rPr>
                        <a:t>28%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186143" marB="0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66040" algn="ctr">
                        <a:lnSpc>
                          <a:spcPct val="100000"/>
                        </a:lnSpc>
                        <a:spcBef>
                          <a:spcPts val="910"/>
                        </a:spcBef>
                      </a:pPr>
                      <a:r>
                        <a:rPr sz="1400" spc="-5" dirty="0">
                          <a:solidFill>
                            <a:srgbClr val="231F20"/>
                          </a:solidFill>
                          <a:latin typeface="Montserrat"/>
                          <a:cs typeface="Montserrat"/>
                        </a:rPr>
                        <a:t>42%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186143" marB="0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195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0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140335" marR="354965">
                        <a:lnSpc>
                          <a:spcPct val="110300"/>
                        </a:lnSpc>
                      </a:pPr>
                      <a:r>
                        <a:rPr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Amus.</a:t>
                      </a:r>
                      <a:r>
                        <a:rPr sz="1000" b="0" spc="-55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 </a:t>
                      </a:r>
                      <a:r>
                        <a:rPr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Parum</a:t>
                      </a:r>
                      <a:r>
                        <a:rPr sz="1000" b="0" spc="-55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 </a:t>
                      </a:r>
                      <a:r>
                        <a:rPr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id</a:t>
                      </a:r>
                      <a:r>
                        <a:rPr sz="1000" b="0" spc="-55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 </a:t>
                      </a:r>
                      <a:r>
                        <a:rPr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entur,</a:t>
                      </a:r>
                      <a:r>
                        <a:rPr sz="1000" b="0" spc="-5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 </a:t>
                      </a:r>
                      <a:r>
                        <a:rPr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et</a:t>
                      </a:r>
                      <a:r>
                        <a:rPr sz="1000" b="0" spc="-55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 </a:t>
                      </a:r>
                      <a:r>
                        <a:rPr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hitionsed</a:t>
                      </a:r>
                      <a:r>
                        <a:rPr sz="1000" b="0" spc="-55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 </a:t>
                      </a:r>
                      <a:r>
                        <a:rPr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ut</a:t>
                      </a:r>
                      <a:r>
                        <a:rPr sz="1000" b="0" spc="-55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 </a:t>
                      </a:r>
                      <a:r>
                        <a:rPr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optatias  dolo maio illor</a:t>
                      </a:r>
                      <a:r>
                        <a:rPr sz="1000" b="0" spc="-1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 </a:t>
                      </a:r>
                      <a:r>
                        <a:rPr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alitia</a:t>
                      </a:r>
                      <a:endParaRPr sz="10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ontserrat Light"/>
                        <a:cs typeface="Montserrat Light"/>
                      </a:endParaRPr>
                    </a:p>
                  </a:txBody>
                  <a:tcPr marL="0" marR="0" marT="8182" marB="0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4130" algn="ctr">
                        <a:lnSpc>
                          <a:spcPct val="100000"/>
                        </a:lnSpc>
                        <a:spcBef>
                          <a:spcPts val="980"/>
                        </a:spcBef>
                      </a:pPr>
                      <a:r>
                        <a:rPr sz="1400" spc="-10" dirty="0">
                          <a:solidFill>
                            <a:srgbClr val="231F20"/>
                          </a:solidFill>
                          <a:latin typeface="Montserrat"/>
                          <a:cs typeface="Montserrat"/>
                        </a:rPr>
                        <a:t>22%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200461" marB="0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980"/>
                        </a:spcBef>
                      </a:pPr>
                      <a:r>
                        <a:rPr lang="en-US" sz="1400">
                          <a:solidFill>
                            <a:srgbClr val="231F20"/>
                          </a:solidFill>
                          <a:latin typeface="Montserrat"/>
                          <a:cs typeface="Montserrat"/>
                        </a:rPr>
                        <a:t>28%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200461" marB="0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66040" algn="ctr">
                        <a:lnSpc>
                          <a:spcPct val="100000"/>
                        </a:lnSpc>
                        <a:spcBef>
                          <a:spcPts val="980"/>
                        </a:spcBef>
                      </a:pPr>
                      <a:r>
                        <a:rPr sz="1400" spc="-5" dirty="0">
                          <a:solidFill>
                            <a:srgbClr val="231F20"/>
                          </a:solidFill>
                          <a:latin typeface="Montserrat"/>
                          <a:cs typeface="Montserrat"/>
                        </a:rPr>
                        <a:t>42%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200461" marB="0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19521">
                <a:tc>
                  <a:txBody>
                    <a:bodyPr/>
                    <a:lstStyle/>
                    <a:p>
                      <a:pPr marL="140335" marR="354965">
                        <a:lnSpc>
                          <a:spcPct val="110300"/>
                        </a:lnSpc>
                        <a:spcBef>
                          <a:spcPts val="605"/>
                        </a:spcBef>
                      </a:pPr>
                      <a:r>
                        <a:rPr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Amus.</a:t>
                      </a:r>
                      <a:r>
                        <a:rPr sz="1000" b="0" spc="-55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 </a:t>
                      </a:r>
                      <a:r>
                        <a:rPr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Parum</a:t>
                      </a:r>
                      <a:r>
                        <a:rPr sz="1000" b="0" spc="-55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 </a:t>
                      </a:r>
                      <a:r>
                        <a:rPr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id</a:t>
                      </a:r>
                      <a:r>
                        <a:rPr sz="1000" b="0" spc="-55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 </a:t>
                      </a:r>
                      <a:r>
                        <a:rPr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entur,</a:t>
                      </a:r>
                      <a:r>
                        <a:rPr sz="1000" b="0" spc="-5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 </a:t>
                      </a:r>
                      <a:r>
                        <a:rPr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et</a:t>
                      </a:r>
                      <a:r>
                        <a:rPr sz="1000" b="0" spc="-55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 </a:t>
                      </a:r>
                      <a:r>
                        <a:rPr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hitionsed</a:t>
                      </a:r>
                      <a:r>
                        <a:rPr sz="1000" b="0" spc="-55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 </a:t>
                      </a:r>
                      <a:r>
                        <a:rPr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ut</a:t>
                      </a:r>
                      <a:r>
                        <a:rPr sz="1000" b="0" spc="-55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 </a:t>
                      </a:r>
                      <a:r>
                        <a:rPr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optatias  dolo maio illor alitia Parum id</a:t>
                      </a:r>
                      <a:r>
                        <a:rPr sz="1000" b="0" spc="-3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 </a:t>
                      </a:r>
                      <a:r>
                        <a:rPr sz="10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ontserrat Light"/>
                          <a:cs typeface="Montserrat Light"/>
                        </a:rPr>
                        <a:t>entur,</a:t>
                      </a:r>
                      <a:endParaRPr sz="10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ontserrat Light"/>
                        <a:cs typeface="Montserrat Light"/>
                      </a:endParaRPr>
                    </a:p>
                  </a:txBody>
                  <a:tcPr marL="0" marR="0" marT="123754" marB="0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4130" algn="ctr">
                        <a:lnSpc>
                          <a:spcPct val="100000"/>
                        </a:lnSpc>
                        <a:spcBef>
                          <a:spcPts val="910"/>
                        </a:spcBef>
                      </a:pPr>
                      <a:r>
                        <a:rPr sz="1400" spc="-10" dirty="0">
                          <a:solidFill>
                            <a:srgbClr val="231F20"/>
                          </a:solidFill>
                          <a:latin typeface="Montserrat"/>
                          <a:cs typeface="Montserrat"/>
                        </a:rPr>
                        <a:t>22%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186143" marB="0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910"/>
                        </a:spcBef>
                      </a:pPr>
                      <a:r>
                        <a:rPr sz="1400" dirty="0">
                          <a:solidFill>
                            <a:srgbClr val="231F20"/>
                          </a:solidFill>
                          <a:latin typeface="Montserrat"/>
                          <a:cs typeface="Montserrat"/>
                        </a:rPr>
                        <a:t>28%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186143" marB="0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66040" algn="ctr">
                        <a:lnSpc>
                          <a:spcPct val="100000"/>
                        </a:lnSpc>
                        <a:spcBef>
                          <a:spcPts val="910"/>
                        </a:spcBef>
                      </a:pPr>
                      <a:r>
                        <a:rPr sz="1400" spc="-5" dirty="0">
                          <a:solidFill>
                            <a:srgbClr val="231F20"/>
                          </a:solidFill>
                          <a:latin typeface="Montserrat"/>
                          <a:cs typeface="Montserrat"/>
                        </a:rPr>
                        <a:t>42%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186143" marB="0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7224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4130" algn="ctr">
                        <a:lnSpc>
                          <a:spcPct val="100000"/>
                        </a:lnSpc>
                        <a:spcBef>
                          <a:spcPts val="610"/>
                        </a:spcBef>
                      </a:pPr>
                      <a:r>
                        <a:rPr sz="1400" spc="-10" dirty="0">
                          <a:solidFill>
                            <a:srgbClr val="231F20"/>
                          </a:solidFill>
                          <a:latin typeface="Montserrat"/>
                          <a:cs typeface="Montserrat"/>
                        </a:rPr>
                        <a:t>22%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124777" marB="0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610"/>
                        </a:spcBef>
                      </a:pPr>
                      <a:r>
                        <a:rPr sz="1400" dirty="0">
                          <a:solidFill>
                            <a:srgbClr val="231F20"/>
                          </a:solidFill>
                          <a:latin typeface="Montserrat"/>
                          <a:cs typeface="Montserrat"/>
                        </a:rPr>
                        <a:t>28%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124777" marB="0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63500" algn="ctr">
                        <a:lnSpc>
                          <a:spcPct val="100000"/>
                        </a:lnSpc>
                        <a:spcBef>
                          <a:spcPts val="610"/>
                        </a:spcBef>
                      </a:pPr>
                      <a:r>
                        <a:rPr sz="1400" spc="-15" dirty="0">
                          <a:solidFill>
                            <a:srgbClr val="FFFFFF"/>
                          </a:solidFill>
                          <a:latin typeface="Montserrat"/>
                          <a:cs typeface="Montserrat"/>
                        </a:rPr>
                        <a:t>38%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124777" marB="0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4" name="Group 3">
            <a:extLst>
              <a:ext uri="{FF2B5EF4-FFF2-40B4-BE49-F238E27FC236}">
                <a16:creationId xmlns:a16="http://schemas.microsoft.com/office/drawing/2014/main" id="{D933D560-3C6A-2B4B-80AC-5342683667FE}"/>
              </a:ext>
            </a:extLst>
          </p:cNvPr>
          <p:cNvGrpSpPr/>
          <p:nvPr/>
        </p:nvGrpSpPr>
        <p:grpSpPr>
          <a:xfrm>
            <a:off x="7664183" y="5412693"/>
            <a:ext cx="140118" cy="171227"/>
            <a:chOff x="7664183" y="5412693"/>
            <a:chExt cx="140118" cy="171227"/>
          </a:xfrm>
        </p:grpSpPr>
        <p:sp>
          <p:nvSpPr>
            <p:cNvPr id="5" name="object 14">
              <a:extLst>
                <a:ext uri="{FF2B5EF4-FFF2-40B4-BE49-F238E27FC236}">
                  <a16:creationId xmlns:a16="http://schemas.microsoft.com/office/drawing/2014/main" id="{C4C47FBE-7E66-4292-A5D8-280E0AC600BE}"/>
                </a:ext>
              </a:extLst>
            </p:cNvPr>
            <p:cNvSpPr/>
            <p:nvPr/>
          </p:nvSpPr>
          <p:spPr>
            <a:xfrm>
              <a:off x="7733905" y="5467325"/>
              <a:ext cx="0" cy="116595"/>
            </a:xfrm>
            <a:custGeom>
              <a:avLst/>
              <a:gdLst/>
              <a:ahLst/>
              <a:cxnLst/>
              <a:rect l="l" t="t" r="r" b="b"/>
              <a:pathLst>
                <a:path h="72389">
                  <a:moveTo>
                    <a:pt x="0" y="71767"/>
                  </a:moveTo>
                  <a:lnTo>
                    <a:pt x="0" y="0"/>
                  </a:lnTo>
                </a:path>
              </a:pathLst>
            </a:custGeom>
            <a:ln w="952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 sz="2899"/>
            </a:p>
          </p:txBody>
        </p:sp>
        <p:sp>
          <p:nvSpPr>
            <p:cNvPr id="6" name="object 15">
              <a:extLst>
                <a:ext uri="{FF2B5EF4-FFF2-40B4-BE49-F238E27FC236}">
                  <a16:creationId xmlns:a16="http://schemas.microsoft.com/office/drawing/2014/main" id="{42F50DD7-9E2A-E9E8-C747-00A23A1FF761}"/>
                </a:ext>
              </a:extLst>
            </p:cNvPr>
            <p:cNvSpPr/>
            <p:nvPr/>
          </p:nvSpPr>
          <p:spPr>
            <a:xfrm>
              <a:off x="7664183" y="5412693"/>
              <a:ext cx="140118" cy="85911"/>
            </a:xfrm>
            <a:custGeom>
              <a:avLst/>
              <a:gdLst/>
              <a:ahLst/>
              <a:cxnLst/>
              <a:rect l="l" t="t" r="r" b="b"/>
              <a:pathLst>
                <a:path w="86995" h="53339">
                  <a:moveTo>
                    <a:pt x="43294" y="0"/>
                  </a:moveTo>
                  <a:lnTo>
                    <a:pt x="35324" y="15389"/>
                  </a:lnTo>
                  <a:lnTo>
                    <a:pt x="25157" y="29344"/>
                  </a:lnTo>
                  <a:lnTo>
                    <a:pt x="13235" y="41835"/>
                  </a:lnTo>
                  <a:lnTo>
                    <a:pt x="0" y="52831"/>
                  </a:lnTo>
                  <a:lnTo>
                    <a:pt x="11124" y="51708"/>
                  </a:lnTo>
                  <a:lnTo>
                    <a:pt x="23033" y="48874"/>
                  </a:lnTo>
                  <a:lnTo>
                    <a:pt x="34248" y="44246"/>
                  </a:lnTo>
                  <a:lnTo>
                    <a:pt x="43294" y="37744"/>
                  </a:lnTo>
                  <a:lnTo>
                    <a:pt x="69898" y="37744"/>
                  </a:lnTo>
                  <a:lnTo>
                    <a:pt x="61501" y="29054"/>
                  </a:lnTo>
                  <a:lnTo>
                    <a:pt x="51183" y="15280"/>
                  </a:lnTo>
                  <a:lnTo>
                    <a:pt x="43294" y="0"/>
                  </a:lnTo>
                  <a:close/>
                </a:path>
                <a:path w="86995" h="53339">
                  <a:moveTo>
                    <a:pt x="69898" y="37744"/>
                  </a:moveTo>
                  <a:lnTo>
                    <a:pt x="43294" y="37744"/>
                  </a:lnTo>
                  <a:lnTo>
                    <a:pt x="52603" y="44298"/>
                  </a:lnTo>
                  <a:lnTo>
                    <a:pt x="63544" y="48726"/>
                  </a:lnTo>
                  <a:lnTo>
                    <a:pt x="75180" y="51435"/>
                  </a:lnTo>
                  <a:lnTo>
                    <a:pt x="86575" y="52831"/>
                  </a:lnTo>
                  <a:lnTo>
                    <a:pt x="73535" y="41508"/>
                  </a:lnTo>
                  <a:lnTo>
                    <a:pt x="69898" y="3774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2899"/>
            </a:p>
          </p:txBody>
        </p:sp>
      </p:grpSp>
    </p:spTree>
    <p:extLst>
      <p:ext uri="{BB962C8B-B14F-4D97-AF65-F5344CB8AC3E}">
        <p14:creationId xmlns:p14="http://schemas.microsoft.com/office/powerpoint/2010/main" val="9541913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5">
            <a:extLst>
              <a:ext uri="{FF2B5EF4-FFF2-40B4-BE49-F238E27FC236}">
                <a16:creationId xmlns:a16="http://schemas.microsoft.com/office/drawing/2014/main" id="{07A22FF9-6A96-F598-F7A0-49389A396D28}"/>
              </a:ext>
            </a:extLst>
          </p:cNvPr>
          <p:cNvSpPr txBox="1"/>
          <p:nvPr/>
        </p:nvSpPr>
        <p:spPr>
          <a:xfrm>
            <a:off x="9547385" y="1213647"/>
            <a:ext cx="2066721" cy="1036613"/>
          </a:xfrm>
          <a:prstGeom prst="rect">
            <a:avLst/>
          </a:prstGeom>
        </p:spPr>
        <p:txBody>
          <a:bodyPr vert="horz" wrap="square" lIns="0" tIns="131936" rIns="0" bIns="0" rtlCol="0">
            <a:spAutoFit/>
          </a:bodyPr>
          <a:lstStyle/>
          <a:p>
            <a:pPr marL="20454">
              <a:spcBef>
                <a:spcPts val="1039"/>
              </a:spcBef>
            </a:pPr>
            <a:r>
              <a:rPr sz="1449" dirty="0">
                <a:solidFill>
                  <a:srgbClr val="231F20"/>
                </a:solidFill>
                <a:latin typeface="Montserrat" panose="00000500000000000000" pitchFamily="50" charset="0"/>
                <a:cs typeface="Arial Black"/>
              </a:rPr>
              <a:t>%75 SERVICES</a:t>
            </a:r>
            <a:endParaRPr sz="1449">
              <a:latin typeface="Montserrat" panose="00000500000000000000" pitchFamily="50" charset="0"/>
              <a:cs typeface="Arial Black"/>
            </a:endParaRPr>
          </a:p>
          <a:p>
            <a:pPr marL="20454" marR="8182">
              <a:lnSpc>
                <a:spcPts val="1772"/>
              </a:lnSpc>
              <a:spcBef>
                <a:spcPts val="136"/>
              </a:spcBef>
            </a:pPr>
            <a:r>
              <a:rPr sz="967" dirty="0">
                <a:solidFill>
                  <a:srgbClr val="231F20"/>
                </a:solidFill>
                <a:latin typeface="Montserrat Light"/>
                <a:cs typeface="Montserrat Light"/>
              </a:rPr>
              <a:t>Amus. Parum id entur, et  hitionsed ut optatias dolo  maio illor alitia</a:t>
            </a:r>
            <a:r>
              <a:rPr sz="967" spc="-32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-8" dirty="0">
                <a:solidFill>
                  <a:srgbClr val="231F20"/>
                </a:solidFill>
                <a:latin typeface="Montserrat Light"/>
                <a:cs typeface="Montserrat Light"/>
              </a:rPr>
              <a:t>voloreptas</a:t>
            </a:r>
            <a:endParaRPr sz="967">
              <a:latin typeface="Montserrat Light"/>
              <a:cs typeface="Montserrat Light"/>
            </a:endParaRPr>
          </a:p>
        </p:txBody>
      </p:sp>
      <p:sp>
        <p:nvSpPr>
          <p:cNvPr id="12" name="object 6">
            <a:extLst>
              <a:ext uri="{FF2B5EF4-FFF2-40B4-BE49-F238E27FC236}">
                <a16:creationId xmlns:a16="http://schemas.microsoft.com/office/drawing/2014/main" id="{F7251188-4B2E-6AD3-AED0-18BC616B52FD}"/>
              </a:ext>
            </a:extLst>
          </p:cNvPr>
          <p:cNvSpPr txBox="1"/>
          <p:nvPr/>
        </p:nvSpPr>
        <p:spPr>
          <a:xfrm>
            <a:off x="9547385" y="2640501"/>
            <a:ext cx="2066721" cy="1036613"/>
          </a:xfrm>
          <a:prstGeom prst="rect">
            <a:avLst/>
          </a:prstGeom>
        </p:spPr>
        <p:txBody>
          <a:bodyPr vert="horz" wrap="square" lIns="0" tIns="131936" rIns="0" bIns="0" rtlCol="0">
            <a:spAutoFit/>
          </a:bodyPr>
          <a:lstStyle/>
          <a:p>
            <a:pPr marL="20454">
              <a:spcBef>
                <a:spcPts val="1039"/>
              </a:spcBef>
            </a:pPr>
            <a:r>
              <a:rPr sz="1449" dirty="0">
                <a:solidFill>
                  <a:srgbClr val="231F20"/>
                </a:solidFill>
                <a:latin typeface="Montserrat" panose="00000500000000000000" pitchFamily="50" charset="0"/>
                <a:cs typeface="Arial Black"/>
              </a:rPr>
              <a:t>%90 SERVICES</a:t>
            </a:r>
            <a:endParaRPr sz="1449">
              <a:latin typeface="Montserrat" panose="00000500000000000000" pitchFamily="50" charset="0"/>
              <a:cs typeface="Arial Black"/>
            </a:endParaRPr>
          </a:p>
          <a:p>
            <a:pPr marL="20454" marR="8182">
              <a:lnSpc>
                <a:spcPts val="1772"/>
              </a:lnSpc>
              <a:spcBef>
                <a:spcPts val="136"/>
              </a:spcBef>
            </a:pPr>
            <a:r>
              <a:rPr sz="967" dirty="0">
                <a:solidFill>
                  <a:srgbClr val="231F20"/>
                </a:solidFill>
                <a:latin typeface="Montserrat Light"/>
                <a:cs typeface="Montserrat Light"/>
              </a:rPr>
              <a:t>Amus. Parum id entur, et  hitionsed ut optatias dolo  maio illor alitia</a:t>
            </a:r>
            <a:r>
              <a:rPr sz="967" spc="-32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-8" dirty="0">
                <a:solidFill>
                  <a:srgbClr val="231F20"/>
                </a:solidFill>
                <a:latin typeface="Montserrat Light"/>
                <a:cs typeface="Montserrat Light"/>
              </a:rPr>
              <a:t>voloreptas</a:t>
            </a:r>
            <a:endParaRPr sz="967">
              <a:latin typeface="Montserrat Light"/>
              <a:cs typeface="Montserrat Light"/>
            </a:endParaRPr>
          </a:p>
        </p:txBody>
      </p:sp>
      <p:sp>
        <p:nvSpPr>
          <p:cNvPr id="13" name="object 7">
            <a:extLst>
              <a:ext uri="{FF2B5EF4-FFF2-40B4-BE49-F238E27FC236}">
                <a16:creationId xmlns:a16="http://schemas.microsoft.com/office/drawing/2014/main" id="{3F0366A7-73BB-0E92-3FE9-E8CC38288160}"/>
              </a:ext>
            </a:extLst>
          </p:cNvPr>
          <p:cNvSpPr txBox="1"/>
          <p:nvPr/>
        </p:nvSpPr>
        <p:spPr>
          <a:xfrm>
            <a:off x="9547385" y="3995704"/>
            <a:ext cx="2042457" cy="1036613"/>
          </a:xfrm>
          <a:prstGeom prst="rect">
            <a:avLst/>
          </a:prstGeom>
        </p:spPr>
        <p:txBody>
          <a:bodyPr vert="horz" wrap="square" lIns="0" tIns="131936" rIns="0" bIns="0" rtlCol="0">
            <a:spAutoFit/>
          </a:bodyPr>
          <a:lstStyle/>
          <a:p>
            <a:pPr marL="20454">
              <a:spcBef>
                <a:spcPts val="1039"/>
              </a:spcBef>
            </a:pPr>
            <a:r>
              <a:rPr sz="1449" dirty="0">
                <a:solidFill>
                  <a:srgbClr val="231F20"/>
                </a:solidFill>
                <a:latin typeface="Montserrat" panose="00000500000000000000" pitchFamily="50" charset="0"/>
                <a:cs typeface="Arial Black"/>
              </a:rPr>
              <a:t>%25 SERVICES</a:t>
            </a:r>
            <a:endParaRPr sz="1449">
              <a:latin typeface="Montserrat" panose="00000500000000000000" pitchFamily="50" charset="0"/>
              <a:cs typeface="Arial Black"/>
            </a:endParaRPr>
          </a:p>
          <a:p>
            <a:pPr marL="20454" marR="8182">
              <a:lnSpc>
                <a:spcPts val="1772"/>
              </a:lnSpc>
              <a:spcBef>
                <a:spcPts val="136"/>
              </a:spcBef>
            </a:pPr>
            <a:r>
              <a:rPr sz="967" dirty="0">
                <a:solidFill>
                  <a:srgbClr val="231F20"/>
                </a:solidFill>
                <a:latin typeface="Montserrat Light"/>
                <a:cs typeface="Montserrat Light"/>
              </a:rPr>
              <a:t>Amus. Parum id entur, et  hitionsed ut optatias dolo  maio illor alitia</a:t>
            </a:r>
            <a:r>
              <a:rPr sz="967" spc="-32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-8" dirty="0">
                <a:solidFill>
                  <a:srgbClr val="231F20"/>
                </a:solidFill>
                <a:latin typeface="Montserrat Light"/>
                <a:cs typeface="Montserrat Light"/>
              </a:rPr>
              <a:t>voloreptas</a:t>
            </a:r>
            <a:endParaRPr sz="967">
              <a:latin typeface="Montserrat Light"/>
              <a:cs typeface="Montserrat Light"/>
            </a:endParaRPr>
          </a:p>
        </p:txBody>
      </p:sp>
      <p:sp>
        <p:nvSpPr>
          <p:cNvPr id="14" name="object 8">
            <a:extLst>
              <a:ext uri="{FF2B5EF4-FFF2-40B4-BE49-F238E27FC236}">
                <a16:creationId xmlns:a16="http://schemas.microsoft.com/office/drawing/2014/main" id="{15969650-F6FA-8A8A-47C8-536CD1304C2D}"/>
              </a:ext>
            </a:extLst>
          </p:cNvPr>
          <p:cNvSpPr txBox="1"/>
          <p:nvPr/>
        </p:nvSpPr>
        <p:spPr>
          <a:xfrm>
            <a:off x="9582289" y="5319524"/>
            <a:ext cx="2007555" cy="1036613"/>
          </a:xfrm>
          <a:prstGeom prst="rect">
            <a:avLst/>
          </a:prstGeom>
        </p:spPr>
        <p:txBody>
          <a:bodyPr vert="horz" wrap="square" lIns="0" tIns="131936" rIns="0" bIns="0" rtlCol="0">
            <a:spAutoFit/>
          </a:bodyPr>
          <a:lstStyle/>
          <a:p>
            <a:pPr marL="20454">
              <a:spcBef>
                <a:spcPts val="1039"/>
              </a:spcBef>
            </a:pPr>
            <a:r>
              <a:rPr sz="1449" dirty="0">
                <a:solidFill>
                  <a:srgbClr val="231F20"/>
                </a:solidFill>
                <a:latin typeface="Montserrat" panose="00000500000000000000" pitchFamily="50" charset="0"/>
                <a:cs typeface="Arial Black"/>
              </a:rPr>
              <a:t>%20 SERVICES</a:t>
            </a:r>
            <a:endParaRPr sz="1449">
              <a:latin typeface="Montserrat" panose="00000500000000000000" pitchFamily="50" charset="0"/>
              <a:cs typeface="Arial Black"/>
            </a:endParaRPr>
          </a:p>
          <a:p>
            <a:pPr marL="20454" marR="8182">
              <a:lnSpc>
                <a:spcPts val="1772"/>
              </a:lnSpc>
              <a:spcBef>
                <a:spcPts val="136"/>
              </a:spcBef>
            </a:pPr>
            <a:r>
              <a:rPr sz="967" dirty="0">
                <a:solidFill>
                  <a:srgbClr val="231F20"/>
                </a:solidFill>
                <a:latin typeface="Montserrat Light"/>
                <a:cs typeface="Montserrat Light"/>
              </a:rPr>
              <a:t>Amus. Parum id entur, et  hitionsed ut optatias dolo  maio illor alitia</a:t>
            </a:r>
            <a:r>
              <a:rPr sz="967" spc="-32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-8" dirty="0">
                <a:solidFill>
                  <a:srgbClr val="231F20"/>
                </a:solidFill>
                <a:latin typeface="Montserrat Light"/>
                <a:cs typeface="Montserrat Light"/>
              </a:rPr>
              <a:t>voloreptas</a:t>
            </a:r>
            <a:endParaRPr sz="967">
              <a:latin typeface="Montserrat Light"/>
              <a:cs typeface="Montserrat Light"/>
            </a:endParaRPr>
          </a:p>
        </p:txBody>
      </p:sp>
      <p:grpSp>
        <p:nvGrpSpPr>
          <p:cNvPr id="15" name="Graphic 1520">
            <a:extLst>
              <a:ext uri="{FF2B5EF4-FFF2-40B4-BE49-F238E27FC236}">
                <a16:creationId xmlns:a16="http://schemas.microsoft.com/office/drawing/2014/main" id="{D1FC9962-BDA6-C2B7-6793-01C6ADC29ED8}"/>
              </a:ext>
            </a:extLst>
          </p:cNvPr>
          <p:cNvGrpSpPr/>
          <p:nvPr/>
        </p:nvGrpSpPr>
        <p:grpSpPr>
          <a:xfrm>
            <a:off x="805543" y="1612207"/>
            <a:ext cx="7440776" cy="3750547"/>
            <a:chOff x="626269" y="1082935"/>
            <a:chExt cx="5787270" cy="2917092"/>
          </a:xfrm>
          <a:solidFill>
            <a:srgbClr val="DADADA"/>
          </a:solidFill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A86B311C-67F9-A291-6462-CBD8C4C8343C}"/>
                </a:ext>
              </a:extLst>
            </p:cNvPr>
            <p:cNvSpPr/>
            <p:nvPr/>
          </p:nvSpPr>
          <p:spPr>
            <a:xfrm>
              <a:off x="2061275" y="1082935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58FC746E-1002-17F9-BC52-E1841EA6ABC5}"/>
                </a:ext>
              </a:extLst>
            </p:cNvPr>
            <p:cNvSpPr/>
            <p:nvPr/>
          </p:nvSpPr>
          <p:spPr>
            <a:xfrm>
              <a:off x="2123659" y="1082935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8D26EB54-819C-8FE9-1CCE-B404908DFD9B}"/>
                </a:ext>
              </a:extLst>
            </p:cNvPr>
            <p:cNvSpPr/>
            <p:nvPr/>
          </p:nvSpPr>
          <p:spPr>
            <a:xfrm>
              <a:off x="2186043" y="1082935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E3971D5-3908-4DF1-1C6E-9A9AD4AEB72C}"/>
                </a:ext>
              </a:extLst>
            </p:cNvPr>
            <p:cNvSpPr/>
            <p:nvPr/>
          </p:nvSpPr>
          <p:spPr>
            <a:xfrm>
              <a:off x="2248594" y="1082935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D2350F4F-0880-1DA2-F83E-358C48700C88}"/>
                </a:ext>
              </a:extLst>
            </p:cNvPr>
            <p:cNvSpPr/>
            <p:nvPr/>
          </p:nvSpPr>
          <p:spPr>
            <a:xfrm>
              <a:off x="2310978" y="108293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AB7DFE5-9B9E-9CF5-9A86-E67D6E8848DD}"/>
                </a:ext>
              </a:extLst>
            </p:cNvPr>
            <p:cNvSpPr/>
            <p:nvPr/>
          </p:nvSpPr>
          <p:spPr>
            <a:xfrm>
              <a:off x="2373363" y="108293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417A3BA-73F7-5F58-053A-7E52D270D306}"/>
                </a:ext>
              </a:extLst>
            </p:cNvPr>
            <p:cNvSpPr/>
            <p:nvPr/>
          </p:nvSpPr>
          <p:spPr>
            <a:xfrm>
              <a:off x="2435747" y="108293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2AA8C6B1-AB93-432C-95E0-64A064C2AD9B}"/>
                </a:ext>
              </a:extLst>
            </p:cNvPr>
            <p:cNvSpPr/>
            <p:nvPr/>
          </p:nvSpPr>
          <p:spPr>
            <a:xfrm>
              <a:off x="2498132" y="108293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87E3ADD-6B28-8703-5E4C-B7BB4731E55F}"/>
                </a:ext>
              </a:extLst>
            </p:cNvPr>
            <p:cNvSpPr/>
            <p:nvPr/>
          </p:nvSpPr>
          <p:spPr>
            <a:xfrm>
              <a:off x="2560516" y="108293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D77BB26E-40E1-C581-53F9-B85C2C8B4B24}"/>
                </a:ext>
              </a:extLst>
            </p:cNvPr>
            <p:cNvSpPr/>
            <p:nvPr/>
          </p:nvSpPr>
          <p:spPr>
            <a:xfrm>
              <a:off x="2622900" y="108293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27BE80C-2A2F-C344-8DA9-B67C04ED5F29}"/>
                </a:ext>
              </a:extLst>
            </p:cNvPr>
            <p:cNvSpPr/>
            <p:nvPr/>
          </p:nvSpPr>
          <p:spPr>
            <a:xfrm>
              <a:off x="2685285" y="108293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6F1928B4-D4E3-E04C-DECB-4DEA3D0EBE5D}"/>
                </a:ext>
              </a:extLst>
            </p:cNvPr>
            <p:cNvSpPr/>
            <p:nvPr/>
          </p:nvSpPr>
          <p:spPr>
            <a:xfrm>
              <a:off x="2747669" y="1082935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DCDDD51F-B38D-2BFD-99D4-FF6738AED9C6}"/>
                </a:ext>
              </a:extLst>
            </p:cNvPr>
            <p:cNvSpPr/>
            <p:nvPr/>
          </p:nvSpPr>
          <p:spPr>
            <a:xfrm>
              <a:off x="2810053" y="1082935"/>
              <a:ext cx="46912" cy="46913"/>
            </a:xfrm>
            <a:custGeom>
              <a:avLst/>
              <a:gdLst>
                <a:gd name="connsiteX0" fmla="*/ 23456 w 46912"/>
                <a:gd name="connsiteY0" fmla="*/ 0 h 46913"/>
                <a:gd name="connsiteX1" fmla="*/ 0 w 46912"/>
                <a:gd name="connsiteY1" fmla="*/ 23457 h 46913"/>
                <a:gd name="connsiteX2" fmla="*/ 23456 w 46912"/>
                <a:gd name="connsiteY2" fmla="*/ 46913 h 46913"/>
                <a:gd name="connsiteX3" fmla="*/ 46913 w 46912"/>
                <a:gd name="connsiteY3" fmla="*/ 23457 h 46913"/>
                <a:gd name="connsiteX4" fmla="*/ 23456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6" y="0"/>
                  </a:moveTo>
                  <a:cubicBezTo>
                    <a:pt x="10480" y="0"/>
                    <a:pt x="0" y="10481"/>
                    <a:pt x="0" y="23457"/>
                  </a:cubicBezTo>
                  <a:cubicBezTo>
                    <a:pt x="0" y="36432"/>
                    <a:pt x="10480" y="46913"/>
                    <a:pt x="23456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2CA5AEB4-0738-0191-47FE-BD6C8B30A841}"/>
                </a:ext>
              </a:extLst>
            </p:cNvPr>
            <p:cNvSpPr/>
            <p:nvPr/>
          </p:nvSpPr>
          <p:spPr>
            <a:xfrm>
              <a:off x="2872438" y="1082935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FED4A9B-C778-B1E9-E831-35AA4B48F313}"/>
                </a:ext>
              </a:extLst>
            </p:cNvPr>
            <p:cNvSpPr/>
            <p:nvPr/>
          </p:nvSpPr>
          <p:spPr>
            <a:xfrm>
              <a:off x="2934822" y="1082935"/>
              <a:ext cx="46912" cy="46913"/>
            </a:xfrm>
            <a:custGeom>
              <a:avLst/>
              <a:gdLst>
                <a:gd name="connsiteX0" fmla="*/ 23456 w 46912"/>
                <a:gd name="connsiteY0" fmla="*/ 0 h 46913"/>
                <a:gd name="connsiteX1" fmla="*/ 0 w 46912"/>
                <a:gd name="connsiteY1" fmla="*/ 23457 h 46913"/>
                <a:gd name="connsiteX2" fmla="*/ 23456 w 46912"/>
                <a:gd name="connsiteY2" fmla="*/ 46913 h 46913"/>
                <a:gd name="connsiteX3" fmla="*/ 46913 w 46912"/>
                <a:gd name="connsiteY3" fmla="*/ 23457 h 46913"/>
                <a:gd name="connsiteX4" fmla="*/ 23456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6" y="0"/>
                  </a:moveTo>
                  <a:cubicBezTo>
                    <a:pt x="10480" y="0"/>
                    <a:pt x="0" y="10481"/>
                    <a:pt x="0" y="23457"/>
                  </a:cubicBezTo>
                  <a:cubicBezTo>
                    <a:pt x="0" y="36432"/>
                    <a:pt x="10480" y="46913"/>
                    <a:pt x="23456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300E1346-1B06-07BA-F732-D3A0A4A9BE67}"/>
                </a:ext>
              </a:extLst>
            </p:cNvPr>
            <p:cNvSpPr/>
            <p:nvPr/>
          </p:nvSpPr>
          <p:spPr>
            <a:xfrm>
              <a:off x="2997206" y="1082935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AE68FEE4-4E30-B6A8-48FA-776D282F77D0}"/>
                </a:ext>
              </a:extLst>
            </p:cNvPr>
            <p:cNvSpPr/>
            <p:nvPr/>
          </p:nvSpPr>
          <p:spPr>
            <a:xfrm>
              <a:off x="3059757" y="108293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5156B91-1766-DEC7-B4E2-F899F4C8E6C6}"/>
                </a:ext>
              </a:extLst>
            </p:cNvPr>
            <p:cNvSpPr/>
            <p:nvPr/>
          </p:nvSpPr>
          <p:spPr>
            <a:xfrm>
              <a:off x="3371679" y="108293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6D99346B-7E14-2BE6-0219-8A23E4C1E3F4}"/>
                </a:ext>
              </a:extLst>
            </p:cNvPr>
            <p:cNvSpPr/>
            <p:nvPr/>
          </p:nvSpPr>
          <p:spPr>
            <a:xfrm>
              <a:off x="3434063" y="108293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485014A-258D-7C46-1B6F-4172F0CAEAAF}"/>
                </a:ext>
              </a:extLst>
            </p:cNvPr>
            <p:cNvSpPr/>
            <p:nvPr/>
          </p:nvSpPr>
          <p:spPr>
            <a:xfrm>
              <a:off x="3496447" y="108293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F0E302B4-26B2-0332-8B10-82CAFD734B50}"/>
                </a:ext>
              </a:extLst>
            </p:cNvPr>
            <p:cNvSpPr/>
            <p:nvPr/>
          </p:nvSpPr>
          <p:spPr>
            <a:xfrm>
              <a:off x="3558832" y="108293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E5F0EFA7-9E7B-4DFC-2496-B72737B18F7C}"/>
                </a:ext>
              </a:extLst>
            </p:cNvPr>
            <p:cNvSpPr/>
            <p:nvPr/>
          </p:nvSpPr>
          <p:spPr>
            <a:xfrm>
              <a:off x="3808369" y="1082935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7 w 46913"/>
                <a:gd name="connsiteY1" fmla="*/ 46913 h 46913"/>
                <a:gd name="connsiteX2" fmla="*/ 0 w 46913"/>
                <a:gd name="connsiteY2" fmla="*/ 23457 h 46913"/>
                <a:gd name="connsiteX3" fmla="*/ 23457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4CD83E1-7E3C-E199-AFB4-42D43D24284E}"/>
                </a:ext>
              </a:extLst>
            </p:cNvPr>
            <p:cNvSpPr/>
            <p:nvPr/>
          </p:nvSpPr>
          <p:spPr>
            <a:xfrm>
              <a:off x="3870754" y="108293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F9FDF980-DF89-ED77-9429-2484A4B465DF}"/>
                </a:ext>
              </a:extLst>
            </p:cNvPr>
            <p:cNvSpPr/>
            <p:nvPr/>
          </p:nvSpPr>
          <p:spPr>
            <a:xfrm>
              <a:off x="3933304" y="1082935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BE7BA683-3C5C-00F6-FB1E-34D1A6F5D74A}"/>
                </a:ext>
              </a:extLst>
            </p:cNvPr>
            <p:cNvSpPr/>
            <p:nvPr/>
          </p:nvSpPr>
          <p:spPr>
            <a:xfrm>
              <a:off x="4369995" y="108293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CBEBAEB3-4EA7-D136-50BB-8598D003FFBE}"/>
                </a:ext>
              </a:extLst>
            </p:cNvPr>
            <p:cNvSpPr/>
            <p:nvPr/>
          </p:nvSpPr>
          <p:spPr>
            <a:xfrm>
              <a:off x="4432379" y="108293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54947D81-FC79-FC41-999B-0B0C5D92576D}"/>
                </a:ext>
              </a:extLst>
            </p:cNvPr>
            <p:cNvSpPr/>
            <p:nvPr/>
          </p:nvSpPr>
          <p:spPr>
            <a:xfrm>
              <a:off x="1624584" y="114532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31AC9E44-DB72-AF98-AB07-E09FF1C27253}"/>
                </a:ext>
              </a:extLst>
            </p:cNvPr>
            <p:cNvSpPr/>
            <p:nvPr/>
          </p:nvSpPr>
          <p:spPr>
            <a:xfrm>
              <a:off x="1686969" y="114532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7F06D5EC-B1C7-EB7F-D23C-DC3A76CDCDDC}"/>
                </a:ext>
              </a:extLst>
            </p:cNvPr>
            <p:cNvSpPr/>
            <p:nvPr/>
          </p:nvSpPr>
          <p:spPr>
            <a:xfrm>
              <a:off x="1749353" y="1145320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C4438C05-04D6-5AE3-D2BA-3550987B105A}"/>
                </a:ext>
              </a:extLst>
            </p:cNvPr>
            <p:cNvSpPr/>
            <p:nvPr/>
          </p:nvSpPr>
          <p:spPr>
            <a:xfrm>
              <a:off x="1811737" y="1145320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81452A31-BD76-D8A3-BEEC-EADE6128E845}"/>
                </a:ext>
              </a:extLst>
            </p:cNvPr>
            <p:cNvSpPr/>
            <p:nvPr/>
          </p:nvSpPr>
          <p:spPr>
            <a:xfrm>
              <a:off x="1874122" y="1145320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2D232F20-46C1-3AD9-0C81-B986ED1E8149}"/>
                </a:ext>
              </a:extLst>
            </p:cNvPr>
            <p:cNvSpPr/>
            <p:nvPr/>
          </p:nvSpPr>
          <p:spPr>
            <a:xfrm>
              <a:off x="1936506" y="1145320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945A959F-80A1-1367-37EC-1EF10F785CF7}"/>
                </a:ext>
              </a:extLst>
            </p:cNvPr>
            <p:cNvSpPr/>
            <p:nvPr/>
          </p:nvSpPr>
          <p:spPr>
            <a:xfrm>
              <a:off x="1998890" y="1145320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DB30BE4D-FCF5-F054-87C0-DD0626DFBD72}"/>
                </a:ext>
              </a:extLst>
            </p:cNvPr>
            <p:cNvSpPr/>
            <p:nvPr/>
          </p:nvSpPr>
          <p:spPr>
            <a:xfrm>
              <a:off x="2061275" y="1145320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2AFAD279-7187-0BEE-A548-593D99DB1145}"/>
                </a:ext>
              </a:extLst>
            </p:cNvPr>
            <p:cNvSpPr/>
            <p:nvPr/>
          </p:nvSpPr>
          <p:spPr>
            <a:xfrm>
              <a:off x="2123659" y="1145320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254E81E1-22CB-8CEF-5BF3-FC10FEEA9C77}"/>
                </a:ext>
              </a:extLst>
            </p:cNvPr>
            <p:cNvSpPr/>
            <p:nvPr/>
          </p:nvSpPr>
          <p:spPr>
            <a:xfrm>
              <a:off x="2373363" y="114532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072A5888-5104-512E-4522-10CC7C251302}"/>
                </a:ext>
              </a:extLst>
            </p:cNvPr>
            <p:cNvSpPr/>
            <p:nvPr/>
          </p:nvSpPr>
          <p:spPr>
            <a:xfrm>
              <a:off x="2435747" y="114532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360CA20C-3B3C-740F-CA53-7806906E1A4B}"/>
                </a:ext>
              </a:extLst>
            </p:cNvPr>
            <p:cNvSpPr/>
            <p:nvPr/>
          </p:nvSpPr>
          <p:spPr>
            <a:xfrm>
              <a:off x="2498132" y="114532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5FC1FA59-A998-7C20-978B-187769DD9270}"/>
                </a:ext>
              </a:extLst>
            </p:cNvPr>
            <p:cNvSpPr/>
            <p:nvPr/>
          </p:nvSpPr>
          <p:spPr>
            <a:xfrm>
              <a:off x="2560516" y="114532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948F06A8-CCF2-79EC-EBA3-C0E7D8E4EA91}"/>
                </a:ext>
              </a:extLst>
            </p:cNvPr>
            <p:cNvSpPr/>
            <p:nvPr/>
          </p:nvSpPr>
          <p:spPr>
            <a:xfrm>
              <a:off x="2622900" y="114532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1C8DCD9E-69E4-F658-DDC1-5BDC908FACA7}"/>
                </a:ext>
              </a:extLst>
            </p:cNvPr>
            <p:cNvSpPr/>
            <p:nvPr/>
          </p:nvSpPr>
          <p:spPr>
            <a:xfrm>
              <a:off x="2685285" y="114532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9C04C006-8C7B-9515-68EE-8FA712F4E46C}"/>
                </a:ext>
              </a:extLst>
            </p:cNvPr>
            <p:cNvSpPr/>
            <p:nvPr/>
          </p:nvSpPr>
          <p:spPr>
            <a:xfrm>
              <a:off x="2747669" y="1145320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4C91C669-B248-A6A7-9132-E4BD5A5FFE42}"/>
                </a:ext>
              </a:extLst>
            </p:cNvPr>
            <p:cNvSpPr/>
            <p:nvPr/>
          </p:nvSpPr>
          <p:spPr>
            <a:xfrm>
              <a:off x="2810053" y="1145320"/>
              <a:ext cx="46912" cy="46913"/>
            </a:xfrm>
            <a:custGeom>
              <a:avLst/>
              <a:gdLst>
                <a:gd name="connsiteX0" fmla="*/ 23456 w 46912"/>
                <a:gd name="connsiteY0" fmla="*/ 0 h 46913"/>
                <a:gd name="connsiteX1" fmla="*/ 0 w 46912"/>
                <a:gd name="connsiteY1" fmla="*/ 23457 h 46913"/>
                <a:gd name="connsiteX2" fmla="*/ 23456 w 46912"/>
                <a:gd name="connsiteY2" fmla="*/ 46913 h 46913"/>
                <a:gd name="connsiteX3" fmla="*/ 46913 w 46912"/>
                <a:gd name="connsiteY3" fmla="*/ 23457 h 46913"/>
                <a:gd name="connsiteX4" fmla="*/ 23456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6" y="0"/>
                  </a:moveTo>
                  <a:cubicBezTo>
                    <a:pt x="10480" y="0"/>
                    <a:pt x="0" y="10481"/>
                    <a:pt x="0" y="23457"/>
                  </a:cubicBezTo>
                  <a:cubicBezTo>
                    <a:pt x="0" y="36432"/>
                    <a:pt x="10480" y="46913"/>
                    <a:pt x="23456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6F303B9F-3168-468E-AC37-2D805277DB21}"/>
                </a:ext>
              </a:extLst>
            </p:cNvPr>
            <p:cNvSpPr/>
            <p:nvPr/>
          </p:nvSpPr>
          <p:spPr>
            <a:xfrm>
              <a:off x="2872438" y="1145320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3E49C620-0A83-7691-6972-9C09059A871F}"/>
                </a:ext>
              </a:extLst>
            </p:cNvPr>
            <p:cNvSpPr/>
            <p:nvPr/>
          </p:nvSpPr>
          <p:spPr>
            <a:xfrm>
              <a:off x="2934822" y="1145320"/>
              <a:ext cx="46912" cy="46913"/>
            </a:xfrm>
            <a:custGeom>
              <a:avLst/>
              <a:gdLst>
                <a:gd name="connsiteX0" fmla="*/ 23456 w 46912"/>
                <a:gd name="connsiteY0" fmla="*/ 0 h 46913"/>
                <a:gd name="connsiteX1" fmla="*/ 0 w 46912"/>
                <a:gd name="connsiteY1" fmla="*/ 23457 h 46913"/>
                <a:gd name="connsiteX2" fmla="*/ 23456 w 46912"/>
                <a:gd name="connsiteY2" fmla="*/ 46913 h 46913"/>
                <a:gd name="connsiteX3" fmla="*/ 46913 w 46912"/>
                <a:gd name="connsiteY3" fmla="*/ 23457 h 46913"/>
                <a:gd name="connsiteX4" fmla="*/ 23456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6" y="0"/>
                  </a:moveTo>
                  <a:cubicBezTo>
                    <a:pt x="10480" y="0"/>
                    <a:pt x="0" y="10481"/>
                    <a:pt x="0" y="23457"/>
                  </a:cubicBezTo>
                  <a:cubicBezTo>
                    <a:pt x="0" y="36432"/>
                    <a:pt x="10480" y="46913"/>
                    <a:pt x="23456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21E01FFB-B5E4-C46F-C8A0-A2E326AA4092}"/>
                </a:ext>
              </a:extLst>
            </p:cNvPr>
            <p:cNvSpPr/>
            <p:nvPr/>
          </p:nvSpPr>
          <p:spPr>
            <a:xfrm>
              <a:off x="3434063" y="114532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98DA1165-3B3D-5410-17E8-12D5CB1BE5C4}"/>
                </a:ext>
              </a:extLst>
            </p:cNvPr>
            <p:cNvSpPr/>
            <p:nvPr/>
          </p:nvSpPr>
          <p:spPr>
            <a:xfrm>
              <a:off x="3496447" y="114532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9CE4EBB4-52C5-673B-D44F-2CF844354DC6}"/>
                </a:ext>
              </a:extLst>
            </p:cNvPr>
            <p:cNvSpPr/>
            <p:nvPr/>
          </p:nvSpPr>
          <p:spPr>
            <a:xfrm>
              <a:off x="3995688" y="114532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B41432D5-0095-DA45-4F75-523EB69E98C0}"/>
                </a:ext>
              </a:extLst>
            </p:cNvPr>
            <p:cNvSpPr/>
            <p:nvPr/>
          </p:nvSpPr>
          <p:spPr>
            <a:xfrm>
              <a:off x="4058073" y="114532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C19EA423-02BD-AAD6-E4B5-5014E20A3327}"/>
                </a:ext>
              </a:extLst>
            </p:cNvPr>
            <p:cNvSpPr/>
            <p:nvPr/>
          </p:nvSpPr>
          <p:spPr>
            <a:xfrm>
              <a:off x="4432379" y="114532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D90EEDBD-22F2-90C1-0B3F-05CB0AF9B39B}"/>
                </a:ext>
              </a:extLst>
            </p:cNvPr>
            <p:cNvSpPr/>
            <p:nvPr/>
          </p:nvSpPr>
          <p:spPr>
            <a:xfrm>
              <a:off x="4494763" y="114532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2AD56450-AA10-F40C-2A8A-C4F274A63410}"/>
                </a:ext>
              </a:extLst>
            </p:cNvPr>
            <p:cNvSpPr/>
            <p:nvPr/>
          </p:nvSpPr>
          <p:spPr>
            <a:xfrm>
              <a:off x="4557148" y="114532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C738DA18-D015-5808-904F-E55E68333793}"/>
                </a:ext>
              </a:extLst>
            </p:cNvPr>
            <p:cNvSpPr/>
            <p:nvPr/>
          </p:nvSpPr>
          <p:spPr>
            <a:xfrm>
              <a:off x="4619532" y="114532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120AC460-0910-3387-F1AB-F700F9A4FF83}"/>
                </a:ext>
              </a:extLst>
            </p:cNvPr>
            <p:cNvSpPr/>
            <p:nvPr/>
          </p:nvSpPr>
          <p:spPr>
            <a:xfrm>
              <a:off x="4681916" y="114532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52EA050C-CD31-8D70-0822-C5BF5B40DEC9}"/>
                </a:ext>
              </a:extLst>
            </p:cNvPr>
            <p:cNvSpPr/>
            <p:nvPr/>
          </p:nvSpPr>
          <p:spPr>
            <a:xfrm>
              <a:off x="4994004" y="1145320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8EF91467-18B8-0D74-2453-684D0692AB74}"/>
                </a:ext>
              </a:extLst>
            </p:cNvPr>
            <p:cNvSpPr/>
            <p:nvPr/>
          </p:nvSpPr>
          <p:spPr>
            <a:xfrm>
              <a:off x="1499816" y="120770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B26C947C-A4AE-864A-5796-B558CB95A171}"/>
                </a:ext>
              </a:extLst>
            </p:cNvPr>
            <p:cNvSpPr/>
            <p:nvPr/>
          </p:nvSpPr>
          <p:spPr>
            <a:xfrm>
              <a:off x="1562200" y="120770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CD2045D8-65A2-201C-CD41-9D3DA03770CE}"/>
                </a:ext>
              </a:extLst>
            </p:cNvPr>
            <p:cNvSpPr/>
            <p:nvPr/>
          </p:nvSpPr>
          <p:spPr>
            <a:xfrm>
              <a:off x="1624584" y="120770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18DB2E81-C6DC-70D3-5716-6095026A8310}"/>
                </a:ext>
              </a:extLst>
            </p:cNvPr>
            <p:cNvSpPr/>
            <p:nvPr/>
          </p:nvSpPr>
          <p:spPr>
            <a:xfrm>
              <a:off x="1686969" y="120770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F83D5AD7-3FC7-516D-B54D-AFC8684DC2E1}"/>
                </a:ext>
              </a:extLst>
            </p:cNvPr>
            <p:cNvSpPr/>
            <p:nvPr/>
          </p:nvSpPr>
          <p:spPr>
            <a:xfrm>
              <a:off x="1749353" y="1207704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01410985-591B-7AC6-4C44-108DD976A92F}"/>
                </a:ext>
              </a:extLst>
            </p:cNvPr>
            <p:cNvSpPr/>
            <p:nvPr/>
          </p:nvSpPr>
          <p:spPr>
            <a:xfrm>
              <a:off x="1811737" y="1207704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8943C387-3317-C68C-0F81-2625D201D0B1}"/>
                </a:ext>
              </a:extLst>
            </p:cNvPr>
            <p:cNvSpPr/>
            <p:nvPr/>
          </p:nvSpPr>
          <p:spPr>
            <a:xfrm>
              <a:off x="1874122" y="1207704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A6CD94B2-7531-284D-2F25-BFD6A67EF15E}"/>
                </a:ext>
              </a:extLst>
            </p:cNvPr>
            <p:cNvSpPr/>
            <p:nvPr/>
          </p:nvSpPr>
          <p:spPr>
            <a:xfrm>
              <a:off x="1936506" y="1207704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94CE8A5A-A9C5-F00A-DF4E-2E05A66C39DB}"/>
                </a:ext>
              </a:extLst>
            </p:cNvPr>
            <p:cNvSpPr/>
            <p:nvPr/>
          </p:nvSpPr>
          <p:spPr>
            <a:xfrm>
              <a:off x="1998890" y="1207704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6B1117F-ACD7-2123-ACE9-BCC3AA153B4E}"/>
                </a:ext>
              </a:extLst>
            </p:cNvPr>
            <p:cNvSpPr/>
            <p:nvPr/>
          </p:nvSpPr>
          <p:spPr>
            <a:xfrm>
              <a:off x="2061275" y="1207704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60FFF252-0A4E-4405-F739-8149E1DD264F}"/>
                </a:ext>
              </a:extLst>
            </p:cNvPr>
            <p:cNvSpPr/>
            <p:nvPr/>
          </p:nvSpPr>
          <p:spPr>
            <a:xfrm>
              <a:off x="2123659" y="1207704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8ACDD825-0693-5448-9F53-FB49DCED5447}"/>
                </a:ext>
              </a:extLst>
            </p:cNvPr>
            <p:cNvSpPr/>
            <p:nvPr/>
          </p:nvSpPr>
          <p:spPr>
            <a:xfrm>
              <a:off x="2498132" y="120770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6F1976D2-DA89-02E1-628C-874F750F18E3}"/>
                </a:ext>
              </a:extLst>
            </p:cNvPr>
            <p:cNvSpPr/>
            <p:nvPr/>
          </p:nvSpPr>
          <p:spPr>
            <a:xfrm>
              <a:off x="2560516" y="120770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4A1C0282-A9C2-B950-3F69-4C89915E4A9F}"/>
                </a:ext>
              </a:extLst>
            </p:cNvPr>
            <p:cNvSpPr/>
            <p:nvPr/>
          </p:nvSpPr>
          <p:spPr>
            <a:xfrm>
              <a:off x="2622900" y="120770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C1269621-08C4-7CDA-5787-F826D730E78C}"/>
                </a:ext>
              </a:extLst>
            </p:cNvPr>
            <p:cNvSpPr/>
            <p:nvPr/>
          </p:nvSpPr>
          <p:spPr>
            <a:xfrm>
              <a:off x="2685285" y="120770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7B66F49C-1069-95C9-B06E-C252C1522361}"/>
                </a:ext>
              </a:extLst>
            </p:cNvPr>
            <p:cNvSpPr/>
            <p:nvPr/>
          </p:nvSpPr>
          <p:spPr>
            <a:xfrm>
              <a:off x="2747669" y="1207704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6E3B0E45-54FC-45FF-CF4A-0C525827AAAD}"/>
                </a:ext>
              </a:extLst>
            </p:cNvPr>
            <p:cNvSpPr/>
            <p:nvPr/>
          </p:nvSpPr>
          <p:spPr>
            <a:xfrm>
              <a:off x="2810053" y="1207704"/>
              <a:ext cx="46912" cy="46913"/>
            </a:xfrm>
            <a:custGeom>
              <a:avLst/>
              <a:gdLst>
                <a:gd name="connsiteX0" fmla="*/ 23456 w 46912"/>
                <a:gd name="connsiteY0" fmla="*/ 0 h 46913"/>
                <a:gd name="connsiteX1" fmla="*/ 0 w 46912"/>
                <a:gd name="connsiteY1" fmla="*/ 23457 h 46913"/>
                <a:gd name="connsiteX2" fmla="*/ 23456 w 46912"/>
                <a:gd name="connsiteY2" fmla="*/ 46913 h 46913"/>
                <a:gd name="connsiteX3" fmla="*/ 46913 w 46912"/>
                <a:gd name="connsiteY3" fmla="*/ 23457 h 46913"/>
                <a:gd name="connsiteX4" fmla="*/ 23456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6" y="0"/>
                  </a:moveTo>
                  <a:cubicBezTo>
                    <a:pt x="10480" y="0"/>
                    <a:pt x="0" y="10481"/>
                    <a:pt x="0" y="23457"/>
                  </a:cubicBezTo>
                  <a:cubicBezTo>
                    <a:pt x="0" y="36432"/>
                    <a:pt x="10480" y="46913"/>
                    <a:pt x="23456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B303956C-A5FB-C474-7A24-F13AAE7D9ABD}"/>
                </a:ext>
              </a:extLst>
            </p:cNvPr>
            <p:cNvSpPr/>
            <p:nvPr/>
          </p:nvSpPr>
          <p:spPr>
            <a:xfrm>
              <a:off x="2872438" y="1207704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A094D5A4-994E-BD0F-A6B0-78144A0E90EA}"/>
                </a:ext>
              </a:extLst>
            </p:cNvPr>
            <p:cNvSpPr/>
            <p:nvPr/>
          </p:nvSpPr>
          <p:spPr>
            <a:xfrm>
              <a:off x="3933304" y="1207704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3D698DB0-DD4E-DE28-1013-3E5480D92606}"/>
                </a:ext>
              </a:extLst>
            </p:cNvPr>
            <p:cNvSpPr/>
            <p:nvPr/>
          </p:nvSpPr>
          <p:spPr>
            <a:xfrm>
              <a:off x="3995688" y="120770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05F4F2D9-D893-07CE-DF25-4A250A567F3A}"/>
                </a:ext>
              </a:extLst>
            </p:cNvPr>
            <p:cNvSpPr/>
            <p:nvPr/>
          </p:nvSpPr>
          <p:spPr>
            <a:xfrm>
              <a:off x="4182842" y="1207704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6C62E7C1-60DE-6F4E-F27A-1D8F377F8CE0}"/>
                </a:ext>
              </a:extLst>
            </p:cNvPr>
            <p:cNvSpPr/>
            <p:nvPr/>
          </p:nvSpPr>
          <p:spPr>
            <a:xfrm>
              <a:off x="4307610" y="120770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D8D8A512-3864-4260-C2EF-67F6F583455E}"/>
                </a:ext>
              </a:extLst>
            </p:cNvPr>
            <p:cNvSpPr/>
            <p:nvPr/>
          </p:nvSpPr>
          <p:spPr>
            <a:xfrm>
              <a:off x="4369995" y="120770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A7F45E6A-CF04-D330-AB69-480ED7E69DDB}"/>
                </a:ext>
              </a:extLst>
            </p:cNvPr>
            <p:cNvSpPr/>
            <p:nvPr/>
          </p:nvSpPr>
          <p:spPr>
            <a:xfrm>
              <a:off x="4432379" y="120770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7DC7494E-542B-84EA-3392-3BB654070107}"/>
                </a:ext>
              </a:extLst>
            </p:cNvPr>
            <p:cNvSpPr/>
            <p:nvPr/>
          </p:nvSpPr>
          <p:spPr>
            <a:xfrm>
              <a:off x="4494763" y="120770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F5C92DA2-BD02-2B90-66FE-BD4B7667B4B6}"/>
                </a:ext>
              </a:extLst>
            </p:cNvPr>
            <p:cNvSpPr/>
            <p:nvPr/>
          </p:nvSpPr>
          <p:spPr>
            <a:xfrm>
              <a:off x="4557148" y="120770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CEEB0BDA-8DDC-CADE-253C-A342193808A0}"/>
                </a:ext>
              </a:extLst>
            </p:cNvPr>
            <p:cNvSpPr/>
            <p:nvPr/>
          </p:nvSpPr>
          <p:spPr>
            <a:xfrm>
              <a:off x="4619532" y="120770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3BD043E9-D88B-D80A-637E-31B9F6D86FA3}"/>
                </a:ext>
              </a:extLst>
            </p:cNvPr>
            <p:cNvSpPr/>
            <p:nvPr/>
          </p:nvSpPr>
          <p:spPr>
            <a:xfrm>
              <a:off x="4681916" y="120770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913BC660-11C3-2C2C-D749-AF2ACDE16113}"/>
                </a:ext>
              </a:extLst>
            </p:cNvPr>
            <p:cNvSpPr/>
            <p:nvPr/>
          </p:nvSpPr>
          <p:spPr>
            <a:xfrm>
              <a:off x="4744467" y="1207704"/>
              <a:ext cx="46912" cy="46913"/>
            </a:xfrm>
            <a:custGeom>
              <a:avLst/>
              <a:gdLst>
                <a:gd name="connsiteX0" fmla="*/ 23457 w 46912"/>
                <a:gd name="connsiteY0" fmla="*/ 0 h 46913"/>
                <a:gd name="connsiteX1" fmla="*/ 0 w 46912"/>
                <a:gd name="connsiteY1" fmla="*/ 23457 h 46913"/>
                <a:gd name="connsiteX2" fmla="*/ 23457 w 46912"/>
                <a:gd name="connsiteY2" fmla="*/ 46913 h 46913"/>
                <a:gd name="connsiteX3" fmla="*/ 46913 w 46912"/>
                <a:gd name="connsiteY3" fmla="*/ 23457 h 46913"/>
                <a:gd name="connsiteX4" fmla="*/ 23457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7" y="0"/>
                  </a:moveTo>
                  <a:cubicBezTo>
                    <a:pt x="10480" y="0"/>
                    <a:pt x="0" y="10481"/>
                    <a:pt x="0" y="23457"/>
                  </a:cubicBezTo>
                  <a:cubicBezTo>
                    <a:pt x="0" y="36432"/>
                    <a:pt x="10480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C3FD0CE8-26B8-8F08-89D3-041D76C5C3E8}"/>
                </a:ext>
              </a:extLst>
            </p:cNvPr>
            <p:cNvSpPr/>
            <p:nvPr/>
          </p:nvSpPr>
          <p:spPr>
            <a:xfrm>
              <a:off x="4806851" y="1207704"/>
              <a:ext cx="46912" cy="46913"/>
            </a:xfrm>
            <a:custGeom>
              <a:avLst/>
              <a:gdLst>
                <a:gd name="connsiteX0" fmla="*/ 23457 w 46912"/>
                <a:gd name="connsiteY0" fmla="*/ 0 h 46913"/>
                <a:gd name="connsiteX1" fmla="*/ 0 w 46912"/>
                <a:gd name="connsiteY1" fmla="*/ 23457 h 46913"/>
                <a:gd name="connsiteX2" fmla="*/ 23457 w 46912"/>
                <a:gd name="connsiteY2" fmla="*/ 46913 h 46913"/>
                <a:gd name="connsiteX3" fmla="*/ 46913 w 46912"/>
                <a:gd name="connsiteY3" fmla="*/ 23457 h 46913"/>
                <a:gd name="connsiteX4" fmla="*/ 23457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7" y="0"/>
                  </a:moveTo>
                  <a:cubicBezTo>
                    <a:pt x="10480" y="0"/>
                    <a:pt x="0" y="10481"/>
                    <a:pt x="0" y="23457"/>
                  </a:cubicBezTo>
                  <a:cubicBezTo>
                    <a:pt x="0" y="36432"/>
                    <a:pt x="10480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A573D2A5-3697-1D55-B7DE-CAB566CCB08B}"/>
                </a:ext>
              </a:extLst>
            </p:cNvPr>
            <p:cNvSpPr/>
            <p:nvPr/>
          </p:nvSpPr>
          <p:spPr>
            <a:xfrm>
              <a:off x="4869236" y="1207704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429BEC86-541F-1FAF-B76C-0D35EAB2FD42}"/>
                </a:ext>
              </a:extLst>
            </p:cNvPr>
            <p:cNvSpPr/>
            <p:nvPr/>
          </p:nvSpPr>
          <p:spPr>
            <a:xfrm>
              <a:off x="4931620" y="120770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9E7E9DE4-0A32-C991-FE41-6BC906CE811B}"/>
                </a:ext>
              </a:extLst>
            </p:cNvPr>
            <p:cNvSpPr/>
            <p:nvPr/>
          </p:nvSpPr>
          <p:spPr>
            <a:xfrm>
              <a:off x="5056389" y="120770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617129F3-18A8-8B82-1806-C884D5373833}"/>
                </a:ext>
              </a:extLst>
            </p:cNvPr>
            <p:cNvSpPr/>
            <p:nvPr/>
          </p:nvSpPr>
          <p:spPr>
            <a:xfrm>
              <a:off x="5118773" y="120770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AD0FC567-4F57-60BD-AFF9-33CBA181C25D}"/>
                </a:ext>
              </a:extLst>
            </p:cNvPr>
            <p:cNvSpPr/>
            <p:nvPr/>
          </p:nvSpPr>
          <p:spPr>
            <a:xfrm>
              <a:off x="5181157" y="1207704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186627AF-7436-4286-8933-C6C4EDAE608F}"/>
                </a:ext>
              </a:extLst>
            </p:cNvPr>
            <p:cNvSpPr/>
            <p:nvPr/>
          </p:nvSpPr>
          <p:spPr>
            <a:xfrm>
              <a:off x="5243542" y="1207704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AA8B11F8-FCE1-882E-0816-4D329DD0F639}"/>
                </a:ext>
              </a:extLst>
            </p:cNvPr>
            <p:cNvSpPr/>
            <p:nvPr/>
          </p:nvSpPr>
          <p:spPr>
            <a:xfrm>
              <a:off x="875806" y="1270088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7 w 46913"/>
                <a:gd name="connsiteY1" fmla="*/ 46913 h 46913"/>
                <a:gd name="connsiteX2" fmla="*/ 0 w 46913"/>
                <a:gd name="connsiteY2" fmla="*/ 23457 h 46913"/>
                <a:gd name="connsiteX3" fmla="*/ 23457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82BCF3E4-8ECE-B6C4-6C64-9B345B95EDAE}"/>
                </a:ext>
              </a:extLst>
            </p:cNvPr>
            <p:cNvSpPr/>
            <p:nvPr/>
          </p:nvSpPr>
          <p:spPr>
            <a:xfrm>
              <a:off x="938190" y="127008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58297C6A-FC92-2670-E240-E3BA735217B9}"/>
                </a:ext>
              </a:extLst>
            </p:cNvPr>
            <p:cNvSpPr/>
            <p:nvPr/>
          </p:nvSpPr>
          <p:spPr>
            <a:xfrm>
              <a:off x="1000575" y="127008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FF9F9382-BE19-2AD8-EC77-F79774CE35C5}"/>
                </a:ext>
              </a:extLst>
            </p:cNvPr>
            <p:cNvSpPr/>
            <p:nvPr/>
          </p:nvSpPr>
          <p:spPr>
            <a:xfrm>
              <a:off x="1062959" y="127008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A5D3A290-CB4C-171E-B98E-93EA19058448}"/>
                </a:ext>
              </a:extLst>
            </p:cNvPr>
            <p:cNvSpPr/>
            <p:nvPr/>
          </p:nvSpPr>
          <p:spPr>
            <a:xfrm>
              <a:off x="1125343" y="127008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6FDDC87E-1F6F-6369-4C15-88D8E8937B4F}"/>
                </a:ext>
              </a:extLst>
            </p:cNvPr>
            <p:cNvSpPr/>
            <p:nvPr/>
          </p:nvSpPr>
          <p:spPr>
            <a:xfrm>
              <a:off x="1187728" y="1270088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7 w 46913"/>
                <a:gd name="connsiteY1" fmla="*/ 46913 h 46913"/>
                <a:gd name="connsiteX2" fmla="*/ 0 w 46913"/>
                <a:gd name="connsiteY2" fmla="*/ 23457 h 46913"/>
                <a:gd name="connsiteX3" fmla="*/ 23457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EDC57834-6DA8-4B68-EC64-C71231A6D423}"/>
                </a:ext>
              </a:extLst>
            </p:cNvPr>
            <p:cNvSpPr/>
            <p:nvPr/>
          </p:nvSpPr>
          <p:spPr>
            <a:xfrm>
              <a:off x="1250112" y="127008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533704A6-FD27-3C53-9DB0-EF384B966C1B}"/>
                </a:ext>
              </a:extLst>
            </p:cNvPr>
            <p:cNvSpPr/>
            <p:nvPr/>
          </p:nvSpPr>
          <p:spPr>
            <a:xfrm>
              <a:off x="1312496" y="1270088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7 w 46913"/>
                <a:gd name="connsiteY1" fmla="*/ 46913 h 46913"/>
                <a:gd name="connsiteX2" fmla="*/ 0 w 46913"/>
                <a:gd name="connsiteY2" fmla="*/ 23457 h 46913"/>
                <a:gd name="connsiteX3" fmla="*/ 23457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48F70230-1420-842E-CEE6-18FB0D5039D1}"/>
                </a:ext>
              </a:extLst>
            </p:cNvPr>
            <p:cNvSpPr/>
            <p:nvPr/>
          </p:nvSpPr>
          <p:spPr>
            <a:xfrm>
              <a:off x="1375047" y="127008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104390CC-7852-AF1E-B0E7-45DB51090A9F}"/>
                </a:ext>
              </a:extLst>
            </p:cNvPr>
            <p:cNvSpPr/>
            <p:nvPr/>
          </p:nvSpPr>
          <p:spPr>
            <a:xfrm>
              <a:off x="1437431" y="127008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35E478EE-A83C-2180-4D9D-E1E1FC2D2261}"/>
                </a:ext>
              </a:extLst>
            </p:cNvPr>
            <p:cNvSpPr/>
            <p:nvPr/>
          </p:nvSpPr>
          <p:spPr>
            <a:xfrm>
              <a:off x="1499816" y="127008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F1E35982-B312-8DCA-A704-7758235E2CDF}"/>
                </a:ext>
              </a:extLst>
            </p:cNvPr>
            <p:cNvSpPr/>
            <p:nvPr/>
          </p:nvSpPr>
          <p:spPr>
            <a:xfrm>
              <a:off x="1562200" y="127008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A05685D7-126F-AEEE-225E-EE2257BF3497}"/>
                </a:ext>
              </a:extLst>
            </p:cNvPr>
            <p:cNvSpPr/>
            <p:nvPr/>
          </p:nvSpPr>
          <p:spPr>
            <a:xfrm>
              <a:off x="1624584" y="127008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A42FEB24-1D62-5A09-B528-02C960BEBDE7}"/>
                </a:ext>
              </a:extLst>
            </p:cNvPr>
            <p:cNvSpPr/>
            <p:nvPr/>
          </p:nvSpPr>
          <p:spPr>
            <a:xfrm>
              <a:off x="1686969" y="127008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EBE016E3-FA9C-917E-A529-24526B3C43F7}"/>
                </a:ext>
              </a:extLst>
            </p:cNvPr>
            <p:cNvSpPr/>
            <p:nvPr/>
          </p:nvSpPr>
          <p:spPr>
            <a:xfrm>
              <a:off x="1749353" y="1270088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6FAF82AD-BE4F-8A50-343E-A95763B84CB4}"/>
                </a:ext>
              </a:extLst>
            </p:cNvPr>
            <p:cNvSpPr/>
            <p:nvPr/>
          </p:nvSpPr>
          <p:spPr>
            <a:xfrm>
              <a:off x="1811737" y="1270088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AEA09462-7E6E-FE36-651C-BFFEED43F382}"/>
                </a:ext>
              </a:extLst>
            </p:cNvPr>
            <p:cNvSpPr/>
            <p:nvPr/>
          </p:nvSpPr>
          <p:spPr>
            <a:xfrm>
              <a:off x="1874122" y="1270088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0C84EADC-C0CA-7438-40F1-AFE6AECE54D0}"/>
                </a:ext>
              </a:extLst>
            </p:cNvPr>
            <p:cNvSpPr/>
            <p:nvPr/>
          </p:nvSpPr>
          <p:spPr>
            <a:xfrm>
              <a:off x="1936506" y="1270088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F0450A2D-CA00-23C9-4B88-D5744089CC8C}"/>
                </a:ext>
              </a:extLst>
            </p:cNvPr>
            <p:cNvSpPr/>
            <p:nvPr/>
          </p:nvSpPr>
          <p:spPr>
            <a:xfrm>
              <a:off x="1998890" y="1270088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F5D49133-091A-4F52-50E2-C1B99BECBDDC}"/>
                </a:ext>
              </a:extLst>
            </p:cNvPr>
            <p:cNvSpPr/>
            <p:nvPr/>
          </p:nvSpPr>
          <p:spPr>
            <a:xfrm>
              <a:off x="2061275" y="1270088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9D8CCC40-B928-FB8F-6D39-FABEC4B1730E}"/>
                </a:ext>
              </a:extLst>
            </p:cNvPr>
            <p:cNvSpPr/>
            <p:nvPr/>
          </p:nvSpPr>
          <p:spPr>
            <a:xfrm>
              <a:off x="2123659" y="1270088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454566D0-4AB6-119D-71B2-04B490123E68}"/>
                </a:ext>
              </a:extLst>
            </p:cNvPr>
            <p:cNvSpPr/>
            <p:nvPr/>
          </p:nvSpPr>
          <p:spPr>
            <a:xfrm>
              <a:off x="2186043" y="1270088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48CA6DCC-8422-83AC-97A6-0154734F6A7C}"/>
                </a:ext>
              </a:extLst>
            </p:cNvPr>
            <p:cNvSpPr/>
            <p:nvPr/>
          </p:nvSpPr>
          <p:spPr>
            <a:xfrm>
              <a:off x="2498132" y="127008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1E1FFA82-9A39-4A66-7B64-B70447E478B0}"/>
                </a:ext>
              </a:extLst>
            </p:cNvPr>
            <p:cNvSpPr/>
            <p:nvPr/>
          </p:nvSpPr>
          <p:spPr>
            <a:xfrm>
              <a:off x="2560516" y="127008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9C56DC9C-B30E-2437-B859-71EE5D0D2520}"/>
                </a:ext>
              </a:extLst>
            </p:cNvPr>
            <p:cNvSpPr/>
            <p:nvPr/>
          </p:nvSpPr>
          <p:spPr>
            <a:xfrm>
              <a:off x="2622900" y="127008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82872CE3-2601-164D-1C74-406DABB65C3F}"/>
                </a:ext>
              </a:extLst>
            </p:cNvPr>
            <p:cNvSpPr/>
            <p:nvPr/>
          </p:nvSpPr>
          <p:spPr>
            <a:xfrm>
              <a:off x="2685285" y="127008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B7208F20-6894-5A7C-E647-431676DD5BAB}"/>
                </a:ext>
              </a:extLst>
            </p:cNvPr>
            <p:cNvSpPr/>
            <p:nvPr/>
          </p:nvSpPr>
          <p:spPr>
            <a:xfrm>
              <a:off x="2747669" y="1270088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86FDC9C0-4BCB-2E86-C28E-070AF5DBE1E4}"/>
                </a:ext>
              </a:extLst>
            </p:cNvPr>
            <p:cNvSpPr/>
            <p:nvPr/>
          </p:nvSpPr>
          <p:spPr>
            <a:xfrm>
              <a:off x="2810053" y="1270088"/>
              <a:ext cx="46912" cy="46913"/>
            </a:xfrm>
            <a:custGeom>
              <a:avLst/>
              <a:gdLst>
                <a:gd name="connsiteX0" fmla="*/ 23456 w 46912"/>
                <a:gd name="connsiteY0" fmla="*/ 0 h 46913"/>
                <a:gd name="connsiteX1" fmla="*/ 0 w 46912"/>
                <a:gd name="connsiteY1" fmla="*/ 23457 h 46913"/>
                <a:gd name="connsiteX2" fmla="*/ 23456 w 46912"/>
                <a:gd name="connsiteY2" fmla="*/ 46913 h 46913"/>
                <a:gd name="connsiteX3" fmla="*/ 46913 w 46912"/>
                <a:gd name="connsiteY3" fmla="*/ 23457 h 46913"/>
                <a:gd name="connsiteX4" fmla="*/ 23456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6" y="0"/>
                  </a:moveTo>
                  <a:cubicBezTo>
                    <a:pt x="10480" y="0"/>
                    <a:pt x="0" y="10481"/>
                    <a:pt x="0" y="23457"/>
                  </a:cubicBezTo>
                  <a:cubicBezTo>
                    <a:pt x="0" y="36432"/>
                    <a:pt x="10480" y="46913"/>
                    <a:pt x="23456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14332478-FF71-C9FE-05B5-C4711D10CC0F}"/>
                </a:ext>
              </a:extLst>
            </p:cNvPr>
            <p:cNvSpPr/>
            <p:nvPr/>
          </p:nvSpPr>
          <p:spPr>
            <a:xfrm>
              <a:off x="2872438" y="1270088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51D07912-A7DD-802F-6EE5-30D6D0946FF2}"/>
                </a:ext>
              </a:extLst>
            </p:cNvPr>
            <p:cNvSpPr/>
            <p:nvPr/>
          </p:nvSpPr>
          <p:spPr>
            <a:xfrm>
              <a:off x="3434063" y="127008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01F4F78F-77D4-E402-A286-230EF646EB34}"/>
                </a:ext>
              </a:extLst>
            </p:cNvPr>
            <p:cNvSpPr/>
            <p:nvPr/>
          </p:nvSpPr>
          <p:spPr>
            <a:xfrm>
              <a:off x="3496447" y="127008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7204D632-4780-7D37-B7D0-BB97E568FED0}"/>
                </a:ext>
              </a:extLst>
            </p:cNvPr>
            <p:cNvSpPr/>
            <p:nvPr/>
          </p:nvSpPr>
          <p:spPr>
            <a:xfrm>
              <a:off x="3558832" y="127008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19940E3E-AB3C-7C1F-B96A-E2D6BA32BEB0}"/>
                </a:ext>
              </a:extLst>
            </p:cNvPr>
            <p:cNvSpPr/>
            <p:nvPr/>
          </p:nvSpPr>
          <p:spPr>
            <a:xfrm>
              <a:off x="3621216" y="127008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52C695D4-F159-A641-9775-4C609C426E29}"/>
                </a:ext>
              </a:extLst>
            </p:cNvPr>
            <p:cNvSpPr/>
            <p:nvPr/>
          </p:nvSpPr>
          <p:spPr>
            <a:xfrm>
              <a:off x="3683600" y="127008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1761E346-8B72-883E-056B-22412848D15B}"/>
                </a:ext>
              </a:extLst>
            </p:cNvPr>
            <p:cNvSpPr/>
            <p:nvPr/>
          </p:nvSpPr>
          <p:spPr>
            <a:xfrm>
              <a:off x="4058073" y="127008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524F8C40-F421-20FC-F86A-A82399F3B754}"/>
                </a:ext>
              </a:extLst>
            </p:cNvPr>
            <p:cNvSpPr/>
            <p:nvPr/>
          </p:nvSpPr>
          <p:spPr>
            <a:xfrm>
              <a:off x="4120457" y="127008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4AF2EDC2-BA68-E80D-3A45-814759DD029B}"/>
                </a:ext>
              </a:extLst>
            </p:cNvPr>
            <p:cNvSpPr/>
            <p:nvPr/>
          </p:nvSpPr>
          <p:spPr>
            <a:xfrm>
              <a:off x="4182842" y="1270088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0CA2AC74-E696-DF45-3EF1-AC3ED9C7760E}"/>
                </a:ext>
              </a:extLst>
            </p:cNvPr>
            <p:cNvSpPr/>
            <p:nvPr/>
          </p:nvSpPr>
          <p:spPr>
            <a:xfrm>
              <a:off x="4245226" y="1270088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BCA23971-0DD3-A90C-8A7F-279968DED8F2}"/>
                </a:ext>
              </a:extLst>
            </p:cNvPr>
            <p:cNvSpPr/>
            <p:nvPr/>
          </p:nvSpPr>
          <p:spPr>
            <a:xfrm>
              <a:off x="4307610" y="127008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F839926B-344F-4A1E-80DE-82FB6FA0C77D}"/>
                </a:ext>
              </a:extLst>
            </p:cNvPr>
            <p:cNvSpPr/>
            <p:nvPr/>
          </p:nvSpPr>
          <p:spPr>
            <a:xfrm>
              <a:off x="4369995" y="127008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7FD30C97-1EB7-F00C-D478-C208EF152F98}"/>
                </a:ext>
              </a:extLst>
            </p:cNvPr>
            <p:cNvSpPr/>
            <p:nvPr/>
          </p:nvSpPr>
          <p:spPr>
            <a:xfrm>
              <a:off x="4432379" y="127008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3B0857FC-AE7E-9037-9D91-F53A6E8209B8}"/>
                </a:ext>
              </a:extLst>
            </p:cNvPr>
            <p:cNvSpPr/>
            <p:nvPr/>
          </p:nvSpPr>
          <p:spPr>
            <a:xfrm>
              <a:off x="4494763" y="127008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11FB65B3-58E5-9F29-8E9C-DFD696FE3199}"/>
                </a:ext>
              </a:extLst>
            </p:cNvPr>
            <p:cNvSpPr/>
            <p:nvPr/>
          </p:nvSpPr>
          <p:spPr>
            <a:xfrm>
              <a:off x="4557148" y="127008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ED95874D-5597-60EC-FBE8-ABE693FAE39C}"/>
                </a:ext>
              </a:extLst>
            </p:cNvPr>
            <p:cNvSpPr/>
            <p:nvPr/>
          </p:nvSpPr>
          <p:spPr>
            <a:xfrm>
              <a:off x="4619532" y="127008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0F059B33-2D96-F11A-4EAE-D58A5734DB72}"/>
                </a:ext>
              </a:extLst>
            </p:cNvPr>
            <p:cNvSpPr/>
            <p:nvPr/>
          </p:nvSpPr>
          <p:spPr>
            <a:xfrm>
              <a:off x="4681916" y="127008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9B6370FE-B39B-B6D0-0A46-8770D27C354E}"/>
                </a:ext>
              </a:extLst>
            </p:cNvPr>
            <p:cNvSpPr/>
            <p:nvPr/>
          </p:nvSpPr>
          <p:spPr>
            <a:xfrm>
              <a:off x="4744467" y="1270088"/>
              <a:ext cx="46912" cy="46913"/>
            </a:xfrm>
            <a:custGeom>
              <a:avLst/>
              <a:gdLst>
                <a:gd name="connsiteX0" fmla="*/ 23457 w 46912"/>
                <a:gd name="connsiteY0" fmla="*/ 0 h 46913"/>
                <a:gd name="connsiteX1" fmla="*/ 0 w 46912"/>
                <a:gd name="connsiteY1" fmla="*/ 23457 h 46913"/>
                <a:gd name="connsiteX2" fmla="*/ 23457 w 46912"/>
                <a:gd name="connsiteY2" fmla="*/ 46913 h 46913"/>
                <a:gd name="connsiteX3" fmla="*/ 46913 w 46912"/>
                <a:gd name="connsiteY3" fmla="*/ 23457 h 46913"/>
                <a:gd name="connsiteX4" fmla="*/ 23457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7" y="0"/>
                  </a:moveTo>
                  <a:cubicBezTo>
                    <a:pt x="10480" y="0"/>
                    <a:pt x="0" y="10481"/>
                    <a:pt x="0" y="23457"/>
                  </a:cubicBezTo>
                  <a:cubicBezTo>
                    <a:pt x="0" y="36432"/>
                    <a:pt x="10480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4C528154-D043-DBB0-9CD7-9007B0DA915C}"/>
                </a:ext>
              </a:extLst>
            </p:cNvPr>
            <p:cNvSpPr/>
            <p:nvPr/>
          </p:nvSpPr>
          <p:spPr>
            <a:xfrm>
              <a:off x="4806851" y="1270088"/>
              <a:ext cx="46912" cy="46913"/>
            </a:xfrm>
            <a:custGeom>
              <a:avLst/>
              <a:gdLst>
                <a:gd name="connsiteX0" fmla="*/ 23457 w 46912"/>
                <a:gd name="connsiteY0" fmla="*/ 0 h 46913"/>
                <a:gd name="connsiteX1" fmla="*/ 0 w 46912"/>
                <a:gd name="connsiteY1" fmla="*/ 23457 h 46913"/>
                <a:gd name="connsiteX2" fmla="*/ 23457 w 46912"/>
                <a:gd name="connsiteY2" fmla="*/ 46913 h 46913"/>
                <a:gd name="connsiteX3" fmla="*/ 46913 w 46912"/>
                <a:gd name="connsiteY3" fmla="*/ 23457 h 46913"/>
                <a:gd name="connsiteX4" fmla="*/ 23457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7" y="0"/>
                  </a:moveTo>
                  <a:cubicBezTo>
                    <a:pt x="10480" y="0"/>
                    <a:pt x="0" y="10481"/>
                    <a:pt x="0" y="23457"/>
                  </a:cubicBezTo>
                  <a:cubicBezTo>
                    <a:pt x="0" y="36432"/>
                    <a:pt x="10480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5D6D2A2B-ECD3-35F7-F193-F83E335ACFBF}"/>
                </a:ext>
              </a:extLst>
            </p:cNvPr>
            <p:cNvSpPr/>
            <p:nvPr/>
          </p:nvSpPr>
          <p:spPr>
            <a:xfrm>
              <a:off x="4869236" y="1270088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9BCC57CE-3E79-207F-E687-716CD65B000D}"/>
                </a:ext>
              </a:extLst>
            </p:cNvPr>
            <p:cNvSpPr/>
            <p:nvPr/>
          </p:nvSpPr>
          <p:spPr>
            <a:xfrm>
              <a:off x="4931620" y="127008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7DDC1058-16EE-A844-9D9E-40130FF8E0C6}"/>
                </a:ext>
              </a:extLst>
            </p:cNvPr>
            <p:cNvSpPr/>
            <p:nvPr/>
          </p:nvSpPr>
          <p:spPr>
            <a:xfrm>
              <a:off x="4994004" y="1270088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1FA2CB9D-9701-2D89-815B-2D0AE9CD1D9C}"/>
                </a:ext>
              </a:extLst>
            </p:cNvPr>
            <p:cNvSpPr/>
            <p:nvPr/>
          </p:nvSpPr>
          <p:spPr>
            <a:xfrm>
              <a:off x="5056389" y="127008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D71E09A3-F23A-3EEC-4FA2-710689B74CCC}"/>
                </a:ext>
              </a:extLst>
            </p:cNvPr>
            <p:cNvSpPr/>
            <p:nvPr/>
          </p:nvSpPr>
          <p:spPr>
            <a:xfrm>
              <a:off x="5118773" y="127008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0A48841E-9D9C-FC89-5CBC-0EE25D97BAFE}"/>
                </a:ext>
              </a:extLst>
            </p:cNvPr>
            <p:cNvSpPr/>
            <p:nvPr/>
          </p:nvSpPr>
          <p:spPr>
            <a:xfrm>
              <a:off x="5181157" y="1270088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D48004B9-119A-1B54-CF20-AA971D999DF3}"/>
                </a:ext>
              </a:extLst>
            </p:cNvPr>
            <p:cNvSpPr/>
            <p:nvPr/>
          </p:nvSpPr>
          <p:spPr>
            <a:xfrm>
              <a:off x="5243542" y="1270088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0ED1118E-A610-7350-F369-B27C1ED8B91D}"/>
                </a:ext>
              </a:extLst>
            </p:cNvPr>
            <p:cNvSpPr/>
            <p:nvPr/>
          </p:nvSpPr>
          <p:spPr>
            <a:xfrm>
              <a:off x="5305926" y="1270088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F24D2944-4629-6767-D983-03815890BCCD}"/>
                </a:ext>
              </a:extLst>
            </p:cNvPr>
            <p:cNvSpPr/>
            <p:nvPr/>
          </p:nvSpPr>
          <p:spPr>
            <a:xfrm>
              <a:off x="5368310" y="127008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1E0BF363-3B9C-5799-F2A7-83723F4B9C92}"/>
                </a:ext>
              </a:extLst>
            </p:cNvPr>
            <p:cNvSpPr/>
            <p:nvPr/>
          </p:nvSpPr>
          <p:spPr>
            <a:xfrm>
              <a:off x="5430695" y="127008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F0844821-5B82-2C24-CDFA-E5580E55E3D5}"/>
                </a:ext>
              </a:extLst>
            </p:cNvPr>
            <p:cNvSpPr/>
            <p:nvPr/>
          </p:nvSpPr>
          <p:spPr>
            <a:xfrm>
              <a:off x="5493079" y="127008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72" name="Freeform: Shape 171">
              <a:extLst>
                <a:ext uri="{FF2B5EF4-FFF2-40B4-BE49-F238E27FC236}">
                  <a16:creationId xmlns:a16="http://schemas.microsoft.com/office/drawing/2014/main" id="{94342F65-7ADE-3FB1-53E9-AE2D1B6B27D1}"/>
                </a:ext>
              </a:extLst>
            </p:cNvPr>
            <p:cNvSpPr/>
            <p:nvPr/>
          </p:nvSpPr>
          <p:spPr>
            <a:xfrm>
              <a:off x="5555463" y="127008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73" name="Freeform: Shape 172">
              <a:extLst>
                <a:ext uri="{FF2B5EF4-FFF2-40B4-BE49-F238E27FC236}">
                  <a16:creationId xmlns:a16="http://schemas.microsoft.com/office/drawing/2014/main" id="{8ED4A47D-6CC3-0648-0BF0-4CEFB792B029}"/>
                </a:ext>
              </a:extLst>
            </p:cNvPr>
            <p:cNvSpPr/>
            <p:nvPr/>
          </p:nvSpPr>
          <p:spPr>
            <a:xfrm>
              <a:off x="5618014" y="127008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74" name="Freeform: Shape 173">
              <a:extLst>
                <a:ext uri="{FF2B5EF4-FFF2-40B4-BE49-F238E27FC236}">
                  <a16:creationId xmlns:a16="http://schemas.microsoft.com/office/drawing/2014/main" id="{D629A777-6D2F-B8F3-3621-21DDEBB557A6}"/>
                </a:ext>
              </a:extLst>
            </p:cNvPr>
            <p:cNvSpPr/>
            <p:nvPr/>
          </p:nvSpPr>
          <p:spPr>
            <a:xfrm>
              <a:off x="5680399" y="127008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75" name="Freeform: Shape 174">
              <a:extLst>
                <a:ext uri="{FF2B5EF4-FFF2-40B4-BE49-F238E27FC236}">
                  <a16:creationId xmlns:a16="http://schemas.microsoft.com/office/drawing/2014/main" id="{13253225-1140-6228-CB72-F5195ACE2AB2}"/>
                </a:ext>
              </a:extLst>
            </p:cNvPr>
            <p:cNvSpPr/>
            <p:nvPr/>
          </p:nvSpPr>
          <p:spPr>
            <a:xfrm>
              <a:off x="5742783" y="127008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67A11ADC-32C1-E345-D251-89331DE7CDAB}"/>
                </a:ext>
              </a:extLst>
            </p:cNvPr>
            <p:cNvSpPr/>
            <p:nvPr/>
          </p:nvSpPr>
          <p:spPr>
            <a:xfrm>
              <a:off x="5805167" y="1270088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7 w 46913"/>
                <a:gd name="connsiteY1" fmla="*/ 46913 h 46913"/>
                <a:gd name="connsiteX2" fmla="*/ 0 w 46913"/>
                <a:gd name="connsiteY2" fmla="*/ 23457 h 46913"/>
                <a:gd name="connsiteX3" fmla="*/ 23457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54D21BA3-6F42-5B35-706A-8E679E826E15}"/>
                </a:ext>
              </a:extLst>
            </p:cNvPr>
            <p:cNvSpPr/>
            <p:nvPr/>
          </p:nvSpPr>
          <p:spPr>
            <a:xfrm>
              <a:off x="751037" y="13324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78" name="Freeform: Shape 177">
              <a:extLst>
                <a:ext uri="{FF2B5EF4-FFF2-40B4-BE49-F238E27FC236}">
                  <a16:creationId xmlns:a16="http://schemas.microsoft.com/office/drawing/2014/main" id="{FD47481D-F78A-2EA7-D707-50C227929B69}"/>
                </a:ext>
              </a:extLst>
            </p:cNvPr>
            <p:cNvSpPr/>
            <p:nvPr/>
          </p:nvSpPr>
          <p:spPr>
            <a:xfrm>
              <a:off x="813422" y="1332473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7 w 46913"/>
                <a:gd name="connsiteY1" fmla="*/ 46913 h 46913"/>
                <a:gd name="connsiteX2" fmla="*/ 0 w 46913"/>
                <a:gd name="connsiteY2" fmla="*/ 23457 h 46913"/>
                <a:gd name="connsiteX3" fmla="*/ 23457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30C9D913-C3FE-F02E-13DE-301A374D6AF5}"/>
                </a:ext>
              </a:extLst>
            </p:cNvPr>
            <p:cNvSpPr/>
            <p:nvPr/>
          </p:nvSpPr>
          <p:spPr>
            <a:xfrm>
              <a:off x="875806" y="1332473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7 w 46913"/>
                <a:gd name="connsiteY1" fmla="*/ 46913 h 46913"/>
                <a:gd name="connsiteX2" fmla="*/ 0 w 46913"/>
                <a:gd name="connsiteY2" fmla="*/ 23457 h 46913"/>
                <a:gd name="connsiteX3" fmla="*/ 23457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0" name="Freeform: Shape 179">
              <a:extLst>
                <a:ext uri="{FF2B5EF4-FFF2-40B4-BE49-F238E27FC236}">
                  <a16:creationId xmlns:a16="http://schemas.microsoft.com/office/drawing/2014/main" id="{D1B1F322-AF44-49C3-9813-BFCA64D85CF0}"/>
                </a:ext>
              </a:extLst>
            </p:cNvPr>
            <p:cNvSpPr/>
            <p:nvPr/>
          </p:nvSpPr>
          <p:spPr>
            <a:xfrm>
              <a:off x="938190" y="13324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1" name="Freeform: Shape 180">
              <a:extLst>
                <a:ext uri="{FF2B5EF4-FFF2-40B4-BE49-F238E27FC236}">
                  <a16:creationId xmlns:a16="http://schemas.microsoft.com/office/drawing/2014/main" id="{7C469DF7-3EAB-328A-517D-175233B1F97A}"/>
                </a:ext>
              </a:extLst>
            </p:cNvPr>
            <p:cNvSpPr/>
            <p:nvPr/>
          </p:nvSpPr>
          <p:spPr>
            <a:xfrm>
              <a:off x="1000575" y="13324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2" name="Freeform: Shape 181">
              <a:extLst>
                <a:ext uri="{FF2B5EF4-FFF2-40B4-BE49-F238E27FC236}">
                  <a16:creationId xmlns:a16="http://schemas.microsoft.com/office/drawing/2014/main" id="{A38AC054-2057-E47B-CAF9-E569138E8023}"/>
                </a:ext>
              </a:extLst>
            </p:cNvPr>
            <p:cNvSpPr/>
            <p:nvPr/>
          </p:nvSpPr>
          <p:spPr>
            <a:xfrm>
              <a:off x="1062959" y="13324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3" name="Freeform: Shape 182">
              <a:extLst>
                <a:ext uri="{FF2B5EF4-FFF2-40B4-BE49-F238E27FC236}">
                  <a16:creationId xmlns:a16="http://schemas.microsoft.com/office/drawing/2014/main" id="{03535FF0-A3AD-2486-21C9-8A228D5B4C00}"/>
                </a:ext>
              </a:extLst>
            </p:cNvPr>
            <p:cNvSpPr/>
            <p:nvPr/>
          </p:nvSpPr>
          <p:spPr>
            <a:xfrm>
              <a:off x="1125343" y="13324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4" name="Freeform: Shape 183">
              <a:extLst>
                <a:ext uri="{FF2B5EF4-FFF2-40B4-BE49-F238E27FC236}">
                  <a16:creationId xmlns:a16="http://schemas.microsoft.com/office/drawing/2014/main" id="{D0F85043-EBBB-D486-1FBB-0B52E47B34BC}"/>
                </a:ext>
              </a:extLst>
            </p:cNvPr>
            <p:cNvSpPr/>
            <p:nvPr/>
          </p:nvSpPr>
          <p:spPr>
            <a:xfrm>
              <a:off x="1187728" y="1332473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7 w 46913"/>
                <a:gd name="connsiteY1" fmla="*/ 46913 h 46913"/>
                <a:gd name="connsiteX2" fmla="*/ 0 w 46913"/>
                <a:gd name="connsiteY2" fmla="*/ 23457 h 46913"/>
                <a:gd name="connsiteX3" fmla="*/ 23457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5" name="Freeform: Shape 184">
              <a:extLst>
                <a:ext uri="{FF2B5EF4-FFF2-40B4-BE49-F238E27FC236}">
                  <a16:creationId xmlns:a16="http://schemas.microsoft.com/office/drawing/2014/main" id="{E23EE02F-9A69-7FA2-A1DA-8DBD85765D29}"/>
                </a:ext>
              </a:extLst>
            </p:cNvPr>
            <p:cNvSpPr/>
            <p:nvPr/>
          </p:nvSpPr>
          <p:spPr>
            <a:xfrm>
              <a:off x="1250112" y="13324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6" name="Freeform: Shape 185">
              <a:extLst>
                <a:ext uri="{FF2B5EF4-FFF2-40B4-BE49-F238E27FC236}">
                  <a16:creationId xmlns:a16="http://schemas.microsoft.com/office/drawing/2014/main" id="{D5699D0F-1FA7-C522-E194-873CA0E4B777}"/>
                </a:ext>
              </a:extLst>
            </p:cNvPr>
            <p:cNvSpPr/>
            <p:nvPr/>
          </p:nvSpPr>
          <p:spPr>
            <a:xfrm>
              <a:off x="1312496" y="1332473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7 w 46913"/>
                <a:gd name="connsiteY1" fmla="*/ 46913 h 46913"/>
                <a:gd name="connsiteX2" fmla="*/ 0 w 46913"/>
                <a:gd name="connsiteY2" fmla="*/ 23457 h 46913"/>
                <a:gd name="connsiteX3" fmla="*/ 23457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7" name="Freeform: Shape 186">
              <a:extLst>
                <a:ext uri="{FF2B5EF4-FFF2-40B4-BE49-F238E27FC236}">
                  <a16:creationId xmlns:a16="http://schemas.microsoft.com/office/drawing/2014/main" id="{14565A91-FD7D-7C38-247E-8CAC88CB6203}"/>
                </a:ext>
              </a:extLst>
            </p:cNvPr>
            <p:cNvSpPr/>
            <p:nvPr/>
          </p:nvSpPr>
          <p:spPr>
            <a:xfrm>
              <a:off x="1375047" y="13324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8" name="Freeform: Shape 187">
              <a:extLst>
                <a:ext uri="{FF2B5EF4-FFF2-40B4-BE49-F238E27FC236}">
                  <a16:creationId xmlns:a16="http://schemas.microsoft.com/office/drawing/2014/main" id="{1829622A-83CE-C919-3436-3DBB5281FCC7}"/>
                </a:ext>
              </a:extLst>
            </p:cNvPr>
            <p:cNvSpPr/>
            <p:nvPr/>
          </p:nvSpPr>
          <p:spPr>
            <a:xfrm>
              <a:off x="1437431" y="13324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9" name="Freeform: Shape 188">
              <a:extLst>
                <a:ext uri="{FF2B5EF4-FFF2-40B4-BE49-F238E27FC236}">
                  <a16:creationId xmlns:a16="http://schemas.microsoft.com/office/drawing/2014/main" id="{99D0D769-0069-2F8B-713D-38DE7DE4B920}"/>
                </a:ext>
              </a:extLst>
            </p:cNvPr>
            <p:cNvSpPr/>
            <p:nvPr/>
          </p:nvSpPr>
          <p:spPr>
            <a:xfrm>
              <a:off x="1499816" y="13324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0" name="Freeform: Shape 189">
              <a:extLst>
                <a:ext uri="{FF2B5EF4-FFF2-40B4-BE49-F238E27FC236}">
                  <a16:creationId xmlns:a16="http://schemas.microsoft.com/office/drawing/2014/main" id="{26CC9A91-442F-9773-64EA-9D475F69D7D9}"/>
                </a:ext>
              </a:extLst>
            </p:cNvPr>
            <p:cNvSpPr/>
            <p:nvPr/>
          </p:nvSpPr>
          <p:spPr>
            <a:xfrm>
              <a:off x="1562200" y="13324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1" name="Freeform: Shape 190">
              <a:extLst>
                <a:ext uri="{FF2B5EF4-FFF2-40B4-BE49-F238E27FC236}">
                  <a16:creationId xmlns:a16="http://schemas.microsoft.com/office/drawing/2014/main" id="{FCFB877F-114E-5A50-1221-A5FE01C86F42}"/>
                </a:ext>
              </a:extLst>
            </p:cNvPr>
            <p:cNvSpPr/>
            <p:nvPr/>
          </p:nvSpPr>
          <p:spPr>
            <a:xfrm>
              <a:off x="1624584" y="13324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2" name="Freeform: Shape 191">
              <a:extLst>
                <a:ext uri="{FF2B5EF4-FFF2-40B4-BE49-F238E27FC236}">
                  <a16:creationId xmlns:a16="http://schemas.microsoft.com/office/drawing/2014/main" id="{7180934F-4401-8843-389C-93B063921834}"/>
                </a:ext>
              </a:extLst>
            </p:cNvPr>
            <p:cNvSpPr/>
            <p:nvPr/>
          </p:nvSpPr>
          <p:spPr>
            <a:xfrm>
              <a:off x="1686969" y="13324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3" name="Freeform: Shape 192">
              <a:extLst>
                <a:ext uri="{FF2B5EF4-FFF2-40B4-BE49-F238E27FC236}">
                  <a16:creationId xmlns:a16="http://schemas.microsoft.com/office/drawing/2014/main" id="{3844BF75-E5A4-1C1B-826D-D743F05E8F5A}"/>
                </a:ext>
              </a:extLst>
            </p:cNvPr>
            <p:cNvSpPr/>
            <p:nvPr/>
          </p:nvSpPr>
          <p:spPr>
            <a:xfrm>
              <a:off x="1749353" y="1332473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4" name="Freeform: Shape 193">
              <a:extLst>
                <a:ext uri="{FF2B5EF4-FFF2-40B4-BE49-F238E27FC236}">
                  <a16:creationId xmlns:a16="http://schemas.microsoft.com/office/drawing/2014/main" id="{8E7FC583-B685-F6E9-419B-01ADF179D1FB}"/>
                </a:ext>
              </a:extLst>
            </p:cNvPr>
            <p:cNvSpPr/>
            <p:nvPr/>
          </p:nvSpPr>
          <p:spPr>
            <a:xfrm>
              <a:off x="1811737" y="1332473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5" name="Freeform: Shape 194">
              <a:extLst>
                <a:ext uri="{FF2B5EF4-FFF2-40B4-BE49-F238E27FC236}">
                  <a16:creationId xmlns:a16="http://schemas.microsoft.com/office/drawing/2014/main" id="{5A5C3B32-CFD5-E754-20C2-606ED2C44BB7}"/>
                </a:ext>
              </a:extLst>
            </p:cNvPr>
            <p:cNvSpPr/>
            <p:nvPr/>
          </p:nvSpPr>
          <p:spPr>
            <a:xfrm>
              <a:off x="1874122" y="1332473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6" name="Freeform: Shape 195">
              <a:extLst>
                <a:ext uri="{FF2B5EF4-FFF2-40B4-BE49-F238E27FC236}">
                  <a16:creationId xmlns:a16="http://schemas.microsoft.com/office/drawing/2014/main" id="{D863C5E4-1F97-7340-9BC4-1CC317C7B9EF}"/>
                </a:ext>
              </a:extLst>
            </p:cNvPr>
            <p:cNvSpPr/>
            <p:nvPr/>
          </p:nvSpPr>
          <p:spPr>
            <a:xfrm>
              <a:off x="2123659" y="1332473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7" name="Freeform: Shape 196">
              <a:extLst>
                <a:ext uri="{FF2B5EF4-FFF2-40B4-BE49-F238E27FC236}">
                  <a16:creationId xmlns:a16="http://schemas.microsoft.com/office/drawing/2014/main" id="{40CBF25D-0916-5548-9EB1-015C7F52BE6D}"/>
                </a:ext>
              </a:extLst>
            </p:cNvPr>
            <p:cNvSpPr/>
            <p:nvPr/>
          </p:nvSpPr>
          <p:spPr>
            <a:xfrm>
              <a:off x="2186043" y="1332473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8" name="Freeform: Shape 197">
              <a:extLst>
                <a:ext uri="{FF2B5EF4-FFF2-40B4-BE49-F238E27FC236}">
                  <a16:creationId xmlns:a16="http://schemas.microsoft.com/office/drawing/2014/main" id="{E6077945-69FA-AC7D-E329-66FEF9C3F911}"/>
                </a:ext>
              </a:extLst>
            </p:cNvPr>
            <p:cNvSpPr/>
            <p:nvPr/>
          </p:nvSpPr>
          <p:spPr>
            <a:xfrm>
              <a:off x="2248594" y="1332473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9" name="Freeform: Shape 198">
              <a:extLst>
                <a:ext uri="{FF2B5EF4-FFF2-40B4-BE49-F238E27FC236}">
                  <a16:creationId xmlns:a16="http://schemas.microsoft.com/office/drawing/2014/main" id="{BC914BBE-3A3F-329B-F07E-29F3E9D3D6EA}"/>
                </a:ext>
              </a:extLst>
            </p:cNvPr>
            <p:cNvSpPr/>
            <p:nvPr/>
          </p:nvSpPr>
          <p:spPr>
            <a:xfrm>
              <a:off x="2435747" y="13324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0" name="Freeform: Shape 199">
              <a:extLst>
                <a:ext uri="{FF2B5EF4-FFF2-40B4-BE49-F238E27FC236}">
                  <a16:creationId xmlns:a16="http://schemas.microsoft.com/office/drawing/2014/main" id="{29FA4FA9-6EF2-0F5E-C220-4E24C75CB599}"/>
                </a:ext>
              </a:extLst>
            </p:cNvPr>
            <p:cNvSpPr/>
            <p:nvPr/>
          </p:nvSpPr>
          <p:spPr>
            <a:xfrm>
              <a:off x="2498132" y="13324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1" name="Freeform: Shape 200">
              <a:extLst>
                <a:ext uri="{FF2B5EF4-FFF2-40B4-BE49-F238E27FC236}">
                  <a16:creationId xmlns:a16="http://schemas.microsoft.com/office/drawing/2014/main" id="{610755D3-9CE5-C3BC-8DC4-89D5566CF462}"/>
                </a:ext>
              </a:extLst>
            </p:cNvPr>
            <p:cNvSpPr/>
            <p:nvPr/>
          </p:nvSpPr>
          <p:spPr>
            <a:xfrm>
              <a:off x="2560516" y="13324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2" name="Freeform: Shape 201">
              <a:extLst>
                <a:ext uri="{FF2B5EF4-FFF2-40B4-BE49-F238E27FC236}">
                  <a16:creationId xmlns:a16="http://schemas.microsoft.com/office/drawing/2014/main" id="{E68A1241-3453-34BA-9FD0-1DC4940689B9}"/>
                </a:ext>
              </a:extLst>
            </p:cNvPr>
            <p:cNvSpPr/>
            <p:nvPr/>
          </p:nvSpPr>
          <p:spPr>
            <a:xfrm>
              <a:off x="2622900" y="13324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3" name="Freeform: Shape 202">
              <a:extLst>
                <a:ext uri="{FF2B5EF4-FFF2-40B4-BE49-F238E27FC236}">
                  <a16:creationId xmlns:a16="http://schemas.microsoft.com/office/drawing/2014/main" id="{58287416-ED45-3367-007E-B9E9626F5A2A}"/>
                </a:ext>
              </a:extLst>
            </p:cNvPr>
            <p:cNvSpPr/>
            <p:nvPr/>
          </p:nvSpPr>
          <p:spPr>
            <a:xfrm>
              <a:off x="2685285" y="13324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4" name="Freeform: Shape 203">
              <a:extLst>
                <a:ext uri="{FF2B5EF4-FFF2-40B4-BE49-F238E27FC236}">
                  <a16:creationId xmlns:a16="http://schemas.microsoft.com/office/drawing/2014/main" id="{8C6077A9-2424-B48F-39C6-E6456EB97126}"/>
                </a:ext>
              </a:extLst>
            </p:cNvPr>
            <p:cNvSpPr/>
            <p:nvPr/>
          </p:nvSpPr>
          <p:spPr>
            <a:xfrm>
              <a:off x="2872438" y="1332473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5" name="Freeform: Shape 204">
              <a:extLst>
                <a:ext uri="{FF2B5EF4-FFF2-40B4-BE49-F238E27FC236}">
                  <a16:creationId xmlns:a16="http://schemas.microsoft.com/office/drawing/2014/main" id="{0EDED5A2-F059-3364-05F5-CABBAF45AC5A}"/>
                </a:ext>
              </a:extLst>
            </p:cNvPr>
            <p:cNvSpPr/>
            <p:nvPr/>
          </p:nvSpPr>
          <p:spPr>
            <a:xfrm>
              <a:off x="2934822" y="1332473"/>
              <a:ext cx="46912" cy="46913"/>
            </a:xfrm>
            <a:custGeom>
              <a:avLst/>
              <a:gdLst>
                <a:gd name="connsiteX0" fmla="*/ 23456 w 46912"/>
                <a:gd name="connsiteY0" fmla="*/ 0 h 46913"/>
                <a:gd name="connsiteX1" fmla="*/ 0 w 46912"/>
                <a:gd name="connsiteY1" fmla="*/ 23457 h 46913"/>
                <a:gd name="connsiteX2" fmla="*/ 23456 w 46912"/>
                <a:gd name="connsiteY2" fmla="*/ 46913 h 46913"/>
                <a:gd name="connsiteX3" fmla="*/ 46913 w 46912"/>
                <a:gd name="connsiteY3" fmla="*/ 23457 h 46913"/>
                <a:gd name="connsiteX4" fmla="*/ 23456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6" y="0"/>
                  </a:moveTo>
                  <a:cubicBezTo>
                    <a:pt x="10480" y="0"/>
                    <a:pt x="0" y="10481"/>
                    <a:pt x="0" y="23457"/>
                  </a:cubicBezTo>
                  <a:cubicBezTo>
                    <a:pt x="0" y="36432"/>
                    <a:pt x="10480" y="46913"/>
                    <a:pt x="23456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6" name="Freeform: Shape 205">
              <a:extLst>
                <a:ext uri="{FF2B5EF4-FFF2-40B4-BE49-F238E27FC236}">
                  <a16:creationId xmlns:a16="http://schemas.microsoft.com/office/drawing/2014/main" id="{6F82146C-0F06-A473-8851-16B6576D2066}"/>
                </a:ext>
              </a:extLst>
            </p:cNvPr>
            <p:cNvSpPr/>
            <p:nvPr/>
          </p:nvSpPr>
          <p:spPr>
            <a:xfrm>
              <a:off x="2997206" y="1332473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7" name="Freeform: Shape 206">
              <a:extLst>
                <a:ext uri="{FF2B5EF4-FFF2-40B4-BE49-F238E27FC236}">
                  <a16:creationId xmlns:a16="http://schemas.microsoft.com/office/drawing/2014/main" id="{6C7D3120-C76F-EC9D-7727-ECD9B2F09181}"/>
                </a:ext>
              </a:extLst>
            </p:cNvPr>
            <p:cNvSpPr/>
            <p:nvPr/>
          </p:nvSpPr>
          <p:spPr>
            <a:xfrm>
              <a:off x="3371679" y="13324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8" name="Freeform: Shape 207">
              <a:extLst>
                <a:ext uri="{FF2B5EF4-FFF2-40B4-BE49-F238E27FC236}">
                  <a16:creationId xmlns:a16="http://schemas.microsoft.com/office/drawing/2014/main" id="{C4916168-E3AD-93F5-EA3E-3ED35C62466C}"/>
                </a:ext>
              </a:extLst>
            </p:cNvPr>
            <p:cNvSpPr/>
            <p:nvPr/>
          </p:nvSpPr>
          <p:spPr>
            <a:xfrm>
              <a:off x="3434063" y="13324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9" name="Freeform: Shape 208">
              <a:extLst>
                <a:ext uri="{FF2B5EF4-FFF2-40B4-BE49-F238E27FC236}">
                  <a16:creationId xmlns:a16="http://schemas.microsoft.com/office/drawing/2014/main" id="{357C820C-14B6-A5D8-59F5-AA4E7AFEE951}"/>
                </a:ext>
              </a:extLst>
            </p:cNvPr>
            <p:cNvSpPr/>
            <p:nvPr/>
          </p:nvSpPr>
          <p:spPr>
            <a:xfrm>
              <a:off x="3496447" y="13324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0" name="Freeform: Shape 209">
              <a:extLst>
                <a:ext uri="{FF2B5EF4-FFF2-40B4-BE49-F238E27FC236}">
                  <a16:creationId xmlns:a16="http://schemas.microsoft.com/office/drawing/2014/main" id="{10051CEC-F3CD-809B-D87D-D6D04CF2CD68}"/>
                </a:ext>
              </a:extLst>
            </p:cNvPr>
            <p:cNvSpPr/>
            <p:nvPr/>
          </p:nvSpPr>
          <p:spPr>
            <a:xfrm>
              <a:off x="3558832" y="13324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1" name="Freeform: Shape 210">
              <a:extLst>
                <a:ext uri="{FF2B5EF4-FFF2-40B4-BE49-F238E27FC236}">
                  <a16:creationId xmlns:a16="http://schemas.microsoft.com/office/drawing/2014/main" id="{2B8C9E9A-249F-8F30-B291-9B0DAF94869F}"/>
                </a:ext>
              </a:extLst>
            </p:cNvPr>
            <p:cNvSpPr/>
            <p:nvPr/>
          </p:nvSpPr>
          <p:spPr>
            <a:xfrm>
              <a:off x="3621216" y="13324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2" name="Freeform: Shape 211">
              <a:extLst>
                <a:ext uri="{FF2B5EF4-FFF2-40B4-BE49-F238E27FC236}">
                  <a16:creationId xmlns:a16="http://schemas.microsoft.com/office/drawing/2014/main" id="{81158CB1-F3E0-50E2-879A-D28BBA98930F}"/>
                </a:ext>
              </a:extLst>
            </p:cNvPr>
            <p:cNvSpPr/>
            <p:nvPr/>
          </p:nvSpPr>
          <p:spPr>
            <a:xfrm>
              <a:off x="3683600" y="13324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3" name="Freeform: Shape 212">
              <a:extLst>
                <a:ext uri="{FF2B5EF4-FFF2-40B4-BE49-F238E27FC236}">
                  <a16:creationId xmlns:a16="http://schemas.microsoft.com/office/drawing/2014/main" id="{E446D624-91BB-75B2-C3D5-588D7E185E81}"/>
                </a:ext>
              </a:extLst>
            </p:cNvPr>
            <p:cNvSpPr/>
            <p:nvPr/>
          </p:nvSpPr>
          <p:spPr>
            <a:xfrm>
              <a:off x="3745985" y="13324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4" name="Freeform: Shape 213">
              <a:extLst>
                <a:ext uri="{FF2B5EF4-FFF2-40B4-BE49-F238E27FC236}">
                  <a16:creationId xmlns:a16="http://schemas.microsoft.com/office/drawing/2014/main" id="{645A1E97-15A7-3990-BC94-35C8DFC36355}"/>
                </a:ext>
              </a:extLst>
            </p:cNvPr>
            <p:cNvSpPr/>
            <p:nvPr/>
          </p:nvSpPr>
          <p:spPr>
            <a:xfrm>
              <a:off x="3808369" y="1332473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7 w 46913"/>
                <a:gd name="connsiteY1" fmla="*/ 46913 h 46913"/>
                <a:gd name="connsiteX2" fmla="*/ 0 w 46913"/>
                <a:gd name="connsiteY2" fmla="*/ 23457 h 46913"/>
                <a:gd name="connsiteX3" fmla="*/ 23457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5" name="Freeform: Shape 214">
              <a:extLst>
                <a:ext uri="{FF2B5EF4-FFF2-40B4-BE49-F238E27FC236}">
                  <a16:creationId xmlns:a16="http://schemas.microsoft.com/office/drawing/2014/main" id="{5FC48C85-8BFC-A062-9859-8508C066E917}"/>
                </a:ext>
              </a:extLst>
            </p:cNvPr>
            <p:cNvSpPr/>
            <p:nvPr/>
          </p:nvSpPr>
          <p:spPr>
            <a:xfrm>
              <a:off x="3870754" y="13324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6" name="Freeform: Shape 215">
              <a:extLst>
                <a:ext uri="{FF2B5EF4-FFF2-40B4-BE49-F238E27FC236}">
                  <a16:creationId xmlns:a16="http://schemas.microsoft.com/office/drawing/2014/main" id="{82593330-AB5E-FFA9-4534-43FA5168253E}"/>
                </a:ext>
              </a:extLst>
            </p:cNvPr>
            <p:cNvSpPr/>
            <p:nvPr/>
          </p:nvSpPr>
          <p:spPr>
            <a:xfrm>
              <a:off x="3933304" y="1332473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7" name="Freeform: Shape 216">
              <a:extLst>
                <a:ext uri="{FF2B5EF4-FFF2-40B4-BE49-F238E27FC236}">
                  <a16:creationId xmlns:a16="http://schemas.microsoft.com/office/drawing/2014/main" id="{9CD44802-8AED-305C-C957-4D33C89CC9AF}"/>
                </a:ext>
              </a:extLst>
            </p:cNvPr>
            <p:cNvSpPr/>
            <p:nvPr/>
          </p:nvSpPr>
          <p:spPr>
            <a:xfrm>
              <a:off x="3995688" y="13324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8" name="Freeform: Shape 217">
              <a:extLst>
                <a:ext uri="{FF2B5EF4-FFF2-40B4-BE49-F238E27FC236}">
                  <a16:creationId xmlns:a16="http://schemas.microsoft.com/office/drawing/2014/main" id="{609C8D99-5122-AD19-CFA3-8DC9BD19F505}"/>
                </a:ext>
              </a:extLst>
            </p:cNvPr>
            <p:cNvSpPr/>
            <p:nvPr/>
          </p:nvSpPr>
          <p:spPr>
            <a:xfrm>
              <a:off x="4058073" y="13324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9" name="Freeform: Shape 218">
              <a:extLst>
                <a:ext uri="{FF2B5EF4-FFF2-40B4-BE49-F238E27FC236}">
                  <a16:creationId xmlns:a16="http://schemas.microsoft.com/office/drawing/2014/main" id="{EA7C55E2-5FBD-D4CB-3C4E-6DB9DB9B5C86}"/>
                </a:ext>
              </a:extLst>
            </p:cNvPr>
            <p:cNvSpPr/>
            <p:nvPr/>
          </p:nvSpPr>
          <p:spPr>
            <a:xfrm>
              <a:off x="4120457" y="13324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0" name="Freeform: Shape 219">
              <a:extLst>
                <a:ext uri="{FF2B5EF4-FFF2-40B4-BE49-F238E27FC236}">
                  <a16:creationId xmlns:a16="http://schemas.microsoft.com/office/drawing/2014/main" id="{9D50288B-3A5E-29E6-85D2-E8CF5A35C2CA}"/>
                </a:ext>
              </a:extLst>
            </p:cNvPr>
            <p:cNvSpPr/>
            <p:nvPr/>
          </p:nvSpPr>
          <p:spPr>
            <a:xfrm>
              <a:off x="4182842" y="1332473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1" name="Freeform: Shape 220">
              <a:extLst>
                <a:ext uri="{FF2B5EF4-FFF2-40B4-BE49-F238E27FC236}">
                  <a16:creationId xmlns:a16="http://schemas.microsoft.com/office/drawing/2014/main" id="{C2E0FF2E-0BA5-2FAA-1C3F-6CC5D9D01744}"/>
                </a:ext>
              </a:extLst>
            </p:cNvPr>
            <p:cNvSpPr/>
            <p:nvPr/>
          </p:nvSpPr>
          <p:spPr>
            <a:xfrm>
              <a:off x="4245226" y="1332473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2" name="Freeform: Shape 221">
              <a:extLst>
                <a:ext uri="{FF2B5EF4-FFF2-40B4-BE49-F238E27FC236}">
                  <a16:creationId xmlns:a16="http://schemas.microsoft.com/office/drawing/2014/main" id="{129E6AE1-C533-FFDA-3C17-F08F613B6178}"/>
                </a:ext>
              </a:extLst>
            </p:cNvPr>
            <p:cNvSpPr/>
            <p:nvPr/>
          </p:nvSpPr>
          <p:spPr>
            <a:xfrm>
              <a:off x="4307610" y="13324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3" name="Freeform: Shape 222">
              <a:extLst>
                <a:ext uri="{FF2B5EF4-FFF2-40B4-BE49-F238E27FC236}">
                  <a16:creationId xmlns:a16="http://schemas.microsoft.com/office/drawing/2014/main" id="{C7302E1A-26E5-C05A-BC1C-0078E63EEC37}"/>
                </a:ext>
              </a:extLst>
            </p:cNvPr>
            <p:cNvSpPr/>
            <p:nvPr/>
          </p:nvSpPr>
          <p:spPr>
            <a:xfrm>
              <a:off x="4369995" y="13324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4" name="Freeform: Shape 223">
              <a:extLst>
                <a:ext uri="{FF2B5EF4-FFF2-40B4-BE49-F238E27FC236}">
                  <a16:creationId xmlns:a16="http://schemas.microsoft.com/office/drawing/2014/main" id="{0183FF10-364E-D9F4-1DE6-C9AFCBA7C8B7}"/>
                </a:ext>
              </a:extLst>
            </p:cNvPr>
            <p:cNvSpPr/>
            <p:nvPr/>
          </p:nvSpPr>
          <p:spPr>
            <a:xfrm>
              <a:off x="4432379" y="13324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5" name="Freeform: Shape 224">
              <a:extLst>
                <a:ext uri="{FF2B5EF4-FFF2-40B4-BE49-F238E27FC236}">
                  <a16:creationId xmlns:a16="http://schemas.microsoft.com/office/drawing/2014/main" id="{B03DCD7C-8A4E-08F9-594F-CD930B257982}"/>
                </a:ext>
              </a:extLst>
            </p:cNvPr>
            <p:cNvSpPr/>
            <p:nvPr/>
          </p:nvSpPr>
          <p:spPr>
            <a:xfrm>
              <a:off x="4494763" y="13324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6" name="Freeform: Shape 225">
              <a:extLst>
                <a:ext uri="{FF2B5EF4-FFF2-40B4-BE49-F238E27FC236}">
                  <a16:creationId xmlns:a16="http://schemas.microsoft.com/office/drawing/2014/main" id="{13B3DAE9-E114-EFAF-B318-7960ED8D1D21}"/>
                </a:ext>
              </a:extLst>
            </p:cNvPr>
            <p:cNvSpPr/>
            <p:nvPr/>
          </p:nvSpPr>
          <p:spPr>
            <a:xfrm>
              <a:off x="4557148" y="13324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7" name="Freeform: Shape 226">
              <a:extLst>
                <a:ext uri="{FF2B5EF4-FFF2-40B4-BE49-F238E27FC236}">
                  <a16:creationId xmlns:a16="http://schemas.microsoft.com/office/drawing/2014/main" id="{7BFB6F04-0DD4-C39A-C590-9706523E9AE4}"/>
                </a:ext>
              </a:extLst>
            </p:cNvPr>
            <p:cNvSpPr/>
            <p:nvPr/>
          </p:nvSpPr>
          <p:spPr>
            <a:xfrm>
              <a:off x="4619532" y="13324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8" name="Freeform: Shape 227">
              <a:extLst>
                <a:ext uri="{FF2B5EF4-FFF2-40B4-BE49-F238E27FC236}">
                  <a16:creationId xmlns:a16="http://schemas.microsoft.com/office/drawing/2014/main" id="{1F9870B2-8ACC-08D5-5E33-2710C1282503}"/>
                </a:ext>
              </a:extLst>
            </p:cNvPr>
            <p:cNvSpPr/>
            <p:nvPr/>
          </p:nvSpPr>
          <p:spPr>
            <a:xfrm>
              <a:off x="4681916" y="13324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9" name="Freeform: Shape 228">
              <a:extLst>
                <a:ext uri="{FF2B5EF4-FFF2-40B4-BE49-F238E27FC236}">
                  <a16:creationId xmlns:a16="http://schemas.microsoft.com/office/drawing/2014/main" id="{F1DCA25A-A8DF-A834-1326-92CF48D4BC61}"/>
                </a:ext>
              </a:extLst>
            </p:cNvPr>
            <p:cNvSpPr/>
            <p:nvPr/>
          </p:nvSpPr>
          <p:spPr>
            <a:xfrm>
              <a:off x="4744467" y="1332473"/>
              <a:ext cx="46912" cy="46913"/>
            </a:xfrm>
            <a:custGeom>
              <a:avLst/>
              <a:gdLst>
                <a:gd name="connsiteX0" fmla="*/ 23457 w 46912"/>
                <a:gd name="connsiteY0" fmla="*/ 0 h 46913"/>
                <a:gd name="connsiteX1" fmla="*/ 0 w 46912"/>
                <a:gd name="connsiteY1" fmla="*/ 23457 h 46913"/>
                <a:gd name="connsiteX2" fmla="*/ 23457 w 46912"/>
                <a:gd name="connsiteY2" fmla="*/ 46913 h 46913"/>
                <a:gd name="connsiteX3" fmla="*/ 46913 w 46912"/>
                <a:gd name="connsiteY3" fmla="*/ 23457 h 46913"/>
                <a:gd name="connsiteX4" fmla="*/ 23457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7" y="0"/>
                  </a:moveTo>
                  <a:cubicBezTo>
                    <a:pt x="10480" y="0"/>
                    <a:pt x="0" y="10481"/>
                    <a:pt x="0" y="23457"/>
                  </a:cubicBezTo>
                  <a:cubicBezTo>
                    <a:pt x="0" y="36432"/>
                    <a:pt x="10480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0" name="Freeform: Shape 229">
              <a:extLst>
                <a:ext uri="{FF2B5EF4-FFF2-40B4-BE49-F238E27FC236}">
                  <a16:creationId xmlns:a16="http://schemas.microsoft.com/office/drawing/2014/main" id="{C38711BA-400E-085B-D7C0-A615A841DBA9}"/>
                </a:ext>
              </a:extLst>
            </p:cNvPr>
            <p:cNvSpPr/>
            <p:nvPr/>
          </p:nvSpPr>
          <p:spPr>
            <a:xfrm>
              <a:off x="4806851" y="1332473"/>
              <a:ext cx="46912" cy="46913"/>
            </a:xfrm>
            <a:custGeom>
              <a:avLst/>
              <a:gdLst>
                <a:gd name="connsiteX0" fmla="*/ 23457 w 46912"/>
                <a:gd name="connsiteY0" fmla="*/ 0 h 46913"/>
                <a:gd name="connsiteX1" fmla="*/ 0 w 46912"/>
                <a:gd name="connsiteY1" fmla="*/ 23457 h 46913"/>
                <a:gd name="connsiteX2" fmla="*/ 23457 w 46912"/>
                <a:gd name="connsiteY2" fmla="*/ 46913 h 46913"/>
                <a:gd name="connsiteX3" fmla="*/ 46913 w 46912"/>
                <a:gd name="connsiteY3" fmla="*/ 23457 h 46913"/>
                <a:gd name="connsiteX4" fmla="*/ 23457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7" y="0"/>
                  </a:moveTo>
                  <a:cubicBezTo>
                    <a:pt x="10480" y="0"/>
                    <a:pt x="0" y="10481"/>
                    <a:pt x="0" y="23457"/>
                  </a:cubicBezTo>
                  <a:cubicBezTo>
                    <a:pt x="0" y="36432"/>
                    <a:pt x="10480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1" name="Freeform: Shape 230">
              <a:extLst>
                <a:ext uri="{FF2B5EF4-FFF2-40B4-BE49-F238E27FC236}">
                  <a16:creationId xmlns:a16="http://schemas.microsoft.com/office/drawing/2014/main" id="{636F1221-0B55-48A7-A56D-D20AF3491D6A}"/>
                </a:ext>
              </a:extLst>
            </p:cNvPr>
            <p:cNvSpPr/>
            <p:nvPr/>
          </p:nvSpPr>
          <p:spPr>
            <a:xfrm>
              <a:off x="4869236" y="1332473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2" name="Freeform: Shape 231">
              <a:extLst>
                <a:ext uri="{FF2B5EF4-FFF2-40B4-BE49-F238E27FC236}">
                  <a16:creationId xmlns:a16="http://schemas.microsoft.com/office/drawing/2014/main" id="{B8F4BCE4-E867-9DCB-B4EF-424FBAA3D435}"/>
                </a:ext>
              </a:extLst>
            </p:cNvPr>
            <p:cNvSpPr/>
            <p:nvPr/>
          </p:nvSpPr>
          <p:spPr>
            <a:xfrm>
              <a:off x="4931620" y="13324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3" name="Freeform: Shape 232">
              <a:extLst>
                <a:ext uri="{FF2B5EF4-FFF2-40B4-BE49-F238E27FC236}">
                  <a16:creationId xmlns:a16="http://schemas.microsoft.com/office/drawing/2014/main" id="{164689F9-EFFF-92FC-0DF5-E574F6F9A896}"/>
                </a:ext>
              </a:extLst>
            </p:cNvPr>
            <p:cNvSpPr/>
            <p:nvPr/>
          </p:nvSpPr>
          <p:spPr>
            <a:xfrm>
              <a:off x="4994004" y="1332473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4" name="Freeform: Shape 233">
              <a:extLst>
                <a:ext uri="{FF2B5EF4-FFF2-40B4-BE49-F238E27FC236}">
                  <a16:creationId xmlns:a16="http://schemas.microsoft.com/office/drawing/2014/main" id="{C71645B3-ED95-B933-B917-3DAE6E42D71F}"/>
                </a:ext>
              </a:extLst>
            </p:cNvPr>
            <p:cNvSpPr/>
            <p:nvPr/>
          </p:nvSpPr>
          <p:spPr>
            <a:xfrm>
              <a:off x="5056389" y="13324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5" name="Freeform: Shape 234">
              <a:extLst>
                <a:ext uri="{FF2B5EF4-FFF2-40B4-BE49-F238E27FC236}">
                  <a16:creationId xmlns:a16="http://schemas.microsoft.com/office/drawing/2014/main" id="{B8CAE9E1-CF6D-7D65-9ABB-183ACC8C601F}"/>
                </a:ext>
              </a:extLst>
            </p:cNvPr>
            <p:cNvSpPr/>
            <p:nvPr/>
          </p:nvSpPr>
          <p:spPr>
            <a:xfrm>
              <a:off x="5118773" y="13324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6" name="Freeform: Shape 235">
              <a:extLst>
                <a:ext uri="{FF2B5EF4-FFF2-40B4-BE49-F238E27FC236}">
                  <a16:creationId xmlns:a16="http://schemas.microsoft.com/office/drawing/2014/main" id="{9401A830-3441-19C6-260A-71819E33DB98}"/>
                </a:ext>
              </a:extLst>
            </p:cNvPr>
            <p:cNvSpPr/>
            <p:nvPr/>
          </p:nvSpPr>
          <p:spPr>
            <a:xfrm>
              <a:off x="5181157" y="1332473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7" name="Freeform: Shape 236">
              <a:extLst>
                <a:ext uri="{FF2B5EF4-FFF2-40B4-BE49-F238E27FC236}">
                  <a16:creationId xmlns:a16="http://schemas.microsoft.com/office/drawing/2014/main" id="{041BECEE-4944-A7F6-07F0-F788E70C3DD1}"/>
                </a:ext>
              </a:extLst>
            </p:cNvPr>
            <p:cNvSpPr/>
            <p:nvPr/>
          </p:nvSpPr>
          <p:spPr>
            <a:xfrm>
              <a:off x="5243542" y="1332473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8" name="Freeform: Shape 237">
              <a:extLst>
                <a:ext uri="{FF2B5EF4-FFF2-40B4-BE49-F238E27FC236}">
                  <a16:creationId xmlns:a16="http://schemas.microsoft.com/office/drawing/2014/main" id="{E39CDF27-AFF4-0904-6C3C-47F04036C532}"/>
                </a:ext>
              </a:extLst>
            </p:cNvPr>
            <p:cNvSpPr/>
            <p:nvPr/>
          </p:nvSpPr>
          <p:spPr>
            <a:xfrm>
              <a:off x="5305926" y="1332473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9" name="Freeform: Shape 238">
              <a:extLst>
                <a:ext uri="{FF2B5EF4-FFF2-40B4-BE49-F238E27FC236}">
                  <a16:creationId xmlns:a16="http://schemas.microsoft.com/office/drawing/2014/main" id="{818B7B16-E20F-2606-6F20-950107F5E6F5}"/>
                </a:ext>
              </a:extLst>
            </p:cNvPr>
            <p:cNvSpPr/>
            <p:nvPr/>
          </p:nvSpPr>
          <p:spPr>
            <a:xfrm>
              <a:off x="5368310" y="13324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0" name="Freeform: Shape 239">
              <a:extLst>
                <a:ext uri="{FF2B5EF4-FFF2-40B4-BE49-F238E27FC236}">
                  <a16:creationId xmlns:a16="http://schemas.microsoft.com/office/drawing/2014/main" id="{2522F9C7-19F6-AC03-7804-EAF8A6F00FA8}"/>
                </a:ext>
              </a:extLst>
            </p:cNvPr>
            <p:cNvSpPr/>
            <p:nvPr/>
          </p:nvSpPr>
          <p:spPr>
            <a:xfrm>
              <a:off x="5430695" y="13324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1" name="Freeform: Shape 240">
              <a:extLst>
                <a:ext uri="{FF2B5EF4-FFF2-40B4-BE49-F238E27FC236}">
                  <a16:creationId xmlns:a16="http://schemas.microsoft.com/office/drawing/2014/main" id="{7A3B7E2D-9A81-6553-26D4-C9D898BAA3B9}"/>
                </a:ext>
              </a:extLst>
            </p:cNvPr>
            <p:cNvSpPr/>
            <p:nvPr/>
          </p:nvSpPr>
          <p:spPr>
            <a:xfrm>
              <a:off x="5493079" y="13324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2" name="Freeform: Shape 241">
              <a:extLst>
                <a:ext uri="{FF2B5EF4-FFF2-40B4-BE49-F238E27FC236}">
                  <a16:creationId xmlns:a16="http://schemas.microsoft.com/office/drawing/2014/main" id="{A1F92129-3294-9733-3D5E-897CFDCC1558}"/>
                </a:ext>
              </a:extLst>
            </p:cNvPr>
            <p:cNvSpPr/>
            <p:nvPr/>
          </p:nvSpPr>
          <p:spPr>
            <a:xfrm>
              <a:off x="5555463" y="13324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3" name="Freeform: Shape 242">
              <a:extLst>
                <a:ext uri="{FF2B5EF4-FFF2-40B4-BE49-F238E27FC236}">
                  <a16:creationId xmlns:a16="http://schemas.microsoft.com/office/drawing/2014/main" id="{8B5782AA-7D97-D442-630F-F6BB501FF19C}"/>
                </a:ext>
              </a:extLst>
            </p:cNvPr>
            <p:cNvSpPr/>
            <p:nvPr/>
          </p:nvSpPr>
          <p:spPr>
            <a:xfrm>
              <a:off x="5618014" y="13324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4" name="Freeform: Shape 243">
              <a:extLst>
                <a:ext uri="{FF2B5EF4-FFF2-40B4-BE49-F238E27FC236}">
                  <a16:creationId xmlns:a16="http://schemas.microsoft.com/office/drawing/2014/main" id="{636D1C5E-7E1E-B523-9A90-CD3D860253F4}"/>
                </a:ext>
              </a:extLst>
            </p:cNvPr>
            <p:cNvSpPr/>
            <p:nvPr/>
          </p:nvSpPr>
          <p:spPr>
            <a:xfrm>
              <a:off x="5680399" y="13324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5" name="Freeform: Shape 244">
              <a:extLst>
                <a:ext uri="{FF2B5EF4-FFF2-40B4-BE49-F238E27FC236}">
                  <a16:creationId xmlns:a16="http://schemas.microsoft.com/office/drawing/2014/main" id="{E2373ACF-6EC7-29B0-8D25-4A3CED242E53}"/>
                </a:ext>
              </a:extLst>
            </p:cNvPr>
            <p:cNvSpPr/>
            <p:nvPr/>
          </p:nvSpPr>
          <p:spPr>
            <a:xfrm>
              <a:off x="5742783" y="13324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6" name="Freeform: Shape 245">
              <a:extLst>
                <a:ext uri="{FF2B5EF4-FFF2-40B4-BE49-F238E27FC236}">
                  <a16:creationId xmlns:a16="http://schemas.microsoft.com/office/drawing/2014/main" id="{87EC583C-E43F-2757-1904-1E0A1B2A3DA6}"/>
                </a:ext>
              </a:extLst>
            </p:cNvPr>
            <p:cNvSpPr/>
            <p:nvPr/>
          </p:nvSpPr>
          <p:spPr>
            <a:xfrm>
              <a:off x="5805167" y="1332473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7 w 46913"/>
                <a:gd name="connsiteY1" fmla="*/ 46913 h 46913"/>
                <a:gd name="connsiteX2" fmla="*/ 0 w 46913"/>
                <a:gd name="connsiteY2" fmla="*/ 23457 h 46913"/>
                <a:gd name="connsiteX3" fmla="*/ 23457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7" name="Freeform: Shape 246">
              <a:extLst>
                <a:ext uri="{FF2B5EF4-FFF2-40B4-BE49-F238E27FC236}">
                  <a16:creationId xmlns:a16="http://schemas.microsoft.com/office/drawing/2014/main" id="{0E9AF695-7863-ADD4-6860-621A0997BFA7}"/>
                </a:ext>
              </a:extLst>
            </p:cNvPr>
            <p:cNvSpPr/>
            <p:nvPr/>
          </p:nvSpPr>
          <p:spPr>
            <a:xfrm>
              <a:off x="5867552" y="13324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8" name="Freeform: Shape 247">
              <a:extLst>
                <a:ext uri="{FF2B5EF4-FFF2-40B4-BE49-F238E27FC236}">
                  <a16:creationId xmlns:a16="http://schemas.microsoft.com/office/drawing/2014/main" id="{8C7DABF2-4153-64DA-3D4B-2AE46B7B8F39}"/>
                </a:ext>
              </a:extLst>
            </p:cNvPr>
            <p:cNvSpPr/>
            <p:nvPr/>
          </p:nvSpPr>
          <p:spPr>
            <a:xfrm>
              <a:off x="5929936" y="1332473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7 w 46913"/>
                <a:gd name="connsiteY1" fmla="*/ 46913 h 46913"/>
                <a:gd name="connsiteX2" fmla="*/ 0 w 46913"/>
                <a:gd name="connsiteY2" fmla="*/ 23457 h 46913"/>
                <a:gd name="connsiteX3" fmla="*/ 23457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9" name="Freeform: Shape 248">
              <a:extLst>
                <a:ext uri="{FF2B5EF4-FFF2-40B4-BE49-F238E27FC236}">
                  <a16:creationId xmlns:a16="http://schemas.microsoft.com/office/drawing/2014/main" id="{2F47E106-6E10-0C69-9EC7-7F5D290C0C3F}"/>
                </a:ext>
              </a:extLst>
            </p:cNvPr>
            <p:cNvSpPr/>
            <p:nvPr/>
          </p:nvSpPr>
          <p:spPr>
            <a:xfrm>
              <a:off x="626269" y="139485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0" name="Freeform: Shape 249">
              <a:extLst>
                <a:ext uri="{FF2B5EF4-FFF2-40B4-BE49-F238E27FC236}">
                  <a16:creationId xmlns:a16="http://schemas.microsoft.com/office/drawing/2014/main" id="{21E70675-4D23-717F-9F73-CEC1CF7D29C3}"/>
                </a:ext>
              </a:extLst>
            </p:cNvPr>
            <p:cNvSpPr/>
            <p:nvPr/>
          </p:nvSpPr>
          <p:spPr>
            <a:xfrm>
              <a:off x="688653" y="139485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1" name="Freeform: Shape 250">
              <a:extLst>
                <a:ext uri="{FF2B5EF4-FFF2-40B4-BE49-F238E27FC236}">
                  <a16:creationId xmlns:a16="http://schemas.microsoft.com/office/drawing/2014/main" id="{9C303F3D-418F-4AB4-49F7-B87224E8685C}"/>
                </a:ext>
              </a:extLst>
            </p:cNvPr>
            <p:cNvSpPr/>
            <p:nvPr/>
          </p:nvSpPr>
          <p:spPr>
            <a:xfrm>
              <a:off x="751037" y="139485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2" name="Freeform: Shape 251">
              <a:extLst>
                <a:ext uri="{FF2B5EF4-FFF2-40B4-BE49-F238E27FC236}">
                  <a16:creationId xmlns:a16="http://schemas.microsoft.com/office/drawing/2014/main" id="{BD8EE571-248F-A454-9674-EC69D29489C0}"/>
                </a:ext>
              </a:extLst>
            </p:cNvPr>
            <p:cNvSpPr/>
            <p:nvPr/>
          </p:nvSpPr>
          <p:spPr>
            <a:xfrm>
              <a:off x="813422" y="1394857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3" name="Freeform: Shape 252">
              <a:extLst>
                <a:ext uri="{FF2B5EF4-FFF2-40B4-BE49-F238E27FC236}">
                  <a16:creationId xmlns:a16="http://schemas.microsoft.com/office/drawing/2014/main" id="{F8BF30E1-E7F3-815A-9A3B-217215DF847C}"/>
                </a:ext>
              </a:extLst>
            </p:cNvPr>
            <p:cNvSpPr/>
            <p:nvPr/>
          </p:nvSpPr>
          <p:spPr>
            <a:xfrm>
              <a:off x="875806" y="1394857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4" name="Freeform: Shape 253">
              <a:extLst>
                <a:ext uri="{FF2B5EF4-FFF2-40B4-BE49-F238E27FC236}">
                  <a16:creationId xmlns:a16="http://schemas.microsoft.com/office/drawing/2014/main" id="{980826D4-B3FE-25DA-F4D0-C706B7BC5015}"/>
                </a:ext>
              </a:extLst>
            </p:cNvPr>
            <p:cNvSpPr/>
            <p:nvPr/>
          </p:nvSpPr>
          <p:spPr>
            <a:xfrm>
              <a:off x="938190" y="139485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6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5" name="Freeform: Shape 254">
              <a:extLst>
                <a:ext uri="{FF2B5EF4-FFF2-40B4-BE49-F238E27FC236}">
                  <a16:creationId xmlns:a16="http://schemas.microsoft.com/office/drawing/2014/main" id="{F70DC0DF-782A-4475-23BF-6D8CC758B17B}"/>
                </a:ext>
              </a:extLst>
            </p:cNvPr>
            <p:cNvSpPr/>
            <p:nvPr/>
          </p:nvSpPr>
          <p:spPr>
            <a:xfrm>
              <a:off x="1000575" y="139485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6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6" name="Freeform: Shape 255">
              <a:extLst>
                <a:ext uri="{FF2B5EF4-FFF2-40B4-BE49-F238E27FC236}">
                  <a16:creationId xmlns:a16="http://schemas.microsoft.com/office/drawing/2014/main" id="{216040F9-48A6-E0F7-8E08-D7F836EC8293}"/>
                </a:ext>
              </a:extLst>
            </p:cNvPr>
            <p:cNvSpPr/>
            <p:nvPr/>
          </p:nvSpPr>
          <p:spPr>
            <a:xfrm>
              <a:off x="1062959" y="139485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6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7" name="Freeform: Shape 256">
              <a:extLst>
                <a:ext uri="{FF2B5EF4-FFF2-40B4-BE49-F238E27FC236}">
                  <a16:creationId xmlns:a16="http://schemas.microsoft.com/office/drawing/2014/main" id="{A1CEAB2A-A559-F100-BB5B-828FD0E24372}"/>
                </a:ext>
              </a:extLst>
            </p:cNvPr>
            <p:cNvSpPr/>
            <p:nvPr/>
          </p:nvSpPr>
          <p:spPr>
            <a:xfrm>
              <a:off x="1125343" y="139485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6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8" name="Freeform: Shape 257">
              <a:extLst>
                <a:ext uri="{FF2B5EF4-FFF2-40B4-BE49-F238E27FC236}">
                  <a16:creationId xmlns:a16="http://schemas.microsoft.com/office/drawing/2014/main" id="{52F15389-BF93-1BED-77AA-E8406F07AF9A}"/>
                </a:ext>
              </a:extLst>
            </p:cNvPr>
            <p:cNvSpPr/>
            <p:nvPr/>
          </p:nvSpPr>
          <p:spPr>
            <a:xfrm>
              <a:off x="1187728" y="1394857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9" name="Freeform: Shape 258">
              <a:extLst>
                <a:ext uri="{FF2B5EF4-FFF2-40B4-BE49-F238E27FC236}">
                  <a16:creationId xmlns:a16="http://schemas.microsoft.com/office/drawing/2014/main" id="{4975B894-4997-30FF-EF0E-5189A3343E33}"/>
                </a:ext>
              </a:extLst>
            </p:cNvPr>
            <p:cNvSpPr/>
            <p:nvPr/>
          </p:nvSpPr>
          <p:spPr>
            <a:xfrm>
              <a:off x="1250112" y="139485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6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0" name="Freeform: Shape 259">
              <a:extLst>
                <a:ext uri="{FF2B5EF4-FFF2-40B4-BE49-F238E27FC236}">
                  <a16:creationId xmlns:a16="http://schemas.microsoft.com/office/drawing/2014/main" id="{D529C158-3FB2-B319-2124-28E62147CE35}"/>
                </a:ext>
              </a:extLst>
            </p:cNvPr>
            <p:cNvSpPr/>
            <p:nvPr/>
          </p:nvSpPr>
          <p:spPr>
            <a:xfrm>
              <a:off x="1312496" y="1394857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1" name="Freeform: Shape 260">
              <a:extLst>
                <a:ext uri="{FF2B5EF4-FFF2-40B4-BE49-F238E27FC236}">
                  <a16:creationId xmlns:a16="http://schemas.microsoft.com/office/drawing/2014/main" id="{7B3E16AF-BBC4-6F11-3B53-80845AFC0153}"/>
                </a:ext>
              </a:extLst>
            </p:cNvPr>
            <p:cNvSpPr/>
            <p:nvPr/>
          </p:nvSpPr>
          <p:spPr>
            <a:xfrm>
              <a:off x="1375047" y="139485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2" name="Freeform: Shape 261">
              <a:extLst>
                <a:ext uri="{FF2B5EF4-FFF2-40B4-BE49-F238E27FC236}">
                  <a16:creationId xmlns:a16="http://schemas.microsoft.com/office/drawing/2014/main" id="{C94AF7DD-5F0B-0F58-DF91-4A0DD921A918}"/>
                </a:ext>
              </a:extLst>
            </p:cNvPr>
            <p:cNvSpPr/>
            <p:nvPr/>
          </p:nvSpPr>
          <p:spPr>
            <a:xfrm>
              <a:off x="1437431" y="139485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3" name="Freeform: Shape 262">
              <a:extLst>
                <a:ext uri="{FF2B5EF4-FFF2-40B4-BE49-F238E27FC236}">
                  <a16:creationId xmlns:a16="http://schemas.microsoft.com/office/drawing/2014/main" id="{7FA3B799-5F1C-2C5A-DF86-C1B228EE10E2}"/>
                </a:ext>
              </a:extLst>
            </p:cNvPr>
            <p:cNvSpPr/>
            <p:nvPr/>
          </p:nvSpPr>
          <p:spPr>
            <a:xfrm>
              <a:off x="1499816" y="139485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4" name="Freeform: Shape 263">
              <a:extLst>
                <a:ext uri="{FF2B5EF4-FFF2-40B4-BE49-F238E27FC236}">
                  <a16:creationId xmlns:a16="http://schemas.microsoft.com/office/drawing/2014/main" id="{EC77625F-3700-8096-DD3A-9B182083E6CC}"/>
                </a:ext>
              </a:extLst>
            </p:cNvPr>
            <p:cNvSpPr/>
            <p:nvPr/>
          </p:nvSpPr>
          <p:spPr>
            <a:xfrm>
              <a:off x="1562200" y="139485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5" name="Freeform: Shape 264">
              <a:extLst>
                <a:ext uri="{FF2B5EF4-FFF2-40B4-BE49-F238E27FC236}">
                  <a16:creationId xmlns:a16="http://schemas.microsoft.com/office/drawing/2014/main" id="{A3A3DB92-EA31-0695-EAF7-EDD9D3A03360}"/>
                </a:ext>
              </a:extLst>
            </p:cNvPr>
            <p:cNvSpPr/>
            <p:nvPr/>
          </p:nvSpPr>
          <p:spPr>
            <a:xfrm>
              <a:off x="1624584" y="139485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6" name="Freeform: Shape 265">
              <a:extLst>
                <a:ext uri="{FF2B5EF4-FFF2-40B4-BE49-F238E27FC236}">
                  <a16:creationId xmlns:a16="http://schemas.microsoft.com/office/drawing/2014/main" id="{08C39297-D5F2-7F02-E6CD-941AF8F732AB}"/>
                </a:ext>
              </a:extLst>
            </p:cNvPr>
            <p:cNvSpPr/>
            <p:nvPr/>
          </p:nvSpPr>
          <p:spPr>
            <a:xfrm>
              <a:off x="1686969" y="139485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6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7" name="Freeform: Shape 266">
              <a:extLst>
                <a:ext uri="{FF2B5EF4-FFF2-40B4-BE49-F238E27FC236}">
                  <a16:creationId xmlns:a16="http://schemas.microsoft.com/office/drawing/2014/main" id="{0245BC1E-F6BA-A052-5274-26CF0BDB8655}"/>
                </a:ext>
              </a:extLst>
            </p:cNvPr>
            <p:cNvSpPr/>
            <p:nvPr/>
          </p:nvSpPr>
          <p:spPr>
            <a:xfrm>
              <a:off x="1749353" y="1394857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6 h 46913"/>
                <a:gd name="connsiteX2" fmla="*/ 23456 w 46913"/>
                <a:gd name="connsiteY2" fmla="*/ 46913 h 46913"/>
                <a:gd name="connsiteX3" fmla="*/ 46913 w 46913"/>
                <a:gd name="connsiteY3" fmla="*/ 23456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6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8" name="Freeform: Shape 267">
              <a:extLst>
                <a:ext uri="{FF2B5EF4-FFF2-40B4-BE49-F238E27FC236}">
                  <a16:creationId xmlns:a16="http://schemas.microsoft.com/office/drawing/2014/main" id="{716E0677-422B-8F60-08F3-8C4A929939A9}"/>
                </a:ext>
              </a:extLst>
            </p:cNvPr>
            <p:cNvSpPr/>
            <p:nvPr/>
          </p:nvSpPr>
          <p:spPr>
            <a:xfrm>
              <a:off x="1811737" y="1394857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9" name="Freeform: Shape 268">
              <a:extLst>
                <a:ext uri="{FF2B5EF4-FFF2-40B4-BE49-F238E27FC236}">
                  <a16:creationId xmlns:a16="http://schemas.microsoft.com/office/drawing/2014/main" id="{68CB7B01-83B6-1EC4-2385-DF88CA3E8AD1}"/>
                </a:ext>
              </a:extLst>
            </p:cNvPr>
            <p:cNvSpPr/>
            <p:nvPr/>
          </p:nvSpPr>
          <p:spPr>
            <a:xfrm>
              <a:off x="2061275" y="1394857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6 h 46913"/>
                <a:gd name="connsiteX2" fmla="*/ 23456 w 46913"/>
                <a:gd name="connsiteY2" fmla="*/ 46913 h 46913"/>
                <a:gd name="connsiteX3" fmla="*/ 46913 w 46913"/>
                <a:gd name="connsiteY3" fmla="*/ 23456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6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0" name="Freeform: Shape 269">
              <a:extLst>
                <a:ext uri="{FF2B5EF4-FFF2-40B4-BE49-F238E27FC236}">
                  <a16:creationId xmlns:a16="http://schemas.microsoft.com/office/drawing/2014/main" id="{E212F6BF-7B92-55EC-A5A8-6984383127B5}"/>
                </a:ext>
              </a:extLst>
            </p:cNvPr>
            <p:cNvSpPr/>
            <p:nvPr/>
          </p:nvSpPr>
          <p:spPr>
            <a:xfrm>
              <a:off x="2123659" y="1394857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1" name="Freeform: Shape 270">
              <a:extLst>
                <a:ext uri="{FF2B5EF4-FFF2-40B4-BE49-F238E27FC236}">
                  <a16:creationId xmlns:a16="http://schemas.microsoft.com/office/drawing/2014/main" id="{0ADBB429-16F2-878D-9B43-FCF5D9B9F6B8}"/>
                </a:ext>
              </a:extLst>
            </p:cNvPr>
            <p:cNvSpPr/>
            <p:nvPr/>
          </p:nvSpPr>
          <p:spPr>
            <a:xfrm>
              <a:off x="2186043" y="1394857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2" name="Freeform: Shape 271">
              <a:extLst>
                <a:ext uri="{FF2B5EF4-FFF2-40B4-BE49-F238E27FC236}">
                  <a16:creationId xmlns:a16="http://schemas.microsoft.com/office/drawing/2014/main" id="{FE72CAC9-99A7-2A93-CC1D-74DFE708F5C7}"/>
                </a:ext>
              </a:extLst>
            </p:cNvPr>
            <p:cNvSpPr/>
            <p:nvPr/>
          </p:nvSpPr>
          <p:spPr>
            <a:xfrm>
              <a:off x="2498132" y="139485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3" name="Freeform: Shape 272">
              <a:extLst>
                <a:ext uri="{FF2B5EF4-FFF2-40B4-BE49-F238E27FC236}">
                  <a16:creationId xmlns:a16="http://schemas.microsoft.com/office/drawing/2014/main" id="{29921314-77B2-27CE-3ED8-42ABE975C3B9}"/>
                </a:ext>
              </a:extLst>
            </p:cNvPr>
            <p:cNvSpPr/>
            <p:nvPr/>
          </p:nvSpPr>
          <p:spPr>
            <a:xfrm>
              <a:off x="2560516" y="139485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4" name="Freeform: Shape 273">
              <a:extLst>
                <a:ext uri="{FF2B5EF4-FFF2-40B4-BE49-F238E27FC236}">
                  <a16:creationId xmlns:a16="http://schemas.microsoft.com/office/drawing/2014/main" id="{EF342368-F9D7-E27F-4B78-9A5C4AE898EE}"/>
                </a:ext>
              </a:extLst>
            </p:cNvPr>
            <p:cNvSpPr/>
            <p:nvPr/>
          </p:nvSpPr>
          <p:spPr>
            <a:xfrm>
              <a:off x="2872438" y="1394857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5" name="Freeform: Shape 274">
              <a:extLst>
                <a:ext uri="{FF2B5EF4-FFF2-40B4-BE49-F238E27FC236}">
                  <a16:creationId xmlns:a16="http://schemas.microsoft.com/office/drawing/2014/main" id="{072FBCFE-D06D-31CB-D3DB-6F34087291AA}"/>
                </a:ext>
              </a:extLst>
            </p:cNvPr>
            <p:cNvSpPr/>
            <p:nvPr/>
          </p:nvSpPr>
          <p:spPr>
            <a:xfrm>
              <a:off x="2934822" y="1394857"/>
              <a:ext cx="46912" cy="46913"/>
            </a:xfrm>
            <a:custGeom>
              <a:avLst/>
              <a:gdLst>
                <a:gd name="connsiteX0" fmla="*/ 23456 w 46912"/>
                <a:gd name="connsiteY0" fmla="*/ 0 h 46913"/>
                <a:gd name="connsiteX1" fmla="*/ 0 w 46912"/>
                <a:gd name="connsiteY1" fmla="*/ 23456 h 46913"/>
                <a:gd name="connsiteX2" fmla="*/ 23456 w 46912"/>
                <a:gd name="connsiteY2" fmla="*/ 46913 h 46913"/>
                <a:gd name="connsiteX3" fmla="*/ 46913 w 46912"/>
                <a:gd name="connsiteY3" fmla="*/ 23456 h 46913"/>
                <a:gd name="connsiteX4" fmla="*/ 23456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6" y="0"/>
                  </a:moveTo>
                  <a:cubicBezTo>
                    <a:pt x="10480" y="0"/>
                    <a:pt x="0" y="10481"/>
                    <a:pt x="0" y="23456"/>
                  </a:cubicBezTo>
                  <a:cubicBezTo>
                    <a:pt x="0" y="36432"/>
                    <a:pt x="10480" y="46913"/>
                    <a:pt x="23456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6" name="Freeform: Shape 275">
              <a:extLst>
                <a:ext uri="{FF2B5EF4-FFF2-40B4-BE49-F238E27FC236}">
                  <a16:creationId xmlns:a16="http://schemas.microsoft.com/office/drawing/2014/main" id="{6B02E610-C3BD-8E45-6B17-5598D6E13F1A}"/>
                </a:ext>
              </a:extLst>
            </p:cNvPr>
            <p:cNvSpPr/>
            <p:nvPr/>
          </p:nvSpPr>
          <p:spPr>
            <a:xfrm>
              <a:off x="3309294" y="1394857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7" name="Freeform: Shape 276">
              <a:extLst>
                <a:ext uri="{FF2B5EF4-FFF2-40B4-BE49-F238E27FC236}">
                  <a16:creationId xmlns:a16="http://schemas.microsoft.com/office/drawing/2014/main" id="{DD8C3CD4-6F30-0889-0E0A-425BB2CD1F48}"/>
                </a:ext>
              </a:extLst>
            </p:cNvPr>
            <p:cNvSpPr/>
            <p:nvPr/>
          </p:nvSpPr>
          <p:spPr>
            <a:xfrm>
              <a:off x="3371679" y="139485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8" name="Freeform: Shape 277">
              <a:extLst>
                <a:ext uri="{FF2B5EF4-FFF2-40B4-BE49-F238E27FC236}">
                  <a16:creationId xmlns:a16="http://schemas.microsoft.com/office/drawing/2014/main" id="{1006C576-33ED-142B-A7F5-1F29D74A2FAF}"/>
                </a:ext>
              </a:extLst>
            </p:cNvPr>
            <p:cNvSpPr/>
            <p:nvPr/>
          </p:nvSpPr>
          <p:spPr>
            <a:xfrm>
              <a:off x="3434063" y="139485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9" name="Freeform: Shape 278">
              <a:extLst>
                <a:ext uri="{FF2B5EF4-FFF2-40B4-BE49-F238E27FC236}">
                  <a16:creationId xmlns:a16="http://schemas.microsoft.com/office/drawing/2014/main" id="{2DECAC16-BD20-A9E0-1DBE-2E23A7651246}"/>
                </a:ext>
              </a:extLst>
            </p:cNvPr>
            <p:cNvSpPr/>
            <p:nvPr/>
          </p:nvSpPr>
          <p:spPr>
            <a:xfrm>
              <a:off x="3558832" y="139485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0" name="Freeform: Shape 279">
              <a:extLst>
                <a:ext uri="{FF2B5EF4-FFF2-40B4-BE49-F238E27FC236}">
                  <a16:creationId xmlns:a16="http://schemas.microsoft.com/office/drawing/2014/main" id="{4734953F-321E-C1C9-6114-783A0F401E51}"/>
                </a:ext>
              </a:extLst>
            </p:cNvPr>
            <p:cNvSpPr/>
            <p:nvPr/>
          </p:nvSpPr>
          <p:spPr>
            <a:xfrm>
              <a:off x="3621216" y="139485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1" name="Freeform: Shape 280">
              <a:extLst>
                <a:ext uri="{FF2B5EF4-FFF2-40B4-BE49-F238E27FC236}">
                  <a16:creationId xmlns:a16="http://schemas.microsoft.com/office/drawing/2014/main" id="{C6E3D287-DC28-EDD3-3D5D-12AEF8D3D390}"/>
                </a:ext>
              </a:extLst>
            </p:cNvPr>
            <p:cNvSpPr/>
            <p:nvPr/>
          </p:nvSpPr>
          <p:spPr>
            <a:xfrm>
              <a:off x="3683600" y="139485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2" name="Freeform: Shape 281">
              <a:extLst>
                <a:ext uri="{FF2B5EF4-FFF2-40B4-BE49-F238E27FC236}">
                  <a16:creationId xmlns:a16="http://schemas.microsoft.com/office/drawing/2014/main" id="{DA305170-35E2-8D17-3FD7-764DCEE6DD0B}"/>
                </a:ext>
              </a:extLst>
            </p:cNvPr>
            <p:cNvSpPr/>
            <p:nvPr/>
          </p:nvSpPr>
          <p:spPr>
            <a:xfrm>
              <a:off x="3745985" y="139485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3" name="Freeform: Shape 282">
              <a:extLst>
                <a:ext uri="{FF2B5EF4-FFF2-40B4-BE49-F238E27FC236}">
                  <a16:creationId xmlns:a16="http://schemas.microsoft.com/office/drawing/2014/main" id="{76A23175-728C-4223-B633-1A4A311548EC}"/>
                </a:ext>
              </a:extLst>
            </p:cNvPr>
            <p:cNvSpPr/>
            <p:nvPr/>
          </p:nvSpPr>
          <p:spPr>
            <a:xfrm>
              <a:off x="3808369" y="1394857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4" name="Freeform: Shape 283">
              <a:extLst>
                <a:ext uri="{FF2B5EF4-FFF2-40B4-BE49-F238E27FC236}">
                  <a16:creationId xmlns:a16="http://schemas.microsoft.com/office/drawing/2014/main" id="{E57B1C93-C5D9-7C40-1BF4-704E1E060E8F}"/>
                </a:ext>
              </a:extLst>
            </p:cNvPr>
            <p:cNvSpPr/>
            <p:nvPr/>
          </p:nvSpPr>
          <p:spPr>
            <a:xfrm>
              <a:off x="3870754" y="139485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5" name="Freeform: Shape 284">
              <a:extLst>
                <a:ext uri="{FF2B5EF4-FFF2-40B4-BE49-F238E27FC236}">
                  <a16:creationId xmlns:a16="http://schemas.microsoft.com/office/drawing/2014/main" id="{918C4548-86AF-89E9-DC9B-D2CC3963D874}"/>
                </a:ext>
              </a:extLst>
            </p:cNvPr>
            <p:cNvSpPr/>
            <p:nvPr/>
          </p:nvSpPr>
          <p:spPr>
            <a:xfrm>
              <a:off x="3933304" y="1394857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6" name="Freeform: Shape 285">
              <a:extLst>
                <a:ext uri="{FF2B5EF4-FFF2-40B4-BE49-F238E27FC236}">
                  <a16:creationId xmlns:a16="http://schemas.microsoft.com/office/drawing/2014/main" id="{43C6D5A3-D167-0267-25F8-CCE3184EED89}"/>
                </a:ext>
              </a:extLst>
            </p:cNvPr>
            <p:cNvSpPr/>
            <p:nvPr/>
          </p:nvSpPr>
          <p:spPr>
            <a:xfrm>
              <a:off x="3995688" y="139485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7" name="Freeform: Shape 286">
              <a:extLst>
                <a:ext uri="{FF2B5EF4-FFF2-40B4-BE49-F238E27FC236}">
                  <a16:creationId xmlns:a16="http://schemas.microsoft.com/office/drawing/2014/main" id="{0B4DE1F5-4ACB-6621-5FAA-B5CD80F8975D}"/>
                </a:ext>
              </a:extLst>
            </p:cNvPr>
            <p:cNvSpPr/>
            <p:nvPr/>
          </p:nvSpPr>
          <p:spPr>
            <a:xfrm>
              <a:off x="4058073" y="139485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8" name="Freeform: Shape 287">
              <a:extLst>
                <a:ext uri="{FF2B5EF4-FFF2-40B4-BE49-F238E27FC236}">
                  <a16:creationId xmlns:a16="http://schemas.microsoft.com/office/drawing/2014/main" id="{F44F3D87-3363-4161-9D6D-97A117D1597B}"/>
                </a:ext>
              </a:extLst>
            </p:cNvPr>
            <p:cNvSpPr/>
            <p:nvPr/>
          </p:nvSpPr>
          <p:spPr>
            <a:xfrm>
              <a:off x="4120457" y="139485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9" name="Freeform: Shape 288">
              <a:extLst>
                <a:ext uri="{FF2B5EF4-FFF2-40B4-BE49-F238E27FC236}">
                  <a16:creationId xmlns:a16="http://schemas.microsoft.com/office/drawing/2014/main" id="{35DFEE1C-3965-6A03-2A03-820394359FC7}"/>
                </a:ext>
              </a:extLst>
            </p:cNvPr>
            <p:cNvSpPr/>
            <p:nvPr/>
          </p:nvSpPr>
          <p:spPr>
            <a:xfrm>
              <a:off x="4182842" y="1394857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0" name="Freeform: Shape 289">
              <a:extLst>
                <a:ext uri="{FF2B5EF4-FFF2-40B4-BE49-F238E27FC236}">
                  <a16:creationId xmlns:a16="http://schemas.microsoft.com/office/drawing/2014/main" id="{545F1239-712E-E43A-9120-EE2E22A53456}"/>
                </a:ext>
              </a:extLst>
            </p:cNvPr>
            <p:cNvSpPr/>
            <p:nvPr/>
          </p:nvSpPr>
          <p:spPr>
            <a:xfrm>
              <a:off x="4245226" y="1394857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1" name="Freeform: Shape 290">
              <a:extLst>
                <a:ext uri="{FF2B5EF4-FFF2-40B4-BE49-F238E27FC236}">
                  <a16:creationId xmlns:a16="http://schemas.microsoft.com/office/drawing/2014/main" id="{7F74F404-EC2A-0447-FAB1-AEBF46F1F7B5}"/>
                </a:ext>
              </a:extLst>
            </p:cNvPr>
            <p:cNvSpPr/>
            <p:nvPr/>
          </p:nvSpPr>
          <p:spPr>
            <a:xfrm>
              <a:off x="4307610" y="139485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2" name="Freeform: Shape 291">
              <a:extLst>
                <a:ext uri="{FF2B5EF4-FFF2-40B4-BE49-F238E27FC236}">
                  <a16:creationId xmlns:a16="http://schemas.microsoft.com/office/drawing/2014/main" id="{69E457A6-0B2F-C1B8-9536-CBD51851E293}"/>
                </a:ext>
              </a:extLst>
            </p:cNvPr>
            <p:cNvSpPr/>
            <p:nvPr/>
          </p:nvSpPr>
          <p:spPr>
            <a:xfrm>
              <a:off x="4369995" y="139485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3" name="Freeform: Shape 292">
              <a:extLst>
                <a:ext uri="{FF2B5EF4-FFF2-40B4-BE49-F238E27FC236}">
                  <a16:creationId xmlns:a16="http://schemas.microsoft.com/office/drawing/2014/main" id="{63D8B0BE-D320-0FE0-5595-5EA2EBE6216D}"/>
                </a:ext>
              </a:extLst>
            </p:cNvPr>
            <p:cNvSpPr/>
            <p:nvPr/>
          </p:nvSpPr>
          <p:spPr>
            <a:xfrm>
              <a:off x="4432379" y="139485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4" name="Freeform: Shape 293">
              <a:extLst>
                <a:ext uri="{FF2B5EF4-FFF2-40B4-BE49-F238E27FC236}">
                  <a16:creationId xmlns:a16="http://schemas.microsoft.com/office/drawing/2014/main" id="{CAC8D310-564A-EE93-0967-2CB29AD362CD}"/>
                </a:ext>
              </a:extLst>
            </p:cNvPr>
            <p:cNvSpPr/>
            <p:nvPr/>
          </p:nvSpPr>
          <p:spPr>
            <a:xfrm>
              <a:off x="4494763" y="139485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5" name="Freeform: Shape 294">
              <a:extLst>
                <a:ext uri="{FF2B5EF4-FFF2-40B4-BE49-F238E27FC236}">
                  <a16:creationId xmlns:a16="http://schemas.microsoft.com/office/drawing/2014/main" id="{AA451F9A-8EBF-121E-785C-3078DDE4D843}"/>
                </a:ext>
              </a:extLst>
            </p:cNvPr>
            <p:cNvSpPr/>
            <p:nvPr/>
          </p:nvSpPr>
          <p:spPr>
            <a:xfrm>
              <a:off x="4557148" y="139485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6" name="Freeform: Shape 295">
              <a:extLst>
                <a:ext uri="{FF2B5EF4-FFF2-40B4-BE49-F238E27FC236}">
                  <a16:creationId xmlns:a16="http://schemas.microsoft.com/office/drawing/2014/main" id="{C359C406-96EC-791A-9FA0-35730BBA7484}"/>
                </a:ext>
              </a:extLst>
            </p:cNvPr>
            <p:cNvSpPr/>
            <p:nvPr/>
          </p:nvSpPr>
          <p:spPr>
            <a:xfrm>
              <a:off x="4619532" y="139485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7" name="Freeform: Shape 296">
              <a:extLst>
                <a:ext uri="{FF2B5EF4-FFF2-40B4-BE49-F238E27FC236}">
                  <a16:creationId xmlns:a16="http://schemas.microsoft.com/office/drawing/2014/main" id="{727D9BCE-35D6-3D89-E7A6-F700BFE5E813}"/>
                </a:ext>
              </a:extLst>
            </p:cNvPr>
            <p:cNvSpPr/>
            <p:nvPr/>
          </p:nvSpPr>
          <p:spPr>
            <a:xfrm>
              <a:off x="4681916" y="139485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8" name="Freeform: Shape 297">
              <a:extLst>
                <a:ext uri="{FF2B5EF4-FFF2-40B4-BE49-F238E27FC236}">
                  <a16:creationId xmlns:a16="http://schemas.microsoft.com/office/drawing/2014/main" id="{C9EB0229-80FB-A3D2-3D06-D3152B156132}"/>
                </a:ext>
              </a:extLst>
            </p:cNvPr>
            <p:cNvSpPr/>
            <p:nvPr/>
          </p:nvSpPr>
          <p:spPr>
            <a:xfrm>
              <a:off x="4744467" y="1394857"/>
              <a:ext cx="46912" cy="46913"/>
            </a:xfrm>
            <a:custGeom>
              <a:avLst/>
              <a:gdLst>
                <a:gd name="connsiteX0" fmla="*/ 23457 w 46912"/>
                <a:gd name="connsiteY0" fmla="*/ 0 h 46913"/>
                <a:gd name="connsiteX1" fmla="*/ 0 w 46912"/>
                <a:gd name="connsiteY1" fmla="*/ 23456 h 46913"/>
                <a:gd name="connsiteX2" fmla="*/ 23457 w 46912"/>
                <a:gd name="connsiteY2" fmla="*/ 46913 h 46913"/>
                <a:gd name="connsiteX3" fmla="*/ 46913 w 46912"/>
                <a:gd name="connsiteY3" fmla="*/ 23456 h 46913"/>
                <a:gd name="connsiteX4" fmla="*/ 23457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7" y="0"/>
                  </a:moveTo>
                  <a:cubicBezTo>
                    <a:pt x="10480" y="0"/>
                    <a:pt x="0" y="10481"/>
                    <a:pt x="0" y="23456"/>
                  </a:cubicBezTo>
                  <a:cubicBezTo>
                    <a:pt x="0" y="36432"/>
                    <a:pt x="10480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9" name="Freeform: Shape 298">
              <a:extLst>
                <a:ext uri="{FF2B5EF4-FFF2-40B4-BE49-F238E27FC236}">
                  <a16:creationId xmlns:a16="http://schemas.microsoft.com/office/drawing/2014/main" id="{8444C560-2C69-0BC8-135E-7D3497EC5DB2}"/>
                </a:ext>
              </a:extLst>
            </p:cNvPr>
            <p:cNvSpPr/>
            <p:nvPr/>
          </p:nvSpPr>
          <p:spPr>
            <a:xfrm>
              <a:off x="4806851" y="1394857"/>
              <a:ext cx="46912" cy="46913"/>
            </a:xfrm>
            <a:custGeom>
              <a:avLst/>
              <a:gdLst>
                <a:gd name="connsiteX0" fmla="*/ 23457 w 46912"/>
                <a:gd name="connsiteY0" fmla="*/ 0 h 46913"/>
                <a:gd name="connsiteX1" fmla="*/ 0 w 46912"/>
                <a:gd name="connsiteY1" fmla="*/ 23456 h 46913"/>
                <a:gd name="connsiteX2" fmla="*/ 23457 w 46912"/>
                <a:gd name="connsiteY2" fmla="*/ 46913 h 46913"/>
                <a:gd name="connsiteX3" fmla="*/ 46913 w 46912"/>
                <a:gd name="connsiteY3" fmla="*/ 23456 h 46913"/>
                <a:gd name="connsiteX4" fmla="*/ 23457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7" y="0"/>
                  </a:moveTo>
                  <a:cubicBezTo>
                    <a:pt x="10480" y="0"/>
                    <a:pt x="0" y="10481"/>
                    <a:pt x="0" y="23456"/>
                  </a:cubicBezTo>
                  <a:cubicBezTo>
                    <a:pt x="0" y="36432"/>
                    <a:pt x="10480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0" name="Freeform: Shape 299">
              <a:extLst>
                <a:ext uri="{FF2B5EF4-FFF2-40B4-BE49-F238E27FC236}">
                  <a16:creationId xmlns:a16="http://schemas.microsoft.com/office/drawing/2014/main" id="{D8260969-9D1D-EE46-694D-28BB5380CDC3}"/>
                </a:ext>
              </a:extLst>
            </p:cNvPr>
            <p:cNvSpPr/>
            <p:nvPr/>
          </p:nvSpPr>
          <p:spPr>
            <a:xfrm>
              <a:off x="4869236" y="1394857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1" name="Freeform: Shape 300">
              <a:extLst>
                <a:ext uri="{FF2B5EF4-FFF2-40B4-BE49-F238E27FC236}">
                  <a16:creationId xmlns:a16="http://schemas.microsoft.com/office/drawing/2014/main" id="{1AE72AAC-6053-24A5-C928-55ACB85539CB}"/>
                </a:ext>
              </a:extLst>
            </p:cNvPr>
            <p:cNvSpPr/>
            <p:nvPr/>
          </p:nvSpPr>
          <p:spPr>
            <a:xfrm>
              <a:off x="4931620" y="139485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2" name="Freeform: Shape 301">
              <a:extLst>
                <a:ext uri="{FF2B5EF4-FFF2-40B4-BE49-F238E27FC236}">
                  <a16:creationId xmlns:a16="http://schemas.microsoft.com/office/drawing/2014/main" id="{55F29518-2F3E-C229-CEC3-D1E5D668A6EB}"/>
                </a:ext>
              </a:extLst>
            </p:cNvPr>
            <p:cNvSpPr/>
            <p:nvPr/>
          </p:nvSpPr>
          <p:spPr>
            <a:xfrm>
              <a:off x="4994004" y="1394857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3" name="Freeform: Shape 302">
              <a:extLst>
                <a:ext uri="{FF2B5EF4-FFF2-40B4-BE49-F238E27FC236}">
                  <a16:creationId xmlns:a16="http://schemas.microsoft.com/office/drawing/2014/main" id="{3B3227F2-31CA-F393-3E3B-7C7605F5701A}"/>
                </a:ext>
              </a:extLst>
            </p:cNvPr>
            <p:cNvSpPr/>
            <p:nvPr/>
          </p:nvSpPr>
          <p:spPr>
            <a:xfrm>
              <a:off x="5056389" y="139485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4" name="Freeform: Shape 303">
              <a:extLst>
                <a:ext uri="{FF2B5EF4-FFF2-40B4-BE49-F238E27FC236}">
                  <a16:creationId xmlns:a16="http://schemas.microsoft.com/office/drawing/2014/main" id="{63F625AF-0025-CE13-4448-0660DFF5EDC9}"/>
                </a:ext>
              </a:extLst>
            </p:cNvPr>
            <p:cNvSpPr/>
            <p:nvPr/>
          </p:nvSpPr>
          <p:spPr>
            <a:xfrm>
              <a:off x="5118773" y="139485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5" name="Freeform: Shape 304">
              <a:extLst>
                <a:ext uri="{FF2B5EF4-FFF2-40B4-BE49-F238E27FC236}">
                  <a16:creationId xmlns:a16="http://schemas.microsoft.com/office/drawing/2014/main" id="{D1179E4F-2EEB-24B5-8FAF-612B3183C0E2}"/>
                </a:ext>
              </a:extLst>
            </p:cNvPr>
            <p:cNvSpPr/>
            <p:nvPr/>
          </p:nvSpPr>
          <p:spPr>
            <a:xfrm>
              <a:off x="5181157" y="1394857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6" name="Freeform: Shape 305">
              <a:extLst>
                <a:ext uri="{FF2B5EF4-FFF2-40B4-BE49-F238E27FC236}">
                  <a16:creationId xmlns:a16="http://schemas.microsoft.com/office/drawing/2014/main" id="{B9622793-BA5F-31E9-E019-7D8AEB501B51}"/>
                </a:ext>
              </a:extLst>
            </p:cNvPr>
            <p:cNvSpPr/>
            <p:nvPr/>
          </p:nvSpPr>
          <p:spPr>
            <a:xfrm>
              <a:off x="5243542" y="1394857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7" name="Freeform: Shape 306">
              <a:extLst>
                <a:ext uri="{FF2B5EF4-FFF2-40B4-BE49-F238E27FC236}">
                  <a16:creationId xmlns:a16="http://schemas.microsoft.com/office/drawing/2014/main" id="{FC49BBC5-BDB4-FA42-297C-2EFB2F96B528}"/>
                </a:ext>
              </a:extLst>
            </p:cNvPr>
            <p:cNvSpPr/>
            <p:nvPr/>
          </p:nvSpPr>
          <p:spPr>
            <a:xfrm>
              <a:off x="5305926" y="1394857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8" name="Freeform: Shape 307">
              <a:extLst>
                <a:ext uri="{FF2B5EF4-FFF2-40B4-BE49-F238E27FC236}">
                  <a16:creationId xmlns:a16="http://schemas.microsoft.com/office/drawing/2014/main" id="{ECC462CE-7760-6A42-C7FD-B0727A3677E5}"/>
                </a:ext>
              </a:extLst>
            </p:cNvPr>
            <p:cNvSpPr/>
            <p:nvPr/>
          </p:nvSpPr>
          <p:spPr>
            <a:xfrm>
              <a:off x="5368310" y="139485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9" name="Freeform: Shape 308">
              <a:extLst>
                <a:ext uri="{FF2B5EF4-FFF2-40B4-BE49-F238E27FC236}">
                  <a16:creationId xmlns:a16="http://schemas.microsoft.com/office/drawing/2014/main" id="{88642E85-5AB9-B2DD-B739-549934DA6130}"/>
                </a:ext>
              </a:extLst>
            </p:cNvPr>
            <p:cNvSpPr/>
            <p:nvPr/>
          </p:nvSpPr>
          <p:spPr>
            <a:xfrm>
              <a:off x="5430695" y="139485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0" name="Freeform: Shape 309">
              <a:extLst>
                <a:ext uri="{FF2B5EF4-FFF2-40B4-BE49-F238E27FC236}">
                  <a16:creationId xmlns:a16="http://schemas.microsoft.com/office/drawing/2014/main" id="{2D7DDC19-8A0D-3A05-97D0-DDDF239807DA}"/>
                </a:ext>
              </a:extLst>
            </p:cNvPr>
            <p:cNvSpPr/>
            <p:nvPr/>
          </p:nvSpPr>
          <p:spPr>
            <a:xfrm>
              <a:off x="5493079" y="139485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1" name="Freeform: Shape 310">
              <a:extLst>
                <a:ext uri="{FF2B5EF4-FFF2-40B4-BE49-F238E27FC236}">
                  <a16:creationId xmlns:a16="http://schemas.microsoft.com/office/drawing/2014/main" id="{418C67B1-2C6B-CF1A-A9D0-3D839CE69FAC}"/>
                </a:ext>
              </a:extLst>
            </p:cNvPr>
            <p:cNvSpPr/>
            <p:nvPr/>
          </p:nvSpPr>
          <p:spPr>
            <a:xfrm>
              <a:off x="5555463" y="139485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2" name="Freeform: Shape 311">
              <a:extLst>
                <a:ext uri="{FF2B5EF4-FFF2-40B4-BE49-F238E27FC236}">
                  <a16:creationId xmlns:a16="http://schemas.microsoft.com/office/drawing/2014/main" id="{5E3DEA1D-EEE3-86A3-9400-382969F140C6}"/>
                </a:ext>
              </a:extLst>
            </p:cNvPr>
            <p:cNvSpPr/>
            <p:nvPr/>
          </p:nvSpPr>
          <p:spPr>
            <a:xfrm>
              <a:off x="5618014" y="139485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3" name="Freeform: Shape 312">
              <a:extLst>
                <a:ext uri="{FF2B5EF4-FFF2-40B4-BE49-F238E27FC236}">
                  <a16:creationId xmlns:a16="http://schemas.microsoft.com/office/drawing/2014/main" id="{94EE85AF-71EF-E27A-AAD7-EAFF2A89B3DB}"/>
                </a:ext>
              </a:extLst>
            </p:cNvPr>
            <p:cNvSpPr/>
            <p:nvPr/>
          </p:nvSpPr>
          <p:spPr>
            <a:xfrm>
              <a:off x="5680399" y="139485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4" name="Freeform: Shape 313">
              <a:extLst>
                <a:ext uri="{FF2B5EF4-FFF2-40B4-BE49-F238E27FC236}">
                  <a16:creationId xmlns:a16="http://schemas.microsoft.com/office/drawing/2014/main" id="{D612507A-F572-1AEF-A701-B4DBEC1E406B}"/>
                </a:ext>
              </a:extLst>
            </p:cNvPr>
            <p:cNvSpPr/>
            <p:nvPr/>
          </p:nvSpPr>
          <p:spPr>
            <a:xfrm>
              <a:off x="5742783" y="139485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5" name="Freeform: Shape 314">
              <a:extLst>
                <a:ext uri="{FF2B5EF4-FFF2-40B4-BE49-F238E27FC236}">
                  <a16:creationId xmlns:a16="http://schemas.microsoft.com/office/drawing/2014/main" id="{812D0EBF-5852-DED0-8F58-AB243C17A7B2}"/>
                </a:ext>
              </a:extLst>
            </p:cNvPr>
            <p:cNvSpPr/>
            <p:nvPr/>
          </p:nvSpPr>
          <p:spPr>
            <a:xfrm>
              <a:off x="5805167" y="1394857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6" name="Freeform: Shape 315">
              <a:extLst>
                <a:ext uri="{FF2B5EF4-FFF2-40B4-BE49-F238E27FC236}">
                  <a16:creationId xmlns:a16="http://schemas.microsoft.com/office/drawing/2014/main" id="{92EAC625-1BCA-FEF3-4C33-C05B4102FAE7}"/>
                </a:ext>
              </a:extLst>
            </p:cNvPr>
            <p:cNvSpPr/>
            <p:nvPr/>
          </p:nvSpPr>
          <p:spPr>
            <a:xfrm>
              <a:off x="5867552" y="139485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7" name="Freeform: Shape 316">
              <a:extLst>
                <a:ext uri="{FF2B5EF4-FFF2-40B4-BE49-F238E27FC236}">
                  <a16:creationId xmlns:a16="http://schemas.microsoft.com/office/drawing/2014/main" id="{7B04FE5F-5C25-6034-65B2-8DC84F11DA05}"/>
                </a:ext>
              </a:extLst>
            </p:cNvPr>
            <p:cNvSpPr/>
            <p:nvPr/>
          </p:nvSpPr>
          <p:spPr>
            <a:xfrm>
              <a:off x="626269" y="1457242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8" name="Freeform: Shape 317">
              <a:extLst>
                <a:ext uri="{FF2B5EF4-FFF2-40B4-BE49-F238E27FC236}">
                  <a16:creationId xmlns:a16="http://schemas.microsoft.com/office/drawing/2014/main" id="{7B11F7DD-2B32-CCFF-B139-461027E446D1}"/>
                </a:ext>
              </a:extLst>
            </p:cNvPr>
            <p:cNvSpPr/>
            <p:nvPr/>
          </p:nvSpPr>
          <p:spPr>
            <a:xfrm>
              <a:off x="688653" y="1457242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9" name="Freeform: Shape 318">
              <a:extLst>
                <a:ext uri="{FF2B5EF4-FFF2-40B4-BE49-F238E27FC236}">
                  <a16:creationId xmlns:a16="http://schemas.microsoft.com/office/drawing/2014/main" id="{A453DE62-6AFC-072D-6946-713E5F8CFE2C}"/>
                </a:ext>
              </a:extLst>
            </p:cNvPr>
            <p:cNvSpPr/>
            <p:nvPr/>
          </p:nvSpPr>
          <p:spPr>
            <a:xfrm>
              <a:off x="751037" y="1457242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0" name="Freeform: Shape 319">
              <a:extLst>
                <a:ext uri="{FF2B5EF4-FFF2-40B4-BE49-F238E27FC236}">
                  <a16:creationId xmlns:a16="http://schemas.microsoft.com/office/drawing/2014/main" id="{68272D91-4CFD-685C-A1E3-86F1C3420457}"/>
                </a:ext>
              </a:extLst>
            </p:cNvPr>
            <p:cNvSpPr/>
            <p:nvPr/>
          </p:nvSpPr>
          <p:spPr>
            <a:xfrm>
              <a:off x="813422" y="1457242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1" name="Freeform: Shape 320">
              <a:extLst>
                <a:ext uri="{FF2B5EF4-FFF2-40B4-BE49-F238E27FC236}">
                  <a16:creationId xmlns:a16="http://schemas.microsoft.com/office/drawing/2014/main" id="{58649C23-3963-F4C6-95A4-B5482113EA33}"/>
                </a:ext>
              </a:extLst>
            </p:cNvPr>
            <p:cNvSpPr/>
            <p:nvPr/>
          </p:nvSpPr>
          <p:spPr>
            <a:xfrm>
              <a:off x="875806" y="1457242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2" name="Freeform: Shape 321">
              <a:extLst>
                <a:ext uri="{FF2B5EF4-FFF2-40B4-BE49-F238E27FC236}">
                  <a16:creationId xmlns:a16="http://schemas.microsoft.com/office/drawing/2014/main" id="{8800B029-08E5-F7E4-27C4-6DC1B9A827F7}"/>
                </a:ext>
              </a:extLst>
            </p:cNvPr>
            <p:cNvSpPr/>
            <p:nvPr/>
          </p:nvSpPr>
          <p:spPr>
            <a:xfrm>
              <a:off x="938190" y="1457242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3" name="Freeform: Shape 322">
              <a:extLst>
                <a:ext uri="{FF2B5EF4-FFF2-40B4-BE49-F238E27FC236}">
                  <a16:creationId xmlns:a16="http://schemas.microsoft.com/office/drawing/2014/main" id="{183516BF-4F74-964F-09BC-FD9EEE3C0676}"/>
                </a:ext>
              </a:extLst>
            </p:cNvPr>
            <p:cNvSpPr/>
            <p:nvPr/>
          </p:nvSpPr>
          <p:spPr>
            <a:xfrm>
              <a:off x="1000575" y="1457242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4" name="Freeform: Shape 323">
              <a:extLst>
                <a:ext uri="{FF2B5EF4-FFF2-40B4-BE49-F238E27FC236}">
                  <a16:creationId xmlns:a16="http://schemas.microsoft.com/office/drawing/2014/main" id="{CA979F2B-63D6-BC84-6F17-41B8A069930E}"/>
                </a:ext>
              </a:extLst>
            </p:cNvPr>
            <p:cNvSpPr/>
            <p:nvPr/>
          </p:nvSpPr>
          <p:spPr>
            <a:xfrm>
              <a:off x="1062959" y="1457242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5" name="Freeform: Shape 324">
              <a:extLst>
                <a:ext uri="{FF2B5EF4-FFF2-40B4-BE49-F238E27FC236}">
                  <a16:creationId xmlns:a16="http://schemas.microsoft.com/office/drawing/2014/main" id="{6222608F-376C-B5B3-0A61-13C828F09237}"/>
                </a:ext>
              </a:extLst>
            </p:cNvPr>
            <p:cNvSpPr/>
            <p:nvPr/>
          </p:nvSpPr>
          <p:spPr>
            <a:xfrm>
              <a:off x="1125343" y="1457242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6" name="Freeform: Shape 325">
              <a:extLst>
                <a:ext uri="{FF2B5EF4-FFF2-40B4-BE49-F238E27FC236}">
                  <a16:creationId xmlns:a16="http://schemas.microsoft.com/office/drawing/2014/main" id="{7648D6F0-B877-8FC3-7F6D-C5EBAF9BEFC8}"/>
                </a:ext>
              </a:extLst>
            </p:cNvPr>
            <p:cNvSpPr/>
            <p:nvPr/>
          </p:nvSpPr>
          <p:spPr>
            <a:xfrm>
              <a:off x="1187728" y="1457242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7" name="Freeform: Shape 326">
              <a:extLst>
                <a:ext uri="{FF2B5EF4-FFF2-40B4-BE49-F238E27FC236}">
                  <a16:creationId xmlns:a16="http://schemas.microsoft.com/office/drawing/2014/main" id="{8647F1EA-5C41-A442-8D5D-75659176B2AD}"/>
                </a:ext>
              </a:extLst>
            </p:cNvPr>
            <p:cNvSpPr/>
            <p:nvPr/>
          </p:nvSpPr>
          <p:spPr>
            <a:xfrm>
              <a:off x="1250112" y="1457242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8" name="Freeform: Shape 327">
              <a:extLst>
                <a:ext uri="{FF2B5EF4-FFF2-40B4-BE49-F238E27FC236}">
                  <a16:creationId xmlns:a16="http://schemas.microsoft.com/office/drawing/2014/main" id="{4A3A2A75-1E06-3C23-B8AE-1A4C10B21BBD}"/>
                </a:ext>
              </a:extLst>
            </p:cNvPr>
            <p:cNvSpPr/>
            <p:nvPr/>
          </p:nvSpPr>
          <p:spPr>
            <a:xfrm>
              <a:off x="1312496" y="1457242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9" name="Freeform: Shape 328">
              <a:extLst>
                <a:ext uri="{FF2B5EF4-FFF2-40B4-BE49-F238E27FC236}">
                  <a16:creationId xmlns:a16="http://schemas.microsoft.com/office/drawing/2014/main" id="{482262A3-F7D6-9411-4665-B6018AE74FC8}"/>
                </a:ext>
              </a:extLst>
            </p:cNvPr>
            <p:cNvSpPr/>
            <p:nvPr/>
          </p:nvSpPr>
          <p:spPr>
            <a:xfrm>
              <a:off x="1375047" y="1457242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30" name="Freeform: Shape 329">
              <a:extLst>
                <a:ext uri="{FF2B5EF4-FFF2-40B4-BE49-F238E27FC236}">
                  <a16:creationId xmlns:a16="http://schemas.microsoft.com/office/drawing/2014/main" id="{9C23A34C-902D-E7A7-EBC8-284BE6A9A21E}"/>
                </a:ext>
              </a:extLst>
            </p:cNvPr>
            <p:cNvSpPr/>
            <p:nvPr/>
          </p:nvSpPr>
          <p:spPr>
            <a:xfrm>
              <a:off x="1437431" y="1457242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31" name="Freeform: Shape 330">
              <a:extLst>
                <a:ext uri="{FF2B5EF4-FFF2-40B4-BE49-F238E27FC236}">
                  <a16:creationId xmlns:a16="http://schemas.microsoft.com/office/drawing/2014/main" id="{A4B75C67-DD2B-1DC0-3795-4565FE58C23E}"/>
                </a:ext>
              </a:extLst>
            </p:cNvPr>
            <p:cNvSpPr/>
            <p:nvPr/>
          </p:nvSpPr>
          <p:spPr>
            <a:xfrm>
              <a:off x="1499816" y="1457242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32" name="Freeform: Shape 331">
              <a:extLst>
                <a:ext uri="{FF2B5EF4-FFF2-40B4-BE49-F238E27FC236}">
                  <a16:creationId xmlns:a16="http://schemas.microsoft.com/office/drawing/2014/main" id="{DE2BC968-2E4E-3787-C6E4-B562639E7B8A}"/>
                </a:ext>
              </a:extLst>
            </p:cNvPr>
            <p:cNvSpPr/>
            <p:nvPr/>
          </p:nvSpPr>
          <p:spPr>
            <a:xfrm>
              <a:off x="1562200" y="1457242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33" name="Freeform: Shape 332">
              <a:extLst>
                <a:ext uri="{FF2B5EF4-FFF2-40B4-BE49-F238E27FC236}">
                  <a16:creationId xmlns:a16="http://schemas.microsoft.com/office/drawing/2014/main" id="{6F143322-1E00-4AAC-C6F9-F8DCFA120A48}"/>
                </a:ext>
              </a:extLst>
            </p:cNvPr>
            <p:cNvSpPr/>
            <p:nvPr/>
          </p:nvSpPr>
          <p:spPr>
            <a:xfrm>
              <a:off x="1624584" y="1457242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34" name="Freeform: Shape 333">
              <a:extLst>
                <a:ext uri="{FF2B5EF4-FFF2-40B4-BE49-F238E27FC236}">
                  <a16:creationId xmlns:a16="http://schemas.microsoft.com/office/drawing/2014/main" id="{600DDA38-D687-A834-8E61-2248A70F753E}"/>
                </a:ext>
              </a:extLst>
            </p:cNvPr>
            <p:cNvSpPr/>
            <p:nvPr/>
          </p:nvSpPr>
          <p:spPr>
            <a:xfrm>
              <a:off x="1686969" y="1457242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35" name="Freeform: Shape 334">
              <a:extLst>
                <a:ext uri="{FF2B5EF4-FFF2-40B4-BE49-F238E27FC236}">
                  <a16:creationId xmlns:a16="http://schemas.microsoft.com/office/drawing/2014/main" id="{186FD3A7-1CC5-F132-2127-4466F334D171}"/>
                </a:ext>
              </a:extLst>
            </p:cNvPr>
            <p:cNvSpPr/>
            <p:nvPr/>
          </p:nvSpPr>
          <p:spPr>
            <a:xfrm>
              <a:off x="1998890" y="1457242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36" name="Freeform: Shape 335">
              <a:extLst>
                <a:ext uri="{FF2B5EF4-FFF2-40B4-BE49-F238E27FC236}">
                  <a16:creationId xmlns:a16="http://schemas.microsoft.com/office/drawing/2014/main" id="{71478600-D62E-67B1-A1C7-C5BC9FBD4401}"/>
                </a:ext>
              </a:extLst>
            </p:cNvPr>
            <p:cNvSpPr/>
            <p:nvPr/>
          </p:nvSpPr>
          <p:spPr>
            <a:xfrm>
              <a:off x="2061275" y="1457242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37" name="Freeform: Shape 336">
              <a:extLst>
                <a:ext uri="{FF2B5EF4-FFF2-40B4-BE49-F238E27FC236}">
                  <a16:creationId xmlns:a16="http://schemas.microsoft.com/office/drawing/2014/main" id="{30791280-E7AF-395C-D705-384DDF878C87}"/>
                </a:ext>
              </a:extLst>
            </p:cNvPr>
            <p:cNvSpPr/>
            <p:nvPr/>
          </p:nvSpPr>
          <p:spPr>
            <a:xfrm>
              <a:off x="2123659" y="1457242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38" name="Freeform: Shape 337">
              <a:extLst>
                <a:ext uri="{FF2B5EF4-FFF2-40B4-BE49-F238E27FC236}">
                  <a16:creationId xmlns:a16="http://schemas.microsoft.com/office/drawing/2014/main" id="{DD9A9146-5657-6694-1CB3-1DCEB7BA4578}"/>
                </a:ext>
              </a:extLst>
            </p:cNvPr>
            <p:cNvSpPr/>
            <p:nvPr/>
          </p:nvSpPr>
          <p:spPr>
            <a:xfrm>
              <a:off x="3309294" y="1457242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39" name="Freeform: Shape 338">
              <a:extLst>
                <a:ext uri="{FF2B5EF4-FFF2-40B4-BE49-F238E27FC236}">
                  <a16:creationId xmlns:a16="http://schemas.microsoft.com/office/drawing/2014/main" id="{568A6259-74BD-956F-A387-62E95D222DBE}"/>
                </a:ext>
              </a:extLst>
            </p:cNvPr>
            <p:cNvSpPr/>
            <p:nvPr/>
          </p:nvSpPr>
          <p:spPr>
            <a:xfrm>
              <a:off x="3371679" y="1457242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40" name="Freeform: Shape 339">
              <a:extLst>
                <a:ext uri="{FF2B5EF4-FFF2-40B4-BE49-F238E27FC236}">
                  <a16:creationId xmlns:a16="http://schemas.microsoft.com/office/drawing/2014/main" id="{011653EC-8CAA-ECA6-ECFB-EB2E6B8699B2}"/>
                </a:ext>
              </a:extLst>
            </p:cNvPr>
            <p:cNvSpPr/>
            <p:nvPr/>
          </p:nvSpPr>
          <p:spPr>
            <a:xfrm>
              <a:off x="3434063" y="1457242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41" name="Freeform: Shape 340">
              <a:extLst>
                <a:ext uri="{FF2B5EF4-FFF2-40B4-BE49-F238E27FC236}">
                  <a16:creationId xmlns:a16="http://schemas.microsoft.com/office/drawing/2014/main" id="{40F618E7-FEA0-72BB-250E-9C6F3FBBAFAE}"/>
                </a:ext>
              </a:extLst>
            </p:cNvPr>
            <p:cNvSpPr/>
            <p:nvPr/>
          </p:nvSpPr>
          <p:spPr>
            <a:xfrm>
              <a:off x="3558832" y="1457242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42" name="Freeform: Shape 341">
              <a:extLst>
                <a:ext uri="{FF2B5EF4-FFF2-40B4-BE49-F238E27FC236}">
                  <a16:creationId xmlns:a16="http://schemas.microsoft.com/office/drawing/2014/main" id="{1035DBE4-0748-8EA3-42AB-587E437872B1}"/>
                </a:ext>
              </a:extLst>
            </p:cNvPr>
            <p:cNvSpPr/>
            <p:nvPr/>
          </p:nvSpPr>
          <p:spPr>
            <a:xfrm>
              <a:off x="3621216" y="1457242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43" name="Freeform: Shape 342">
              <a:extLst>
                <a:ext uri="{FF2B5EF4-FFF2-40B4-BE49-F238E27FC236}">
                  <a16:creationId xmlns:a16="http://schemas.microsoft.com/office/drawing/2014/main" id="{299A7683-70CE-81C3-F492-9E3013476753}"/>
                </a:ext>
              </a:extLst>
            </p:cNvPr>
            <p:cNvSpPr/>
            <p:nvPr/>
          </p:nvSpPr>
          <p:spPr>
            <a:xfrm>
              <a:off x="3683600" y="1457242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44" name="Freeform: Shape 343">
              <a:extLst>
                <a:ext uri="{FF2B5EF4-FFF2-40B4-BE49-F238E27FC236}">
                  <a16:creationId xmlns:a16="http://schemas.microsoft.com/office/drawing/2014/main" id="{74CF7E95-7F36-3693-E8BD-E92B0E782EFA}"/>
                </a:ext>
              </a:extLst>
            </p:cNvPr>
            <p:cNvSpPr/>
            <p:nvPr/>
          </p:nvSpPr>
          <p:spPr>
            <a:xfrm>
              <a:off x="3745985" y="1457242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45" name="Freeform: Shape 344">
              <a:extLst>
                <a:ext uri="{FF2B5EF4-FFF2-40B4-BE49-F238E27FC236}">
                  <a16:creationId xmlns:a16="http://schemas.microsoft.com/office/drawing/2014/main" id="{78AC868F-1C8E-D7A1-04FE-834FBB516224}"/>
                </a:ext>
              </a:extLst>
            </p:cNvPr>
            <p:cNvSpPr/>
            <p:nvPr/>
          </p:nvSpPr>
          <p:spPr>
            <a:xfrm>
              <a:off x="3808369" y="1457242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46" name="Freeform: Shape 345">
              <a:extLst>
                <a:ext uri="{FF2B5EF4-FFF2-40B4-BE49-F238E27FC236}">
                  <a16:creationId xmlns:a16="http://schemas.microsoft.com/office/drawing/2014/main" id="{DA57C112-183E-C4DE-3609-471FE448B246}"/>
                </a:ext>
              </a:extLst>
            </p:cNvPr>
            <p:cNvSpPr/>
            <p:nvPr/>
          </p:nvSpPr>
          <p:spPr>
            <a:xfrm>
              <a:off x="3870754" y="1457242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47" name="Freeform: Shape 346">
              <a:extLst>
                <a:ext uri="{FF2B5EF4-FFF2-40B4-BE49-F238E27FC236}">
                  <a16:creationId xmlns:a16="http://schemas.microsoft.com/office/drawing/2014/main" id="{6E1886A2-7D08-91BC-73D6-8B56A6916031}"/>
                </a:ext>
              </a:extLst>
            </p:cNvPr>
            <p:cNvSpPr/>
            <p:nvPr/>
          </p:nvSpPr>
          <p:spPr>
            <a:xfrm>
              <a:off x="3933304" y="1457242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48" name="Freeform: Shape 347">
              <a:extLst>
                <a:ext uri="{FF2B5EF4-FFF2-40B4-BE49-F238E27FC236}">
                  <a16:creationId xmlns:a16="http://schemas.microsoft.com/office/drawing/2014/main" id="{19128D48-3023-EF51-5E19-8480EF035224}"/>
                </a:ext>
              </a:extLst>
            </p:cNvPr>
            <p:cNvSpPr/>
            <p:nvPr/>
          </p:nvSpPr>
          <p:spPr>
            <a:xfrm>
              <a:off x="3995688" y="1457242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49" name="Freeform: Shape 348">
              <a:extLst>
                <a:ext uri="{FF2B5EF4-FFF2-40B4-BE49-F238E27FC236}">
                  <a16:creationId xmlns:a16="http://schemas.microsoft.com/office/drawing/2014/main" id="{2BCB9586-3329-E71D-C3A4-BC1998EFED03}"/>
                </a:ext>
              </a:extLst>
            </p:cNvPr>
            <p:cNvSpPr/>
            <p:nvPr/>
          </p:nvSpPr>
          <p:spPr>
            <a:xfrm>
              <a:off x="4058073" y="1457242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50" name="Freeform: Shape 349">
              <a:extLst>
                <a:ext uri="{FF2B5EF4-FFF2-40B4-BE49-F238E27FC236}">
                  <a16:creationId xmlns:a16="http://schemas.microsoft.com/office/drawing/2014/main" id="{729EEF5E-F84D-E383-9787-0BE7D2FFD704}"/>
                </a:ext>
              </a:extLst>
            </p:cNvPr>
            <p:cNvSpPr/>
            <p:nvPr/>
          </p:nvSpPr>
          <p:spPr>
            <a:xfrm>
              <a:off x="4120457" y="1457242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51" name="Freeform: Shape 350">
              <a:extLst>
                <a:ext uri="{FF2B5EF4-FFF2-40B4-BE49-F238E27FC236}">
                  <a16:creationId xmlns:a16="http://schemas.microsoft.com/office/drawing/2014/main" id="{CEA26351-007F-C75D-6D6C-0D7CB662F003}"/>
                </a:ext>
              </a:extLst>
            </p:cNvPr>
            <p:cNvSpPr/>
            <p:nvPr/>
          </p:nvSpPr>
          <p:spPr>
            <a:xfrm>
              <a:off x="4182842" y="1457242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52" name="Freeform: Shape 351">
              <a:extLst>
                <a:ext uri="{FF2B5EF4-FFF2-40B4-BE49-F238E27FC236}">
                  <a16:creationId xmlns:a16="http://schemas.microsoft.com/office/drawing/2014/main" id="{508B1385-A19E-B841-EFFC-28A9BF35457B}"/>
                </a:ext>
              </a:extLst>
            </p:cNvPr>
            <p:cNvSpPr/>
            <p:nvPr/>
          </p:nvSpPr>
          <p:spPr>
            <a:xfrm>
              <a:off x="4245226" y="1457242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53" name="Freeform: Shape 352">
              <a:extLst>
                <a:ext uri="{FF2B5EF4-FFF2-40B4-BE49-F238E27FC236}">
                  <a16:creationId xmlns:a16="http://schemas.microsoft.com/office/drawing/2014/main" id="{D300810C-5A05-58CB-BBCF-5E0BF186354D}"/>
                </a:ext>
              </a:extLst>
            </p:cNvPr>
            <p:cNvSpPr/>
            <p:nvPr/>
          </p:nvSpPr>
          <p:spPr>
            <a:xfrm>
              <a:off x="4307610" y="1457242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54" name="Freeform: Shape 353">
              <a:extLst>
                <a:ext uri="{FF2B5EF4-FFF2-40B4-BE49-F238E27FC236}">
                  <a16:creationId xmlns:a16="http://schemas.microsoft.com/office/drawing/2014/main" id="{9DDD1852-8AA9-15D3-82EC-6E0855B554D6}"/>
                </a:ext>
              </a:extLst>
            </p:cNvPr>
            <p:cNvSpPr/>
            <p:nvPr/>
          </p:nvSpPr>
          <p:spPr>
            <a:xfrm>
              <a:off x="4369995" y="1457242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55" name="Freeform: Shape 354">
              <a:extLst>
                <a:ext uri="{FF2B5EF4-FFF2-40B4-BE49-F238E27FC236}">
                  <a16:creationId xmlns:a16="http://schemas.microsoft.com/office/drawing/2014/main" id="{A9E79727-4F4F-5382-2301-8417A7974457}"/>
                </a:ext>
              </a:extLst>
            </p:cNvPr>
            <p:cNvSpPr/>
            <p:nvPr/>
          </p:nvSpPr>
          <p:spPr>
            <a:xfrm>
              <a:off x="4432379" y="1457242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56" name="Freeform: Shape 355">
              <a:extLst>
                <a:ext uri="{FF2B5EF4-FFF2-40B4-BE49-F238E27FC236}">
                  <a16:creationId xmlns:a16="http://schemas.microsoft.com/office/drawing/2014/main" id="{1322DE86-BC2B-5A3D-673D-98A6783FFF46}"/>
                </a:ext>
              </a:extLst>
            </p:cNvPr>
            <p:cNvSpPr/>
            <p:nvPr/>
          </p:nvSpPr>
          <p:spPr>
            <a:xfrm>
              <a:off x="4494763" y="1457242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57" name="Freeform: Shape 356">
              <a:extLst>
                <a:ext uri="{FF2B5EF4-FFF2-40B4-BE49-F238E27FC236}">
                  <a16:creationId xmlns:a16="http://schemas.microsoft.com/office/drawing/2014/main" id="{CD5FA79F-B22D-64F1-18DA-4440ABBC31D0}"/>
                </a:ext>
              </a:extLst>
            </p:cNvPr>
            <p:cNvSpPr/>
            <p:nvPr/>
          </p:nvSpPr>
          <p:spPr>
            <a:xfrm>
              <a:off x="4557148" y="1457242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58" name="Freeform: Shape 357">
              <a:extLst>
                <a:ext uri="{FF2B5EF4-FFF2-40B4-BE49-F238E27FC236}">
                  <a16:creationId xmlns:a16="http://schemas.microsoft.com/office/drawing/2014/main" id="{4AD41541-EBC4-7048-DBF4-A6C3887B6710}"/>
                </a:ext>
              </a:extLst>
            </p:cNvPr>
            <p:cNvSpPr/>
            <p:nvPr/>
          </p:nvSpPr>
          <p:spPr>
            <a:xfrm>
              <a:off x="4619532" y="1457242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59" name="Freeform: Shape 358">
              <a:extLst>
                <a:ext uri="{FF2B5EF4-FFF2-40B4-BE49-F238E27FC236}">
                  <a16:creationId xmlns:a16="http://schemas.microsoft.com/office/drawing/2014/main" id="{766DD923-8678-4B9C-B6E0-A66069E7779B}"/>
                </a:ext>
              </a:extLst>
            </p:cNvPr>
            <p:cNvSpPr/>
            <p:nvPr/>
          </p:nvSpPr>
          <p:spPr>
            <a:xfrm>
              <a:off x="4681916" y="1457242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60" name="Freeform: Shape 359">
              <a:extLst>
                <a:ext uri="{FF2B5EF4-FFF2-40B4-BE49-F238E27FC236}">
                  <a16:creationId xmlns:a16="http://schemas.microsoft.com/office/drawing/2014/main" id="{7EDB531B-2A4E-9565-01A0-BC72367A63D6}"/>
                </a:ext>
              </a:extLst>
            </p:cNvPr>
            <p:cNvSpPr/>
            <p:nvPr/>
          </p:nvSpPr>
          <p:spPr>
            <a:xfrm>
              <a:off x="4744467" y="1457242"/>
              <a:ext cx="46912" cy="46913"/>
            </a:xfrm>
            <a:custGeom>
              <a:avLst/>
              <a:gdLst>
                <a:gd name="connsiteX0" fmla="*/ 23457 w 46912"/>
                <a:gd name="connsiteY0" fmla="*/ 0 h 46913"/>
                <a:gd name="connsiteX1" fmla="*/ 0 w 46912"/>
                <a:gd name="connsiteY1" fmla="*/ 23457 h 46913"/>
                <a:gd name="connsiteX2" fmla="*/ 23457 w 46912"/>
                <a:gd name="connsiteY2" fmla="*/ 46913 h 46913"/>
                <a:gd name="connsiteX3" fmla="*/ 46913 w 46912"/>
                <a:gd name="connsiteY3" fmla="*/ 23457 h 46913"/>
                <a:gd name="connsiteX4" fmla="*/ 23457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7" y="0"/>
                  </a:moveTo>
                  <a:cubicBezTo>
                    <a:pt x="10480" y="0"/>
                    <a:pt x="0" y="10481"/>
                    <a:pt x="0" y="23457"/>
                  </a:cubicBezTo>
                  <a:cubicBezTo>
                    <a:pt x="0" y="36433"/>
                    <a:pt x="10480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61" name="Freeform: Shape 360">
              <a:extLst>
                <a:ext uri="{FF2B5EF4-FFF2-40B4-BE49-F238E27FC236}">
                  <a16:creationId xmlns:a16="http://schemas.microsoft.com/office/drawing/2014/main" id="{0CADF971-6169-DF7F-6FDF-716993A5FC64}"/>
                </a:ext>
              </a:extLst>
            </p:cNvPr>
            <p:cNvSpPr/>
            <p:nvPr/>
          </p:nvSpPr>
          <p:spPr>
            <a:xfrm>
              <a:off x="4806851" y="1457242"/>
              <a:ext cx="46912" cy="46913"/>
            </a:xfrm>
            <a:custGeom>
              <a:avLst/>
              <a:gdLst>
                <a:gd name="connsiteX0" fmla="*/ 23457 w 46912"/>
                <a:gd name="connsiteY0" fmla="*/ 0 h 46913"/>
                <a:gd name="connsiteX1" fmla="*/ 0 w 46912"/>
                <a:gd name="connsiteY1" fmla="*/ 23457 h 46913"/>
                <a:gd name="connsiteX2" fmla="*/ 23457 w 46912"/>
                <a:gd name="connsiteY2" fmla="*/ 46913 h 46913"/>
                <a:gd name="connsiteX3" fmla="*/ 46913 w 46912"/>
                <a:gd name="connsiteY3" fmla="*/ 23457 h 46913"/>
                <a:gd name="connsiteX4" fmla="*/ 23457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7" y="0"/>
                  </a:moveTo>
                  <a:cubicBezTo>
                    <a:pt x="10480" y="0"/>
                    <a:pt x="0" y="10481"/>
                    <a:pt x="0" y="23457"/>
                  </a:cubicBezTo>
                  <a:cubicBezTo>
                    <a:pt x="0" y="36433"/>
                    <a:pt x="10480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62" name="Freeform: Shape 361">
              <a:extLst>
                <a:ext uri="{FF2B5EF4-FFF2-40B4-BE49-F238E27FC236}">
                  <a16:creationId xmlns:a16="http://schemas.microsoft.com/office/drawing/2014/main" id="{E9D57525-6DC4-EEC0-E25C-548302EE0847}"/>
                </a:ext>
              </a:extLst>
            </p:cNvPr>
            <p:cNvSpPr/>
            <p:nvPr/>
          </p:nvSpPr>
          <p:spPr>
            <a:xfrm>
              <a:off x="4869236" y="1457242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63" name="Freeform: Shape 362">
              <a:extLst>
                <a:ext uri="{FF2B5EF4-FFF2-40B4-BE49-F238E27FC236}">
                  <a16:creationId xmlns:a16="http://schemas.microsoft.com/office/drawing/2014/main" id="{197F90A6-C218-5695-155D-252765A89D52}"/>
                </a:ext>
              </a:extLst>
            </p:cNvPr>
            <p:cNvSpPr/>
            <p:nvPr/>
          </p:nvSpPr>
          <p:spPr>
            <a:xfrm>
              <a:off x="4931620" y="1457242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64" name="Freeform: Shape 363">
              <a:extLst>
                <a:ext uri="{FF2B5EF4-FFF2-40B4-BE49-F238E27FC236}">
                  <a16:creationId xmlns:a16="http://schemas.microsoft.com/office/drawing/2014/main" id="{4AF742EB-69B5-893B-98C0-2ACECFDE3D54}"/>
                </a:ext>
              </a:extLst>
            </p:cNvPr>
            <p:cNvSpPr/>
            <p:nvPr/>
          </p:nvSpPr>
          <p:spPr>
            <a:xfrm>
              <a:off x="4994004" y="1457242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65" name="Freeform: Shape 364">
              <a:extLst>
                <a:ext uri="{FF2B5EF4-FFF2-40B4-BE49-F238E27FC236}">
                  <a16:creationId xmlns:a16="http://schemas.microsoft.com/office/drawing/2014/main" id="{8A7B656B-0C75-AC05-96E6-86ED48662E47}"/>
                </a:ext>
              </a:extLst>
            </p:cNvPr>
            <p:cNvSpPr/>
            <p:nvPr/>
          </p:nvSpPr>
          <p:spPr>
            <a:xfrm>
              <a:off x="5056389" y="1457242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66" name="Freeform: Shape 365">
              <a:extLst>
                <a:ext uri="{FF2B5EF4-FFF2-40B4-BE49-F238E27FC236}">
                  <a16:creationId xmlns:a16="http://schemas.microsoft.com/office/drawing/2014/main" id="{92527DE3-E7ED-966F-B3AC-B6A1AD8D1534}"/>
                </a:ext>
              </a:extLst>
            </p:cNvPr>
            <p:cNvSpPr/>
            <p:nvPr/>
          </p:nvSpPr>
          <p:spPr>
            <a:xfrm>
              <a:off x="5118773" y="1457242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67" name="Freeform: Shape 366">
              <a:extLst>
                <a:ext uri="{FF2B5EF4-FFF2-40B4-BE49-F238E27FC236}">
                  <a16:creationId xmlns:a16="http://schemas.microsoft.com/office/drawing/2014/main" id="{28B8E95A-C8C6-7C5A-9EB6-57E1D264E077}"/>
                </a:ext>
              </a:extLst>
            </p:cNvPr>
            <p:cNvSpPr/>
            <p:nvPr/>
          </p:nvSpPr>
          <p:spPr>
            <a:xfrm>
              <a:off x="5181157" y="1457242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68" name="Freeform: Shape 367">
              <a:extLst>
                <a:ext uri="{FF2B5EF4-FFF2-40B4-BE49-F238E27FC236}">
                  <a16:creationId xmlns:a16="http://schemas.microsoft.com/office/drawing/2014/main" id="{758B6F3D-EB26-78F7-2E2E-65E842771C0B}"/>
                </a:ext>
              </a:extLst>
            </p:cNvPr>
            <p:cNvSpPr/>
            <p:nvPr/>
          </p:nvSpPr>
          <p:spPr>
            <a:xfrm>
              <a:off x="5243542" y="1457242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69" name="Freeform: Shape 368">
              <a:extLst>
                <a:ext uri="{FF2B5EF4-FFF2-40B4-BE49-F238E27FC236}">
                  <a16:creationId xmlns:a16="http://schemas.microsoft.com/office/drawing/2014/main" id="{A65C8A65-500B-DA3C-3F08-046198AC330B}"/>
                </a:ext>
              </a:extLst>
            </p:cNvPr>
            <p:cNvSpPr/>
            <p:nvPr/>
          </p:nvSpPr>
          <p:spPr>
            <a:xfrm>
              <a:off x="5305926" y="1457242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70" name="Freeform: Shape 369">
              <a:extLst>
                <a:ext uri="{FF2B5EF4-FFF2-40B4-BE49-F238E27FC236}">
                  <a16:creationId xmlns:a16="http://schemas.microsoft.com/office/drawing/2014/main" id="{79034132-DB3D-9534-B659-7ECDDB7FA503}"/>
                </a:ext>
              </a:extLst>
            </p:cNvPr>
            <p:cNvSpPr/>
            <p:nvPr/>
          </p:nvSpPr>
          <p:spPr>
            <a:xfrm>
              <a:off x="5368310" y="1457242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71" name="Freeform: Shape 370">
              <a:extLst>
                <a:ext uri="{FF2B5EF4-FFF2-40B4-BE49-F238E27FC236}">
                  <a16:creationId xmlns:a16="http://schemas.microsoft.com/office/drawing/2014/main" id="{A361CF50-B35A-08FC-2F2F-A7A01C29CF77}"/>
                </a:ext>
              </a:extLst>
            </p:cNvPr>
            <p:cNvSpPr/>
            <p:nvPr/>
          </p:nvSpPr>
          <p:spPr>
            <a:xfrm>
              <a:off x="5430695" y="1457242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72" name="Freeform: Shape 371">
              <a:extLst>
                <a:ext uri="{FF2B5EF4-FFF2-40B4-BE49-F238E27FC236}">
                  <a16:creationId xmlns:a16="http://schemas.microsoft.com/office/drawing/2014/main" id="{FAB7F0AE-EF3E-2A7A-DBAE-E45AABEDEC35}"/>
                </a:ext>
              </a:extLst>
            </p:cNvPr>
            <p:cNvSpPr/>
            <p:nvPr/>
          </p:nvSpPr>
          <p:spPr>
            <a:xfrm>
              <a:off x="5493079" y="1457242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73" name="Freeform: Shape 372">
              <a:extLst>
                <a:ext uri="{FF2B5EF4-FFF2-40B4-BE49-F238E27FC236}">
                  <a16:creationId xmlns:a16="http://schemas.microsoft.com/office/drawing/2014/main" id="{CE244DB8-07FE-6119-0A4D-ED3103DF18EF}"/>
                </a:ext>
              </a:extLst>
            </p:cNvPr>
            <p:cNvSpPr/>
            <p:nvPr/>
          </p:nvSpPr>
          <p:spPr>
            <a:xfrm>
              <a:off x="5555463" y="1457242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74" name="Freeform: Shape 373">
              <a:extLst>
                <a:ext uri="{FF2B5EF4-FFF2-40B4-BE49-F238E27FC236}">
                  <a16:creationId xmlns:a16="http://schemas.microsoft.com/office/drawing/2014/main" id="{5F98A505-44C5-F0B0-E3FB-8EF8A76158E7}"/>
                </a:ext>
              </a:extLst>
            </p:cNvPr>
            <p:cNvSpPr/>
            <p:nvPr/>
          </p:nvSpPr>
          <p:spPr>
            <a:xfrm>
              <a:off x="5680399" y="1457242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75" name="Freeform: Shape 374">
              <a:extLst>
                <a:ext uri="{FF2B5EF4-FFF2-40B4-BE49-F238E27FC236}">
                  <a16:creationId xmlns:a16="http://schemas.microsoft.com/office/drawing/2014/main" id="{7BEFC069-0BEE-E39D-DED6-B881F1D3FD57}"/>
                </a:ext>
              </a:extLst>
            </p:cNvPr>
            <p:cNvSpPr/>
            <p:nvPr/>
          </p:nvSpPr>
          <p:spPr>
            <a:xfrm>
              <a:off x="5742783" y="1457242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76" name="Freeform: Shape 375">
              <a:extLst>
                <a:ext uri="{FF2B5EF4-FFF2-40B4-BE49-F238E27FC236}">
                  <a16:creationId xmlns:a16="http://schemas.microsoft.com/office/drawing/2014/main" id="{4D52EEA7-B640-F36C-95F6-2F1BB8E8B0AF}"/>
                </a:ext>
              </a:extLst>
            </p:cNvPr>
            <p:cNvSpPr/>
            <p:nvPr/>
          </p:nvSpPr>
          <p:spPr>
            <a:xfrm>
              <a:off x="5805167" y="1457242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77" name="Freeform: Shape 376">
              <a:extLst>
                <a:ext uri="{FF2B5EF4-FFF2-40B4-BE49-F238E27FC236}">
                  <a16:creationId xmlns:a16="http://schemas.microsoft.com/office/drawing/2014/main" id="{08C3626A-C0CF-BD35-5DE6-C516CAFF8798}"/>
                </a:ext>
              </a:extLst>
            </p:cNvPr>
            <p:cNvSpPr/>
            <p:nvPr/>
          </p:nvSpPr>
          <p:spPr>
            <a:xfrm>
              <a:off x="626269" y="151962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78" name="Freeform: Shape 377">
              <a:extLst>
                <a:ext uri="{FF2B5EF4-FFF2-40B4-BE49-F238E27FC236}">
                  <a16:creationId xmlns:a16="http://schemas.microsoft.com/office/drawing/2014/main" id="{4AAD9E85-A71D-F2D6-01CA-A438E2A293C5}"/>
                </a:ext>
              </a:extLst>
            </p:cNvPr>
            <p:cNvSpPr/>
            <p:nvPr/>
          </p:nvSpPr>
          <p:spPr>
            <a:xfrm>
              <a:off x="688653" y="151962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79" name="Freeform: Shape 378">
              <a:extLst>
                <a:ext uri="{FF2B5EF4-FFF2-40B4-BE49-F238E27FC236}">
                  <a16:creationId xmlns:a16="http://schemas.microsoft.com/office/drawing/2014/main" id="{71C49376-E55B-AAC5-D0B9-819E50493530}"/>
                </a:ext>
              </a:extLst>
            </p:cNvPr>
            <p:cNvSpPr/>
            <p:nvPr/>
          </p:nvSpPr>
          <p:spPr>
            <a:xfrm>
              <a:off x="751037" y="151962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80" name="Freeform: Shape 379">
              <a:extLst>
                <a:ext uri="{FF2B5EF4-FFF2-40B4-BE49-F238E27FC236}">
                  <a16:creationId xmlns:a16="http://schemas.microsoft.com/office/drawing/2014/main" id="{E31BCB06-9A2A-25CF-D371-69F3601DD8CA}"/>
                </a:ext>
              </a:extLst>
            </p:cNvPr>
            <p:cNvSpPr/>
            <p:nvPr/>
          </p:nvSpPr>
          <p:spPr>
            <a:xfrm>
              <a:off x="1000575" y="151962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81" name="Freeform: Shape 380">
              <a:extLst>
                <a:ext uri="{FF2B5EF4-FFF2-40B4-BE49-F238E27FC236}">
                  <a16:creationId xmlns:a16="http://schemas.microsoft.com/office/drawing/2014/main" id="{11DEA417-1089-EBD9-A467-53B179AC2EB2}"/>
                </a:ext>
              </a:extLst>
            </p:cNvPr>
            <p:cNvSpPr/>
            <p:nvPr/>
          </p:nvSpPr>
          <p:spPr>
            <a:xfrm>
              <a:off x="1062959" y="151962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82" name="Freeform: Shape 381">
              <a:extLst>
                <a:ext uri="{FF2B5EF4-FFF2-40B4-BE49-F238E27FC236}">
                  <a16:creationId xmlns:a16="http://schemas.microsoft.com/office/drawing/2014/main" id="{5947C07E-E4B9-DDE1-E2C4-8A719B916FE8}"/>
                </a:ext>
              </a:extLst>
            </p:cNvPr>
            <p:cNvSpPr/>
            <p:nvPr/>
          </p:nvSpPr>
          <p:spPr>
            <a:xfrm>
              <a:off x="1125343" y="151962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83" name="Freeform: Shape 382">
              <a:extLst>
                <a:ext uri="{FF2B5EF4-FFF2-40B4-BE49-F238E27FC236}">
                  <a16:creationId xmlns:a16="http://schemas.microsoft.com/office/drawing/2014/main" id="{BB63D900-FBF3-5662-6C35-8DEE9AEC6DBC}"/>
                </a:ext>
              </a:extLst>
            </p:cNvPr>
            <p:cNvSpPr/>
            <p:nvPr/>
          </p:nvSpPr>
          <p:spPr>
            <a:xfrm>
              <a:off x="1187728" y="1519626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84" name="Freeform: Shape 383">
              <a:extLst>
                <a:ext uri="{FF2B5EF4-FFF2-40B4-BE49-F238E27FC236}">
                  <a16:creationId xmlns:a16="http://schemas.microsoft.com/office/drawing/2014/main" id="{0F17312F-4C07-4E0D-C50C-4D001E735A05}"/>
                </a:ext>
              </a:extLst>
            </p:cNvPr>
            <p:cNvSpPr/>
            <p:nvPr/>
          </p:nvSpPr>
          <p:spPr>
            <a:xfrm>
              <a:off x="1250112" y="151962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85" name="Freeform: Shape 384">
              <a:extLst>
                <a:ext uri="{FF2B5EF4-FFF2-40B4-BE49-F238E27FC236}">
                  <a16:creationId xmlns:a16="http://schemas.microsoft.com/office/drawing/2014/main" id="{960F5F65-E839-CF5C-E6E9-78106FFB6503}"/>
                </a:ext>
              </a:extLst>
            </p:cNvPr>
            <p:cNvSpPr/>
            <p:nvPr/>
          </p:nvSpPr>
          <p:spPr>
            <a:xfrm>
              <a:off x="1312496" y="1519626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86" name="Freeform: Shape 385">
              <a:extLst>
                <a:ext uri="{FF2B5EF4-FFF2-40B4-BE49-F238E27FC236}">
                  <a16:creationId xmlns:a16="http://schemas.microsoft.com/office/drawing/2014/main" id="{C8A3CF72-5DEE-99FF-9BF4-C3DA99E19DA3}"/>
                </a:ext>
              </a:extLst>
            </p:cNvPr>
            <p:cNvSpPr/>
            <p:nvPr/>
          </p:nvSpPr>
          <p:spPr>
            <a:xfrm>
              <a:off x="1375047" y="151962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87" name="Freeform: Shape 386">
              <a:extLst>
                <a:ext uri="{FF2B5EF4-FFF2-40B4-BE49-F238E27FC236}">
                  <a16:creationId xmlns:a16="http://schemas.microsoft.com/office/drawing/2014/main" id="{7E72014D-2548-88F0-AD80-168034412EC5}"/>
                </a:ext>
              </a:extLst>
            </p:cNvPr>
            <p:cNvSpPr/>
            <p:nvPr/>
          </p:nvSpPr>
          <p:spPr>
            <a:xfrm>
              <a:off x="1437431" y="151962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88" name="Freeform: Shape 387">
              <a:extLst>
                <a:ext uri="{FF2B5EF4-FFF2-40B4-BE49-F238E27FC236}">
                  <a16:creationId xmlns:a16="http://schemas.microsoft.com/office/drawing/2014/main" id="{8B161C1D-E66C-56C7-9DFA-580F42885EAA}"/>
                </a:ext>
              </a:extLst>
            </p:cNvPr>
            <p:cNvSpPr/>
            <p:nvPr/>
          </p:nvSpPr>
          <p:spPr>
            <a:xfrm>
              <a:off x="1499816" y="151962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89" name="Freeform: Shape 388">
              <a:extLst>
                <a:ext uri="{FF2B5EF4-FFF2-40B4-BE49-F238E27FC236}">
                  <a16:creationId xmlns:a16="http://schemas.microsoft.com/office/drawing/2014/main" id="{1A959C69-A496-FF64-2ADF-B6F78C52591D}"/>
                </a:ext>
              </a:extLst>
            </p:cNvPr>
            <p:cNvSpPr/>
            <p:nvPr/>
          </p:nvSpPr>
          <p:spPr>
            <a:xfrm>
              <a:off x="1562200" y="151962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90" name="Freeform: Shape 389">
              <a:extLst>
                <a:ext uri="{FF2B5EF4-FFF2-40B4-BE49-F238E27FC236}">
                  <a16:creationId xmlns:a16="http://schemas.microsoft.com/office/drawing/2014/main" id="{E35F6AC7-AD49-C352-90CA-DB92DD6EC0F8}"/>
                </a:ext>
              </a:extLst>
            </p:cNvPr>
            <p:cNvSpPr/>
            <p:nvPr/>
          </p:nvSpPr>
          <p:spPr>
            <a:xfrm>
              <a:off x="1624584" y="151962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91" name="Freeform: Shape 390">
              <a:extLst>
                <a:ext uri="{FF2B5EF4-FFF2-40B4-BE49-F238E27FC236}">
                  <a16:creationId xmlns:a16="http://schemas.microsoft.com/office/drawing/2014/main" id="{0F4030CD-C6C2-101B-DAF2-E26769A1376D}"/>
                </a:ext>
              </a:extLst>
            </p:cNvPr>
            <p:cNvSpPr/>
            <p:nvPr/>
          </p:nvSpPr>
          <p:spPr>
            <a:xfrm>
              <a:off x="1686969" y="151962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92" name="Freeform: Shape 391">
              <a:extLst>
                <a:ext uri="{FF2B5EF4-FFF2-40B4-BE49-F238E27FC236}">
                  <a16:creationId xmlns:a16="http://schemas.microsoft.com/office/drawing/2014/main" id="{F22A3515-E3CA-FF28-3C4D-0C732F8BE4AB}"/>
                </a:ext>
              </a:extLst>
            </p:cNvPr>
            <p:cNvSpPr/>
            <p:nvPr/>
          </p:nvSpPr>
          <p:spPr>
            <a:xfrm>
              <a:off x="1998890" y="1519626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93" name="Freeform: Shape 392">
              <a:extLst>
                <a:ext uri="{FF2B5EF4-FFF2-40B4-BE49-F238E27FC236}">
                  <a16:creationId xmlns:a16="http://schemas.microsoft.com/office/drawing/2014/main" id="{832213EB-8EFA-D182-D401-814C6F09B7AD}"/>
                </a:ext>
              </a:extLst>
            </p:cNvPr>
            <p:cNvSpPr/>
            <p:nvPr/>
          </p:nvSpPr>
          <p:spPr>
            <a:xfrm>
              <a:off x="2061275" y="1519626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94" name="Freeform: Shape 393">
              <a:extLst>
                <a:ext uri="{FF2B5EF4-FFF2-40B4-BE49-F238E27FC236}">
                  <a16:creationId xmlns:a16="http://schemas.microsoft.com/office/drawing/2014/main" id="{75E5F122-B7EF-8561-832F-3704675E2B53}"/>
                </a:ext>
              </a:extLst>
            </p:cNvPr>
            <p:cNvSpPr/>
            <p:nvPr/>
          </p:nvSpPr>
          <p:spPr>
            <a:xfrm>
              <a:off x="2123659" y="1519626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95" name="Freeform: Shape 394">
              <a:extLst>
                <a:ext uri="{FF2B5EF4-FFF2-40B4-BE49-F238E27FC236}">
                  <a16:creationId xmlns:a16="http://schemas.microsoft.com/office/drawing/2014/main" id="{004197E1-BE14-F2FC-2FAF-E304BA443803}"/>
                </a:ext>
              </a:extLst>
            </p:cNvPr>
            <p:cNvSpPr/>
            <p:nvPr/>
          </p:nvSpPr>
          <p:spPr>
            <a:xfrm>
              <a:off x="2186043" y="1519626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96" name="Freeform: Shape 395">
              <a:extLst>
                <a:ext uri="{FF2B5EF4-FFF2-40B4-BE49-F238E27FC236}">
                  <a16:creationId xmlns:a16="http://schemas.microsoft.com/office/drawing/2014/main" id="{51F517D0-CC52-B414-44AB-65A1456045E3}"/>
                </a:ext>
              </a:extLst>
            </p:cNvPr>
            <p:cNvSpPr/>
            <p:nvPr/>
          </p:nvSpPr>
          <p:spPr>
            <a:xfrm>
              <a:off x="3059757" y="151962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97" name="Freeform: Shape 396">
              <a:extLst>
                <a:ext uri="{FF2B5EF4-FFF2-40B4-BE49-F238E27FC236}">
                  <a16:creationId xmlns:a16="http://schemas.microsoft.com/office/drawing/2014/main" id="{9F3CF2BE-6D1C-38AC-4E55-DBB821EEE546}"/>
                </a:ext>
              </a:extLst>
            </p:cNvPr>
            <p:cNvSpPr/>
            <p:nvPr/>
          </p:nvSpPr>
          <p:spPr>
            <a:xfrm>
              <a:off x="3122141" y="151962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98" name="Freeform: Shape 397">
              <a:extLst>
                <a:ext uri="{FF2B5EF4-FFF2-40B4-BE49-F238E27FC236}">
                  <a16:creationId xmlns:a16="http://schemas.microsoft.com/office/drawing/2014/main" id="{6BAE4407-B61B-4163-E2C9-035962119C67}"/>
                </a:ext>
              </a:extLst>
            </p:cNvPr>
            <p:cNvSpPr/>
            <p:nvPr/>
          </p:nvSpPr>
          <p:spPr>
            <a:xfrm>
              <a:off x="3371679" y="151962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99" name="Freeform: Shape 398">
              <a:extLst>
                <a:ext uri="{FF2B5EF4-FFF2-40B4-BE49-F238E27FC236}">
                  <a16:creationId xmlns:a16="http://schemas.microsoft.com/office/drawing/2014/main" id="{9066CE20-4BFD-B6BA-F43D-CCC16FA07F2B}"/>
                </a:ext>
              </a:extLst>
            </p:cNvPr>
            <p:cNvSpPr/>
            <p:nvPr/>
          </p:nvSpPr>
          <p:spPr>
            <a:xfrm>
              <a:off x="3434063" y="151962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00" name="Freeform: Shape 399">
              <a:extLst>
                <a:ext uri="{FF2B5EF4-FFF2-40B4-BE49-F238E27FC236}">
                  <a16:creationId xmlns:a16="http://schemas.microsoft.com/office/drawing/2014/main" id="{3CC52C2B-3067-A227-FF56-CF214B220E43}"/>
                </a:ext>
              </a:extLst>
            </p:cNvPr>
            <p:cNvSpPr/>
            <p:nvPr/>
          </p:nvSpPr>
          <p:spPr>
            <a:xfrm>
              <a:off x="3558832" y="151962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01" name="Freeform: Shape 400">
              <a:extLst>
                <a:ext uri="{FF2B5EF4-FFF2-40B4-BE49-F238E27FC236}">
                  <a16:creationId xmlns:a16="http://schemas.microsoft.com/office/drawing/2014/main" id="{F70E6FA3-E76B-C7B3-4DB7-8E3964C6A933}"/>
                </a:ext>
              </a:extLst>
            </p:cNvPr>
            <p:cNvSpPr/>
            <p:nvPr/>
          </p:nvSpPr>
          <p:spPr>
            <a:xfrm>
              <a:off x="3621216" y="151962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02" name="Freeform: Shape 401">
              <a:extLst>
                <a:ext uri="{FF2B5EF4-FFF2-40B4-BE49-F238E27FC236}">
                  <a16:creationId xmlns:a16="http://schemas.microsoft.com/office/drawing/2014/main" id="{38097475-6EE3-2E86-F7DE-68935898C0CA}"/>
                </a:ext>
              </a:extLst>
            </p:cNvPr>
            <p:cNvSpPr/>
            <p:nvPr/>
          </p:nvSpPr>
          <p:spPr>
            <a:xfrm>
              <a:off x="3683600" y="151962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03" name="Freeform: Shape 402">
              <a:extLst>
                <a:ext uri="{FF2B5EF4-FFF2-40B4-BE49-F238E27FC236}">
                  <a16:creationId xmlns:a16="http://schemas.microsoft.com/office/drawing/2014/main" id="{A99F7C9F-0689-A060-7CBD-F4DE23BC09ED}"/>
                </a:ext>
              </a:extLst>
            </p:cNvPr>
            <p:cNvSpPr/>
            <p:nvPr/>
          </p:nvSpPr>
          <p:spPr>
            <a:xfrm>
              <a:off x="3745985" y="151962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04" name="Freeform: Shape 403">
              <a:extLst>
                <a:ext uri="{FF2B5EF4-FFF2-40B4-BE49-F238E27FC236}">
                  <a16:creationId xmlns:a16="http://schemas.microsoft.com/office/drawing/2014/main" id="{32CA2FDB-400E-615A-5BF7-6B8C61703B05}"/>
                </a:ext>
              </a:extLst>
            </p:cNvPr>
            <p:cNvSpPr/>
            <p:nvPr/>
          </p:nvSpPr>
          <p:spPr>
            <a:xfrm>
              <a:off x="3808369" y="1519626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05" name="Freeform: Shape 404">
              <a:extLst>
                <a:ext uri="{FF2B5EF4-FFF2-40B4-BE49-F238E27FC236}">
                  <a16:creationId xmlns:a16="http://schemas.microsoft.com/office/drawing/2014/main" id="{A565E73D-B10F-8626-2A3F-49572C998506}"/>
                </a:ext>
              </a:extLst>
            </p:cNvPr>
            <p:cNvSpPr/>
            <p:nvPr/>
          </p:nvSpPr>
          <p:spPr>
            <a:xfrm>
              <a:off x="3870754" y="151962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06" name="Freeform: Shape 405">
              <a:extLst>
                <a:ext uri="{FF2B5EF4-FFF2-40B4-BE49-F238E27FC236}">
                  <a16:creationId xmlns:a16="http://schemas.microsoft.com/office/drawing/2014/main" id="{808258F1-A1AC-D840-475C-8FAAFADB8E2F}"/>
                </a:ext>
              </a:extLst>
            </p:cNvPr>
            <p:cNvSpPr/>
            <p:nvPr/>
          </p:nvSpPr>
          <p:spPr>
            <a:xfrm>
              <a:off x="3933304" y="1519626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07" name="Freeform: Shape 406">
              <a:extLst>
                <a:ext uri="{FF2B5EF4-FFF2-40B4-BE49-F238E27FC236}">
                  <a16:creationId xmlns:a16="http://schemas.microsoft.com/office/drawing/2014/main" id="{59947D2A-E040-F478-AC56-83580A6C7E20}"/>
                </a:ext>
              </a:extLst>
            </p:cNvPr>
            <p:cNvSpPr/>
            <p:nvPr/>
          </p:nvSpPr>
          <p:spPr>
            <a:xfrm>
              <a:off x="3995688" y="151962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08" name="Freeform: Shape 407">
              <a:extLst>
                <a:ext uri="{FF2B5EF4-FFF2-40B4-BE49-F238E27FC236}">
                  <a16:creationId xmlns:a16="http://schemas.microsoft.com/office/drawing/2014/main" id="{A0D1E6BE-174D-E716-EF05-E4C88E967335}"/>
                </a:ext>
              </a:extLst>
            </p:cNvPr>
            <p:cNvSpPr/>
            <p:nvPr/>
          </p:nvSpPr>
          <p:spPr>
            <a:xfrm>
              <a:off x="4058073" y="151962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09" name="Freeform: Shape 408">
              <a:extLst>
                <a:ext uri="{FF2B5EF4-FFF2-40B4-BE49-F238E27FC236}">
                  <a16:creationId xmlns:a16="http://schemas.microsoft.com/office/drawing/2014/main" id="{AE1D233C-408C-6CE4-563E-F13F95F07C29}"/>
                </a:ext>
              </a:extLst>
            </p:cNvPr>
            <p:cNvSpPr/>
            <p:nvPr/>
          </p:nvSpPr>
          <p:spPr>
            <a:xfrm>
              <a:off x="4120457" y="151962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10" name="Freeform: Shape 409">
              <a:extLst>
                <a:ext uri="{FF2B5EF4-FFF2-40B4-BE49-F238E27FC236}">
                  <a16:creationId xmlns:a16="http://schemas.microsoft.com/office/drawing/2014/main" id="{E8BEFD1B-420D-E023-D925-BDE50BFD50DC}"/>
                </a:ext>
              </a:extLst>
            </p:cNvPr>
            <p:cNvSpPr/>
            <p:nvPr/>
          </p:nvSpPr>
          <p:spPr>
            <a:xfrm>
              <a:off x="4182842" y="1519626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11" name="Freeform: Shape 410">
              <a:extLst>
                <a:ext uri="{FF2B5EF4-FFF2-40B4-BE49-F238E27FC236}">
                  <a16:creationId xmlns:a16="http://schemas.microsoft.com/office/drawing/2014/main" id="{6D3F7BC5-8560-CB78-CB11-BCFAA1AF90F3}"/>
                </a:ext>
              </a:extLst>
            </p:cNvPr>
            <p:cNvSpPr/>
            <p:nvPr/>
          </p:nvSpPr>
          <p:spPr>
            <a:xfrm>
              <a:off x="4245226" y="1519626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12" name="Freeform: Shape 411">
              <a:extLst>
                <a:ext uri="{FF2B5EF4-FFF2-40B4-BE49-F238E27FC236}">
                  <a16:creationId xmlns:a16="http://schemas.microsoft.com/office/drawing/2014/main" id="{3D05CEA8-6C6B-C140-76E9-A51B0406EBDC}"/>
                </a:ext>
              </a:extLst>
            </p:cNvPr>
            <p:cNvSpPr/>
            <p:nvPr/>
          </p:nvSpPr>
          <p:spPr>
            <a:xfrm>
              <a:off x="4307610" y="151962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13" name="Freeform: Shape 412">
              <a:extLst>
                <a:ext uri="{FF2B5EF4-FFF2-40B4-BE49-F238E27FC236}">
                  <a16:creationId xmlns:a16="http://schemas.microsoft.com/office/drawing/2014/main" id="{71A3C844-A56B-343C-52E8-745483099B1D}"/>
                </a:ext>
              </a:extLst>
            </p:cNvPr>
            <p:cNvSpPr/>
            <p:nvPr/>
          </p:nvSpPr>
          <p:spPr>
            <a:xfrm>
              <a:off x="4369995" y="151962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14" name="Freeform: Shape 413">
              <a:extLst>
                <a:ext uri="{FF2B5EF4-FFF2-40B4-BE49-F238E27FC236}">
                  <a16:creationId xmlns:a16="http://schemas.microsoft.com/office/drawing/2014/main" id="{3BE42A70-9EE3-FE22-ADF4-C9E4942C0E18}"/>
                </a:ext>
              </a:extLst>
            </p:cNvPr>
            <p:cNvSpPr/>
            <p:nvPr/>
          </p:nvSpPr>
          <p:spPr>
            <a:xfrm>
              <a:off x="4432379" y="151962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15" name="Freeform: Shape 414">
              <a:extLst>
                <a:ext uri="{FF2B5EF4-FFF2-40B4-BE49-F238E27FC236}">
                  <a16:creationId xmlns:a16="http://schemas.microsoft.com/office/drawing/2014/main" id="{C6623A0B-DC39-24DA-BCAD-288CD1F5ED19}"/>
                </a:ext>
              </a:extLst>
            </p:cNvPr>
            <p:cNvSpPr/>
            <p:nvPr/>
          </p:nvSpPr>
          <p:spPr>
            <a:xfrm>
              <a:off x="4494763" y="151962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16" name="Freeform: Shape 415">
              <a:extLst>
                <a:ext uri="{FF2B5EF4-FFF2-40B4-BE49-F238E27FC236}">
                  <a16:creationId xmlns:a16="http://schemas.microsoft.com/office/drawing/2014/main" id="{3141E534-5635-2D5C-846E-88135C2A4222}"/>
                </a:ext>
              </a:extLst>
            </p:cNvPr>
            <p:cNvSpPr/>
            <p:nvPr/>
          </p:nvSpPr>
          <p:spPr>
            <a:xfrm>
              <a:off x="4557148" y="151962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17" name="Freeform: Shape 416">
              <a:extLst>
                <a:ext uri="{FF2B5EF4-FFF2-40B4-BE49-F238E27FC236}">
                  <a16:creationId xmlns:a16="http://schemas.microsoft.com/office/drawing/2014/main" id="{C2BB51C4-192D-0554-39E8-D2EEBBE83626}"/>
                </a:ext>
              </a:extLst>
            </p:cNvPr>
            <p:cNvSpPr/>
            <p:nvPr/>
          </p:nvSpPr>
          <p:spPr>
            <a:xfrm>
              <a:off x="4619532" y="151962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18" name="Freeform: Shape 417">
              <a:extLst>
                <a:ext uri="{FF2B5EF4-FFF2-40B4-BE49-F238E27FC236}">
                  <a16:creationId xmlns:a16="http://schemas.microsoft.com/office/drawing/2014/main" id="{082F4239-3154-9D98-7716-6CEE7216ECE7}"/>
                </a:ext>
              </a:extLst>
            </p:cNvPr>
            <p:cNvSpPr/>
            <p:nvPr/>
          </p:nvSpPr>
          <p:spPr>
            <a:xfrm>
              <a:off x="4681916" y="151962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19" name="Freeform: Shape 418">
              <a:extLst>
                <a:ext uri="{FF2B5EF4-FFF2-40B4-BE49-F238E27FC236}">
                  <a16:creationId xmlns:a16="http://schemas.microsoft.com/office/drawing/2014/main" id="{5BB9EC8F-98C6-3EFB-A844-036FAE58C1F9}"/>
                </a:ext>
              </a:extLst>
            </p:cNvPr>
            <p:cNvSpPr/>
            <p:nvPr/>
          </p:nvSpPr>
          <p:spPr>
            <a:xfrm>
              <a:off x="4744467" y="1519626"/>
              <a:ext cx="46912" cy="46913"/>
            </a:xfrm>
            <a:custGeom>
              <a:avLst/>
              <a:gdLst>
                <a:gd name="connsiteX0" fmla="*/ 23457 w 46912"/>
                <a:gd name="connsiteY0" fmla="*/ 0 h 46913"/>
                <a:gd name="connsiteX1" fmla="*/ 0 w 46912"/>
                <a:gd name="connsiteY1" fmla="*/ 23457 h 46913"/>
                <a:gd name="connsiteX2" fmla="*/ 23457 w 46912"/>
                <a:gd name="connsiteY2" fmla="*/ 46913 h 46913"/>
                <a:gd name="connsiteX3" fmla="*/ 46913 w 46912"/>
                <a:gd name="connsiteY3" fmla="*/ 23457 h 46913"/>
                <a:gd name="connsiteX4" fmla="*/ 23457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7" y="0"/>
                  </a:moveTo>
                  <a:cubicBezTo>
                    <a:pt x="10480" y="0"/>
                    <a:pt x="0" y="10481"/>
                    <a:pt x="0" y="23457"/>
                  </a:cubicBezTo>
                  <a:cubicBezTo>
                    <a:pt x="0" y="36433"/>
                    <a:pt x="10480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20" name="Freeform: Shape 419">
              <a:extLst>
                <a:ext uri="{FF2B5EF4-FFF2-40B4-BE49-F238E27FC236}">
                  <a16:creationId xmlns:a16="http://schemas.microsoft.com/office/drawing/2014/main" id="{784773E0-BD0A-D0B2-7143-769F322A9F25}"/>
                </a:ext>
              </a:extLst>
            </p:cNvPr>
            <p:cNvSpPr/>
            <p:nvPr/>
          </p:nvSpPr>
          <p:spPr>
            <a:xfrm>
              <a:off x="4806851" y="1519626"/>
              <a:ext cx="46912" cy="46913"/>
            </a:xfrm>
            <a:custGeom>
              <a:avLst/>
              <a:gdLst>
                <a:gd name="connsiteX0" fmla="*/ 23457 w 46912"/>
                <a:gd name="connsiteY0" fmla="*/ 0 h 46913"/>
                <a:gd name="connsiteX1" fmla="*/ 0 w 46912"/>
                <a:gd name="connsiteY1" fmla="*/ 23457 h 46913"/>
                <a:gd name="connsiteX2" fmla="*/ 23457 w 46912"/>
                <a:gd name="connsiteY2" fmla="*/ 46913 h 46913"/>
                <a:gd name="connsiteX3" fmla="*/ 46913 w 46912"/>
                <a:gd name="connsiteY3" fmla="*/ 23457 h 46913"/>
                <a:gd name="connsiteX4" fmla="*/ 23457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7" y="0"/>
                  </a:moveTo>
                  <a:cubicBezTo>
                    <a:pt x="10480" y="0"/>
                    <a:pt x="0" y="10481"/>
                    <a:pt x="0" y="23457"/>
                  </a:cubicBezTo>
                  <a:cubicBezTo>
                    <a:pt x="0" y="36433"/>
                    <a:pt x="10480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21" name="Freeform: Shape 420">
              <a:extLst>
                <a:ext uri="{FF2B5EF4-FFF2-40B4-BE49-F238E27FC236}">
                  <a16:creationId xmlns:a16="http://schemas.microsoft.com/office/drawing/2014/main" id="{03FA0A72-51FE-AA0A-190F-53D788C91EFA}"/>
                </a:ext>
              </a:extLst>
            </p:cNvPr>
            <p:cNvSpPr/>
            <p:nvPr/>
          </p:nvSpPr>
          <p:spPr>
            <a:xfrm>
              <a:off x="4869236" y="1519626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22" name="Freeform: Shape 421">
              <a:extLst>
                <a:ext uri="{FF2B5EF4-FFF2-40B4-BE49-F238E27FC236}">
                  <a16:creationId xmlns:a16="http://schemas.microsoft.com/office/drawing/2014/main" id="{027C06C1-3880-2A71-B5D7-CE56BB72F92F}"/>
                </a:ext>
              </a:extLst>
            </p:cNvPr>
            <p:cNvSpPr/>
            <p:nvPr/>
          </p:nvSpPr>
          <p:spPr>
            <a:xfrm>
              <a:off x="4931620" y="151962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23" name="Freeform: Shape 422">
              <a:extLst>
                <a:ext uri="{FF2B5EF4-FFF2-40B4-BE49-F238E27FC236}">
                  <a16:creationId xmlns:a16="http://schemas.microsoft.com/office/drawing/2014/main" id="{3C4BD73D-C0C1-B776-5D74-ADA7D1D08DF2}"/>
                </a:ext>
              </a:extLst>
            </p:cNvPr>
            <p:cNvSpPr/>
            <p:nvPr/>
          </p:nvSpPr>
          <p:spPr>
            <a:xfrm>
              <a:off x="4994004" y="1519626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24" name="Freeform: Shape 423">
              <a:extLst>
                <a:ext uri="{FF2B5EF4-FFF2-40B4-BE49-F238E27FC236}">
                  <a16:creationId xmlns:a16="http://schemas.microsoft.com/office/drawing/2014/main" id="{226DC8D4-8EB3-4279-C0F6-C3A6ECDD1666}"/>
                </a:ext>
              </a:extLst>
            </p:cNvPr>
            <p:cNvSpPr/>
            <p:nvPr/>
          </p:nvSpPr>
          <p:spPr>
            <a:xfrm>
              <a:off x="5056389" y="151962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25" name="Freeform: Shape 424">
              <a:extLst>
                <a:ext uri="{FF2B5EF4-FFF2-40B4-BE49-F238E27FC236}">
                  <a16:creationId xmlns:a16="http://schemas.microsoft.com/office/drawing/2014/main" id="{E976E9C9-23E6-3D0F-975E-6C57E55CC2FD}"/>
                </a:ext>
              </a:extLst>
            </p:cNvPr>
            <p:cNvSpPr/>
            <p:nvPr/>
          </p:nvSpPr>
          <p:spPr>
            <a:xfrm>
              <a:off x="5118773" y="151962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26" name="Freeform: Shape 425">
              <a:extLst>
                <a:ext uri="{FF2B5EF4-FFF2-40B4-BE49-F238E27FC236}">
                  <a16:creationId xmlns:a16="http://schemas.microsoft.com/office/drawing/2014/main" id="{EF0D9B44-7580-2C82-D6F8-19F577270DF1}"/>
                </a:ext>
              </a:extLst>
            </p:cNvPr>
            <p:cNvSpPr/>
            <p:nvPr/>
          </p:nvSpPr>
          <p:spPr>
            <a:xfrm>
              <a:off x="5181157" y="1519626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27" name="Freeform: Shape 426">
              <a:extLst>
                <a:ext uri="{FF2B5EF4-FFF2-40B4-BE49-F238E27FC236}">
                  <a16:creationId xmlns:a16="http://schemas.microsoft.com/office/drawing/2014/main" id="{CF0A0944-27D1-E972-8099-D7ED2AF21B6D}"/>
                </a:ext>
              </a:extLst>
            </p:cNvPr>
            <p:cNvSpPr/>
            <p:nvPr/>
          </p:nvSpPr>
          <p:spPr>
            <a:xfrm>
              <a:off x="5243542" y="1519626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28" name="Freeform: Shape 427">
              <a:extLst>
                <a:ext uri="{FF2B5EF4-FFF2-40B4-BE49-F238E27FC236}">
                  <a16:creationId xmlns:a16="http://schemas.microsoft.com/office/drawing/2014/main" id="{2E4BAEE1-0670-170B-58EE-774FDC94277B}"/>
                </a:ext>
              </a:extLst>
            </p:cNvPr>
            <p:cNvSpPr/>
            <p:nvPr/>
          </p:nvSpPr>
          <p:spPr>
            <a:xfrm>
              <a:off x="5305926" y="1519626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29" name="Freeform: Shape 428">
              <a:extLst>
                <a:ext uri="{FF2B5EF4-FFF2-40B4-BE49-F238E27FC236}">
                  <a16:creationId xmlns:a16="http://schemas.microsoft.com/office/drawing/2014/main" id="{9C3B7D54-0C7F-0644-5C6D-636487216D17}"/>
                </a:ext>
              </a:extLst>
            </p:cNvPr>
            <p:cNvSpPr/>
            <p:nvPr/>
          </p:nvSpPr>
          <p:spPr>
            <a:xfrm>
              <a:off x="5368310" y="151962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30" name="Freeform: Shape 429">
              <a:extLst>
                <a:ext uri="{FF2B5EF4-FFF2-40B4-BE49-F238E27FC236}">
                  <a16:creationId xmlns:a16="http://schemas.microsoft.com/office/drawing/2014/main" id="{6B0FC591-52E5-1ABB-B471-7C3BE8E9FBD2}"/>
                </a:ext>
              </a:extLst>
            </p:cNvPr>
            <p:cNvSpPr/>
            <p:nvPr/>
          </p:nvSpPr>
          <p:spPr>
            <a:xfrm>
              <a:off x="5680399" y="151962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31" name="Freeform: Shape 430">
              <a:extLst>
                <a:ext uri="{FF2B5EF4-FFF2-40B4-BE49-F238E27FC236}">
                  <a16:creationId xmlns:a16="http://schemas.microsoft.com/office/drawing/2014/main" id="{EF00DDC6-CBEF-1C9E-C8C3-DB0E07491F17}"/>
                </a:ext>
              </a:extLst>
            </p:cNvPr>
            <p:cNvSpPr/>
            <p:nvPr/>
          </p:nvSpPr>
          <p:spPr>
            <a:xfrm>
              <a:off x="5742783" y="151962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32" name="Freeform: Shape 431">
              <a:extLst>
                <a:ext uri="{FF2B5EF4-FFF2-40B4-BE49-F238E27FC236}">
                  <a16:creationId xmlns:a16="http://schemas.microsoft.com/office/drawing/2014/main" id="{EF023178-DDE2-1D0F-80D7-54CC87921AD1}"/>
                </a:ext>
              </a:extLst>
            </p:cNvPr>
            <p:cNvSpPr/>
            <p:nvPr/>
          </p:nvSpPr>
          <p:spPr>
            <a:xfrm>
              <a:off x="1000575" y="158201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33" name="Freeform: Shape 432">
              <a:extLst>
                <a:ext uri="{FF2B5EF4-FFF2-40B4-BE49-F238E27FC236}">
                  <a16:creationId xmlns:a16="http://schemas.microsoft.com/office/drawing/2014/main" id="{BE117DCC-D749-D752-6BDF-B873F58977EC}"/>
                </a:ext>
              </a:extLst>
            </p:cNvPr>
            <p:cNvSpPr/>
            <p:nvPr/>
          </p:nvSpPr>
          <p:spPr>
            <a:xfrm>
              <a:off x="1062959" y="158201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34" name="Freeform: Shape 433">
              <a:extLst>
                <a:ext uri="{FF2B5EF4-FFF2-40B4-BE49-F238E27FC236}">
                  <a16:creationId xmlns:a16="http://schemas.microsoft.com/office/drawing/2014/main" id="{9AD7E6B7-05ED-B844-EA6F-7EB16E61A4DA}"/>
                </a:ext>
              </a:extLst>
            </p:cNvPr>
            <p:cNvSpPr/>
            <p:nvPr/>
          </p:nvSpPr>
          <p:spPr>
            <a:xfrm>
              <a:off x="1125343" y="158201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35" name="Freeform: Shape 434">
              <a:extLst>
                <a:ext uri="{FF2B5EF4-FFF2-40B4-BE49-F238E27FC236}">
                  <a16:creationId xmlns:a16="http://schemas.microsoft.com/office/drawing/2014/main" id="{94BA2811-B2EA-A936-B9EF-1D49277C9015}"/>
                </a:ext>
              </a:extLst>
            </p:cNvPr>
            <p:cNvSpPr/>
            <p:nvPr/>
          </p:nvSpPr>
          <p:spPr>
            <a:xfrm>
              <a:off x="1187728" y="1582010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36" name="Freeform: Shape 435">
              <a:extLst>
                <a:ext uri="{FF2B5EF4-FFF2-40B4-BE49-F238E27FC236}">
                  <a16:creationId xmlns:a16="http://schemas.microsoft.com/office/drawing/2014/main" id="{EC6FD380-074D-37F6-B427-81918AFB0A92}"/>
                </a:ext>
              </a:extLst>
            </p:cNvPr>
            <p:cNvSpPr/>
            <p:nvPr/>
          </p:nvSpPr>
          <p:spPr>
            <a:xfrm>
              <a:off x="1250112" y="158201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37" name="Freeform: Shape 436">
              <a:extLst>
                <a:ext uri="{FF2B5EF4-FFF2-40B4-BE49-F238E27FC236}">
                  <a16:creationId xmlns:a16="http://schemas.microsoft.com/office/drawing/2014/main" id="{31495906-B0BB-1D4E-C23A-A75C5B3AEF72}"/>
                </a:ext>
              </a:extLst>
            </p:cNvPr>
            <p:cNvSpPr/>
            <p:nvPr/>
          </p:nvSpPr>
          <p:spPr>
            <a:xfrm>
              <a:off x="1312496" y="1582010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38" name="Freeform: Shape 437">
              <a:extLst>
                <a:ext uri="{FF2B5EF4-FFF2-40B4-BE49-F238E27FC236}">
                  <a16:creationId xmlns:a16="http://schemas.microsoft.com/office/drawing/2014/main" id="{9F678C37-2FC9-9ABA-1BBF-5CA4F717E31F}"/>
                </a:ext>
              </a:extLst>
            </p:cNvPr>
            <p:cNvSpPr/>
            <p:nvPr/>
          </p:nvSpPr>
          <p:spPr>
            <a:xfrm>
              <a:off x="1375047" y="158201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39" name="Freeform: Shape 438">
              <a:extLst>
                <a:ext uri="{FF2B5EF4-FFF2-40B4-BE49-F238E27FC236}">
                  <a16:creationId xmlns:a16="http://schemas.microsoft.com/office/drawing/2014/main" id="{42BBB64C-C31D-B775-FE82-AD5656C65243}"/>
                </a:ext>
              </a:extLst>
            </p:cNvPr>
            <p:cNvSpPr/>
            <p:nvPr/>
          </p:nvSpPr>
          <p:spPr>
            <a:xfrm>
              <a:off x="1437431" y="158201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40" name="Freeform: Shape 439">
              <a:extLst>
                <a:ext uri="{FF2B5EF4-FFF2-40B4-BE49-F238E27FC236}">
                  <a16:creationId xmlns:a16="http://schemas.microsoft.com/office/drawing/2014/main" id="{717B0292-69C1-1E38-1409-4C951A921159}"/>
                </a:ext>
              </a:extLst>
            </p:cNvPr>
            <p:cNvSpPr/>
            <p:nvPr/>
          </p:nvSpPr>
          <p:spPr>
            <a:xfrm>
              <a:off x="1499816" y="158201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41" name="Freeform: Shape 440">
              <a:extLst>
                <a:ext uri="{FF2B5EF4-FFF2-40B4-BE49-F238E27FC236}">
                  <a16:creationId xmlns:a16="http://schemas.microsoft.com/office/drawing/2014/main" id="{0A591B7D-B322-C107-F1EA-F7A9FBAB2A42}"/>
                </a:ext>
              </a:extLst>
            </p:cNvPr>
            <p:cNvSpPr/>
            <p:nvPr/>
          </p:nvSpPr>
          <p:spPr>
            <a:xfrm>
              <a:off x="1562200" y="158201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42" name="Freeform: Shape 441">
              <a:extLst>
                <a:ext uri="{FF2B5EF4-FFF2-40B4-BE49-F238E27FC236}">
                  <a16:creationId xmlns:a16="http://schemas.microsoft.com/office/drawing/2014/main" id="{D07257D6-B244-C58C-6878-5FC76CE15E2C}"/>
                </a:ext>
              </a:extLst>
            </p:cNvPr>
            <p:cNvSpPr/>
            <p:nvPr/>
          </p:nvSpPr>
          <p:spPr>
            <a:xfrm>
              <a:off x="1624584" y="158201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43" name="Freeform: Shape 442">
              <a:extLst>
                <a:ext uri="{FF2B5EF4-FFF2-40B4-BE49-F238E27FC236}">
                  <a16:creationId xmlns:a16="http://schemas.microsoft.com/office/drawing/2014/main" id="{55C74EE2-4514-434E-7F98-39A3BE664260}"/>
                </a:ext>
              </a:extLst>
            </p:cNvPr>
            <p:cNvSpPr/>
            <p:nvPr/>
          </p:nvSpPr>
          <p:spPr>
            <a:xfrm>
              <a:off x="1686969" y="158201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44" name="Freeform: Shape 443">
              <a:extLst>
                <a:ext uri="{FF2B5EF4-FFF2-40B4-BE49-F238E27FC236}">
                  <a16:creationId xmlns:a16="http://schemas.microsoft.com/office/drawing/2014/main" id="{D33F0FAF-D0F2-5925-55D5-6CFEC9E395F9}"/>
                </a:ext>
              </a:extLst>
            </p:cNvPr>
            <p:cNvSpPr/>
            <p:nvPr/>
          </p:nvSpPr>
          <p:spPr>
            <a:xfrm>
              <a:off x="1749353" y="1582010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45" name="Freeform: Shape 444">
              <a:extLst>
                <a:ext uri="{FF2B5EF4-FFF2-40B4-BE49-F238E27FC236}">
                  <a16:creationId xmlns:a16="http://schemas.microsoft.com/office/drawing/2014/main" id="{D83EF62B-CA6F-1DE2-7C75-28AA18067ACD}"/>
                </a:ext>
              </a:extLst>
            </p:cNvPr>
            <p:cNvSpPr/>
            <p:nvPr/>
          </p:nvSpPr>
          <p:spPr>
            <a:xfrm>
              <a:off x="1811737" y="1582010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46" name="Freeform: Shape 445">
              <a:extLst>
                <a:ext uri="{FF2B5EF4-FFF2-40B4-BE49-F238E27FC236}">
                  <a16:creationId xmlns:a16="http://schemas.microsoft.com/office/drawing/2014/main" id="{CE15A1D6-9277-9A0F-F144-9D6DAACF8254}"/>
                </a:ext>
              </a:extLst>
            </p:cNvPr>
            <p:cNvSpPr/>
            <p:nvPr/>
          </p:nvSpPr>
          <p:spPr>
            <a:xfrm>
              <a:off x="1874122" y="1582010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47" name="Freeform: Shape 446">
              <a:extLst>
                <a:ext uri="{FF2B5EF4-FFF2-40B4-BE49-F238E27FC236}">
                  <a16:creationId xmlns:a16="http://schemas.microsoft.com/office/drawing/2014/main" id="{7FE6B84B-6122-5A2D-0681-4FF9D82A8527}"/>
                </a:ext>
              </a:extLst>
            </p:cNvPr>
            <p:cNvSpPr/>
            <p:nvPr/>
          </p:nvSpPr>
          <p:spPr>
            <a:xfrm>
              <a:off x="1936506" y="1582010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48" name="Freeform: Shape 447">
              <a:extLst>
                <a:ext uri="{FF2B5EF4-FFF2-40B4-BE49-F238E27FC236}">
                  <a16:creationId xmlns:a16="http://schemas.microsoft.com/office/drawing/2014/main" id="{6DCEA8AC-B524-DBEA-94D8-A818B4537877}"/>
                </a:ext>
              </a:extLst>
            </p:cNvPr>
            <p:cNvSpPr/>
            <p:nvPr/>
          </p:nvSpPr>
          <p:spPr>
            <a:xfrm>
              <a:off x="1998890" y="1582010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49" name="Freeform: Shape 448">
              <a:extLst>
                <a:ext uri="{FF2B5EF4-FFF2-40B4-BE49-F238E27FC236}">
                  <a16:creationId xmlns:a16="http://schemas.microsoft.com/office/drawing/2014/main" id="{708D2A1C-2DC1-9A8D-BE42-BF7426D44D42}"/>
                </a:ext>
              </a:extLst>
            </p:cNvPr>
            <p:cNvSpPr/>
            <p:nvPr/>
          </p:nvSpPr>
          <p:spPr>
            <a:xfrm>
              <a:off x="2061275" y="1582010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50" name="Freeform: Shape 449">
              <a:extLst>
                <a:ext uri="{FF2B5EF4-FFF2-40B4-BE49-F238E27FC236}">
                  <a16:creationId xmlns:a16="http://schemas.microsoft.com/office/drawing/2014/main" id="{31EF5784-8027-79D9-3CD7-1F86A265A284}"/>
                </a:ext>
              </a:extLst>
            </p:cNvPr>
            <p:cNvSpPr/>
            <p:nvPr/>
          </p:nvSpPr>
          <p:spPr>
            <a:xfrm>
              <a:off x="2123659" y="1582010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51" name="Freeform: Shape 450">
              <a:extLst>
                <a:ext uri="{FF2B5EF4-FFF2-40B4-BE49-F238E27FC236}">
                  <a16:creationId xmlns:a16="http://schemas.microsoft.com/office/drawing/2014/main" id="{FC7BAB5C-3518-E42B-C834-DB209BC2843E}"/>
                </a:ext>
              </a:extLst>
            </p:cNvPr>
            <p:cNvSpPr/>
            <p:nvPr/>
          </p:nvSpPr>
          <p:spPr>
            <a:xfrm>
              <a:off x="2186043" y="1582010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52" name="Freeform: Shape 451">
              <a:extLst>
                <a:ext uri="{FF2B5EF4-FFF2-40B4-BE49-F238E27FC236}">
                  <a16:creationId xmlns:a16="http://schemas.microsoft.com/office/drawing/2014/main" id="{9E7C84DC-E95D-5417-B48D-FAC78CD9BA7E}"/>
                </a:ext>
              </a:extLst>
            </p:cNvPr>
            <p:cNvSpPr/>
            <p:nvPr/>
          </p:nvSpPr>
          <p:spPr>
            <a:xfrm>
              <a:off x="2248594" y="1582010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53" name="Freeform: Shape 452">
              <a:extLst>
                <a:ext uri="{FF2B5EF4-FFF2-40B4-BE49-F238E27FC236}">
                  <a16:creationId xmlns:a16="http://schemas.microsoft.com/office/drawing/2014/main" id="{16F6A97C-3870-D5FC-E630-9195DC548111}"/>
                </a:ext>
              </a:extLst>
            </p:cNvPr>
            <p:cNvSpPr/>
            <p:nvPr/>
          </p:nvSpPr>
          <p:spPr>
            <a:xfrm>
              <a:off x="2997206" y="1582010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54" name="Freeform: Shape 453">
              <a:extLst>
                <a:ext uri="{FF2B5EF4-FFF2-40B4-BE49-F238E27FC236}">
                  <a16:creationId xmlns:a16="http://schemas.microsoft.com/office/drawing/2014/main" id="{CDDB5555-DB79-BD95-BFC3-AD35263A3510}"/>
                </a:ext>
              </a:extLst>
            </p:cNvPr>
            <p:cNvSpPr/>
            <p:nvPr/>
          </p:nvSpPr>
          <p:spPr>
            <a:xfrm>
              <a:off x="3059757" y="158201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55" name="Freeform: Shape 454">
              <a:extLst>
                <a:ext uri="{FF2B5EF4-FFF2-40B4-BE49-F238E27FC236}">
                  <a16:creationId xmlns:a16="http://schemas.microsoft.com/office/drawing/2014/main" id="{CAA90356-FF78-C955-C50A-79895DCAA315}"/>
                </a:ext>
              </a:extLst>
            </p:cNvPr>
            <p:cNvSpPr/>
            <p:nvPr/>
          </p:nvSpPr>
          <p:spPr>
            <a:xfrm>
              <a:off x="3122141" y="158201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56" name="Freeform: Shape 455">
              <a:extLst>
                <a:ext uri="{FF2B5EF4-FFF2-40B4-BE49-F238E27FC236}">
                  <a16:creationId xmlns:a16="http://schemas.microsoft.com/office/drawing/2014/main" id="{5D7A38BB-8F74-8975-7C8D-47AAEDFAEEAC}"/>
                </a:ext>
              </a:extLst>
            </p:cNvPr>
            <p:cNvSpPr/>
            <p:nvPr/>
          </p:nvSpPr>
          <p:spPr>
            <a:xfrm>
              <a:off x="3309294" y="1582010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57" name="Freeform: Shape 456">
              <a:extLst>
                <a:ext uri="{FF2B5EF4-FFF2-40B4-BE49-F238E27FC236}">
                  <a16:creationId xmlns:a16="http://schemas.microsoft.com/office/drawing/2014/main" id="{9FFEA034-1062-B22B-C54E-6E1B4F173F43}"/>
                </a:ext>
              </a:extLst>
            </p:cNvPr>
            <p:cNvSpPr/>
            <p:nvPr/>
          </p:nvSpPr>
          <p:spPr>
            <a:xfrm>
              <a:off x="3371679" y="158201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58" name="Freeform: Shape 457">
              <a:extLst>
                <a:ext uri="{FF2B5EF4-FFF2-40B4-BE49-F238E27FC236}">
                  <a16:creationId xmlns:a16="http://schemas.microsoft.com/office/drawing/2014/main" id="{37A825BC-A76D-351D-AC78-48E1240A65DE}"/>
                </a:ext>
              </a:extLst>
            </p:cNvPr>
            <p:cNvSpPr/>
            <p:nvPr/>
          </p:nvSpPr>
          <p:spPr>
            <a:xfrm>
              <a:off x="3434063" y="158201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59" name="Freeform: Shape 458">
              <a:extLst>
                <a:ext uri="{FF2B5EF4-FFF2-40B4-BE49-F238E27FC236}">
                  <a16:creationId xmlns:a16="http://schemas.microsoft.com/office/drawing/2014/main" id="{AC713211-EF59-C4B0-0618-92555AD46BF2}"/>
                </a:ext>
              </a:extLst>
            </p:cNvPr>
            <p:cNvSpPr/>
            <p:nvPr/>
          </p:nvSpPr>
          <p:spPr>
            <a:xfrm>
              <a:off x="3496447" y="158201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60" name="Freeform: Shape 459">
              <a:extLst>
                <a:ext uri="{FF2B5EF4-FFF2-40B4-BE49-F238E27FC236}">
                  <a16:creationId xmlns:a16="http://schemas.microsoft.com/office/drawing/2014/main" id="{BF235483-1375-0414-EE7D-1F123F37F627}"/>
                </a:ext>
              </a:extLst>
            </p:cNvPr>
            <p:cNvSpPr/>
            <p:nvPr/>
          </p:nvSpPr>
          <p:spPr>
            <a:xfrm>
              <a:off x="3558832" y="158201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61" name="Freeform: Shape 460">
              <a:extLst>
                <a:ext uri="{FF2B5EF4-FFF2-40B4-BE49-F238E27FC236}">
                  <a16:creationId xmlns:a16="http://schemas.microsoft.com/office/drawing/2014/main" id="{ADEBF9F5-7581-BD5E-E2FB-DD36321D3970}"/>
                </a:ext>
              </a:extLst>
            </p:cNvPr>
            <p:cNvSpPr/>
            <p:nvPr/>
          </p:nvSpPr>
          <p:spPr>
            <a:xfrm>
              <a:off x="3621216" y="158201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62" name="Freeform: Shape 461">
              <a:extLst>
                <a:ext uri="{FF2B5EF4-FFF2-40B4-BE49-F238E27FC236}">
                  <a16:creationId xmlns:a16="http://schemas.microsoft.com/office/drawing/2014/main" id="{BAF310B5-6E2F-B62D-3665-3394F13C2589}"/>
                </a:ext>
              </a:extLst>
            </p:cNvPr>
            <p:cNvSpPr/>
            <p:nvPr/>
          </p:nvSpPr>
          <p:spPr>
            <a:xfrm>
              <a:off x="3683600" y="158201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63" name="Freeform: Shape 462">
              <a:extLst>
                <a:ext uri="{FF2B5EF4-FFF2-40B4-BE49-F238E27FC236}">
                  <a16:creationId xmlns:a16="http://schemas.microsoft.com/office/drawing/2014/main" id="{0396DF76-7A9C-F40A-C2C1-51FF260CFD62}"/>
                </a:ext>
              </a:extLst>
            </p:cNvPr>
            <p:cNvSpPr/>
            <p:nvPr/>
          </p:nvSpPr>
          <p:spPr>
            <a:xfrm>
              <a:off x="3745985" y="158201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64" name="Freeform: Shape 463">
              <a:extLst>
                <a:ext uri="{FF2B5EF4-FFF2-40B4-BE49-F238E27FC236}">
                  <a16:creationId xmlns:a16="http://schemas.microsoft.com/office/drawing/2014/main" id="{33ED4C8F-2697-EBDE-9A1E-7171D5C7E1F0}"/>
                </a:ext>
              </a:extLst>
            </p:cNvPr>
            <p:cNvSpPr/>
            <p:nvPr/>
          </p:nvSpPr>
          <p:spPr>
            <a:xfrm>
              <a:off x="3808369" y="1582010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65" name="Freeform: Shape 464">
              <a:extLst>
                <a:ext uri="{FF2B5EF4-FFF2-40B4-BE49-F238E27FC236}">
                  <a16:creationId xmlns:a16="http://schemas.microsoft.com/office/drawing/2014/main" id="{0DD951CD-2716-A411-C51C-D6F6704BFDBE}"/>
                </a:ext>
              </a:extLst>
            </p:cNvPr>
            <p:cNvSpPr/>
            <p:nvPr/>
          </p:nvSpPr>
          <p:spPr>
            <a:xfrm>
              <a:off x="3870754" y="158201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66" name="Freeform: Shape 465">
              <a:extLst>
                <a:ext uri="{FF2B5EF4-FFF2-40B4-BE49-F238E27FC236}">
                  <a16:creationId xmlns:a16="http://schemas.microsoft.com/office/drawing/2014/main" id="{28DE6124-0C4A-03AA-DD45-CBC7CD3F2626}"/>
                </a:ext>
              </a:extLst>
            </p:cNvPr>
            <p:cNvSpPr/>
            <p:nvPr/>
          </p:nvSpPr>
          <p:spPr>
            <a:xfrm>
              <a:off x="3933304" y="1582010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67" name="Freeform: Shape 466">
              <a:extLst>
                <a:ext uri="{FF2B5EF4-FFF2-40B4-BE49-F238E27FC236}">
                  <a16:creationId xmlns:a16="http://schemas.microsoft.com/office/drawing/2014/main" id="{8F8E0690-EAEE-DBD0-8837-C2C5C85FD8BD}"/>
                </a:ext>
              </a:extLst>
            </p:cNvPr>
            <p:cNvSpPr/>
            <p:nvPr/>
          </p:nvSpPr>
          <p:spPr>
            <a:xfrm>
              <a:off x="3995688" y="158201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68" name="Freeform: Shape 467">
              <a:extLst>
                <a:ext uri="{FF2B5EF4-FFF2-40B4-BE49-F238E27FC236}">
                  <a16:creationId xmlns:a16="http://schemas.microsoft.com/office/drawing/2014/main" id="{4D5620A1-E2E2-4FC5-8224-132B9E55FF0E}"/>
                </a:ext>
              </a:extLst>
            </p:cNvPr>
            <p:cNvSpPr/>
            <p:nvPr/>
          </p:nvSpPr>
          <p:spPr>
            <a:xfrm>
              <a:off x="4058073" y="158201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69" name="Freeform: Shape 468">
              <a:extLst>
                <a:ext uri="{FF2B5EF4-FFF2-40B4-BE49-F238E27FC236}">
                  <a16:creationId xmlns:a16="http://schemas.microsoft.com/office/drawing/2014/main" id="{E756CA79-5C27-524E-7D1D-65ACC470C771}"/>
                </a:ext>
              </a:extLst>
            </p:cNvPr>
            <p:cNvSpPr/>
            <p:nvPr/>
          </p:nvSpPr>
          <p:spPr>
            <a:xfrm>
              <a:off x="4120457" y="158201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70" name="Freeform: Shape 469">
              <a:extLst>
                <a:ext uri="{FF2B5EF4-FFF2-40B4-BE49-F238E27FC236}">
                  <a16:creationId xmlns:a16="http://schemas.microsoft.com/office/drawing/2014/main" id="{FBDF0E00-128D-0161-AA40-62F6A6FA4A72}"/>
                </a:ext>
              </a:extLst>
            </p:cNvPr>
            <p:cNvSpPr/>
            <p:nvPr/>
          </p:nvSpPr>
          <p:spPr>
            <a:xfrm>
              <a:off x="4182842" y="1582010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71" name="Freeform: Shape 470">
              <a:extLst>
                <a:ext uri="{FF2B5EF4-FFF2-40B4-BE49-F238E27FC236}">
                  <a16:creationId xmlns:a16="http://schemas.microsoft.com/office/drawing/2014/main" id="{655DFA5A-EA79-9029-47F0-F3BB67E2E0FE}"/>
                </a:ext>
              </a:extLst>
            </p:cNvPr>
            <p:cNvSpPr/>
            <p:nvPr/>
          </p:nvSpPr>
          <p:spPr>
            <a:xfrm>
              <a:off x="4245226" y="1582010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72" name="Freeform: Shape 471">
              <a:extLst>
                <a:ext uri="{FF2B5EF4-FFF2-40B4-BE49-F238E27FC236}">
                  <a16:creationId xmlns:a16="http://schemas.microsoft.com/office/drawing/2014/main" id="{8B50AA9B-57BE-4209-3EF2-F806D31A5A5A}"/>
                </a:ext>
              </a:extLst>
            </p:cNvPr>
            <p:cNvSpPr/>
            <p:nvPr/>
          </p:nvSpPr>
          <p:spPr>
            <a:xfrm>
              <a:off x="4307610" y="158201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73" name="Freeform: Shape 472">
              <a:extLst>
                <a:ext uri="{FF2B5EF4-FFF2-40B4-BE49-F238E27FC236}">
                  <a16:creationId xmlns:a16="http://schemas.microsoft.com/office/drawing/2014/main" id="{5E2DE64A-D708-35CA-92EF-EF59A9C61C62}"/>
                </a:ext>
              </a:extLst>
            </p:cNvPr>
            <p:cNvSpPr/>
            <p:nvPr/>
          </p:nvSpPr>
          <p:spPr>
            <a:xfrm>
              <a:off x="4369995" y="158201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74" name="Freeform: Shape 473">
              <a:extLst>
                <a:ext uri="{FF2B5EF4-FFF2-40B4-BE49-F238E27FC236}">
                  <a16:creationId xmlns:a16="http://schemas.microsoft.com/office/drawing/2014/main" id="{079BB0A0-9D46-3E04-ABAF-2840401CAC49}"/>
                </a:ext>
              </a:extLst>
            </p:cNvPr>
            <p:cNvSpPr/>
            <p:nvPr/>
          </p:nvSpPr>
          <p:spPr>
            <a:xfrm>
              <a:off x="4432379" y="158201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75" name="Freeform: Shape 474">
              <a:extLst>
                <a:ext uri="{FF2B5EF4-FFF2-40B4-BE49-F238E27FC236}">
                  <a16:creationId xmlns:a16="http://schemas.microsoft.com/office/drawing/2014/main" id="{10A1CF57-D743-B91E-A865-68BA8675E8FF}"/>
                </a:ext>
              </a:extLst>
            </p:cNvPr>
            <p:cNvSpPr/>
            <p:nvPr/>
          </p:nvSpPr>
          <p:spPr>
            <a:xfrm>
              <a:off x="4494763" y="158201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76" name="Freeform: Shape 475">
              <a:extLst>
                <a:ext uri="{FF2B5EF4-FFF2-40B4-BE49-F238E27FC236}">
                  <a16:creationId xmlns:a16="http://schemas.microsoft.com/office/drawing/2014/main" id="{4F0F2065-A829-C680-49F3-331344C91431}"/>
                </a:ext>
              </a:extLst>
            </p:cNvPr>
            <p:cNvSpPr/>
            <p:nvPr/>
          </p:nvSpPr>
          <p:spPr>
            <a:xfrm>
              <a:off x="4557148" y="158201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77" name="Freeform: Shape 476">
              <a:extLst>
                <a:ext uri="{FF2B5EF4-FFF2-40B4-BE49-F238E27FC236}">
                  <a16:creationId xmlns:a16="http://schemas.microsoft.com/office/drawing/2014/main" id="{9D4077BC-6B69-8636-3A86-5AFC25B8BFAE}"/>
                </a:ext>
              </a:extLst>
            </p:cNvPr>
            <p:cNvSpPr/>
            <p:nvPr/>
          </p:nvSpPr>
          <p:spPr>
            <a:xfrm>
              <a:off x="4619532" y="158201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78" name="Freeform: Shape 477">
              <a:extLst>
                <a:ext uri="{FF2B5EF4-FFF2-40B4-BE49-F238E27FC236}">
                  <a16:creationId xmlns:a16="http://schemas.microsoft.com/office/drawing/2014/main" id="{04CBFC9C-6960-9DC9-337B-8818655E644E}"/>
                </a:ext>
              </a:extLst>
            </p:cNvPr>
            <p:cNvSpPr/>
            <p:nvPr/>
          </p:nvSpPr>
          <p:spPr>
            <a:xfrm>
              <a:off x="4681916" y="158201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79" name="Freeform: Shape 478">
              <a:extLst>
                <a:ext uri="{FF2B5EF4-FFF2-40B4-BE49-F238E27FC236}">
                  <a16:creationId xmlns:a16="http://schemas.microsoft.com/office/drawing/2014/main" id="{265590CE-3F31-E7D3-551B-59ADE3FE614B}"/>
                </a:ext>
              </a:extLst>
            </p:cNvPr>
            <p:cNvSpPr/>
            <p:nvPr/>
          </p:nvSpPr>
          <p:spPr>
            <a:xfrm>
              <a:off x="4744467" y="1582010"/>
              <a:ext cx="46912" cy="46913"/>
            </a:xfrm>
            <a:custGeom>
              <a:avLst/>
              <a:gdLst>
                <a:gd name="connsiteX0" fmla="*/ 23457 w 46912"/>
                <a:gd name="connsiteY0" fmla="*/ 0 h 46913"/>
                <a:gd name="connsiteX1" fmla="*/ 0 w 46912"/>
                <a:gd name="connsiteY1" fmla="*/ 23457 h 46913"/>
                <a:gd name="connsiteX2" fmla="*/ 23457 w 46912"/>
                <a:gd name="connsiteY2" fmla="*/ 46913 h 46913"/>
                <a:gd name="connsiteX3" fmla="*/ 46913 w 46912"/>
                <a:gd name="connsiteY3" fmla="*/ 23457 h 46913"/>
                <a:gd name="connsiteX4" fmla="*/ 23457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7" y="0"/>
                  </a:moveTo>
                  <a:cubicBezTo>
                    <a:pt x="10480" y="0"/>
                    <a:pt x="0" y="10481"/>
                    <a:pt x="0" y="23457"/>
                  </a:cubicBezTo>
                  <a:cubicBezTo>
                    <a:pt x="0" y="36433"/>
                    <a:pt x="10480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80" name="Freeform: Shape 479">
              <a:extLst>
                <a:ext uri="{FF2B5EF4-FFF2-40B4-BE49-F238E27FC236}">
                  <a16:creationId xmlns:a16="http://schemas.microsoft.com/office/drawing/2014/main" id="{787F77B0-3FDE-6B7E-B1A6-B53963780085}"/>
                </a:ext>
              </a:extLst>
            </p:cNvPr>
            <p:cNvSpPr/>
            <p:nvPr/>
          </p:nvSpPr>
          <p:spPr>
            <a:xfrm>
              <a:off x="4806851" y="1582010"/>
              <a:ext cx="46912" cy="46913"/>
            </a:xfrm>
            <a:custGeom>
              <a:avLst/>
              <a:gdLst>
                <a:gd name="connsiteX0" fmla="*/ 23457 w 46912"/>
                <a:gd name="connsiteY0" fmla="*/ 0 h 46913"/>
                <a:gd name="connsiteX1" fmla="*/ 0 w 46912"/>
                <a:gd name="connsiteY1" fmla="*/ 23457 h 46913"/>
                <a:gd name="connsiteX2" fmla="*/ 23457 w 46912"/>
                <a:gd name="connsiteY2" fmla="*/ 46913 h 46913"/>
                <a:gd name="connsiteX3" fmla="*/ 46913 w 46912"/>
                <a:gd name="connsiteY3" fmla="*/ 23457 h 46913"/>
                <a:gd name="connsiteX4" fmla="*/ 23457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7" y="0"/>
                  </a:moveTo>
                  <a:cubicBezTo>
                    <a:pt x="10480" y="0"/>
                    <a:pt x="0" y="10481"/>
                    <a:pt x="0" y="23457"/>
                  </a:cubicBezTo>
                  <a:cubicBezTo>
                    <a:pt x="0" y="36433"/>
                    <a:pt x="10480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81" name="Freeform: Shape 480">
              <a:extLst>
                <a:ext uri="{FF2B5EF4-FFF2-40B4-BE49-F238E27FC236}">
                  <a16:creationId xmlns:a16="http://schemas.microsoft.com/office/drawing/2014/main" id="{40B64D19-5E91-4DA1-2BFC-BCA969C2588C}"/>
                </a:ext>
              </a:extLst>
            </p:cNvPr>
            <p:cNvSpPr/>
            <p:nvPr/>
          </p:nvSpPr>
          <p:spPr>
            <a:xfrm>
              <a:off x="4869236" y="1582010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82" name="Freeform: Shape 481">
              <a:extLst>
                <a:ext uri="{FF2B5EF4-FFF2-40B4-BE49-F238E27FC236}">
                  <a16:creationId xmlns:a16="http://schemas.microsoft.com/office/drawing/2014/main" id="{801A6FBB-8502-519D-6F8A-380CFAB5B327}"/>
                </a:ext>
              </a:extLst>
            </p:cNvPr>
            <p:cNvSpPr/>
            <p:nvPr/>
          </p:nvSpPr>
          <p:spPr>
            <a:xfrm>
              <a:off x="4931620" y="158201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83" name="Freeform: Shape 482">
              <a:extLst>
                <a:ext uri="{FF2B5EF4-FFF2-40B4-BE49-F238E27FC236}">
                  <a16:creationId xmlns:a16="http://schemas.microsoft.com/office/drawing/2014/main" id="{A15ADA63-0D82-D2B3-56B0-AE83857099DB}"/>
                </a:ext>
              </a:extLst>
            </p:cNvPr>
            <p:cNvSpPr/>
            <p:nvPr/>
          </p:nvSpPr>
          <p:spPr>
            <a:xfrm>
              <a:off x="4994004" y="1582010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84" name="Freeform: Shape 483">
              <a:extLst>
                <a:ext uri="{FF2B5EF4-FFF2-40B4-BE49-F238E27FC236}">
                  <a16:creationId xmlns:a16="http://schemas.microsoft.com/office/drawing/2014/main" id="{25EB2547-D49A-F205-8205-AF70B6CF60D1}"/>
                </a:ext>
              </a:extLst>
            </p:cNvPr>
            <p:cNvSpPr/>
            <p:nvPr/>
          </p:nvSpPr>
          <p:spPr>
            <a:xfrm>
              <a:off x="5056389" y="158201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85" name="Freeform: Shape 484">
              <a:extLst>
                <a:ext uri="{FF2B5EF4-FFF2-40B4-BE49-F238E27FC236}">
                  <a16:creationId xmlns:a16="http://schemas.microsoft.com/office/drawing/2014/main" id="{E1459826-3FA9-923E-18C9-F54C6B0ED38A}"/>
                </a:ext>
              </a:extLst>
            </p:cNvPr>
            <p:cNvSpPr/>
            <p:nvPr/>
          </p:nvSpPr>
          <p:spPr>
            <a:xfrm>
              <a:off x="5118773" y="158201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86" name="Freeform: Shape 485">
              <a:extLst>
                <a:ext uri="{FF2B5EF4-FFF2-40B4-BE49-F238E27FC236}">
                  <a16:creationId xmlns:a16="http://schemas.microsoft.com/office/drawing/2014/main" id="{958C6865-3595-9956-7776-9998283C8695}"/>
                </a:ext>
              </a:extLst>
            </p:cNvPr>
            <p:cNvSpPr/>
            <p:nvPr/>
          </p:nvSpPr>
          <p:spPr>
            <a:xfrm>
              <a:off x="5181157" y="1582010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87" name="Freeform: Shape 486">
              <a:extLst>
                <a:ext uri="{FF2B5EF4-FFF2-40B4-BE49-F238E27FC236}">
                  <a16:creationId xmlns:a16="http://schemas.microsoft.com/office/drawing/2014/main" id="{4AAA48C5-16E0-80EE-FE0F-B3AB4B3588B7}"/>
                </a:ext>
              </a:extLst>
            </p:cNvPr>
            <p:cNvSpPr/>
            <p:nvPr/>
          </p:nvSpPr>
          <p:spPr>
            <a:xfrm>
              <a:off x="5243542" y="1582010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88" name="Freeform: Shape 487">
              <a:extLst>
                <a:ext uri="{FF2B5EF4-FFF2-40B4-BE49-F238E27FC236}">
                  <a16:creationId xmlns:a16="http://schemas.microsoft.com/office/drawing/2014/main" id="{ED7E245D-3FE0-90B4-4416-E5F1726ABAAD}"/>
                </a:ext>
              </a:extLst>
            </p:cNvPr>
            <p:cNvSpPr/>
            <p:nvPr/>
          </p:nvSpPr>
          <p:spPr>
            <a:xfrm>
              <a:off x="5305926" y="1582010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89" name="Freeform: Shape 488">
              <a:extLst>
                <a:ext uri="{FF2B5EF4-FFF2-40B4-BE49-F238E27FC236}">
                  <a16:creationId xmlns:a16="http://schemas.microsoft.com/office/drawing/2014/main" id="{C9EF8744-74E4-B809-A771-B335EB9DFBD0}"/>
                </a:ext>
              </a:extLst>
            </p:cNvPr>
            <p:cNvSpPr/>
            <p:nvPr/>
          </p:nvSpPr>
          <p:spPr>
            <a:xfrm>
              <a:off x="5368310" y="158201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90" name="Freeform: Shape 489">
              <a:extLst>
                <a:ext uri="{FF2B5EF4-FFF2-40B4-BE49-F238E27FC236}">
                  <a16:creationId xmlns:a16="http://schemas.microsoft.com/office/drawing/2014/main" id="{2E2AD170-01C4-123F-A28A-CFF9199F22DE}"/>
                </a:ext>
              </a:extLst>
            </p:cNvPr>
            <p:cNvSpPr/>
            <p:nvPr/>
          </p:nvSpPr>
          <p:spPr>
            <a:xfrm>
              <a:off x="5430695" y="158201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91" name="Freeform: Shape 490">
              <a:extLst>
                <a:ext uri="{FF2B5EF4-FFF2-40B4-BE49-F238E27FC236}">
                  <a16:creationId xmlns:a16="http://schemas.microsoft.com/office/drawing/2014/main" id="{7A5593A8-A416-F62D-EF3A-4EDCB9DB20DC}"/>
                </a:ext>
              </a:extLst>
            </p:cNvPr>
            <p:cNvSpPr/>
            <p:nvPr/>
          </p:nvSpPr>
          <p:spPr>
            <a:xfrm>
              <a:off x="5493079" y="158201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92" name="Freeform: Shape 491">
              <a:extLst>
                <a:ext uri="{FF2B5EF4-FFF2-40B4-BE49-F238E27FC236}">
                  <a16:creationId xmlns:a16="http://schemas.microsoft.com/office/drawing/2014/main" id="{4DDD96A5-3E73-B5CF-F778-D4E30EB311B2}"/>
                </a:ext>
              </a:extLst>
            </p:cNvPr>
            <p:cNvSpPr/>
            <p:nvPr/>
          </p:nvSpPr>
          <p:spPr>
            <a:xfrm>
              <a:off x="5742783" y="158201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93" name="Freeform: Shape 492">
              <a:extLst>
                <a:ext uri="{FF2B5EF4-FFF2-40B4-BE49-F238E27FC236}">
                  <a16:creationId xmlns:a16="http://schemas.microsoft.com/office/drawing/2014/main" id="{CCC0673B-9CF5-EF5E-F9FA-D45E329D6276}"/>
                </a:ext>
              </a:extLst>
            </p:cNvPr>
            <p:cNvSpPr/>
            <p:nvPr/>
          </p:nvSpPr>
          <p:spPr>
            <a:xfrm>
              <a:off x="5805167" y="1582010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94" name="Freeform: Shape 493">
              <a:extLst>
                <a:ext uri="{FF2B5EF4-FFF2-40B4-BE49-F238E27FC236}">
                  <a16:creationId xmlns:a16="http://schemas.microsoft.com/office/drawing/2014/main" id="{BDA301EC-6C0C-3B79-E58F-C3CC6F53F24A}"/>
                </a:ext>
              </a:extLst>
            </p:cNvPr>
            <p:cNvSpPr/>
            <p:nvPr/>
          </p:nvSpPr>
          <p:spPr>
            <a:xfrm>
              <a:off x="1000575" y="16445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95" name="Freeform: Shape 494">
              <a:extLst>
                <a:ext uri="{FF2B5EF4-FFF2-40B4-BE49-F238E27FC236}">
                  <a16:creationId xmlns:a16="http://schemas.microsoft.com/office/drawing/2014/main" id="{F396C99D-FA83-9857-09B7-77567A2B335A}"/>
                </a:ext>
              </a:extLst>
            </p:cNvPr>
            <p:cNvSpPr/>
            <p:nvPr/>
          </p:nvSpPr>
          <p:spPr>
            <a:xfrm>
              <a:off x="1062959" y="16445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96" name="Freeform: Shape 495">
              <a:extLst>
                <a:ext uri="{FF2B5EF4-FFF2-40B4-BE49-F238E27FC236}">
                  <a16:creationId xmlns:a16="http://schemas.microsoft.com/office/drawing/2014/main" id="{BA466310-AE33-E914-0D74-0F21650891DB}"/>
                </a:ext>
              </a:extLst>
            </p:cNvPr>
            <p:cNvSpPr/>
            <p:nvPr/>
          </p:nvSpPr>
          <p:spPr>
            <a:xfrm>
              <a:off x="1125343" y="16445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97" name="Freeform: Shape 496">
              <a:extLst>
                <a:ext uri="{FF2B5EF4-FFF2-40B4-BE49-F238E27FC236}">
                  <a16:creationId xmlns:a16="http://schemas.microsoft.com/office/drawing/2014/main" id="{0CD736BD-78CF-2AE3-55A2-3F93DB40DA8E}"/>
                </a:ext>
              </a:extLst>
            </p:cNvPr>
            <p:cNvSpPr/>
            <p:nvPr/>
          </p:nvSpPr>
          <p:spPr>
            <a:xfrm>
              <a:off x="1187728" y="1644395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98" name="Freeform: Shape 497">
              <a:extLst>
                <a:ext uri="{FF2B5EF4-FFF2-40B4-BE49-F238E27FC236}">
                  <a16:creationId xmlns:a16="http://schemas.microsoft.com/office/drawing/2014/main" id="{6EC266D8-BEA8-6171-D50B-4081DE889C1B}"/>
                </a:ext>
              </a:extLst>
            </p:cNvPr>
            <p:cNvSpPr/>
            <p:nvPr/>
          </p:nvSpPr>
          <p:spPr>
            <a:xfrm>
              <a:off x="1250112" y="16445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499" name="Freeform: Shape 498">
              <a:extLst>
                <a:ext uri="{FF2B5EF4-FFF2-40B4-BE49-F238E27FC236}">
                  <a16:creationId xmlns:a16="http://schemas.microsoft.com/office/drawing/2014/main" id="{5AE54F84-6D97-A355-7040-D1A0248E0729}"/>
                </a:ext>
              </a:extLst>
            </p:cNvPr>
            <p:cNvSpPr/>
            <p:nvPr/>
          </p:nvSpPr>
          <p:spPr>
            <a:xfrm>
              <a:off x="1312496" y="1644395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00" name="Freeform: Shape 499">
              <a:extLst>
                <a:ext uri="{FF2B5EF4-FFF2-40B4-BE49-F238E27FC236}">
                  <a16:creationId xmlns:a16="http://schemas.microsoft.com/office/drawing/2014/main" id="{B6FD4FFE-01A3-B1CF-9096-105604D97321}"/>
                </a:ext>
              </a:extLst>
            </p:cNvPr>
            <p:cNvSpPr/>
            <p:nvPr/>
          </p:nvSpPr>
          <p:spPr>
            <a:xfrm>
              <a:off x="1375047" y="16445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01" name="Freeform: Shape 500">
              <a:extLst>
                <a:ext uri="{FF2B5EF4-FFF2-40B4-BE49-F238E27FC236}">
                  <a16:creationId xmlns:a16="http://schemas.microsoft.com/office/drawing/2014/main" id="{EA6D086A-BFE1-4F49-252E-197B9ECAD7BA}"/>
                </a:ext>
              </a:extLst>
            </p:cNvPr>
            <p:cNvSpPr/>
            <p:nvPr/>
          </p:nvSpPr>
          <p:spPr>
            <a:xfrm>
              <a:off x="1437431" y="16445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02" name="Freeform: Shape 501">
              <a:extLst>
                <a:ext uri="{FF2B5EF4-FFF2-40B4-BE49-F238E27FC236}">
                  <a16:creationId xmlns:a16="http://schemas.microsoft.com/office/drawing/2014/main" id="{463AA3DE-EE5B-A7CA-AF9F-43089DD90CBB}"/>
                </a:ext>
              </a:extLst>
            </p:cNvPr>
            <p:cNvSpPr/>
            <p:nvPr/>
          </p:nvSpPr>
          <p:spPr>
            <a:xfrm>
              <a:off x="1499816" y="16445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03" name="Freeform: Shape 502">
              <a:extLst>
                <a:ext uri="{FF2B5EF4-FFF2-40B4-BE49-F238E27FC236}">
                  <a16:creationId xmlns:a16="http://schemas.microsoft.com/office/drawing/2014/main" id="{C2E1C59B-6A4D-72B1-B219-79DF5E76C514}"/>
                </a:ext>
              </a:extLst>
            </p:cNvPr>
            <p:cNvSpPr/>
            <p:nvPr/>
          </p:nvSpPr>
          <p:spPr>
            <a:xfrm>
              <a:off x="1562200" y="16445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04" name="Freeform: Shape 503">
              <a:extLst>
                <a:ext uri="{FF2B5EF4-FFF2-40B4-BE49-F238E27FC236}">
                  <a16:creationId xmlns:a16="http://schemas.microsoft.com/office/drawing/2014/main" id="{CB2B89A4-502C-0930-C497-CFA57EDF4E42}"/>
                </a:ext>
              </a:extLst>
            </p:cNvPr>
            <p:cNvSpPr/>
            <p:nvPr/>
          </p:nvSpPr>
          <p:spPr>
            <a:xfrm>
              <a:off x="1624584" y="16445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05" name="Freeform: Shape 504">
              <a:extLst>
                <a:ext uri="{FF2B5EF4-FFF2-40B4-BE49-F238E27FC236}">
                  <a16:creationId xmlns:a16="http://schemas.microsoft.com/office/drawing/2014/main" id="{54AF745F-2EAE-00AC-EF10-B0131462F97C}"/>
                </a:ext>
              </a:extLst>
            </p:cNvPr>
            <p:cNvSpPr/>
            <p:nvPr/>
          </p:nvSpPr>
          <p:spPr>
            <a:xfrm>
              <a:off x="1686969" y="16445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06" name="Freeform: Shape 505">
              <a:extLst>
                <a:ext uri="{FF2B5EF4-FFF2-40B4-BE49-F238E27FC236}">
                  <a16:creationId xmlns:a16="http://schemas.microsoft.com/office/drawing/2014/main" id="{54E5605C-EAC6-4269-F87A-F9BF940A7C43}"/>
                </a:ext>
              </a:extLst>
            </p:cNvPr>
            <p:cNvSpPr/>
            <p:nvPr/>
          </p:nvSpPr>
          <p:spPr>
            <a:xfrm>
              <a:off x="1749353" y="1644561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07" name="Freeform: Shape 506">
              <a:extLst>
                <a:ext uri="{FF2B5EF4-FFF2-40B4-BE49-F238E27FC236}">
                  <a16:creationId xmlns:a16="http://schemas.microsoft.com/office/drawing/2014/main" id="{56B2484E-0A51-5960-DAAF-15C0E5ED353D}"/>
                </a:ext>
              </a:extLst>
            </p:cNvPr>
            <p:cNvSpPr/>
            <p:nvPr/>
          </p:nvSpPr>
          <p:spPr>
            <a:xfrm>
              <a:off x="1811737" y="1644395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08" name="Freeform: Shape 507">
              <a:extLst>
                <a:ext uri="{FF2B5EF4-FFF2-40B4-BE49-F238E27FC236}">
                  <a16:creationId xmlns:a16="http://schemas.microsoft.com/office/drawing/2014/main" id="{73D5617D-16DF-2772-B508-A29F5BB39133}"/>
                </a:ext>
              </a:extLst>
            </p:cNvPr>
            <p:cNvSpPr/>
            <p:nvPr/>
          </p:nvSpPr>
          <p:spPr>
            <a:xfrm>
              <a:off x="1874122" y="1644561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09" name="Freeform: Shape 508">
              <a:extLst>
                <a:ext uri="{FF2B5EF4-FFF2-40B4-BE49-F238E27FC236}">
                  <a16:creationId xmlns:a16="http://schemas.microsoft.com/office/drawing/2014/main" id="{204AE16B-7272-8D51-D507-D0834F55977E}"/>
                </a:ext>
              </a:extLst>
            </p:cNvPr>
            <p:cNvSpPr/>
            <p:nvPr/>
          </p:nvSpPr>
          <p:spPr>
            <a:xfrm>
              <a:off x="1936506" y="1644395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10" name="Freeform: Shape 509">
              <a:extLst>
                <a:ext uri="{FF2B5EF4-FFF2-40B4-BE49-F238E27FC236}">
                  <a16:creationId xmlns:a16="http://schemas.microsoft.com/office/drawing/2014/main" id="{DBD48840-3AA8-91F1-22B6-4DE2D418B957}"/>
                </a:ext>
              </a:extLst>
            </p:cNvPr>
            <p:cNvSpPr/>
            <p:nvPr/>
          </p:nvSpPr>
          <p:spPr>
            <a:xfrm>
              <a:off x="1998890" y="1644561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11" name="Freeform: Shape 510">
              <a:extLst>
                <a:ext uri="{FF2B5EF4-FFF2-40B4-BE49-F238E27FC236}">
                  <a16:creationId xmlns:a16="http://schemas.microsoft.com/office/drawing/2014/main" id="{7F06FEF8-F3F7-4AE0-C017-CDA343779BC7}"/>
                </a:ext>
              </a:extLst>
            </p:cNvPr>
            <p:cNvSpPr/>
            <p:nvPr/>
          </p:nvSpPr>
          <p:spPr>
            <a:xfrm>
              <a:off x="2061275" y="1644561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12" name="Freeform: Shape 511">
              <a:extLst>
                <a:ext uri="{FF2B5EF4-FFF2-40B4-BE49-F238E27FC236}">
                  <a16:creationId xmlns:a16="http://schemas.microsoft.com/office/drawing/2014/main" id="{ECFE7369-6DC1-304E-4D4D-59EE92DD2F11}"/>
                </a:ext>
              </a:extLst>
            </p:cNvPr>
            <p:cNvSpPr/>
            <p:nvPr/>
          </p:nvSpPr>
          <p:spPr>
            <a:xfrm>
              <a:off x="2123659" y="1644395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13" name="Freeform: Shape 512">
              <a:extLst>
                <a:ext uri="{FF2B5EF4-FFF2-40B4-BE49-F238E27FC236}">
                  <a16:creationId xmlns:a16="http://schemas.microsoft.com/office/drawing/2014/main" id="{CAF94321-F0B1-2CC1-3D10-F05F7772767E}"/>
                </a:ext>
              </a:extLst>
            </p:cNvPr>
            <p:cNvSpPr/>
            <p:nvPr/>
          </p:nvSpPr>
          <p:spPr>
            <a:xfrm>
              <a:off x="2186043" y="1644395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14" name="Freeform: Shape 513">
              <a:extLst>
                <a:ext uri="{FF2B5EF4-FFF2-40B4-BE49-F238E27FC236}">
                  <a16:creationId xmlns:a16="http://schemas.microsoft.com/office/drawing/2014/main" id="{1C8C42FE-AC72-FD49-FC3B-6422C85F1D17}"/>
                </a:ext>
              </a:extLst>
            </p:cNvPr>
            <p:cNvSpPr/>
            <p:nvPr/>
          </p:nvSpPr>
          <p:spPr>
            <a:xfrm>
              <a:off x="2248594" y="1644395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15" name="Freeform: Shape 514">
              <a:extLst>
                <a:ext uri="{FF2B5EF4-FFF2-40B4-BE49-F238E27FC236}">
                  <a16:creationId xmlns:a16="http://schemas.microsoft.com/office/drawing/2014/main" id="{149114F8-8509-1AA1-B1FB-6211424CABF9}"/>
                </a:ext>
              </a:extLst>
            </p:cNvPr>
            <p:cNvSpPr/>
            <p:nvPr/>
          </p:nvSpPr>
          <p:spPr>
            <a:xfrm>
              <a:off x="2997206" y="1644395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16" name="Freeform: Shape 515">
              <a:extLst>
                <a:ext uri="{FF2B5EF4-FFF2-40B4-BE49-F238E27FC236}">
                  <a16:creationId xmlns:a16="http://schemas.microsoft.com/office/drawing/2014/main" id="{8CCA1639-8DD8-AFEB-00C1-8F59AC5F476E}"/>
                </a:ext>
              </a:extLst>
            </p:cNvPr>
            <p:cNvSpPr/>
            <p:nvPr/>
          </p:nvSpPr>
          <p:spPr>
            <a:xfrm>
              <a:off x="3122141" y="16445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17" name="Freeform: Shape 516">
              <a:extLst>
                <a:ext uri="{FF2B5EF4-FFF2-40B4-BE49-F238E27FC236}">
                  <a16:creationId xmlns:a16="http://schemas.microsoft.com/office/drawing/2014/main" id="{511CEE8E-B37E-B780-E3D1-87322C73EC7E}"/>
                </a:ext>
              </a:extLst>
            </p:cNvPr>
            <p:cNvSpPr/>
            <p:nvPr/>
          </p:nvSpPr>
          <p:spPr>
            <a:xfrm>
              <a:off x="3184526" y="1644395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18" name="Freeform: Shape 517">
              <a:extLst>
                <a:ext uri="{FF2B5EF4-FFF2-40B4-BE49-F238E27FC236}">
                  <a16:creationId xmlns:a16="http://schemas.microsoft.com/office/drawing/2014/main" id="{263F6DD0-6937-FE79-CC94-9D4E0B172FEB}"/>
                </a:ext>
              </a:extLst>
            </p:cNvPr>
            <p:cNvSpPr/>
            <p:nvPr/>
          </p:nvSpPr>
          <p:spPr>
            <a:xfrm>
              <a:off x="3246910" y="16445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19" name="Freeform: Shape 518">
              <a:extLst>
                <a:ext uri="{FF2B5EF4-FFF2-40B4-BE49-F238E27FC236}">
                  <a16:creationId xmlns:a16="http://schemas.microsoft.com/office/drawing/2014/main" id="{95670B9C-4DB4-559D-DBA3-75FC4E470C35}"/>
                </a:ext>
              </a:extLst>
            </p:cNvPr>
            <p:cNvSpPr/>
            <p:nvPr/>
          </p:nvSpPr>
          <p:spPr>
            <a:xfrm>
              <a:off x="3309294" y="1644395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20" name="Freeform: Shape 519">
              <a:extLst>
                <a:ext uri="{FF2B5EF4-FFF2-40B4-BE49-F238E27FC236}">
                  <a16:creationId xmlns:a16="http://schemas.microsoft.com/office/drawing/2014/main" id="{19225F69-CF3C-0E5D-0D37-61E7A9C33F02}"/>
                </a:ext>
              </a:extLst>
            </p:cNvPr>
            <p:cNvSpPr/>
            <p:nvPr/>
          </p:nvSpPr>
          <p:spPr>
            <a:xfrm>
              <a:off x="3371679" y="16445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21" name="Freeform: Shape 520">
              <a:extLst>
                <a:ext uri="{FF2B5EF4-FFF2-40B4-BE49-F238E27FC236}">
                  <a16:creationId xmlns:a16="http://schemas.microsoft.com/office/drawing/2014/main" id="{A0B76AA4-B32B-4660-67CE-4C9D23894EA6}"/>
                </a:ext>
              </a:extLst>
            </p:cNvPr>
            <p:cNvSpPr/>
            <p:nvPr/>
          </p:nvSpPr>
          <p:spPr>
            <a:xfrm>
              <a:off x="3434063" y="16445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22" name="Freeform: Shape 521">
              <a:extLst>
                <a:ext uri="{FF2B5EF4-FFF2-40B4-BE49-F238E27FC236}">
                  <a16:creationId xmlns:a16="http://schemas.microsoft.com/office/drawing/2014/main" id="{2A0F1BCA-3731-1A4D-3136-AE726377A6C7}"/>
                </a:ext>
              </a:extLst>
            </p:cNvPr>
            <p:cNvSpPr/>
            <p:nvPr/>
          </p:nvSpPr>
          <p:spPr>
            <a:xfrm>
              <a:off x="3496447" y="16445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23" name="Freeform: Shape 522">
              <a:extLst>
                <a:ext uri="{FF2B5EF4-FFF2-40B4-BE49-F238E27FC236}">
                  <a16:creationId xmlns:a16="http://schemas.microsoft.com/office/drawing/2014/main" id="{5196ED6A-508F-B312-1B4A-8D1C7DF2C8C2}"/>
                </a:ext>
              </a:extLst>
            </p:cNvPr>
            <p:cNvSpPr/>
            <p:nvPr/>
          </p:nvSpPr>
          <p:spPr>
            <a:xfrm>
              <a:off x="3558832" y="16445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24" name="Freeform: Shape 523">
              <a:extLst>
                <a:ext uri="{FF2B5EF4-FFF2-40B4-BE49-F238E27FC236}">
                  <a16:creationId xmlns:a16="http://schemas.microsoft.com/office/drawing/2014/main" id="{0F78F1F8-D1E9-69D6-D57C-37B07352ABDE}"/>
                </a:ext>
              </a:extLst>
            </p:cNvPr>
            <p:cNvSpPr/>
            <p:nvPr/>
          </p:nvSpPr>
          <p:spPr>
            <a:xfrm>
              <a:off x="3621216" y="16445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25" name="Freeform: Shape 524">
              <a:extLst>
                <a:ext uri="{FF2B5EF4-FFF2-40B4-BE49-F238E27FC236}">
                  <a16:creationId xmlns:a16="http://schemas.microsoft.com/office/drawing/2014/main" id="{4DB36D96-65C7-BCBE-3C98-B4F725430F2A}"/>
                </a:ext>
              </a:extLst>
            </p:cNvPr>
            <p:cNvSpPr/>
            <p:nvPr/>
          </p:nvSpPr>
          <p:spPr>
            <a:xfrm>
              <a:off x="3683600" y="16445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26" name="Freeform: Shape 525">
              <a:extLst>
                <a:ext uri="{FF2B5EF4-FFF2-40B4-BE49-F238E27FC236}">
                  <a16:creationId xmlns:a16="http://schemas.microsoft.com/office/drawing/2014/main" id="{A90BA6B6-A7F1-149F-B626-DA6AA804C4DD}"/>
                </a:ext>
              </a:extLst>
            </p:cNvPr>
            <p:cNvSpPr/>
            <p:nvPr/>
          </p:nvSpPr>
          <p:spPr>
            <a:xfrm>
              <a:off x="3745985" y="16445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27" name="Freeform: Shape 526">
              <a:extLst>
                <a:ext uri="{FF2B5EF4-FFF2-40B4-BE49-F238E27FC236}">
                  <a16:creationId xmlns:a16="http://schemas.microsoft.com/office/drawing/2014/main" id="{E29E915B-F2B6-DF46-FAA4-7FCFF68B617B}"/>
                </a:ext>
              </a:extLst>
            </p:cNvPr>
            <p:cNvSpPr/>
            <p:nvPr/>
          </p:nvSpPr>
          <p:spPr>
            <a:xfrm>
              <a:off x="3808369" y="1644395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28" name="Freeform: Shape 527">
              <a:extLst>
                <a:ext uri="{FF2B5EF4-FFF2-40B4-BE49-F238E27FC236}">
                  <a16:creationId xmlns:a16="http://schemas.microsoft.com/office/drawing/2014/main" id="{76A521D1-C2B9-3D81-6E63-69BAD078BF55}"/>
                </a:ext>
              </a:extLst>
            </p:cNvPr>
            <p:cNvSpPr/>
            <p:nvPr/>
          </p:nvSpPr>
          <p:spPr>
            <a:xfrm>
              <a:off x="3870754" y="16445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29" name="Freeform: Shape 528">
              <a:extLst>
                <a:ext uri="{FF2B5EF4-FFF2-40B4-BE49-F238E27FC236}">
                  <a16:creationId xmlns:a16="http://schemas.microsoft.com/office/drawing/2014/main" id="{6B276255-2D03-1F49-BFA8-50B3BA8C918A}"/>
                </a:ext>
              </a:extLst>
            </p:cNvPr>
            <p:cNvSpPr/>
            <p:nvPr/>
          </p:nvSpPr>
          <p:spPr>
            <a:xfrm>
              <a:off x="3933304" y="1644395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30" name="Freeform: Shape 529">
              <a:extLst>
                <a:ext uri="{FF2B5EF4-FFF2-40B4-BE49-F238E27FC236}">
                  <a16:creationId xmlns:a16="http://schemas.microsoft.com/office/drawing/2014/main" id="{28D7807F-78F5-4FD1-0A0F-7E66648E3909}"/>
                </a:ext>
              </a:extLst>
            </p:cNvPr>
            <p:cNvSpPr/>
            <p:nvPr/>
          </p:nvSpPr>
          <p:spPr>
            <a:xfrm>
              <a:off x="3995688" y="16445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31" name="Freeform: Shape 530">
              <a:extLst>
                <a:ext uri="{FF2B5EF4-FFF2-40B4-BE49-F238E27FC236}">
                  <a16:creationId xmlns:a16="http://schemas.microsoft.com/office/drawing/2014/main" id="{7D09F375-2F33-31F6-8B77-2052218A503B}"/>
                </a:ext>
              </a:extLst>
            </p:cNvPr>
            <p:cNvSpPr/>
            <p:nvPr/>
          </p:nvSpPr>
          <p:spPr>
            <a:xfrm>
              <a:off x="4058073" y="16445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32" name="Freeform: Shape 531">
              <a:extLst>
                <a:ext uri="{FF2B5EF4-FFF2-40B4-BE49-F238E27FC236}">
                  <a16:creationId xmlns:a16="http://schemas.microsoft.com/office/drawing/2014/main" id="{31A763B7-21D5-CF6A-2CE4-2D65266B7E94}"/>
                </a:ext>
              </a:extLst>
            </p:cNvPr>
            <p:cNvSpPr/>
            <p:nvPr/>
          </p:nvSpPr>
          <p:spPr>
            <a:xfrm>
              <a:off x="4120457" y="16445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33" name="Freeform: Shape 532">
              <a:extLst>
                <a:ext uri="{FF2B5EF4-FFF2-40B4-BE49-F238E27FC236}">
                  <a16:creationId xmlns:a16="http://schemas.microsoft.com/office/drawing/2014/main" id="{B4D2A97F-C2E0-96AE-D1E6-3772F90D2520}"/>
                </a:ext>
              </a:extLst>
            </p:cNvPr>
            <p:cNvSpPr/>
            <p:nvPr/>
          </p:nvSpPr>
          <p:spPr>
            <a:xfrm>
              <a:off x="4182842" y="1644395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34" name="Freeform: Shape 533">
              <a:extLst>
                <a:ext uri="{FF2B5EF4-FFF2-40B4-BE49-F238E27FC236}">
                  <a16:creationId xmlns:a16="http://schemas.microsoft.com/office/drawing/2014/main" id="{F517F075-FF13-01C9-96B6-CF36C245AEC7}"/>
                </a:ext>
              </a:extLst>
            </p:cNvPr>
            <p:cNvSpPr/>
            <p:nvPr/>
          </p:nvSpPr>
          <p:spPr>
            <a:xfrm>
              <a:off x="4245226" y="1644395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35" name="Freeform: Shape 534">
              <a:extLst>
                <a:ext uri="{FF2B5EF4-FFF2-40B4-BE49-F238E27FC236}">
                  <a16:creationId xmlns:a16="http://schemas.microsoft.com/office/drawing/2014/main" id="{26F97A6F-B406-743E-BB8A-C6083DD4588D}"/>
                </a:ext>
              </a:extLst>
            </p:cNvPr>
            <p:cNvSpPr/>
            <p:nvPr/>
          </p:nvSpPr>
          <p:spPr>
            <a:xfrm>
              <a:off x="4307610" y="16445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36" name="Freeform: Shape 535">
              <a:extLst>
                <a:ext uri="{FF2B5EF4-FFF2-40B4-BE49-F238E27FC236}">
                  <a16:creationId xmlns:a16="http://schemas.microsoft.com/office/drawing/2014/main" id="{3491592D-8F60-7707-D1B3-FA9DDDAD50A8}"/>
                </a:ext>
              </a:extLst>
            </p:cNvPr>
            <p:cNvSpPr/>
            <p:nvPr/>
          </p:nvSpPr>
          <p:spPr>
            <a:xfrm>
              <a:off x="4369995" y="16445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37" name="Freeform: Shape 536">
              <a:extLst>
                <a:ext uri="{FF2B5EF4-FFF2-40B4-BE49-F238E27FC236}">
                  <a16:creationId xmlns:a16="http://schemas.microsoft.com/office/drawing/2014/main" id="{50819263-C9C8-B999-76EF-F428985F3930}"/>
                </a:ext>
              </a:extLst>
            </p:cNvPr>
            <p:cNvSpPr/>
            <p:nvPr/>
          </p:nvSpPr>
          <p:spPr>
            <a:xfrm>
              <a:off x="4432379" y="16445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38" name="Freeform: Shape 537">
              <a:extLst>
                <a:ext uri="{FF2B5EF4-FFF2-40B4-BE49-F238E27FC236}">
                  <a16:creationId xmlns:a16="http://schemas.microsoft.com/office/drawing/2014/main" id="{59002141-D9A0-07FF-0688-0C648C12B09B}"/>
                </a:ext>
              </a:extLst>
            </p:cNvPr>
            <p:cNvSpPr/>
            <p:nvPr/>
          </p:nvSpPr>
          <p:spPr>
            <a:xfrm>
              <a:off x="4494763" y="16445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39" name="Freeform: Shape 538">
              <a:extLst>
                <a:ext uri="{FF2B5EF4-FFF2-40B4-BE49-F238E27FC236}">
                  <a16:creationId xmlns:a16="http://schemas.microsoft.com/office/drawing/2014/main" id="{63610C9D-8901-BEC5-8DEE-BBBD3FB230BE}"/>
                </a:ext>
              </a:extLst>
            </p:cNvPr>
            <p:cNvSpPr/>
            <p:nvPr/>
          </p:nvSpPr>
          <p:spPr>
            <a:xfrm>
              <a:off x="4557148" y="16445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40" name="Freeform: Shape 539">
              <a:extLst>
                <a:ext uri="{FF2B5EF4-FFF2-40B4-BE49-F238E27FC236}">
                  <a16:creationId xmlns:a16="http://schemas.microsoft.com/office/drawing/2014/main" id="{AEC97057-A78B-BE95-5B9D-0229F7549E25}"/>
                </a:ext>
              </a:extLst>
            </p:cNvPr>
            <p:cNvSpPr/>
            <p:nvPr/>
          </p:nvSpPr>
          <p:spPr>
            <a:xfrm>
              <a:off x="4619532" y="16445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41" name="Freeform: Shape 540">
              <a:extLst>
                <a:ext uri="{FF2B5EF4-FFF2-40B4-BE49-F238E27FC236}">
                  <a16:creationId xmlns:a16="http://schemas.microsoft.com/office/drawing/2014/main" id="{7DA4324F-4446-11A7-BB90-9D84785001F1}"/>
                </a:ext>
              </a:extLst>
            </p:cNvPr>
            <p:cNvSpPr/>
            <p:nvPr/>
          </p:nvSpPr>
          <p:spPr>
            <a:xfrm>
              <a:off x="4681916" y="16445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42" name="Freeform: Shape 541">
              <a:extLst>
                <a:ext uri="{FF2B5EF4-FFF2-40B4-BE49-F238E27FC236}">
                  <a16:creationId xmlns:a16="http://schemas.microsoft.com/office/drawing/2014/main" id="{673B8DEB-FA60-4460-4E74-242CF4CD01E4}"/>
                </a:ext>
              </a:extLst>
            </p:cNvPr>
            <p:cNvSpPr/>
            <p:nvPr/>
          </p:nvSpPr>
          <p:spPr>
            <a:xfrm>
              <a:off x="4744467" y="1644561"/>
              <a:ext cx="46912" cy="46913"/>
            </a:xfrm>
            <a:custGeom>
              <a:avLst/>
              <a:gdLst>
                <a:gd name="connsiteX0" fmla="*/ 23457 w 46912"/>
                <a:gd name="connsiteY0" fmla="*/ 0 h 46913"/>
                <a:gd name="connsiteX1" fmla="*/ 0 w 46912"/>
                <a:gd name="connsiteY1" fmla="*/ 23457 h 46913"/>
                <a:gd name="connsiteX2" fmla="*/ 23457 w 46912"/>
                <a:gd name="connsiteY2" fmla="*/ 46913 h 46913"/>
                <a:gd name="connsiteX3" fmla="*/ 46913 w 46912"/>
                <a:gd name="connsiteY3" fmla="*/ 23457 h 46913"/>
                <a:gd name="connsiteX4" fmla="*/ 23457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7" y="0"/>
                  </a:moveTo>
                  <a:cubicBezTo>
                    <a:pt x="10480" y="0"/>
                    <a:pt x="0" y="10481"/>
                    <a:pt x="0" y="23457"/>
                  </a:cubicBezTo>
                  <a:cubicBezTo>
                    <a:pt x="0" y="36432"/>
                    <a:pt x="10480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43" name="Freeform: Shape 542">
              <a:extLst>
                <a:ext uri="{FF2B5EF4-FFF2-40B4-BE49-F238E27FC236}">
                  <a16:creationId xmlns:a16="http://schemas.microsoft.com/office/drawing/2014/main" id="{1BBC3143-6544-AF2C-BA15-D2FDE337CE9B}"/>
                </a:ext>
              </a:extLst>
            </p:cNvPr>
            <p:cNvSpPr/>
            <p:nvPr/>
          </p:nvSpPr>
          <p:spPr>
            <a:xfrm>
              <a:off x="4806851" y="1644561"/>
              <a:ext cx="46912" cy="46913"/>
            </a:xfrm>
            <a:custGeom>
              <a:avLst/>
              <a:gdLst>
                <a:gd name="connsiteX0" fmla="*/ 23457 w 46912"/>
                <a:gd name="connsiteY0" fmla="*/ 0 h 46913"/>
                <a:gd name="connsiteX1" fmla="*/ 0 w 46912"/>
                <a:gd name="connsiteY1" fmla="*/ 23457 h 46913"/>
                <a:gd name="connsiteX2" fmla="*/ 23457 w 46912"/>
                <a:gd name="connsiteY2" fmla="*/ 46913 h 46913"/>
                <a:gd name="connsiteX3" fmla="*/ 46913 w 46912"/>
                <a:gd name="connsiteY3" fmla="*/ 23457 h 46913"/>
                <a:gd name="connsiteX4" fmla="*/ 23457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7" y="0"/>
                  </a:moveTo>
                  <a:cubicBezTo>
                    <a:pt x="10480" y="0"/>
                    <a:pt x="0" y="10481"/>
                    <a:pt x="0" y="23457"/>
                  </a:cubicBezTo>
                  <a:cubicBezTo>
                    <a:pt x="0" y="36432"/>
                    <a:pt x="10480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44" name="Freeform: Shape 543">
              <a:extLst>
                <a:ext uri="{FF2B5EF4-FFF2-40B4-BE49-F238E27FC236}">
                  <a16:creationId xmlns:a16="http://schemas.microsoft.com/office/drawing/2014/main" id="{F72EF3E3-73E2-09EF-1F7D-0DC30153094E}"/>
                </a:ext>
              </a:extLst>
            </p:cNvPr>
            <p:cNvSpPr/>
            <p:nvPr/>
          </p:nvSpPr>
          <p:spPr>
            <a:xfrm>
              <a:off x="4869236" y="1644395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45" name="Freeform: Shape 544">
              <a:extLst>
                <a:ext uri="{FF2B5EF4-FFF2-40B4-BE49-F238E27FC236}">
                  <a16:creationId xmlns:a16="http://schemas.microsoft.com/office/drawing/2014/main" id="{E005B87A-AF61-4AEA-D1BB-C4DB6E983754}"/>
                </a:ext>
              </a:extLst>
            </p:cNvPr>
            <p:cNvSpPr/>
            <p:nvPr/>
          </p:nvSpPr>
          <p:spPr>
            <a:xfrm>
              <a:off x="4931620" y="16445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46" name="Freeform: Shape 545">
              <a:extLst>
                <a:ext uri="{FF2B5EF4-FFF2-40B4-BE49-F238E27FC236}">
                  <a16:creationId xmlns:a16="http://schemas.microsoft.com/office/drawing/2014/main" id="{0D4DDB38-51D9-9FE5-17D4-5BBEB0785E84}"/>
                </a:ext>
              </a:extLst>
            </p:cNvPr>
            <p:cNvSpPr/>
            <p:nvPr/>
          </p:nvSpPr>
          <p:spPr>
            <a:xfrm>
              <a:off x="4994004" y="1644395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47" name="Freeform: Shape 546">
              <a:extLst>
                <a:ext uri="{FF2B5EF4-FFF2-40B4-BE49-F238E27FC236}">
                  <a16:creationId xmlns:a16="http://schemas.microsoft.com/office/drawing/2014/main" id="{D5D9D00B-3301-3150-362C-93A654513A2F}"/>
                </a:ext>
              </a:extLst>
            </p:cNvPr>
            <p:cNvSpPr/>
            <p:nvPr/>
          </p:nvSpPr>
          <p:spPr>
            <a:xfrm>
              <a:off x="5056389" y="16445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48" name="Freeform: Shape 547">
              <a:extLst>
                <a:ext uri="{FF2B5EF4-FFF2-40B4-BE49-F238E27FC236}">
                  <a16:creationId xmlns:a16="http://schemas.microsoft.com/office/drawing/2014/main" id="{3AD3B4F6-3BBA-84E2-3BC0-FA19E404B1A7}"/>
                </a:ext>
              </a:extLst>
            </p:cNvPr>
            <p:cNvSpPr/>
            <p:nvPr/>
          </p:nvSpPr>
          <p:spPr>
            <a:xfrm>
              <a:off x="5118773" y="16445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49" name="Freeform: Shape 548">
              <a:extLst>
                <a:ext uri="{FF2B5EF4-FFF2-40B4-BE49-F238E27FC236}">
                  <a16:creationId xmlns:a16="http://schemas.microsoft.com/office/drawing/2014/main" id="{227C4480-6B24-AB6F-CB30-247AA66FE471}"/>
                </a:ext>
              </a:extLst>
            </p:cNvPr>
            <p:cNvSpPr/>
            <p:nvPr/>
          </p:nvSpPr>
          <p:spPr>
            <a:xfrm>
              <a:off x="5181157" y="1644395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50" name="Freeform: Shape 549">
              <a:extLst>
                <a:ext uri="{FF2B5EF4-FFF2-40B4-BE49-F238E27FC236}">
                  <a16:creationId xmlns:a16="http://schemas.microsoft.com/office/drawing/2014/main" id="{2EFCC046-10DA-7D40-D102-120CAD4362C0}"/>
                </a:ext>
              </a:extLst>
            </p:cNvPr>
            <p:cNvSpPr/>
            <p:nvPr/>
          </p:nvSpPr>
          <p:spPr>
            <a:xfrm>
              <a:off x="5243542" y="1644395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51" name="Freeform: Shape 550">
              <a:extLst>
                <a:ext uri="{FF2B5EF4-FFF2-40B4-BE49-F238E27FC236}">
                  <a16:creationId xmlns:a16="http://schemas.microsoft.com/office/drawing/2014/main" id="{FD8592FC-26C7-FDAB-21F7-0D4A0C39D6C1}"/>
                </a:ext>
              </a:extLst>
            </p:cNvPr>
            <p:cNvSpPr/>
            <p:nvPr/>
          </p:nvSpPr>
          <p:spPr>
            <a:xfrm>
              <a:off x="5305926" y="1644395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52" name="Freeform: Shape 551">
              <a:extLst>
                <a:ext uri="{FF2B5EF4-FFF2-40B4-BE49-F238E27FC236}">
                  <a16:creationId xmlns:a16="http://schemas.microsoft.com/office/drawing/2014/main" id="{428EC9F7-F926-0E5B-05AD-6FBEE3780906}"/>
                </a:ext>
              </a:extLst>
            </p:cNvPr>
            <p:cNvSpPr/>
            <p:nvPr/>
          </p:nvSpPr>
          <p:spPr>
            <a:xfrm>
              <a:off x="5368310" y="16445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53" name="Freeform: Shape 552">
              <a:extLst>
                <a:ext uri="{FF2B5EF4-FFF2-40B4-BE49-F238E27FC236}">
                  <a16:creationId xmlns:a16="http://schemas.microsoft.com/office/drawing/2014/main" id="{74D24FFF-1CE1-8E15-88C4-607F9ABE1776}"/>
                </a:ext>
              </a:extLst>
            </p:cNvPr>
            <p:cNvSpPr/>
            <p:nvPr/>
          </p:nvSpPr>
          <p:spPr>
            <a:xfrm>
              <a:off x="5430695" y="16445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54" name="Freeform: Shape 553">
              <a:extLst>
                <a:ext uri="{FF2B5EF4-FFF2-40B4-BE49-F238E27FC236}">
                  <a16:creationId xmlns:a16="http://schemas.microsoft.com/office/drawing/2014/main" id="{984A378C-EAFB-A9F9-4B4A-8B63A62C129F}"/>
                </a:ext>
              </a:extLst>
            </p:cNvPr>
            <p:cNvSpPr/>
            <p:nvPr/>
          </p:nvSpPr>
          <p:spPr>
            <a:xfrm>
              <a:off x="5493079" y="16445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55" name="Freeform: Shape 554">
              <a:extLst>
                <a:ext uri="{FF2B5EF4-FFF2-40B4-BE49-F238E27FC236}">
                  <a16:creationId xmlns:a16="http://schemas.microsoft.com/office/drawing/2014/main" id="{E443F2EC-8B9C-1576-44BA-22478D246712}"/>
                </a:ext>
              </a:extLst>
            </p:cNvPr>
            <p:cNvSpPr/>
            <p:nvPr/>
          </p:nvSpPr>
          <p:spPr>
            <a:xfrm>
              <a:off x="5555463" y="16445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56" name="Freeform: Shape 555">
              <a:extLst>
                <a:ext uri="{FF2B5EF4-FFF2-40B4-BE49-F238E27FC236}">
                  <a16:creationId xmlns:a16="http://schemas.microsoft.com/office/drawing/2014/main" id="{25E42D56-1D29-7179-327E-42D2533D2CFC}"/>
                </a:ext>
              </a:extLst>
            </p:cNvPr>
            <p:cNvSpPr/>
            <p:nvPr/>
          </p:nvSpPr>
          <p:spPr>
            <a:xfrm>
              <a:off x="1000575" y="170694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57" name="Freeform: Shape 556">
              <a:extLst>
                <a:ext uri="{FF2B5EF4-FFF2-40B4-BE49-F238E27FC236}">
                  <a16:creationId xmlns:a16="http://schemas.microsoft.com/office/drawing/2014/main" id="{5726C4CD-26A6-4893-3E75-29EFC9317DC7}"/>
                </a:ext>
              </a:extLst>
            </p:cNvPr>
            <p:cNvSpPr/>
            <p:nvPr/>
          </p:nvSpPr>
          <p:spPr>
            <a:xfrm>
              <a:off x="1062959" y="170694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58" name="Freeform: Shape 557">
              <a:extLst>
                <a:ext uri="{FF2B5EF4-FFF2-40B4-BE49-F238E27FC236}">
                  <a16:creationId xmlns:a16="http://schemas.microsoft.com/office/drawing/2014/main" id="{4D64D299-05D0-FFC6-08EE-AF79A0C70217}"/>
                </a:ext>
              </a:extLst>
            </p:cNvPr>
            <p:cNvSpPr/>
            <p:nvPr/>
          </p:nvSpPr>
          <p:spPr>
            <a:xfrm>
              <a:off x="1125343" y="170694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59" name="Freeform: Shape 558">
              <a:extLst>
                <a:ext uri="{FF2B5EF4-FFF2-40B4-BE49-F238E27FC236}">
                  <a16:creationId xmlns:a16="http://schemas.microsoft.com/office/drawing/2014/main" id="{06ABA391-6CD4-F48E-AACB-8CD0F50EAE8B}"/>
                </a:ext>
              </a:extLst>
            </p:cNvPr>
            <p:cNvSpPr/>
            <p:nvPr/>
          </p:nvSpPr>
          <p:spPr>
            <a:xfrm>
              <a:off x="1187728" y="1706779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60" name="Freeform: Shape 559">
              <a:extLst>
                <a:ext uri="{FF2B5EF4-FFF2-40B4-BE49-F238E27FC236}">
                  <a16:creationId xmlns:a16="http://schemas.microsoft.com/office/drawing/2014/main" id="{AC2AF03E-2DD6-16A1-FD18-897A50211A91}"/>
                </a:ext>
              </a:extLst>
            </p:cNvPr>
            <p:cNvSpPr/>
            <p:nvPr/>
          </p:nvSpPr>
          <p:spPr>
            <a:xfrm>
              <a:off x="1250112" y="170694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61" name="Freeform: Shape 560">
              <a:extLst>
                <a:ext uri="{FF2B5EF4-FFF2-40B4-BE49-F238E27FC236}">
                  <a16:creationId xmlns:a16="http://schemas.microsoft.com/office/drawing/2014/main" id="{18E03881-0CCC-B448-D92A-A69E75CF97B0}"/>
                </a:ext>
              </a:extLst>
            </p:cNvPr>
            <p:cNvSpPr/>
            <p:nvPr/>
          </p:nvSpPr>
          <p:spPr>
            <a:xfrm>
              <a:off x="1312496" y="1706779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62" name="Freeform: Shape 561">
              <a:extLst>
                <a:ext uri="{FF2B5EF4-FFF2-40B4-BE49-F238E27FC236}">
                  <a16:creationId xmlns:a16="http://schemas.microsoft.com/office/drawing/2014/main" id="{F5EE9CF2-3CB1-ABCF-59FF-5192C5672682}"/>
                </a:ext>
              </a:extLst>
            </p:cNvPr>
            <p:cNvSpPr/>
            <p:nvPr/>
          </p:nvSpPr>
          <p:spPr>
            <a:xfrm>
              <a:off x="1375047" y="170694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63" name="Freeform: Shape 562">
              <a:extLst>
                <a:ext uri="{FF2B5EF4-FFF2-40B4-BE49-F238E27FC236}">
                  <a16:creationId xmlns:a16="http://schemas.microsoft.com/office/drawing/2014/main" id="{48A2ADBC-7559-C74C-E04A-EE3720B1A47A}"/>
                </a:ext>
              </a:extLst>
            </p:cNvPr>
            <p:cNvSpPr/>
            <p:nvPr/>
          </p:nvSpPr>
          <p:spPr>
            <a:xfrm>
              <a:off x="1437431" y="170694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64" name="Freeform: Shape 563">
              <a:extLst>
                <a:ext uri="{FF2B5EF4-FFF2-40B4-BE49-F238E27FC236}">
                  <a16:creationId xmlns:a16="http://schemas.microsoft.com/office/drawing/2014/main" id="{673390CD-ACA4-95D5-A0F6-E6E43FAE4484}"/>
                </a:ext>
              </a:extLst>
            </p:cNvPr>
            <p:cNvSpPr/>
            <p:nvPr/>
          </p:nvSpPr>
          <p:spPr>
            <a:xfrm>
              <a:off x="1499816" y="170694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65" name="Freeform: Shape 564">
              <a:extLst>
                <a:ext uri="{FF2B5EF4-FFF2-40B4-BE49-F238E27FC236}">
                  <a16:creationId xmlns:a16="http://schemas.microsoft.com/office/drawing/2014/main" id="{557A81BF-EAD5-0352-7366-4B726A89E22E}"/>
                </a:ext>
              </a:extLst>
            </p:cNvPr>
            <p:cNvSpPr/>
            <p:nvPr/>
          </p:nvSpPr>
          <p:spPr>
            <a:xfrm>
              <a:off x="1562200" y="170694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66" name="Freeform: Shape 565">
              <a:extLst>
                <a:ext uri="{FF2B5EF4-FFF2-40B4-BE49-F238E27FC236}">
                  <a16:creationId xmlns:a16="http://schemas.microsoft.com/office/drawing/2014/main" id="{9C86B174-7B32-2DC5-2EA0-FA580F61394C}"/>
                </a:ext>
              </a:extLst>
            </p:cNvPr>
            <p:cNvSpPr/>
            <p:nvPr/>
          </p:nvSpPr>
          <p:spPr>
            <a:xfrm>
              <a:off x="1624584" y="170694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67" name="Freeform: Shape 566">
              <a:extLst>
                <a:ext uri="{FF2B5EF4-FFF2-40B4-BE49-F238E27FC236}">
                  <a16:creationId xmlns:a16="http://schemas.microsoft.com/office/drawing/2014/main" id="{02B93623-5F81-EACF-D884-66516D23DCB5}"/>
                </a:ext>
              </a:extLst>
            </p:cNvPr>
            <p:cNvSpPr/>
            <p:nvPr/>
          </p:nvSpPr>
          <p:spPr>
            <a:xfrm>
              <a:off x="1686969" y="170694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68" name="Freeform: Shape 567">
              <a:extLst>
                <a:ext uri="{FF2B5EF4-FFF2-40B4-BE49-F238E27FC236}">
                  <a16:creationId xmlns:a16="http://schemas.microsoft.com/office/drawing/2014/main" id="{CF711563-846D-C3EA-EF4A-C20BF8E20586}"/>
                </a:ext>
              </a:extLst>
            </p:cNvPr>
            <p:cNvSpPr/>
            <p:nvPr/>
          </p:nvSpPr>
          <p:spPr>
            <a:xfrm>
              <a:off x="1749353" y="1706945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69" name="Freeform: Shape 568">
              <a:extLst>
                <a:ext uri="{FF2B5EF4-FFF2-40B4-BE49-F238E27FC236}">
                  <a16:creationId xmlns:a16="http://schemas.microsoft.com/office/drawing/2014/main" id="{AD1E71EC-FF2D-BA34-15E1-247C834E63D2}"/>
                </a:ext>
              </a:extLst>
            </p:cNvPr>
            <p:cNvSpPr/>
            <p:nvPr/>
          </p:nvSpPr>
          <p:spPr>
            <a:xfrm>
              <a:off x="1811737" y="1706779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70" name="Freeform: Shape 569">
              <a:extLst>
                <a:ext uri="{FF2B5EF4-FFF2-40B4-BE49-F238E27FC236}">
                  <a16:creationId xmlns:a16="http://schemas.microsoft.com/office/drawing/2014/main" id="{6395A4B7-60C1-8DD4-AAF3-0DD66C5C8DB4}"/>
                </a:ext>
              </a:extLst>
            </p:cNvPr>
            <p:cNvSpPr/>
            <p:nvPr/>
          </p:nvSpPr>
          <p:spPr>
            <a:xfrm>
              <a:off x="1874122" y="1706945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71" name="Freeform: Shape 570">
              <a:extLst>
                <a:ext uri="{FF2B5EF4-FFF2-40B4-BE49-F238E27FC236}">
                  <a16:creationId xmlns:a16="http://schemas.microsoft.com/office/drawing/2014/main" id="{609E1731-9EE4-8E2B-0ACF-B6E73F83942F}"/>
                </a:ext>
              </a:extLst>
            </p:cNvPr>
            <p:cNvSpPr/>
            <p:nvPr/>
          </p:nvSpPr>
          <p:spPr>
            <a:xfrm>
              <a:off x="1936506" y="1706779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72" name="Freeform: Shape 571">
              <a:extLst>
                <a:ext uri="{FF2B5EF4-FFF2-40B4-BE49-F238E27FC236}">
                  <a16:creationId xmlns:a16="http://schemas.microsoft.com/office/drawing/2014/main" id="{5D9051C2-AAB2-2840-04B2-61FDA96ACD9F}"/>
                </a:ext>
              </a:extLst>
            </p:cNvPr>
            <p:cNvSpPr/>
            <p:nvPr/>
          </p:nvSpPr>
          <p:spPr>
            <a:xfrm>
              <a:off x="1998890" y="1706945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73" name="Freeform: Shape 572">
              <a:extLst>
                <a:ext uri="{FF2B5EF4-FFF2-40B4-BE49-F238E27FC236}">
                  <a16:creationId xmlns:a16="http://schemas.microsoft.com/office/drawing/2014/main" id="{0928EA44-8B8E-6E12-017E-2868D3913FD8}"/>
                </a:ext>
              </a:extLst>
            </p:cNvPr>
            <p:cNvSpPr/>
            <p:nvPr/>
          </p:nvSpPr>
          <p:spPr>
            <a:xfrm>
              <a:off x="2061275" y="1706945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74" name="Freeform: Shape 573">
              <a:extLst>
                <a:ext uri="{FF2B5EF4-FFF2-40B4-BE49-F238E27FC236}">
                  <a16:creationId xmlns:a16="http://schemas.microsoft.com/office/drawing/2014/main" id="{8E7F41F8-896B-CD12-8BCC-0FB17C8C7EFC}"/>
                </a:ext>
              </a:extLst>
            </p:cNvPr>
            <p:cNvSpPr/>
            <p:nvPr/>
          </p:nvSpPr>
          <p:spPr>
            <a:xfrm>
              <a:off x="2186043" y="1706779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75" name="Freeform: Shape 574">
              <a:extLst>
                <a:ext uri="{FF2B5EF4-FFF2-40B4-BE49-F238E27FC236}">
                  <a16:creationId xmlns:a16="http://schemas.microsoft.com/office/drawing/2014/main" id="{F90A74F9-0A48-790F-5194-FCCCDB5CE8C5}"/>
                </a:ext>
              </a:extLst>
            </p:cNvPr>
            <p:cNvSpPr/>
            <p:nvPr/>
          </p:nvSpPr>
          <p:spPr>
            <a:xfrm>
              <a:off x="2248594" y="1706779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76" name="Freeform: Shape 575">
              <a:extLst>
                <a:ext uri="{FF2B5EF4-FFF2-40B4-BE49-F238E27FC236}">
                  <a16:creationId xmlns:a16="http://schemas.microsoft.com/office/drawing/2014/main" id="{4BA8C11F-86EC-E784-2285-560537963351}"/>
                </a:ext>
              </a:extLst>
            </p:cNvPr>
            <p:cNvSpPr/>
            <p:nvPr/>
          </p:nvSpPr>
          <p:spPr>
            <a:xfrm>
              <a:off x="3122141" y="170694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77" name="Freeform: Shape 576">
              <a:extLst>
                <a:ext uri="{FF2B5EF4-FFF2-40B4-BE49-F238E27FC236}">
                  <a16:creationId xmlns:a16="http://schemas.microsoft.com/office/drawing/2014/main" id="{08297624-DA5C-CFBD-94E6-F54761F2817C}"/>
                </a:ext>
              </a:extLst>
            </p:cNvPr>
            <p:cNvSpPr/>
            <p:nvPr/>
          </p:nvSpPr>
          <p:spPr>
            <a:xfrm>
              <a:off x="3184526" y="1706779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78" name="Freeform: Shape 577">
              <a:extLst>
                <a:ext uri="{FF2B5EF4-FFF2-40B4-BE49-F238E27FC236}">
                  <a16:creationId xmlns:a16="http://schemas.microsoft.com/office/drawing/2014/main" id="{50D71F0C-1A01-885A-1257-749DE24DAFE8}"/>
                </a:ext>
              </a:extLst>
            </p:cNvPr>
            <p:cNvSpPr/>
            <p:nvPr/>
          </p:nvSpPr>
          <p:spPr>
            <a:xfrm>
              <a:off x="3246910" y="170694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79" name="Freeform: Shape 578">
              <a:extLst>
                <a:ext uri="{FF2B5EF4-FFF2-40B4-BE49-F238E27FC236}">
                  <a16:creationId xmlns:a16="http://schemas.microsoft.com/office/drawing/2014/main" id="{07B5F2ED-17DC-5E46-6F28-31F51ECE250F}"/>
                </a:ext>
              </a:extLst>
            </p:cNvPr>
            <p:cNvSpPr/>
            <p:nvPr/>
          </p:nvSpPr>
          <p:spPr>
            <a:xfrm>
              <a:off x="3309294" y="1706779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80" name="Freeform: Shape 579">
              <a:extLst>
                <a:ext uri="{FF2B5EF4-FFF2-40B4-BE49-F238E27FC236}">
                  <a16:creationId xmlns:a16="http://schemas.microsoft.com/office/drawing/2014/main" id="{A4362538-91BB-7DE9-7762-375E42760F3B}"/>
                </a:ext>
              </a:extLst>
            </p:cNvPr>
            <p:cNvSpPr/>
            <p:nvPr/>
          </p:nvSpPr>
          <p:spPr>
            <a:xfrm>
              <a:off x="3371679" y="170694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81" name="Freeform: Shape 580">
              <a:extLst>
                <a:ext uri="{FF2B5EF4-FFF2-40B4-BE49-F238E27FC236}">
                  <a16:creationId xmlns:a16="http://schemas.microsoft.com/office/drawing/2014/main" id="{28BC476A-7531-EDD4-EBC7-C4A3E854B35A}"/>
                </a:ext>
              </a:extLst>
            </p:cNvPr>
            <p:cNvSpPr/>
            <p:nvPr/>
          </p:nvSpPr>
          <p:spPr>
            <a:xfrm>
              <a:off x="3434063" y="170694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82" name="Freeform: Shape 581">
              <a:extLst>
                <a:ext uri="{FF2B5EF4-FFF2-40B4-BE49-F238E27FC236}">
                  <a16:creationId xmlns:a16="http://schemas.microsoft.com/office/drawing/2014/main" id="{23125DD0-32B4-3C1E-27E7-C8D38FD2E881}"/>
                </a:ext>
              </a:extLst>
            </p:cNvPr>
            <p:cNvSpPr/>
            <p:nvPr/>
          </p:nvSpPr>
          <p:spPr>
            <a:xfrm>
              <a:off x="3496447" y="170694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83" name="Freeform: Shape 582">
              <a:extLst>
                <a:ext uri="{FF2B5EF4-FFF2-40B4-BE49-F238E27FC236}">
                  <a16:creationId xmlns:a16="http://schemas.microsoft.com/office/drawing/2014/main" id="{C42A05B5-75F6-DE05-8CC3-4B98EDC0DE66}"/>
                </a:ext>
              </a:extLst>
            </p:cNvPr>
            <p:cNvSpPr/>
            <p:nvPr/>
          </p:nvSpPr>
          <p:spPr>
            <a:xfrm>
              <a:off x="3558832" y="170694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84" name="Freeform: Shape 583">
              <a:extLst>
                <a:ext uri="{FF2B5EF4-FFF2-40B4-BE49-F238E27FC236}">
                  <a16:creationId xmlns:a16="http://schemas.microsoft.com/office/drawing/2014/main" id="{4878AB16-D626-3B7E-941F-FCF0207FD962}"/>
                </a:ext>
              </a:extLst>
            </p:cNvPr>
            <p:cNvSpPr/>
            <p:nvPr/>
          </p:nvSpPr>
          <p:spPr>
            <a:xfrm>
              <a:off x="3621216" y="170694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85" name="Freeform: Shape 584">
              <a:extLst>
                <a:ext uri="{FF2B5EF4-FFF2-40B4-BE49-F238E27FC236}">
                  <a16:creationId xmlns:a16="http://schemas.microsoft.com/office/drawing/2014/main" id="{19BDFEEB-35FB-FC19-6A8C-EE2D0A70B922}"/>
                </a:ext>
              </a:extLst>
            </p:cNvPr>
            <p:cNvSpPr/>
            <p:nvPr/>
          </p:nvSpPr>
          <p:spPr>
            <a:xfrm>
              <a:off x="3683600" y="170694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86" name="Freeform: Shape 585">
              <a:extLst>
                <a:ext uri="{FF2B5EF4-FFF2-40B4-BE49-F238E27FC236}">
                  <a16:creationId xmlns:a16="http://schemas.microsoft.com/office/drawing/2014/main" id="{AEE658B7-3543-7A9C-D0B6-241950C1FE67}"/>
                </a:ext>
              </a:extLst>
            </p:cNvPr>
            <p:cNvSpPr/>
            <p:nvPr/>
          </p:nvSpPr>
          <p:spPr>
            <a:xfrm>
              <a:off x="3745985" y="170694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87" name="Freeform: Shape 586">
              <a:extLst>
                <a:ext uri="{FF2B5EF4-FFF2-40B4-BE49-F238E27FC236}">
                  <a16:creationId xmlns:a16="http://schemas.microsoft.com/office/drawing/2014/main" id="{D03202FC-EAD7-13E2-80FF-73033CE42C7D}"/>
                </a:ext>
              </a:extLst>
            </p:cNvPr>
            <p:cNvSpPr/>
            <p:nvPr/>
          </p:nvSpPr>
          <p:spPr>
            <a:xfrm>
              <a:off x="3808369" y="1706779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88" name="Freeform: Shape 587">
              <a:extLst>
                <a:ext uri="{FF2B5EF4-FFF2-40B4-BE49-F238E27FC236}">
                  <a16:creationId xmlns:a16="http://schemas.microsoft.com/office/drawing/2014/main" id="{A99CB1B8-063B-6CCF-DDCA-8A06A1A0FAC1}"/>
                </a:ext>
              </a:extLst>
            </p:cNvPr>
            <p:cNvSpPr/>
            <p:nvPr/>
          </p:nvSpPr>
          <p:spPr>
            <a:xfrm>
              <a:off x="3870754" y="170694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89" name="Freeform: Shape 588">
              <a:extLst>
                <a:ext uri="{FF2B5EF4-FFF2-40B4-BE49-F238E27FC236}">
                  <a16:creationId xmlns:a16="http://schemas.microsoft.com/office/drawing/2014/main" id="{A979B236-18FB-8688-6EE1-ADD081C7EB6E}"/>
                </a:ext>
              </a:extLst>
            </p:cNvPr>
            <p:cNvSpPr/>
            <p:nvPr/>
          </p:nvSpPr>
          <p:spPr>
            <a:xfrm>
              <a:off x="3933304" y="1706779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90" name="Freeform: Shape 589">
              <a:extLst>
                <a:ext uri="{FF2B5EF4-FFF2-40B4-BE49-F238E27FC236}">
                  <a16:creationId xmlns:a16="http://schemas.microsoft.com/office/drawing/2014/main" id="{C94AC3A5-0F32-A9A5-338F-EEB1BC687809}"/>
                </a:ext>
              </a:extLst>
            </p:cNvPr>
            <p:cNvSpPr/>
            <p:nvPr/>
          </p:nvSpPr>
          <p:spPr>
            <a:xfrm>
              <a:off x="3995688" y="170694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91" name="Freeform: Shape 590">
              <a:extLst>
                <a:ext uri="{FF2B5EF4-FFF2-40B4-BE49-F238E27FC236}">
                  <a16:creationId xmlns:a16="http://schemas.microsoft.com/office/drawing/2014/main" id="{388FD6A1-4022-04FE-8281-BAEF49523427}"/>
                </a:ext>
              </a:extLst>
            </p:cNvPr>
            <p:cNvSpPr/>
            <p:nvPr/>
          </p:nvSpPr>
          <p:spPr>
            <a:xfrm>
              <a:off x="4058073" y="170694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92" name="Freeform: Shape 591">
              <a:extLst>
                <a:ext uri="{FF2B5EF4-FFF2-40B4-BE49-F238E27FC236}">
                  <a16:creationId xmlns:a16="http://schemas.microsoft.com/office/drawing/2014/main" id="{1EBC038A-26F1-797E-3F59-43DAA70F0269}"/>
                </a:ext>
              </a:extLst>
            </p:cNvPr>
            <p:cNvSpPr/>
            <p:nvPr/>
          </p:nvSpPr>
          <p:spPr>
            <a:xfrm>
              <a:off x="4120457" y="170694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93" name="Freeform: Shape 592">
              <a:extLst>
                <a:ext uri="{FF2B5EF4-FFF2-40B4-BE49-F238E27FC236}">
                  <a16:creationId xmlns:a16="http://schemas.microsoft.com/office/drawing/2014/main" id="{2A96381C-C4E9-75C0-694C-975C72A5D551}"/>
                </a:ext>
              </a:extLst>
            </p:cNvPr>
            <p:cNvSpPr/>
            <p:nvPr/>
          </p:nvSpPr>
          <p:spPr>
            <a:xfrm>
              <a:off x="4182842" y="1706779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94" name="Freeform: Shape 593">
              <a:extLst>
                <a:ext uri="{FF2B5EF4-FFF2-40B4-BE49-F238E27FC236}">
                  <a16:creationId xmlns:a16="http://schemas.microsoft.com/office/drawing/2014/main" id="{F933F3F4-6E3E-533E-5BD0-E2DA4CB095D7}"/>
                </a:ext>
              </a:extLst>
            </p:cNvPr>
            <p:cNvSpPr/>
            <p:nvPr/>
          </p:nvSpPr>
          <p:spPr>
            <a:xfrm>
              <a:off x="4245226" y="1706779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95" name="Freeform: Shape 594">
              <a:extLst>
                <a:ext uri="{FF2B5EF4-FFF2-40B4-BE49-F238E27FC236}">
                  <a16:creationId xmlns:a16="http://schemas.microsoft.com/office/drawing/2014/main" id="{A6673339-A4FB-DEB8-4877-C06B07166126}"/>
                </a:ext>
              </a:extLst>
            </p:cNvPr>
            <p:cNvSpPr/>
            <p:nvPr/>
          </p:nvSpPr>
          <p:spPr>
            <a:xfrm>
              <a:off x="4307610" y="170694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96" name="Freeform: Shape 595">
              <a:extLst>
                <a:ext uri="{FF2B5EF4-FFF2-40B4-BE49-F238E27FC236}">
                  <a16:creationId xmlns:a16="http://schemas.microsoft.com/office/drawing/2014/main" id="{1CFB2DBC-281D-CF42-F4FE-A583B906C3C1}"/>
                </a:ext>
              </a:extLst>
            </p:cNvPr>
            <p:cNvSpPr/>
            <p:nvPr/>
          </p:nvSpPr>
          <p:spPr>
            <a:xfrm>
              <a:off x="4369995" y="170694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97" name="Freeform: Shape 596">
              <a:extLst>
                <a:ext uri="{FF2B5EF4-FFF2-40B4-BE49-F238E27FC236}">
                  <a16:creationId xmlns:a16="http://schemas.microsoft.com/office/drawing/2014/main" id="{7D7DE7AF-4DED-54F2-EE03-C0DC9C8CA829}"/>
                </a:ext>
              </a:extLst>
            </p:cNvPr>
            <p:cNvSpPr/>
            <p:nvPr/>
          </p:nvSpPr>
          <p:spPr>
            <a:xfrm>
              <a:off x="4432379" y="170694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98" name="Freeform: Shape 597">
              <a:extLst>
                <a:ext uri="{FF2B5EF4-FFF2-40B4-BE49-F238E27FC236}">
                  <a16:creationId xmlns:a16="http://schemas.microsoft.com/office/drawing/2014/main" id="{1612E3B3-E59F-96F1-2696-3C2AA2E328C8}"/>
                </a:ext>
              </a:extLst>
            </p:cNvPr>
            <p:cNvSpPr/>
            <p:nvPr/>
          </p:nvSpPr>
          <p:spPr>
            <a:xfrm>
              <a:off x="4494763" y="170694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599" name="Freeform: Shape 598">
              <a:extLst>
                <a:ext uri="{FF2B5EF4-FFF2-40B4-BE49-F238E27FC236}">
                  <a16:creationId xmlns:a16="http://schemas.microsoft.com/office/drawing/2014/main" id="{7177DC65-1C12-21A6-A89F-0F47F8460144}"/>
                </a:ext>
              </a:extLst>
            </p:cNvPr>
            <p:cNvSpPr/>
            <p:nvPr/>
          </p:nvSpPr>
          <p:spPr>
            <a:xfrm>
              <a:off x="4557148" y="170694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00" name="Freeform: Shape 599">
              <a:extLst>
                <a:ext uri="{FF2B5EF4-FFF2-40B4-BE49-F238E27FC236}">
                  <a16:creationId xmlns:a16="http://schemas.microsoft.com/office/drawing/2014/main" id="{B6E32245-B372-335C-6869-D99073E1EFB2}"/>
                </a:ext>
              </a:extLst>
            </p:cNvPr>
            <p:cNvSpPr/>
            <p:nvPr/>
          </p:nvSpPr>
          <p:spPr>
            <a:xfrm>
              <a:off x="4619532" y="170694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01" name="Freeform: Shape 600">
              <a:extLst>
                <a:ext uri="{FF2B5EF4-FFF2-40B4-BE49-F238E27FC236}">
                  <a16:creationId xmlns:a16="http://schemas.microsoft.com/office/drawing/2014/main" id="{2C12F695-7C53-8D0D-A8B0-4F8BD1B96A17}"/>
                </a:ext>
              </a:extLst>
            </p:cNvPr>
            <p:cNvSpPr/>
            <p:nvPr/>
          </p:nvSpPr>
          <p:spPr>
            <a:xfrm>
              <a:off x="4681916" y="170694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02" name="Freeform: Shape 601">
              <a:extLst>
                <a:ext uri="{FF2B5EF4-FFF2-40B4-BE49-F238E27FC236}">
                  <a16:creationId xmlns:a16="http://schemas.microsoft.com/office/drawing/2014/main" id="{36B9E815-A69F-B555-930B-D3C90733752E}"/>
                </a:ext>
              </a:extLst>
            </p:cNvPr>
            <p:cNvSpPr/>
            <p:nvPr/>
          </p:nvSpPr>
          <p:spPr>
            <a:xfrm>
              <a:off x="4744467" y="1706945"/>
              <a:ext cx="46912" cy="46913"/>
            </a:xfrm>
            <a:custGeom>
              <a:avLst/>
              <a:gdLst>
                <a:gd name="connsiteX0" fmla="*/ 23457 w 46912"/>
                <a:gd name="connsiteY0" fmla="*/ 0 h 46913"/>
                <a:gd name="connsiteX1" fmla="*/ 0 w 46912"/>
                <a:gd name="connsiteY1" fmla="*/ 23457 h 46913"/>
                <a:gd name="connsiteX2" fmla="*/ 23457 w 46912"/>
                <a:gd name="connsiteY2" fmla="*/ 46913 h 46913"/>
                <a:gd name="connsiteX3" fmla="*/ 46913 w 46912"/>
                <a:gd name="connsiteY3" fmla="*/ 23457 h 46913"/>
                <a:gd name="connsiteX4" fmla="*/ 23457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7" y="0"/>
                  </a:moveTo>
                  <a:cubicBezTo>
                    <a:pt x="10480" y="0"/>
                    <a:pt x="0" y="10481"/>
                    <a:pt x="0" y="23457"/>
                  </a:cubicBezTo>
                  <a:cubicBezTo>
                    <a:pt x="0" y="36432"/>
                    <a:pt x="10480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03" name="Freeform: Shape 602">
              <a:extLst>
                <a:ext uri="{FF2B5EF4-FFF2-40B4-BE49-F238E27FC236}">
                  <a16:creationId xmlns:a16="http://schemas.microsoft.com/office/drawing/2014/main" id="{CA07BE4F-EC53-B6E4-2721-C508760C6672}"/>
                </a:ext>
              </a:extLst>
            </p:cNvPr>
            <p:cNvSpPr/>
            <p:nvPr/>
          </p:nvSpPr>
          <p:spPr>
            <a:xfrm>
              <a:off x="4806851" y="1706945"/>
              <a:ext cx="46912" cy="46913"/>
            </a:xfrm>
            <a:custGeom>
              <a:avLst/>
              <a:gdLst>
                <a:gd name="connsiteX0" fmla="*/ 23457 w 46912"/>
                <a:gd name="connsiteY0" fmla="*/ 0 h 46913"/>
                <a:gd name="connsiteX1" fmla="*/ 0 w 46912"/>
                <a:gd name="connsiteY1" fmla="*/ 23457 h 46913"/>
                <a:gd name="connsiteX2" fmla="*/ 23457 w 46912"/>
                <a:gd name="connsiteY2" fmla="*/ 46913 h 46913"/>
                <a:gd name="connsiteX3" fmla="*/ 46913 w 46912"/>
                <a:gd name="connsiteY3" fmla="*/ 23457 h 46913"/>
                <a:gd name="connsiteX4" fmla="*/ 23457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7" y="0"/>
                  </a:moveTo>
                  <a:cubicBezTo>
                    <a:pt x="10480" y="0"/>
                    <a:pt x="0" y="10481"/>
                    <a:pt x="0" y="23457"/>
                  </a:cubicBezTo>
                  <a:cubicBezTo>
                    <a:pt x="0" y="36432"/>
                    <a:pt x="10480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04" name="Freeform: Shape 603">
              <a:extLst>
                <a:ext uri="{FF2B5EF4-FFF2-40B4-BE49-F238E27FC236}">
                  <a16:creationId xmlns:a16="http://schemas.microsoft.com/office/drawing/2014/main" id="{69B47E54-8B2C-F9F9-BF7E-FD64603002A8}"/>
                </a:ext>
              </a:extLst>
            </p:cNvPr>
            <p:cNvSpPr/>
            <p:nvPr/>
          </p:nvSpPr>
          <p:spPr>
            <a:xfrm>
              <a:off x="4869236" y="1706779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05" name="Freeform: Shape 604">
              <a:extLst>
                <a:ext uri="{FF2B5EF4-FFF2-40B4-BE49-F238E27FC236}">
                  <a16:creationId xmlns:a16="http://schemas.microsoft.com/office/drawing/2014/main" id="{ACF871B9-13FB-C9AA-188F-007293BFC5A4}"/>
                </a:ext>
              </a:extLst>
            </p:cNvPr>
            <p:cNvSpPr/>
            <p:nvPr/>
          </p:nvSpPr>
          <p:spPr>
            <a:xfrm>
              <a:off x="4931620" y="170694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06" name="Freeform: Shape 605">
              <a:extLst>
                <a:ext uri="{FF2B5EF4-FFF2-40B4-BE49-F238E27FC236}">
                  <a16:creationId xmlns:a16="http://schemas.microsoft.com/office/drawing/2014/main" id="{24FDA161-CE16-3D52-4634-E7CC66E2A1CC}"/>
                </a:ext>
              </a:extLst>
            </p:cNvPr>
            <p:cNvSpPr/>
            <p:nvPr/>
          </p:nvSpPr>
          <p:spPr>
            <a:xfrm>
              <a:off x="4994004" y="1706779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07" name="Freeform: Shape 606">
              <a:extLst>
                <a:ext uri="{FF2B5EF4-FFF2-40B4-BE49-F238E27FC236}">
                  <a16:creationId xmlns:a16="http://schemas.microsoft.com/office/drawing/2014/main" id="{2EBF77CA-9F9A-C708-451A-B5D4C24C10A4}"/>
                </a:ext>
              </a:extLst>
            </p:cNvPr>
            <p:cNvSpPr/>
            <p:nvPr/>
          </p:nvSpPr>
          <p:spPr>
            <a:xfrm>
              <a:off x="5056389" y="170694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08" name="Freeform: Shape 607">
              <a:extLst>
                <a:ext uri="{FF2B5EF4-FFF2-40B4-BE49-F238E27FC236}">
                  <a16:creationId xmlns:a16="http://schemas.microsoft.com/office/drawing/2014/main" id="{090F080A-9338-5608-CF71-1880C82032FD}"/>
                </a:ext>
              </a:extLst>
            </p:cNvPr>
            <p:cNvSpPr/>
            <p:nvPr/>
          </p:nvSpPr>
          <p:spPr>
            <a:xfrm>
              <a:off x="5118773" y="170694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09" name="Freeform: Shape 608">
              <a:extLst>
                <a:ext uri="{FF2B5EF4-FFF2-40B4-BE49-F238E27FC236}">
                  <a16:creationId xmlns:a16="http://schemas.microsoft.com/office/drawing/2014/main" id="{D8F8F9AA-7CD8-61B1-5071-4D4ECB4D3554}"/>
                </a:ext>
              </a:extLst>
            </p:cNvPr>
            <p:cNvSpPr/>
            <p:nvPr/>
          </p:nvSpPr>
          <p:spPr>
            <a:xfrm>
              <a:off x="5181157" y="1706779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10" name="Freeform: Shape 609">
              <a:extLst>
                <a:ext uri="{FF2B5EF4-FFF2-40B4-BE49-F238E27FC236}">
                  <a16:creationId xmlns:a16="http://schemas.microsoft.com/office/drawing/2014/main" id="{EC05A357-FAF9-CAB6-0140-A58F6706E930}"/>
                </a:ext>
              </a:extLst>
            </p:cNvPr>
            <p:cNvSpPr/>
            <p:nvPr/>
          </p:nvSpPr>
          <p:spPr>
            <a:xfrm>
              <a:off x="5243542" y="1706779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11" name="Freeform: Shape 610">
              <a:extLst>
                <a:ext uri="{FF2B5EF4-FFF2-40B4-BE49-F238E27FC236}">
                  <a16:creationId xmlns:a16="http://schemas.microsoft.com/office/drawing/2014/main" id="{F21D27E5-09AA-2A4A-599D-0E8A01B44A17}"/>
                </a:ext>
              </a:extLst>
            </p:cNvPr>
            <p:cNvSpPr/>
            <p:nvPr/>
          </p:nvSpPr>
          <p:spPr>
            <a:xfrm>
              <a:off x="5305926" y="1706779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12" name="Freeform: Shape 611">
              <a:extLst>
                <a:ext uri="{FF2B5EF4-FFF2-40B4-BE49-F238E27FC236}">
                  <a16:creationId xmlns:a16="http://schemas.microsoft.com/office/drawing/2014/main" id="{C5C5F66F-CF32-BBF3-D794-DE7293CD320E}"/>
                </a:ext>
              </a:extLst>
            </p:cNvPr>
            <p:cNvSpPr/>
            <p:nvPr/>
          </p:nvSpPr>
          <p:spPr>
            <a:xfrm>
              <a:off x="5368310" y="170694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13" name="Freeform: Shape 612">
              <a:extLst>
                <a:ext uri="{FF2B5EF4-FFF2-40B4-BE49-F238E27FC236}">
                  <a16:creationId xmlns:a16="http://schemas.microsoft.com/office/drawing/2014/main" id="{C2767FF3-4FE1-5E6C-8BC9-B01EC3AFE14D}"/>
                </a:ext>
              </a:extLst>
            </p:cNvPr>
            <p:cNvSpPr/>
            <p:nvPr/>
          </p:nvSpPr>
          <p:spPr>
            <a:xfrm>
              <a:off x="5430695" y="170694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14" name="Freeform: Shape 613">
              <a:extLst>
                <a:ext uri="{FF2B5EF4-FFF2-40B4-BE49-F238E27FC236}">
                  <a16:creationId xmlns:a16="http://schemas.microsoft.com/office/drawing/2014/main" id="{848255CC-875D-B311-33D2-1525E1457DEA}"/>
                </a:ext>
              </a:extLst>
            </p:cNvPr>
            <p:cNvSpPr/>
            <p:nvPr/>
          </p:nvSpPr>
          <p:spPr>
            <a:xfrm>
              <a:off x="5493079" y="170694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15" name="Freeform: Shape 614">
              <a:extLst>
                <a:ext uri="{FF2B5EF4-FFF2-40B4-BE49-F238E27FC236}">
                  <a16:creationId xmlns:a16="http://schemas.microsoft.com/office/drawing/2014/main" id="{79E3652F-1F85-9DF6-D7B0-8FA4BADF8C1C}"/>
                </a:ext>
              </a:extLst>
            </p:cNvPr>
            <p:cNvSpPr/>
            <p:nvPr/>
          </p:nvSpPr>
          <p:spPr>
            <a:xfrm>
              <a:off x="5555463" y="170694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16" name="Freeform: Shape 615">
              <a:extLst>
                <a:ext uri="{FF2B5EF4-FFF2-40B4-BE49-F238E27FC236}">
                  <a16:creationId xmlns:a16="http://schemas.microsoft.com/office/drawing/2014/main" id="{50A4180F-2011-2AA9-8F42-2CD88CB82B0E}"/>
                </a:ext>
              </a:extLst>
            </p:cNvPr>
            <p:cNvSpPr/>
            <p:nvPr/>
          </p:nvSpPr>
          <p:spPr>
            <a:xfrm>
              <a:off x="5618014" y="170694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17" name="Freeform: Shape 616">
              <a:extLst>
                <a:ext uri="{FF2B5EF4-FFF2-40B4-BE49-F238E27FC236}">
                  <a16:creationId xmlns:a16="http://schemas.microsoft.com/office/drawing/2014/main" id="{21DC7F86-0B86-353F-2917-DD01006DBD27}"/>
                </a:ext>
              </a:extLst>
            </p:cNvPr>
            <p:cNvSpPr/>
            <p:nvPr/>
          </p:nvSpPr>
          <p:spPr>
            <a:xfrm>
              <a:off x="1000575" y="17693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18" name="Freeform: Shape 617">
              <a:extLst>
                <a:ext uri="{FF2B5EF4-FFF2-40B4-BE49-F238E27FC236}">
                  <a16:creationId xmlns:a16="http://schemas.microsoft.com/office/drawing/2014/main" id="{AF42A15C-DBCE-A252-FCB5-4A6AA0C71A75}"/>
                </a:ext>
              </a:extLst>
            </p:cNvPr>
            <p:cNvSpPr/>
            <p:nvPr/>
          </p:nvSpPr>
          <p:spPr>
            <a:xfrm>
              <a:off x="1062959" y="17693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19" name="Freeform: Shape 618">
              <a:extLst>
                <a:ext uri="{FF2B5EF4-FFF2-40B4-BE49-F238E27FC236}">
                  <a16:creationId xmlns:a16="http://schemas.microsoft.com/office/drawing/2014/main" id="{CE9F86DB-ABDD-B787-16CD-C59C9FBED057}"/>
                </a:ext>
              </a:extLst>
            </p:cNvPr>
            <p:cNvSpPr/>
            <p:nvPr/>
          </p:nvSpPr>
          <p:spPr>
            <a:xfrm>
              <a:off x="1125343" y="17693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20" name="Freeform: Shape 619">
              <a:extLst>
                <a:ext uri="{FF2B5EF4-FFF2-40B4-BE49-F238E27FC236}">
                  <a16:creationId xmlns:a16="http://schemas.microsoft.com/office/drawing/2014/main" id="{2BBA6A36-186E-D039-8B2F-6FA9257CBDE6}"/>
                </a:ext>
              </a:extLst>
            </p:cNvPr>
            <p:cNvSpPr/>
            <p:nvPr/>
          </p:nvSpPr>
          <p:spPr>
            <a:xfrm>
              <a:off x="1187728" y="1769163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21" name="Freeform: Shape 620">
              <a:extLst>
                <a:ext uri="{FF2B5EF4-FFF2-40B4-BE49-F238E27FC236}">
                  <a16:creationId xmlns:a16="http://schemas.microsoft.com/office/drawing/2014/main" id="{E45187C3-5FB5-DDA9-4DF6-B0EC32B05405}"/>
                </a:ext>
              </a:extLst>
            </p:cNvPr>
            <p:cNvSpPr/>
            <p:nvPr/>
          </p:nvSpPr>
          <p:spPr>
            <a:xfrm>
              <a:off x="1250112" y="17693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22" name="Freeform: Shape 621">
              <a:extLst>
                <a:ext uri="{FF2B5EF4-FFF2-40B4-BE49-F238E27FC236}">
                  <a16:creationId xmlns:a16="http://schemas.microsoft.com/office/drawing/2014/main" id="{6A6CE443-3EEA-7BF4-5CE8-8DD7EABA1A68}"/>
                </a:ext>
              </a:extLst>
            </p:cNvPr>
            <p:cNvSpPr/>
            <p:nvPr/>
          </p:nvSpPr>
          <p:spPr>
            <a:xfrm>
              <a:off x="1312496" y="1769163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23" name="Freeform: Shape 622">
              <a:extLst>
                <a:ext uri="{FF2B5EF4-FFF2-40B4-BE49-F238E27FC236}">
                  <a16:creationId xmlns:a16="http://schemas.microsoft.com/office/drawing/2014/main" id="{5AD2A624-5BC8-B8B8-5258-2237C35D88AF}"/>
                </a:ext>
              </a:extLst>
            </p:cNvPr>
            <p:cNvSpPr/>
            <p:nvPr/>
          </p:nvSpPr>
          <p:spPr>
            <a:xfrm>
              <a:off x="1375047" y="17693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24" name="Freeform: Shape 623">
              <a:extLst>
                <a:ext uri="{FF2B5EF4-FFF2-40B4-BE49-F238E27FC236}">
                  <a16:creationId xmlns:a16="http://schemas.microsoft.com/office/drawing/2014/main" id="{1400F36A-1818-0408-5AFC-8F735D612FEC}"/>
                </a:ext>
              </a:extLst>
            </p:cNvPr>
            <p:cNvSpPr/>
            <p:nvPr/>
          </p:nvSpPr>
          <p:spPr>
            <a:xfrm>
              <a:off x="1437431" y="17693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25" name="Freeform: Shape 624">
              <a:extLst>
                <a:ext uri="{FF2B5EF4-FFF2-40B4-BE49-F238E27FC236}">
                  <a16:creationId xmlns:a16="http://schemas.microsoft.com/office/drawing/2014/main" id="{90D5F9C9-F618-863D-C5D8-6A11D3792DC2}"/>
                </a:ext>
              </a:extLst>
            </p:cNvPr>
            <p:cNvSpPr/>
            <p:nvPr/>
          </p:nvSpPr>
          <p:spPr>
            <a:xfrm>
              <a:off x="1499816" y="17693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26" name="Freeform: Shape 625">
              <a:extLst>
                <a:ext uri="{FF2B5EF4-FFF2-40B4-BE49-F238E27FC236}">
                  <a16:creationId xmlns:a16="http://schemas.microsoft.com/office/drawing/2014/main" id="{E42AA72F-67BF-B025-A594-0443E63861DF}"/>
                </a:ext>
              </a:extLst>
            </p:cNvPr>
            <p:cNvSpPr/>
            <p:nvPr/>
          </p:nvSpPr>
          <p:spPr>
            <a:xfrm>
              <a:off x="1562200" y="17693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27" name="Freeform: Shape 626">
              <a:extLst>
                <a:ext uri="{FF2B5EF4-FFF2-40B4-BE49-F238E27FC236}">
                  <a16:creationId xmlns:a16="http://schemas.microsoft.com/office/drawing/2014/main" id="{4E03E2A2-D6C2-F5D6-C963-B39A2C8CDB8D}"/>
                </a:ext>
              </a:extLst>
            </p:cNvPr>
            <p:cNvSpPr/>
            <p:nvPr/>
          </p:nvSpPr>
          <p:spPr>
            <a:xfrm>
              <a:off x="1624584" y="17693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28" name="Freeform: Shape 627">
              <a:extLst>
                <a:ext uri="{FF2B5EF4-FFF2-40B4-BE49-F238E27FC236}">
                  <a16:creationId xmlns:a16="http://schemas.microsoft.com/office/drawing/2014/main" id="{3E80B025-2D4B-8ADA-F7DB-83D12BA93A6E}"/>
                </a:ext>
              </a:extLst>
            </p:cNvPr>
            <p:cNvSpPr/>
            <p:nvPr/>
          </p:nvSpPr>
          <p:spPr>
            <a:xfrm>
              <a:off x="1686969" y="17693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29" name="Freeform: Shape 628">
              <a:extLst>
                <a:ext uri="{FF2B5EF4-FFF2-40B4-BE49-F238E27FC236}">
                  <a16:creationId xmlns:a16="http://schemas.microsoft.com/office/drawing/2014/main" id="{0B21D2B2-FA97-3774-D89B-E92F763E4A6D}"/>
                </a:ext>
              </a:extLst>
            </p:cNvPr>
            <p:cNvSpPr/>
            <p:nvPr/>
          </p:nvSpPr>
          <p:spPr>
            <a:xfrm>
              <a:off x="1749353" y="1769330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30" name="Freeform: Shape 629">
              <a:extLst>
                <a:ext uri="{FF2B5EF4-FFF2-40B4-BE49-F238E27FC236}">
                  <a16:creationId xmlns:a16="http://schemas.microsoft.com/office/drawing/2014/main" id="{122E274E-EAFA-65B6-81CB-D4F4317B0F24}"/>
                </a:ext>
              </a:extLst>
            </p:cNvPr>
            <p:cNvSpPr/>
            <p:nvPr/>
          </p:nvSpPr>
          <p:spPr>
            <a:xfrm>
              <a:off x="1811737" y="1769163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31" name="Freeform: Shape 630">
              <a:extLst>
                <a:ext uri="{FF2B5EF4-FFF2-40B4-BE49-F238E27FC236}">
                  <a16:creationId xmlns:a16="http://schemas.microsoft.com/office/drawing/2014/main" id="{F8F39691-F3C3-1049-5C8A-CDD98F5F46BB}"/>
                </a:ext>
              </a:extLst>
            </p:cNvPr>
            <p:cNvSpPr/>
            <p:nvPr/>
          </p:nvSpPr>
          <p:spPr>
            <a:xfrm>
              <a:off x="1874122" y="1769330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32" name="Freeform: Shape 631">
              <a:extLst>
                <a:ext uri="{FF2B5EF4-FFF2-40B4-BE49-F238E27FC236}">
                  <a16:creationId xmlns:a16="http://schemas.microsoft.com/office/drawing/2014/main" id="{4171EDE9-E83B-FE82-01AB-58488E917375}"/>
                </a:ext>
              </a:extLst>
            </p:cNvPr>
            <p:cNvSpPr/>
            <p:nvPr/>
          </p:nvSpPr>
          <p:spPr>
            <a:xfrm>
              <a:off x="1936506" y="1769163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33" name="Freeform: Shape 632">
              <a:extLst>
                <a:ext uri="{FF2B5EF4-FFF2-40B4-BE49-F238E27FC236}">
                  <a16:creationId xmlns:a16="http://schemas.microsoft.com/office/drawing/2014/main" id="{F166D3A1-BC10-DECB-C73B-BA870A4684C4}"/>
                </a:ext>
              </a:extLst>
            </p:cNvPr>
            <p:cNvSpPr/>
            <p:nvPr/>
          </p:nvSpPr>
          <p:spPr>
            <a:xfrm>
              <a:off x="1998890" y="1769330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34" name="Freeform: Shape 633">
              <a:extLst>
                <a:ext uri="{FF2B5EF4-FFF2-40B4-BE49-F238E27FC236}">
                  <a16:creationId xmlns:a16="http://schemas.microsoft.com/office/drawing/2014/main" id="{F5AEF633-59F0-4E78-5AF2-9DA30DD965B8}"/>
                </a:ext>
              </a:extLst>
            </p:cNvPr>
            <p:cNvSpPr/>
            <p:nvPr/>
          </p:nvSpPr>
          <p:spPr>
            <a:xfrm>
              <a:off x="2061275" y="1769330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35" name="Freeform: Shape 634">
              <a:extLst>
                <a:ext uri="{FF2B5EF4-FFF2-40B4-BE49-F238E27FC236}">
                  <a16:creationId xmlns:a16="http://schemas.microsoft.com/office/drawing/2014/main" id="{CFE54D7F-05C8-D6BE-6B4A-7BCEDB1D2033}"/>
                </a:ext>
              </a:extLst>
            </p:cNvPr>
            <p:cNvSpPr/>
            <p:nvPr/>
          </p:nvSpPr>
          <p:spPr>
            <a:xfrm>
              <a:off x="3184526" y="1769163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36" name="Freeform: Shape 635">
              <a:extLst>
                <a:ext uri="{FF2B5EF4-FFF2-40B4-BE49-F238E27FC236}">
                  <a16:creationId xmlns:a16="http://schemas.microsoft.com/office/drawing/2014/main" id="{D5BF3491-73C4-37F9-2D5D-30D0E1803E8A}"/>
                </a:ext>
              </a:extLst>
            </p:cNvPr>
            <p:cNvSpPr/>
            <p:nvPr/>
          </p:nvSpPr>
          <p:spPr>
            <a:xfrm>
              <a:off x="3246910" y="17693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37" name="Freeform: Shape 636">
              <a:extLst>
                <a:ext uri="{FF2B5EF4-FFF2-40B4-BE49-F238E27FC236}">
                  <a16:creationId xmlns:a16="http://schemas.microsoft.com/office/drawing/2014/main" id="{4657454D-5AAD-5233-22D0-7F8DC3644AB2}"/>
                </a:ext>
              </a:extLst>
            </p:cNvPr>
            <p:cNvSpPr/>
            <p:nvPr/>
          </p:nvSpPr>
          <p:spPr>
            <a:xfrm>
              <a:off x="3309294" y="1769163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38" name="Freeform: Shape 637">
              <a:extLst>
                <a:ext uri="{FF2B5EF4-FFF2-40B4-BE49-F238E27FC236}">
                  <a16:creationId xmlns:a16="http://schemas.microsoft.com/office/drawing/2014/main" id="{0645F6D0-4B3A-22D8-DAE0-DF9286BD2978}"/>
                </a:ext>
              </a:extLst>
            </p:cNvPr>
            <p:cNvSpPr/>
            <p:nvPr/>
          </p:nvSpPr>
          <p:spPr>
            <a:xfrm>
              <a:off x="3371679" y="17693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39" name="Freeform: Shape 638">
              <a:extLst>
                <a:ext uri="{FF2B5EF4-FFF2-40B4-BE49-F238E27FC236}">
                  <a16:creationId xmlns:a16="http://schemas.microsoft.com/office/drawing/2014/main" id="{3764114C-5350-CBB3-C859-18D07096890B}"/>
                </a:ext>
              </a:extLst>
            </p:cNvPr>
            <p:cNvSpPr/>
            <p:nvPr/>
          </p:nvSpPr>
          <p:spPr>
            <a:xfrm>
              <a:off x="3434063" y="17693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40" name="Freeform: Shape 639">
              <a:extLst>
                <a:ext uri="{FF2B5EF4-FFF2-40B4-BE49-F238E27FC236}">
                  <a16:creationId xmlns:a16="http://schemas.microsoft.com/office/drawing/2014/main" id="{23217798-0904-6EAF-0AAB-436CF74924DE}"/>
                </a:ext>
              </a:extLst>
            </p:cNvPr>
            <p:cNvSpPr/>
            <p:nvPr/>
          </p:nvSpPr>
          <p:spPr>
            <a:xfrm>
              <a:off x="3496447" y="17693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41" name="Freeform: Shape 640">
              <a:extLst>
                <a:ext uri="{FF2B5EF4-FFF2-40B4-BE49-F238E27FC236}">
                  <a16:creationId xmlns:a16="http://schemas.microsoft.com/office/drawing/2014/main" id="{0CC58840-DCD1-199E-61BB-83FAA31FE1AF}"/>
                </a:ext>
              </a:extLst>
            </p:cNvPr>
            <p:cNvSpPr/>
            <p:nvPr/>
          </p:nvSpPr>
          <p:spPr>
            <a:xfrm>
              <a:off x="3558832" y="17693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42" name="Freeform: Shape 641">
              <a:extLst>
                <a:ext uri="{FF2B5EF4-FFF2-40B4-BE49-F238E27FC236}">
                  <a16:creationId xmlns:a16="http://schemas.microsoft.com/office/drawing/2014/main" id="{D47BEB3D-C6BD-7754-9F9F-E436CB97217D}"/>
                </a:ext>
              </a:extLst>
            </p:cNvPr>
            <p:cNvSpPr/>
            <p:nvPr/>
          </p:nvSpPr>
          <p:spPr>
            <a:xfrm>
              <a:off x="3621216" y="17693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43" name="Freeform: Shape 642">
              <a:extLst>
                <a:ext uri="{FF2B5EF4-FFF2-40B4-BE49-F238E27FC236}">
                  <a16:creationId xmlns:a16="http://schemas.microsoft.com/office/drawing/2014/main" id="{836FC0D5-52FD-452A-B34C-470BFA5C576D}"/>
                </a:ext>
              </a:extLst>
            </p:cNvPr>
            <p:cNvSpPr/>
            <p:nvPr/>
          </p:nvSpPr>
          <p:spPr>
            <a:xfrm>
              <a:off x="3870754" y="17693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44" name="Freeform: Shape 643">
              <a:extLst>
                <a:ext uri="{FF2B5EF4-FFF2-40B4-BE49-F238E27FC236}">
                  <a16:creationId xmlns:a16="http://schemas.microsoft.com/office/drawing/2014/main" id="{E45BFC4D-C54A-D66B-144E-02B83E74C4A6}"/>
                </a:ext>
              </a:extLst>
            </p:cNvPr>
            <p:cNvSpPr/>
            <p:nvPr/>
          </p:nvSpPr>
          <p:spPr>
            <a:xfrm>
              <a:off x="3933304" y="1769163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45" name="Freeform: Shape 644">
              <a:extLst>
                <a:ext uri="{FF2B5EF4-FFF2-40B4-BE49-F238E27FC236}">
                  <a16:creationId xmlns:a16="http://schemas.microsoft.com/office/drawing/2014/main" id="{2C1A575D-A334-C84A-1A8B-5B5226B0ABFD}"/>
                </a:ext>
              </a:extLst>
            </p:cNvPr>
            <p:cNvSpPr/>
            <p:nvPr/>
          </p:nvSpPr>
          <p:spPr>
            <a:xfrm>
              <a:off x="4120457" y="17693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46" name="Freeform: Shape 645">
              <a:extLst>
                <a:ext uri="{FF2B5EF4-FFF2-40B4-BE49-F238E27FC236}">
                  <a16:creationId xmlns:a16="http://schemas.microsoft.com/office/drawing/2014/main" id="{9F04E72C-172F-6DC7-FA13-84F7DF43C2A5}"/>
                </a:ext>
              </a:extLst>
            </p:cNvPr>
            <p:cNvSpPr/>
            <p:nvPr/>
          </p:nvSpPr>
          <p:spPr>
            <a:xfrm>
              <a:off x="4182842" y="1769163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47" name="Freeform: Shape 646">
              <a:extLst>
                <a:ext uri="{FF2B5EF4-FFF2-40B4-BE49-F238E27FC236}">
                  <a16:creationId xmlns:a16="http://schemas.microsoft.com/office/drawing/2014/main" id="{A8132331-6E4C-8ECB-60DA-77C84BC5AC24}"/>
                </a:ext>
              </a:extLst>
            </p:cNvPr>
            <p:cNvSpPr/>
            <p:nvPr/>
          </p:nvSpPr>
          <p:spPr>
            <a:xfrm>
              <a:off x="4245226" y="1769163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48" name="Freeform: Shape 647">
              <a:extLst>
                <a:ext uri="{FF2B5EF4-FFF2-40B4-BE49-F238E27FC236}">
                  <a16:creationId xmlns:a16="http://schemas.microsoft.com/office/drawing/2014/main" id="{DDC056F7-2B4F-4453-D878-7D4EF6EEC9BC}"/>
                </a:ext>
              </a:extLst>
            </p:cNvPr>
            <p:cNvSpPr/>
            <p:nvPr/>
          </p:nvSpPr>
          <p:spPr>
            <a:xfrm>
              <a:off x="4307610" y="17693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49" name="Freeform: Shape 648">
              <a:extLst>
                <a:ext uri="{FF2B5EF4-FFF2-40B4-BE49-F238E27FC236}">
                  <a16:creationId xmlns:a16="http://schemas.microsoft.com/office/drawing/2014/main" id="{EF11545E-78B6-8760-AC74-6F32FB1E9439}"/>
                </a:ext>
              </a:extLst>
            </p:cNvPr>
            <p:cNvSpPr/>
            <p:nvPr/>
          </p:nvSpPr>
          <p:spPr>
            <a:xfrm>
              <a:off x="4369995" y="17693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50" name="Freeform: Shape 649">
              <a:extLst>
                <a:ext uri="{FF2B5EF4-FFF2-40B4-BE49-F238E27FC236}">
                  <a16:creationId xmlns:a16="http://schemas.microsoft.com/office/drawing/2014/main" id="{4D1944A2-C8AB-334C-831E-5F24036C4D44}"/>
                </a:ext>
              </a:extLst>
            </p:cNvPr>
            <p:cNvSpPr/>
            <p:nvPr/>
          </p:nvSpPr>
          <p:spPr>
            <a:xfrm>
              <a:off x="4432379" y="17693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51" name="Freeform: Shape 650">
              <a:extLst>
                <a:ext uri="{FF2B5EF4-FFF2-40B4-BE49-F238E27FC236}">
                  <a16:creationId xmlns:a16="http://schemas.microsoft.com/office/drawing/2014/main" id="{DE52A981-6E91-57DA-D0C7-B9F0D005D313}"/>
                </a:ext>
              </a:extLst>
            </p:cNvPr>
            <p:cNvSpPr/>
            <p:nvPr/>
          </p:nvSpPr>
          <p:spPr>
            <a:xfrm>
              <a:off x="4494763" y="17693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52" name="Freeform: Shape 651">
              <a:extLst>
                <a:ext uri="{FF2B5EF4-FFF2-40B4-BE49-F238E27FC236}">
                  <a16:creationId xmlns:a16="http://schemas.microsoft.com/office/drawing/2014/main" id="{B3C1171F-799D-CF79-B1E7-FB1CDB50F281}"/>
                </a:ext>
              </a:extLst>
            </p:cNvPr>
            <p:cNvSpPr/>
            <p:nvPr/>
          </p:nvSpPr>
          <p:spPr>
            <a:xfrm>
              <a:off x="4557148" y="17693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53" name="Freeform: Shape 652">
              <a:extLst>
                <a:ext uri="{FF2B5EF4-FFF2-40B4-BE49-F238E27FC236}">
                  <a16:creationId xmlns:a16="http://schemas.microsoft.com/office/drawing/2014/main" id="{A61075C9-334B-649B-62B7-DFB0B1C13EE6}"/>
                </a:ext>
              </a:extLst>
            </p:cNvPr>
            <p:cNvSpPr/>
            <p:nvPr/>
          </p:nvSpPr>
          <p:spPr>
            <a:xfrm>
              <a:off x="4619532" y="17693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54" name="Freeform: Shape 653">
              <a:extLst>
                <a:ext uri="{FF2B5EF4-FFF2-40B4-BE49-F238E27FC236}">
                  <a16:creationId xmlns:a16="http://schemas.microsoft.com/office/drawing/2014/main" id="{22C8341E-25AB-087F-02A6-1858804DB33C}"/>
                </a:ext>
              </a:extLst>
            </p:cNvPr>
            <p:cNvSpPr/>
            <p:nvPr/>
          </p:nvSpPr>
          <p:spPr>
            <a:xfrm>
              <a:off x="4681916" y="17693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55" name="Freeform: Shape 654">
              <a:extLst>
                <a:ext uri="{FF2B5EF4-FFF2-40B4-BE49-F238E27FC236}">
                  <a16:creationId xmlns:a16="http://schemas.microsoft.com/office/drawing/2014/main" id="{CA30B25B-7308-AAA2-5BDD-D8A481F17960}"/>
                </a:ext>
              </a:extLst>
            </p:cNvPr>
            <p:cNvSpPr/>
            <p:nvPr/>
          </p:nvSpPr>
          <p:spPr>
            <a:xfrm>
              <a:off x="4744467" y="1769330"/>
              <a:ext cx="46912" cy="46913"/>
            </a:xfrm>
            <a:custGeom>
              <a:avLst/>
              <a:gdLst>
                <a:gd name="connsiteX0" fmla="*/ 23457 w 46912"/>
                <a:gd name="connsiteY0" fmla="*/ 0 h 46913"/>
                <a:gd name="connsiteX1" fmla="*/ 0 w 46912"/>
                <a:gd name="connsiteY1" fmla="*/ 23457 h 46913"/>
                <a:gd name="connsiteX2" fmla="*/ 23457 w 46912"/>
                <a:gd name="connsiteY2" fmla="*/ 46913 h 46913"/>
                <a:gd name="connsiteX3" fmla="*/ 46913 w 46912"/>
                <a:gd name="connsiteY3" fmla="*/ 23457 h 46913"/>
                <a:gd name="connsiteX4" fmla="*/ 23457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7" y="0"/>
                  </a:moveTo>
                  <a:cubicBezTo>
                    <a:pt x="10480" y="0"/>
                    <a:pt x="0" y="10481"/>
                    <a:pt x="0" y="23457"/>
                  </a:cubicBezTo>
                  <a:cubicBezTo>
                    <a:pt x="0" y="36432"/>
                    <a:pt x="10480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56" name="Freeform: Shape 655">
              <a:extLst>
                <a:ext uri="{FF2B5EF4-FFF2-40B4-BE49-F238E27FC236}">
                  <a16:creationId xmlns:a16="http://schemas.microsoft.com/office/drawing/2014/main" id="{168483C9-790B-DEC2-9F80-F03CCAA7CC55}"/>
                </a:ext>
              </a:extLst>
            </p:cNvPr>
            <p:cNvSpPr/>
            <p:nvPr/>
          </p:nvSpPr>
          <p:spPr>
            <a:xfrm>
              <a:off x="4806851" y="1769330"/>
              <a:ext cx="46912" cy="46913"/>
            </a:xfrm>
            <a:custGeom>
              <a:avLst/>
              <a:gdLst>
                <a:gd name="connsiteX0" fmla="*/ 23457 w 46912"/>
                <a:gd name="connsiteY0" fmla="*/ 0 h 46913"/>
                <a:gd name="connsiteX1" fmla="*/ 0 w 46912"/>
                <a:gd name="connsiteY1" fmla="*/ 23457 h 46913"/>
                <a:gd name="connsiteX2" fmla="*/ 23457 w 46912"/>
                <a:gd name="connsiteY2" fmla="*/ 46913 h 46913"/>
                <a:gd name="connsiteX3" fmla="*/ 46913 w 46912"/>
                <a:gd name="connsiteY3" fmla="*/ 23457 h 46913"/>
                <a:gd name="connsiteX4" fmla="*/ 23457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7" y="0"/>
                  </a:moveTo>
                  <a:cubicBezTo>
                    <a:pt x="10480" y="0"/>
                    <a:pt x="0" y="10481"/>
                    <a:pt x="0" y="23457"/>
                  </a:cubicBezTo>
                  <a:cubicBezTo>
                    <a:pt x="0" y="36432"/>
                    <a:pt x="10480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57" name="Freeform: Shape 656">
              <a:extLst>
                <a:ext uri="{FF2B5EF4-FFF2-40B4-BE49-F238E27FC236}">
                  <a16:creationId xmlns:a16="http://schemas.microsoft.com/office/drawing/2014/main" id="{42F66327-2B6A-A7C9-EE31-E3825A655810}"/>
                </a:ext>
              </a:extLst>
            </p:cNvPr>
            <p:cNvSpPr/>
            <p:nvPr/>
          </p:nvSpPr>
          <p:spPr>
            <a:xfrm>
              <a:off x="4869236" y="1769163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58" name="Freeform: Shape 657">
              <a:extLst>
                <a:ext uri="{FF2B5EF4-FFF2-40B4-BE49-F238E27FC236}">
                  <a16:creationId xmlns:a16="http://schemas.microsoft.com/office/drawing/2014/main" id="{31C65664-FFE9-6C86-F102-878384388592}"/>
                </a:ext>
              </a:extLst>
            </p:cNvPr>
            <p:cNvSpPr/>
            <p:nvPr/>
          </p:nvSpPr>
          <p:spPr>
            <a:xfrm>
              <a:off x="4931620" y="17693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59" name="Freeform: Shape 658">
              <a:extLst>
                <a:ext uri="{FF2B5EF4-FFF2-40B4-BE49-F238E27FC236}">
                  <a16:creationId xmlns:a16="http://schemas.microsoft.com/office/drawing/2014/main" id="{ABD09566-A3B9-489E-1E9F-5E0D29E61ED6}"/>
                </a:ext>
              </a:extLst>
            </p:cNvPr>
            <p:cNvSpPr/>
            <p:nvPr/>
          </p:nvSpPr>
          <p:spPr>
            <a:xfrm>
              <a:off x="4994004" y="1769163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60" name="Freeform: Shape 659">
              <a:extLst>
                <a:ext uri="{FF2B5EF4-FFF2-40B4-BE49-F238E27FC236}">
                  <a16:creationId xmlns:a16="http://schemas.microsoft.com/office/drawing/2014/main" id="{3B0EE6C8-C5BF-AD28-5264-B2B42FCF05D8}"/>
                </a:ext>
              </a:extLst>
            </p:cNvPr>
            <p:cNvSpPr/>
            <p:nvPr/>
          </p:nvSpPr>
          <p:spPr>
            <a:xfrm>
              <a:off x="5056389" y="17693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61" name="Freeform: Shape 660">
              <a:extLst>
                <a:ext uri="{FF2B5EF4-FFF2-40B4-BE49-F238E27FC236}">
                  <a16:creationId xmlns:a16="http://schemas.microsoft.com/office/drawing/2014/main" id="{4DD163F3-23A0-2347-3C7B-6959AECEF2ED}"/>
                </a:ext>
              </a:extLst>
            </p:cNvPr>
            <p:cNvSpPr/>
            <p:nvPr/>
          </p:nvSpPr>
          <p:spPr>
            <a:xfrm>
              <a:off x="5118773" y="17693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62" name="Freeform: Shape 661">
              <a:extLst>
                <a:ext uri="{FF2B5EF4-FFF2-40B4-BE49-F238E27FC236}">
                  <a16:creationId xmlns:a16="http://schemas.microsoft.com/office/drawing/2014/main" id="{A37AFAD1-0A43-E71C-75F7-4A0D5E2E77E1}"/>
                </a:ext>
              </a:extLst>
            </p:cNvPr>
            <p:cNvSpPr/>
            <p:nvPr/>
          </p:nvSpPr>
          <p:spPr>
            <a:xfrm>
              <a:off x="5181157" y="1769163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63" name="Freeform: Shape 662">
              <a:extLst>
                <a:ext uri="{FF2B5EF4-FFF2-40B4-BE49-F238E27FC236}">
                  <a16:creationId xmlns:a16="http://schemas.microsoft.com/office/drawing/2014/main" id="{F258F9BA-AD02-8F3F-739E-79F0C3C38E15}"/>
                </a:ext>
              </a:extLst>
            </p:cNvPr>
            <p:cNvSpPr/>
            <p:nvPr/>
          </p:nvSpPr>
          <p:spPr>
            <a:xfrm>
              <a:off x="5243542" y="1769163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64" name="Freeform: Shape 663">
              <a:extLst>
                <a:ext uri="{FF2B5EF4-FFF2-40B4-BE49-F238E27FC236}">
                  <a16:creationId xmlns:a16="http://schemas.microsoft.com/office/drawing/2014/main" id="{33D0D626-87E5-4488-E256-0FCA7C17E9CE}"/>
                </a:ext>
              </a:extLst>
            </p:cNvPr>
            <p:cNvSpPr/>
            <p:nvPr/>
          </p:nvSpPr>
          <p:spPr>
            <a:xfrm>
              <a:off x="5305926" y="1769163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65" name="Freeform: Shape 664">
              <a:extLst>
                <a:ext uri="{FF2B5EF4-FFF2-40B4-BE49-F238E27FC236}">
                  <a16:creationId xmlns:a16="http://schemas.microsoft.com/office/drawing/2014/main" id="{A431BB8B-6C3D-DAFB-1B7A-88778752BA8F}"/>
                </a:ext>
              </a:extLst>
            </p:cNvPr>
            <p:cNvSpPr/>
            <p:nvPr/>
          </p:nvSpPr>
          <p:spPr>
            <a:xfrm>
              <a:off x="5368310" y="17693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66" name="Freeform: Shape 665">
              <a:extLst>
                <a:ext uri="{FF2B5EF4-FFF2-40B4-BE49-F238E27FC236}">
                  <a16:creationId xmlns:a16="http://schemas.microsoft.com/office/drawing/2014/main" id="{F128F687-E014-4488-5484-FAB3FFC29149}"/>
                </a:ext>
              </a:extLst>
            </p:cNvPr>
            <p:cNvSpPr/>
            <p:nvPr/>
          </p:nvSpPr>
          <p:spPr>
            <a:xfrm>
              <a:off x="5430695" y="17693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67" name="Freeform: Shape 666">
              <a:extLst>
                <a:ext uri="{FF2B5EF4-FFF2-40B4-BE49-F238E27FC236}">
                  <a16:creationId xmlns:a16="http://schemas.microsoft.com/office/drawing/2014/main" id="{50C90AC9-6D7A-8B84-C654-D3BB51F7403A}"/>
                </a:ext>
              </a:extLst>
            </p:cNvPr>
            <p:cNvSpPr/>
            <p:nvPr/>
          </p:nvSpPr>
          <p:spPr>
            <a:xfrm>
              <a:off x="5493079" y="17693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68" name="Freeform: Shape 667">
              <a:extLst>
                <a:ext uri="{FF2B5EF4-FFF2-40B4-BE49-F238E27FC236}">
                  <a16:creationId xmlns:a16="http://schemas.microsoft.com/office/drawing/2014/main" id="{10BE7F37-2857-6326-D607-8E0DD95C8F75}"/>
                </a:ext>
              </a:extLst>
            </p:cNvPr>
            <p:cNvSpPr/>
            <p:nvPr/>
          </p:nvSpPr>
          <p:spPr>
            <a:xfrm>
              <a:off x="5618014" y="17693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69" name="Freeform: Shape 668">
              <a:extLst>
                <a:ext uri="{FF2B5EF4-FFF2-40B4-BE49-F238E27FC236}">
                  <a16:creationId xmlns:a16="http://schemas.microsoft.com/office/drawing/2014/main" id="{687F8877-2763-4846-9C75-7AE29A340436}"/>
                </a:ext>
              </a:extLst>
            </p:cNvPr>
            <p:cNvSpPr/>
            <p:nvPr/>
          </p:nvSpPr>
          <p:spPr>
            <a:xfrm>
              <a:off x="5680399" y="17693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70" name="Freeform: Shape 669">
              <a:extLst>
                <a:ext uri="{FF2B5EF4-FFF2-40B4-BE49-F238E27FC236}">
                  <a16:creationId xmlns:a16="http://schemas.microsoft.com/office/drawing/2014/main" id="{C64F664C-692C-DE73-0B69-E96FE2C396F4}"/>
                </a:ext>
              </a:extLst>
            </p:cNvPr>
            <p:cNvSpPr/>
            <p:nvPr/>
          </p:nvSpPr>
          <p:spPr>
            <a:xfrm>
              <a:off x="938190" y="183171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71" name="Freeform: Shape 670">
              <a:extLst>
                <a:ext uri="{FF2B5EF4-FFF2-40B4-BE49-F238E27FC236}">
                  <a16:creationId xmlns:a16="http://schemas.microsoft.com/office/drawing/2014/main" id="{0692FF9B-5DA8-1C7B-FC69-934BB9D6E9E2}"/>
                </a:ext>
              </a:extLst>
            </p:cNvPr>
            <p:cNvSpPr/>
            <p:nvPr/>
          </p:nvSpPr>
          <p:spPr>
            <a:xfrm>
              <a:off x="1000575" y="183171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72" name="Freeform: Shape 671">
              <a:extLst>
                <a:ext uri="{FF2B5EF4-FFF2-40B4-BE49-F238E27FC236}">
                  <a16:creationId xmlns:a16="http://schemas.microsoft.com/office/drawing/2014/main" id="{188BF66F-238D-B09A-84AE-4DAB91965A0F}"/>
                </a:ext>
              </a:extLst>
            </p:cNvPr>
            <p:cNvSpPr/>
            <p:nvPr/>
          </p:nvSpPr>
          <p:spPr>
            <a:xfrm>
              <a:off x="1062959" y="183171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73" name="Freeform: Shape 672">
              <a:extLst>
                <a:ext uri="{FF2B5EF4-FFF2-40B4-BE49-F238E27FC236}">
                  <a16:creationId xmlns:a16="http://schemas.microsoft.com/office/drawing/2014/main" id="{E8B04534-C37A-0678-56FA-8D87D8C98B73}"/>
                </a:ext>
              </a:extLst>
            </p:cNvPr>
            <p:cNvSpPr/>
            <p:nvPr/>
          </p:nvSpPr>
          <p:spPr>
            <a:xfrm>
              <a:off x="1125343" y="183171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74" name="Freeform: Shape 673">
              <a:extLst>
                <a:ext uri="{FF2B5EF4-FFF2-40B4-BE49-F238E27FC236}">
                  <a16:creationId xmlns:a16="http://schemas.microsoft.com/office/drawing/2014/main" id="{ED93EAAA-EEA1-20AD-7958-FCDBE46AC298}"/>
                </a:ext>
              </a:extLst>
            </p:cNvPr>
            <p:cNvSpPr/>
            <p:nvPr/>
          </p:nvSpPr>
          <p:spPr>
            <a:xfrm>
              <a:off x="1187728" y="1831548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75" name="Freeform: Shape 674">
              <a:extLst>
                <a:ext uri="{FF2B5EF4-FFF2-40B4-BE49-F238E27FC236}">
                  <a16:creationId xmlns:a16="http://schemas.microsoft.com/office/drawing/2014/main" id="{84EE211B-2901-9CEA-6CC1-53BB6A0F61B4}"/>
                </a:ext>
              </a:extLst>
            </p:cNvPr>
            <p:cNvSpPr/>
            <p:nvPr/>
          </p:nvSpPr>
          <p:spPr>
            <a:xfrm>
              <a:off x="1250112" y="183171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76" name="Freeform: Shape 675">
              <a:extLst>
                <a:ext uri="{FF2B5EF4-FFF2-40B4-BE49-F238E27FC236}">
                  <a16:creationId xmlns:a16="http://schemas.microsoft.com/office/drawing/2014/main" id="{70A381C3-F610-62EC-A9C6-79FB4024750D}"/>
                </a:ext>
              </a:extLst>
            </p:cNvPr>
            <p:cNvSpPr/>
            <p:nvPr/>
          </p:nvSpPr>
          <p:spPr>
            <a:xfrm>
              <a:off x="1312496" y="1831548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77" name="Freeform: Shape 676">
              <a:extLst>
                <a:ext uri="{FF2B5EF4-FFF2-40B4-BE49-F238E27FC236}">
                  <a16:creationId xmlns:a16="http://schemas.microsoft.com/office/drawing/2014/main" id="{B2E77C8E-2A13-9239-8AE7-3E41D85D333E}"/>
                </a:ext>
              </a:extLst>
            </p:cNvPr>
            <p:cNvSpPr/>
            <p:nvPr/>
          </p:nvSpPr>
          <p:spPr>
            <a:xfrm>
              <a:off x="1375047" y="183171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78" name="Freeform: Shape 677">
              <a:extLst>
                <a:ext uri="{FF2B5EF4-FFF2-40B4-BE49-F238E27FC236}">
                  <a16:creationId xmlns:a16="http://schemas.microsoft.com/office/drawing/2014/main" id="{EB80C6E0-B882-7401-2D99-B4A0450861C1}"/>
                </a:ext>
              </a:extLst>
            </p:cNvPr>
            <p:cNvSpPr/>
            <p:nvPr/>
          </p:nvSpPr>
          <p:spPr>
            <a:xfrm>
              <a:off x="1437431" y="183171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79" name="Freeform: Shape 678">
              <a:extLst>
                <a:ext uri="{FF2B5EF4-FFF2-40B4-BE49-F238E27FC236}">
                  <a16:creationId xmlns:a16="http://schemas.microsoft.com/office/drawing/2014/main" id="{25F5CE92-2CFC-9105-3A00-D6C8879A0620}"/>
                </a:ext>
              </a:extLst>
            </p:cNvPr>
            <p:cNvSpPr/>
            <p:nvPr/>
          </p:nvSpPr>
          <p:spPr>
            <a:xfrm>
              <a:off x="1499816" y="183171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80" name="Freeform: Shape 679">
              <a:extLst>
                <a:ext uri="{FF2B5EF4-FFF2-40B4-BE49-F238E27FC236}">
                  <a16:creationId xmlns:a16="http://schemas.microsoft.com/office/drawing/2014/main" id="{F6C14EC7-A1D2-1C2A-3693-5C53B9ADCFAB}"/>
                </a:ext>
              </a:extLst>
            </p:cNvPr>
            <p:cNvSpPr/>
            <p:nvPr/>
          </p:nvSpPr>
          <p:spPr>
            <a:xfrm>
              <a:off x="1562200" y="183171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81" name="Freeform: Shape 680">
              <a:extLst>
                <a:ext uri="{FF2B5EF4-FFF2-40B4-BE49-F238E27FC236}">
                  <a16:creationId xmlns:a16="http://schemas.microsoft.com/office/drawing/2014/main" id="{3CA89769-C28A-5CF5-FAC0-A5CB9F5FA05E}"/>
                </a:ext>
              </a:extLst>
            </p:cNvPr>
            <p:cNvSpPr/>
            <p:nvPr/>
          </p:nvSpPr>
          <p:spPr>
            <a:xfrm>
              <a:off x="1624584" y="183171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82" name="Freeform: Shape 681">
              <a:extLst>
                <a:ext uri="{FF2B5EF4-FFF2-40B4-BE49-F238E27FC236}">
                  <a16:creationId xmlns:a16="http://schemas.microsoft.com/office/drawing/2014/main" id="{528F9E92-5415-44C6-9FA7-1BC1ABD19869}"/>
                </a:ext>
              </a:extLst>
            </p:cNvPr>
            <p:cNvSpPr/>
            <p:nvPr/>
          </p:nvSpPr>
          <p:spPr>
            <a:xfrm>
              <a:off x="1686969" y="183171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83" name="Freeform: Shape 682">
              <a:extLst>
                <a:ext uri="{FF2B5EF4-FFF2-40B4-BE49-F238E27FC236}">
                  <a16:creationId xmlns:a16="http://schemas.microsoft.com/office/drawing/2014/main" id="{CFD1C0FE-3914-1199-1D12-B951977F3577}"/>
                </a:ext>
              </a:extLst>
            </p:cNvPr>
            <p:cNvSpPr/>
            <p:nvPr/>
          </p:nvSpPr>
          <p:spPr>
            <a:xfrm>
              <a:off x="1749353" y="1831714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84" name="Freeform: Shape 683">
              <a:extLst>
                <a:ext uri="{FF2B5EF4-FFF2-40B4-BE49-F238E27FC236}">
                  <a16:creationId xmlns:a16="http://schemas.microsoft.com/office/drawing/2014/main" id="{EF0D670B-83BA-10DD-B0C2-7147882C1BDD}"/>
                </a:ext>
              </a:extLst>
            </p:cNvPr>
            <p:cNvSpPr/>
            <p:nvPr/>
          </p:nvSpPr>
          <p:spPr>
            <a:xfrm>
              <a:off x="1811737" y="1831548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85" name="Freeform: Shape 684">
              <a:extLst>
                <a:ext uri="{FF2B5EF4-FFF2-40B4-BE49-F238E27FC236}">
                  <a16:creationId xmlns:a16="http://schemas.microsoft.com/office/drawing/2014/main" id="{A37A734E-493B-25AD-5DCC-7489473AD548}"/>
                </a:ext>
              </a:extLst>
            </p:cNvPr>
            <p:cNvSpPr/>
            <p:nvPr/>
          </p:nvSpPr>
          <p:spPr>
            <a:xfrm>
              <a:off x="1874122" y="1831714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86" name="Freeform: Shape 685">
              <a:extLst>
                <a:ext uri="{FF2B5EF4-FFF2-40B4-BE49-F238E27FC236}">
                  <a16:creationId xmlns:a16="http://schemas.microsoft.com/office/drawing/2014/main" id="{423DD201-3B94-B44B-14DA-26261CB1356E}"/>
                </a:ext>
              </a:extLst>
            </p:cNvPr>
            <p:cNvSpPr/>
            <p:nvPr/>
          </p:nvSpPr>
          <p:spPr>
            <a:xfrm>
              <a:off x="2997206" y="1831548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87" name="Freeform: Shape 686">
              <a:extLst>
                <a:ext uri="{FF2B5EF4-FFF2-40B4-BE49-F238E27FC236}">
                  <a16:creationId xmlns:a16="http://schemas.microsoft.com/office/drawing/2014/main" id="{E74B8BA6-35B2-1599-7B85-51789861D046}"/>
                </a:ext>
              </a:extLst>
            </p:cNvPr>
            <p:cNvSpPr/>
            <p:nvPr/>
          </p:nvSpPr>
          <p:spPr>
            <a:xfrm>
              <a:off x="3059757" y="183171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88" name="Freeform: Shape 687">
              <a:extLst>
                <a:ext uri="{FF2B5EF4-FFF2-40B4-BE49-F238E27FC236}">
                  <a16:creationId xmlns:a16="http://schemas.microsoft.com/office/drawing/2014/main" id="{BD5CE617-92C7-53E4-185B-E9B943B49EC0}"/>
                </a:ext>
              </a:extLst>
            </p:cNvPr>
            <p:cNvSpPr/>
            <p:nvPr/>
          </p:nvSpPr>
          <p:spPr>
            <a:xfrm>
              <a:off x="3122141" y="183171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89" name="Freeform: Shape 688">
              <a:extLst>
                <a:ext uri="{FF2B5EF4-FFF2-40B4-BE49-F238E27FC236}">
                  <a16:creationId xmlns:a16="http://schemas.microsoft.com/office/drawing/2014/main" id="{F25B86D9-B875-7DF7-2A2A-54EB64B3B7F6}"/>
                </a:ext>
              </a:extLst>
            </p:cNvPr>
            <p:cNvSpPr/>
            <p:nvPr/>
          </p:nvSpPr>
          <p:spPr>
            <a:xfrm>
              <a:off x="3184526" y="1831548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90" name="Freeform: Shape 689">
              <a:extLst>
                <a:ext uri="{FF2B5EF4-FFF2-40B4-BE49-F238E27FC236}">
                  <a16:creationId xmlns:a16="http://schemas.microsoft.com/office/drawing/2014/main" id="{500131A5-FF17-D3ED-F1EE-5D5A5E06B606}"/>
                </a:ext>
              </a:extLst>
            </p:cNvPr>
            <p:cNvSpPr/>
            <p:nvPr/>
          </p:nvSpPr>
          <p:spPr>
            <a:xfrm>
              <a:off x="3434063" y="183171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91" name="Freeform: Shape 690">
              <a:extLst>
                <a:ext uri="{FF2B5EF4-FFF2-40B4-BE49-F238E27FC236}">
                  <a16:creationId xmlns:a16="http://schemas.microsoft.com/office/drawing/2014/main" id="{922C296C-87B8-AB10-D22D-3922D48541BB}"/>
                </a:ext>
              </a:extLst>
            </p:cNvPr>
            <p:cNvSpPr/>
            <p:nvPr/>
          </p:nvSpPr>
          <p:spPr>
            <a:xfrm>
              <a:off x="3496447" y="183171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92" name="Freeform: Shape 691">
              <a:extLst>
                <a:ext uri="{FF2B5EF4-FFF2-40B4-BE49-F238E27FC236}">
                  <a16:creationId xmlns:a16="http://schemas.microsoft.com/office/drawing/2014/main" id="{FB4A2E34-8A8A-871D-674E-1A046D2E92E3}"/>
                </a:ext>
              </a:extLst>
            </p:cNvPr>
            <p:cNvSpPr/>
            <p:nvPr/>
          </p:nvSpPr>
          <p:spPr>
            <a:xfrm>
              <a:off x="3558832" y="183171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93" name="Freeform: Shape 692">
              <a:extLst>
                <a:ext uri="{FF2B5EF4-FFF2-40B4-BE49-F238E27FC236}">
                  <a16:creationId xmlns:a16="http://schemas.microsoft.com/office/drawing/2014/main" id="{D54D8390-0B8B-8A95-3ECD-02ED0540E328}"/>
                </a:ext>
              </a:extLst>
            </p:cNvPr>
            <p:cNvSpPr/>
            <p:nvPr/>
          </p:nvSpPr>
          <p:spPr>
            <a:xfrm>
              <a:off x="3621216" y="183171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94" name="Freeform: Shape 693">
              <a:extLst>
                <a:ext uri="{FF2B5EF4-FFF2-40B4-BE49-F238E27FC236}">
                  <a16:creationId xmlns:a16="http://schemas.microsoft.com/office/drawing/2014/main" id="{540D5D38-3462-F707-258E-5244051A4B63}"/>
                </a:ext>
              </a:extLst>
            </p:cNvPr>
            <p:cNvSpPr/>
            <p:nvPr/>
          </p:nvSpPr>
          <p:spPr>
            <a:xfrm>
              <a:off x="3933304" y="1831548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95" name="Freeform: Shape 694">
              <a:extLst>
                <a:ext uri="{FF2B5EF4-FFF2-40B4-BE49-F238E27FC236}">
                  <a16:creationId xmlns:a16="http://schemas.microsoft.com/office/drawing/2014/main" id="{656A903F-7183-572A-F9B2-D7E36F02712A}"/>
                </a:ext>
              </a:extLst>
            </p:cNvPr>
            <p:cNvSpPr/>
            <p:nvPr/>
          </p:nvSpPr>
          <p:spPr>
            <a:xfrm>
              <a:off x="3995688" y="183171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96" name="Freeform: Shape 695">
              <a:extLst>
                <a:ext uri="{FF2B5EF4-FFF2-40B4-BE49-F238E27FC236}">
                  <a16:creationId xmlns:a16="http://schemas.microsoft.com/office/drawing/2014/main" id="{42E0A9D6-FFAD-2354-3246-759CA4535720}"/>
                </a:ext>
              </a:extLst>
            </p:cNvPr>
            <p:cNvSpPr/>
            <p:nvPr/>
          </p:nvSpPr>
          <p:spPr>
            <a:xfrm>
              <a:off x="4120457" y="183171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97" name="Freeform: Shape 696">
              <a:extLst>
                <a:ext uri="{FF2B5EF4-FFF2-40B4-BE49-F238E27FC236}">
                  <a16:creationId xmlns:a16="http://schemas.microsoft.com/office/drawing/2014/main" id="{8E142524-5FA5-785E-360E-16300885C14B}"/>
                </a:ext>
              </a:extLst>
            </p:cNvPr>
            <p:cNvSpPr/>
            <p:nvPr/>
          </p:nvSpPr>
          <p:spPr>
            <a:xfrm>
              <a:off x="4182842" y="1831548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98" name="Freeform: Shape 697">
              <a:extLst>
                <a:ext uri="{FF2B5EF4-FFF2-40B4-BE49-F238E27FC236}">
                  <a16:creationId xmlns:a16="http://schemas.microsoft.com/office/drawing/2014/main" id="{46886825-A45E-EDEC-7239-7815FAC37B01}"/>
                </a:ext>
              </a:extLst>
            </p:cNvPr>
            <p:cNvSpPr/>
            <p:nvPr/>
          </p:nvSpPr>
          <p:spPr>
            <a:xfrm>
              <a:off x="4245226" y="1831548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699" name="Freeform: Shape 698">
              <a:extLst>
                <a:ext uri="{FF2B5EF4-FFF2-40B4-BE49-F238E27FC236}">
                  <a16:creationId xmlns:a16="http://schemas.microsoft.com/office/drawing/2014/main" id="{69C86E7C-2A07-F343-E389-41481A796956}"/>
                </a:ext>
              </a:extLst>
            </p:cNvPr>
            <p:cNvSpPr/>
            <p:nvPr/>
          </p:nvSpPr>
          <p:spPr>
            <a:xfrm>
              <a:off x="4307610" y="183171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00" name="Freeform: Shape 699">
              <a:extLst>
                <a:ext uri="{FF2B5EF4-FFF2-40B4-BE49-F238E27FC236}">
                  <a16:creationId xmlns:a16="http://schemas.microsoft.com/office/drawing/2014/main" id="{0B9AF849-3960-B081-0980-C6DD17624A00}"/>
                </a:ext>
              </a:extLst>
            </p:cNvPr>
            <p:cNvSpPr/>
            <p:nvPr/>
          </p:nvSpPr>
          <p:spPr>
            <a:xfrm>
              <a:off x="4369995" y="183171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01" name="Freeform: Shape 700">
              <a:extLst>
                <a:ext uri="{FF2B5EF4-FFF2-40B4-BE49-F238E27FC236}">
                  <a16:creationId xmlns:a16="http://schemas.microsoft.com/office/drawing/2014/main" id="{0A1439F1-F5E3-F7F8-DE25-1955F965FAC4}"/>
                </a:ext>
              </a:extLst>
            </p:cNvPr>
            <p:cNvSpPr/>
            <p:nvPr/>
          </p:nvSpPr>
          <p:spPr>
            <a:xfrm>
              <a:off x="4432379" y="183171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02" name="Freeform: Shape 701">
              <a:extLst>
                <a:ext uri="{FF2B5EF4-FFF2-40B4-BE49-F238E27FC236}">
                  <a16:creationId xmlns:a16="http://schemas.microsoft.com/office/drawing/2014/main" id="{6F19EE80-E330-2B6B-C56D-DE44A62D806A}"/>
                </a:ext>
              </a:extLst>
            </p:cNvPr>
            <p:cNvSpPr/>
            <p:nvPr/>
          </p:nvSpPr>
          <p:spPr>
            <a:xfrm>
              <a:off x="4494763" y="183171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03" name="Freeform: Shape 702">
              <a:extLst>
                <a:ext uri="{FF2B5EF4-FFF2-40B4-BE49-F238E27FC236}">
                  <a16:creationId xmlns:a16="http://schemas.microsoft.com/office/drawing/2014/main" id="{66915C4E-527D-750B-7C93-2606EFF735FA}"/>
                </a:ext>
              </a:extLst>
            </p:cNvPr>
            <p:cNvSpPr/>
            <p:nvPr/>
          </p:nvSpPr>
          <p:spPr>
            <a:xfrm>
              <a:off x="4557148" y="183171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04" name="Freeform: Shape 703">
              <a:extLst>
                <a:ext uri="{FF2B5EF4-FFF2-40B4-BE49-F238E27FC236}">
                  <a16:creationId xmlns:a16="http://schemas.microsoft.com/office/drawing/2014/main" id="{16B54A9C-9F1E-06A0-EE13-8E6199FD75A5}"/>
                </a:ext>
              </a:extLst>
            </p:cNvPr>
            <p:cNvSpPr/>
            <p:nvPr/>
          </p:nvSpPr>
          <p:spPr>
            <a:xfrm>
              <a:off x="4619532" y="183171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05" name="Freeform: Shape 704">
              <a:extLst>
                <a:ext uri="{FF2B5EF4-FFF2-40B4-BE49-F238E27FC236}">
                  <a16:creationId xmlns:a16="http://schemas.microsoft.com/office/drawing/2014/main" id="{583D41E7-A90D-8733-63D8-EA3AFBE1C5E3}"/>
                </a:ext>
              </a:extLst>
            </p:cNvPr>
            <p:cNvSpPr/>
            <p:nvPr/>
          </p:nvSpPr>
          <p:spPr>
            <a:xfrm>
              <a:off x="4681916" y="183171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06" name="Freeform: Shape 705">
              <a:extLst>
                <a:ext uri="{FF2B5EF4-FFF2-40B4-BE49-F238E27FC236}">
                  <a16:creationId xmlns:a16="http://schemas.microsoft.com/office/drawing/2014/main" id="{72F721D8-6A99-E0F6-3177-92ECAE46C6A4}"/>
                </a:ext>
              </a:extLst>
            </p:cNvPr>
            <p:cNvSpPr/>
            <p:nvPr/>
          </p:nvSpPr>
          <p:spPr>
            <a:xfrm>
              <a:off x="4744467" y="1831714"/>
              <a:ext cx="46912" cy="46913"/>
            </a:xfrm>
            <a:custGeom>
              <a:avLst/>
              <a:gdLst>
                <a:gd name="connsiteX0" fmla="*/ 23457 w 46912"/>
                <a:gd name="connsiteY0" fmla="*/ 0 h 46913"/>
                <a:gd name="connsiteX1" fmla="*/ 0 w 46912"/>
                <a:gd name="connsiteY1" fmla="*/ 23457 h 46913"/>
                <a:gd name="connsiteX2" fmla="*/ 23457 w 46912"/>
                <a:gd name="connsiteY2" fmla="*/ 46913 h 46913"/>
                <a:gd name="connsiteX3" fmla="*/ 46913 w 46912"/>
                <a:gd name="connsiteY3" fmla="*/ 23457 h 46913"/>
                <a:gd name="connsiteX4" fmla="*/ 23457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7" y="0"/>
                  </a:moveTo>
                  <a:cubicBezTo>
                    <a:pt x="10480" y="0"/>
                    <a:pt x="0" y="10481"/>
                    <a:pt x="0" y="23457"/>
                  </a:cubicBezTo>
                  <a:cubicBezTo>
                    <a:pt x="0" y="36432"/>
                    <a:pt x="10480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07" name="Freeform: Shape 706">
              <a:extLst>
                <a:ext uri="{FF2B5EF4-FFF2-40B4-BE49-F238E27FC236}">
                  <a16:creationId xmlns:a16="http://schemas.microsoft.com/office/drawing/2014/main" id="{DE2CAAB3-527A-DBC5-B526-18A5BE0FA2AA}"/>
                </a:ext>
              </a:extLst>
            </p:cNvPr>
            <p:cNvSpPr/>
            <p:nvPr/>
          </p:nvSpPr>
          <p:spPr>
            <a:xfrm>
              <a:off x="4806851" y="1831714"/>
              <a:ext cx="46912" cy="46913"/>
            </a:xfrm>
            <a:custGeom>
              <a:avLst/>
              <a:gdLst>
                <a:gd name="connsiteX0" fmla="*/ 23457 w 46912"/>
                <a:gd name="connsiteY0" fmla="*/ 0 h 46913"/>
                <a:gd name="connsiteX1" fmla="*/ 0 w 46912"/>
                <a:gd name="connsiteY1" fmla="*/ 23457 h 46913"/>
                <a:gd name="connsiteX2" fmla="*/ 23457 w 46912"/>
                <a:gd name="connsiteY2" fmla="*/ 46913 h 46913"/>
                <a:gd name="connsiteX3" fmla="*/ 46913 w 46912"/>
                <a:gd name="connsiteY3" fmla="*/ 23457 h 46913"/>
                <a:gd name="connsiteX4" fmla="*/ 23457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7" y="0"/>
                  </a:moveTo>
                  <a:cubicBezTo>
                    <a:pt x="10480" y="0"/>
                    <a:pt x="0" y="10481"/>
                    <a:pt x="0" y="23457"/>
                  </a:cubicBezTo>
                  <a:cubicBezTo>
                    <a:pt x="0" y="36432"/>
                    <a:pt x="10480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08" name="Freeform: Shape 707">
              <a:extLst>
                <a:ext uri="{FF2B5EF4-FFF2-40B4-BE49-F238E27FC236}">
                  <a16:creationId xmlns:a16="http://schemas.microsoft.com/office/drawing/2014/main" id="{B6F1DE82-0369-C969-A43C-4A40E6A6B438}"/>
                </a:ext>
              </a:extLst>
            </p:cNvPr>
            <p:cNvSpPr/>
            <p:nvPr/>
          </p:nvSpPr>
          <p:spPr>
            <a:xfrm>
              <a:off x="4869236" y="1831548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09" name="Freeform: Shape 708">
              <a:extLst>
                <a:ext uri="{FF2B5EF4-FFF2-40B4-BE49-F238E27FC236}">
                  <a16:creationId xmlns:a16="http://schemas.microsoft.com/office/drawing/2014/main" id="{4D15A597-5FED-8F4D-9127-12BC4B30A795}"/>
                </a:ext>
              </a:extLst>
            </p:cNvPr>
            <p:cNvSpPr/>
            <p:nvPr/>
          </p:nvSpPr>
          <p:spPr>
            <a:xfrm>
              <a:off x="4931620" y="183171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10" name="Freeform: Shape 709">
              <a:extLst>
                <a:ext uri="{FF2B5EF4-FFF2-40B4-BE49-F238E27FC236}">
                  <a16:creationId xmlns:a16="http://schemas.microsoft.com/office/drawing/2014/main" id="{1ACBF3A9-2A7A-9F0D-001E-C7FDB791973F}"/>
                </a:ext>
              </a:extLst>
            </p:cNvPr>
            <p:cNvSpPr/>
            <p:nvPr/>
          </p:nvSpPr>
          <p:spPr>
            <a:xfrm>
              <a:off x="4994004" y="1831548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11" name="Freeform: Shape 710">
              <a:extLst>
                <a:ext uri="{FF2B5EF4-FFF2-40B4-BE49-F238E27FC236}">
                  <a16:creationId xmlns:a16="http://schemas.microsoft.com/office/drawing/2014/main" id="{E2F47755-4F17-1949-25DC-408AF2706781}"/>
                </a:ext>
              </a:extLst>
            </p:cNvPr>
            <p:cNvSpPr/>
            <p:nvPr/>
          </p:nvSpPr>
          <p:spPr>
            <a:xfrm>
              <a:off x="5056389" y="183171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12" name="Freeform: Shape 711">
              <a:extLst>
                <a:ext uri="{FF2B5EF4-FFF2-40B4-BE49-F238E27FC236}">
                  <a16:creationId xmlns:a16="http://schemas.microsoft.com/office/drawing/2014/main" id="{0FA6954C-7F38-48E0-F912-F9E59872C5CC}"/>
                </a:ext>
              </a:extLst>
            </p:cNvPr>
            <p:cNvSpPr/>
            <p:nvPr/>
          </p:nvSpPr>
          <p:spPr>
            <a:xfrm>
              <a:off x="5118773" y="183171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13" name="Freeform: Shape 712">
              <a:extLst>
                <a:ext uri="{FF2B5EF4-FFF2-40B4-BE49-F238E27FC236}">
                  <a16:creationId xmlns:a16="http://schemas.microsoft.com/office/drawing/2014/main" id="{DD1F9CC2-64BF-988B-A026-6039DB346D69}"/>
                </a:ext>
              </a:extLst>
            </p:cNvPr>
            <p:cNvSpPr/>
            <p:nvPr/>
          </p:nvSpPr>
          <p:spPr>
            <a:xfrm>
              <a:off x="5181157" y="1831548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14" name="Freeform: Shape 713">
              <a:extLst>
                <a:ext uri="{FF2B5EF4-FFF2-40B4-BE49-F238E27FC236}">
                  <a16:creationId xmlns:a16="http://schemas.microsoft.com/office/drawing/2014/main" id="{D44C7E2B-6297-435A-AF36-241F6A5529D4}"/>
                </a:ext>
              </a:extLst>
            </p:cNvPr>
            <p:cNvSpPr/>
            <p:nvPr/>
          </p:nvSpPr>
          <p:spPr>
            <a:xfrm>
              <a:off x="5243542" y="1831548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15" name="Freeform: Shape 714">
              <a:extLst>
                <a:ext uri="{FF2B5EF4-FFF2-40B4-BE49-F238E27FC236}">
                  <a16:creationId xmlns:a16="http://schemas.microsoft.com/office/drawing/2014/main" id="{791918A7-2DBA-BF83-2802-4576458EEA57}"/>
                </a:ext>
              </a:extLst>
            </p:cNvPr>
            <p:cNvSpPr/>
            <p:nvPr/>
          </p:nvSpPr>
          <p:spPr>
            <a:xfrm>
              <a:off x="5305926" y="1831548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16" name="Freeform: Shape 715">
              <a:extLst>
                <a:ext uri="{FF2B5EF4-FFF2-40B4-BE49-F238E27FC236}">
                  <a16:creationId xmlns:a16="http://schemas.microsoft.com/office/drawing/2014/main" id="{9124ABE1-881F-9346-55A6-264F66512493}"/>
                </a:ext>
              </a:extLst>
            </p:cNvPr>
            <p:cNvSpPr/>
            <p:nvPr/>
          </p:nvSpPr>
          <p:spPr>
            <a:xfrm>
              <a:off x="5368310" y="183171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17" name="Freeform: Shape 716">
              <a:extLst>
                <a:ext uri="{FF2B5EF4-FFF2-40B4-BE49-F238E27FC236}">
                  <a16:creationId xmlns:a16="http://schemas.microsoft.com/office/drawing/2014/main" id="{54543EFF-6EC6-8F37-FEB3-25BDB71EC187}"/>
                </a:ext>
              </a:extLst>
            </p:cNvPr>
            <p:cNvSpPr/>
            <p:nvPr/>
          </p:nvSpPr>
          <p:spPr>
            <a:xfrm>
              <a:off x="5430695" y="183171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18" name="Freeform: Shape 717">
              <a:extLst>
                <a:ext uri="{FF2B5EF4-FFF2-40B4-BE49-F238E27FC236}">
                  <a16:creationId xmlns:a16="http://schemas.microsoft.com/office/drawing/2014/main" id="{BC0C0625-C4CC-3611-CEFF-8B4FCC1BA974}"/>
                </a:ext>
              </a:extLst>
            </p:cNvPr>
            <p:cNvSpPr/>
            <p:nvPr/>
          </p:nvSpPr>
          <p:spPr>
            <a:xfrm>
              <a:off x="5680399" y="183171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19" name="Freeform: Shape 718">
              <a:extLst>
                <a:ext uri="{FF2B5EF4-FFF2-40B4-BE49-F238E27FC236}">
                  <a16:creationId xmlns:a16="http://schemas.microsoft.com/office/drawing/2014/main" id="{73F5DF96-E7E0-7DCD-28D3-77E576547FA0}"/>
                </a:ext>
              </a:extLst>
            </p:cNvPr>
            <p:cNvSpPr/>
            <p:nvPr/>
          </p:nvSpPr>
          <p:spPr>
            <a:xfrm>
              <a:off x="938190" y="189409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20" name="Freeform: Shape 719">
              <a:extLst>
                <a:ext uri="{FF2B5EF4-FFF2-40B4-BE49-F238E27FC236}">
                  <a16:creationId xmlns:a16="http://schemas.microsoft.com/office/drawing/2014/main" id="{C2CAD554-CF6D-C47D-CBB6-79E932B75BA7}"/>
                </a:ext>
              </a:extLst>
            </p:cNvPr>
            <p:cNvSpPr/>
            <p:nvPr/>
          </p:nvSpPr>
          <p:spPr>
            <a:xfrm>
              <a:off x="1000575" y="189409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21" name="Freeform: Shape 720">
              <a:extLst>
                <a:ext uri="{FF2B5EF4-FFF2-40B4-BE49-F238E27FC236}">
                  <a16:creationId xmlns:a16="http://schemas.microsoft.com/office/drawing/2014/main" id="{C179C0E1-6E02-BE71-3C76-0F74B171D3FE}"/>
                </a:ext>
              </a:extLst>
            </p:cNvPr>
            <p:cNvSpPr/>
            <p:nvPr/>
          </p:nvSpPr>
          <p:spPr>
            <a:xfrm>
              <a:off x="1062959" y="189409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22" name="Freeform: Shape 721">
              <a:extLst>
                <a:ext uri="{FF2B5EF4-FFF2-40B4-BE49-F238E27FC236}">
                  <a16:creationId xmlns:a16="http://schemas.microsoft.com/office/drawing/2014/main" id="{06D4781D-D436-62E7-6527-3A6069B66E20}"/>
                </a:ext>
              </a:extLst>
            </p:cNvPr>
            <p:cNvSpPr/>
            <p:nvPr/>
          </p:nvSpPr>
          <p:spPr>
            <a:xfrm>
              <a:off x="1125343" y="189409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23" name="Freeform: Shape 722">
              <a:extLst>
                <a:ext uri="{FF2B5EF4-FFF2-40B4-BE49-F238E27FC236}">
                  <a16:creationId xmlns:a16="http://schemas.microsoft.com/office/drawing/2014/main" id="{B66CBC60-A885-FE56-7050-64426D10D9D8}"/>
                </a:ext>
              </a:extLst>
            </p:cNvPr>
            <p:cNvSpPr/>
            <p:nvPr/>
          </p:nvSpPr>
          <p:spPr>
            <a:xfrm>
              <a:off x="1187728" y="1894098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7 w 46913"/>
                <a:gd name="connsiteY1" fmla="*/ 46913 h 46913"/>
                <a:gd name="connsiteX2" fmla="*/ 0 w 46913"/>
                <a:gd name="connsiteY2" fmla="*/ 23457 h 46913"/>
                <a:gd name="connsiteX3" fmla="*/ 23457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24" name="Freeform: Shape 723">
              <a:extLst>
                <a:ext uri="{FF2B5EF4-FFF2-40B4-BE49-F238E27FC236}">
                  <a16:creationId xmlns:a16="http://schemas.microsoft.com/office/drawing/2014/main" id="{36A490AA-D002-8047-B5D7-964A294C4729}"/>
                </a:ext>
              </a:extLst>
            </p:cNvPr>
            <p:cNvSpPr/>
            <p:nvPr/>
          </p:nvSpPr>
          <p:spPr>
            <a:xfrm>
              <a:off x="1250112" y="189409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25" name="Freeform: Shape 724">
              <a:extLst>
                <a:ext uri="{FF2B5EF4-FFF2-40B4-BE49-F238E27FC236}">
                  <a16:creationId xmlns:a16="http://schemas.microsoft.com/office/drawing/2014/main" id="{4E6872DD-114F-28E7-96ED-78C6A3C22378}"/>
                </a:ext>
              </a:extLst>
            </p:cNvPr>
            <p:cNvSpPr/>
            <p:nvPr/>
          </p:nvSpPr>
          <p:spPr>
            <a:xfrm>
              <a:off x="1312496" y="1894098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7 w 46913"/>
                <a:gd name="connsiteY1" fmla="*/ 46913 h 46913"/>
                <a:gd name="connsiteX2" fmla="*/ 0 w 46913"/>
                <a:gd name="connsiteY2" fmla="*/ 23457 h 46913"/>
                <a:gd name="connsiteX3" fmla="*/ 23457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26" name="Freeform: Shape 725">
              <a:extLst>
                <a:ext uri="{FF2B5EF4-FFF2-40B4-BE49-F238E27FC236}">
                  <a16:creationId xmlns:a16="http://schemas.microsoft.com/office/drawing/2014/main" id="{D7137983-5C65-C13B-683C-D1C4F44421DE}"/>
                </a:ext>
              </a:extLst>
            </p:cNvPr>
            <p:cNvSpPr/>
            <p:nvPr/>
          </p:nvSpPr>
          <p:spPr>
            <a:xfrm>
              <a:off x="1375047" y="189409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27" name="Freeform: Shape 726">
              <a:extLst>
                <a:ext uri="{FF2B5EF4-FFF2-40B4-BE49-F238E27FC236}">
                  <a16:creationId xmlns:a16="http://schemas.microsoft.com/office/drawing/2014/main" id="{5727F1DB-B2C7-6FA4-336E-1851F45003E3}"/>
                </a:ext>
              </a:extLst>
            </p:cNvPr>
            <p:cNvSpPr/>
            <p:nvPr/>
          </p:nvSpPr>
          <p:spPr>
            <a:xfrm>
              <a:off x="1437431" y="189409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28" name="Freeform: Shape 727">
              <a:extLst>
                <a:ext uri="{FF2B5EF4-FFF2-40B4-BE49-F238E27FC236}">
                  <a16:creationId xmlns:a16="http://schemas.microsoft.com/office/drawing/2014/main" id="{6239562E-7AD3-8A3A-46F4-E7D3895A9C0D}"/>
                </a:ext>
              </a:extLst>
            </p:cNvPr>
            <p:cNvSpPr/>
            <p:nvPr/>
          </p:nvSpPr>
          <p:spPr>
            <a:xfrm>
              <a:off x="1499816" y="189409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29" name="Freeform: Shape 728">
              <a:extLst>
                <a:ext uri="{FF2B5EF4-FFF2-40B4-BE49-F238E27FC236}">
                  <a16:creationId xmlns:a16="http://schemas.microsoft.com/office/drawing/2014/main" id="{773D1D45-4042-0E02-848B-2E175A01BB55}"/>
                </a:ext>
              </a:extLst>
            </p:cNvPr>
            <p:cNvSpPr/>
            <p:nvPr/>
          </p:nvSpPr>
          <p:spPr>
            <a:xfrm>
              <a:off x="1562200" y="189409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30" name="Freeform: Shape 729">
              <a:extLst>
                <a:ext uri="{FF2B5EF4-FFF2-40B4-BE49-F238E27FC236}">
                  <a16:creationId xmlns:a16="http://schemas.microsoft.com/office/drawing/2014/main" id="{40A17BD9-7631-2403-2C8D-BA6D25A29EE1}"/>
                </a:ext>
              </a:extLst>
            </p:cNvPr>
            <p:cNvSpPr/>
            <p:nvPr/>
          </p:nvSpPr>
          <p:spPr>
            <a:xfrm>
              <a:off x="1624584" y="189409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31" name="Freeform: Shape 730">
              <a:extLst>
                <a:ext uri="{FF2B5EF4-FFF2-40B4-BE49-F238E27FC236}">
                  <a16:creationId xmlns:a16="http://schemas.microsoft.com/office/drawing/2014/main" id="{CECFAEC2-2747-0090-1096-7F0C205EE5C4}"/>
                </a:ext>
              </a:extLst>
            </p:cNvPr>
            <p:cNvSpPr/>
            <p:nvPr/>
          </p:nvSpPr>
          <p:spPr>
            <a:xfrm>
              <a:off x="1686969" y="189409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32" name="Freeform: Shape 731">
              <a:extLst>
                <a:ext uri="{FF2B5EF4-FFF2-40B4-BE49-F238E27FC236}">
                  <a16:creationId xmlns:a16="http://schemas.microsoft.com/office/drawing/2014/main" id="{7E555793-EBF0-57B9-3457-219B9A91F805}"/>
                </a:ext>
              </a:extLst>
            </p:cNvPr>
            <p:cNvSpPr/>
            <p:nvPr/>
          </p:nvSpPr>
          <p:spPr>
            <a:xfrm>
              <a:off x="1749353" y="1894098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33" name="Freeform: Shape 732">
              <a:extLst>
                <a:ext uri="{FF2B5EF4-FFF2-40B4-BE49-F238E27FC236}">
                  <a16:creationId xmlns:a16="http://schemas.microsoft.com/office/drawing/2014/main" id="{62D6F49E-3F38-8B71-C897-F460422BB166}"/>
                </a:ext>
              </a:extLst>
            </p:cNvPr>
            <p:cNvSpPr/>
            <p:nvPr/>
          </p:nvSpPr>
          <p:spPr>
            <a:xfrm>
              <a:off x="1811737" y="1894098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34" name="Freeform: Shape 733">
              <a:extLst>
                <a:ext uri="{FF2B5EF4-FFF2-40B4-BE49-F238E27FC236}">
                  <a16:creationId xmlns:a16="http://schemas.microsoft.com/office/drawing/2014/main" id="{7D33A994-B27C-3E59-D378-EFB150E8B069}"/>
                </a:ext>
              </a:extLst>
            </p:cNvPr>
            <p:cNvSpPr/>
            <p:nvPr/>
          </p:nvSpPr>
          <p:spPr>
            <a:xfrm>
              <a:off x="2997206" y="1894098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35" name="Freeform: Shape 734">
              <a:extLst>
                <a:ext uri="{FF2B5EF4-FFF2-40B4-BE49-F238E27FC236}">
                  <a16:creationId xmlns:a16="http://schemas.microsoft.com/office/drawing/2014/main" id="{1F3A99F7-8BBF-8B68-B716-CAAAADCC0AD4}"/>
                </a:ext>
              </a:extLst>
            </p:cNvPr>
            <p:cNvSpPr/>
            <p:nvPr/>
          </p:nvSpPr>
          <p:spPr>
            <a:xfrm>
              <a:off x="3059757" y="189409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36" name="Freeform: Shape 735">
              <a:extLst>
                <a:ext uri="{FF2B5EF4-FFF2-40B4-BE49-F238E27FC236}">
                  <a16:creationId xmlns:a16="http://schemas.microsoft.com/office/drawing/2014/main" id="{24FD28E4-F4DE-A107-E6E2-F5ABD1AF4ACD}"/>
                </a:ext>
              </a:extLst>
            </p:cNvPr>
            <p:cNvSpPr/>
            <p:nvPr/>
          </p:nvSpPr>
          <p:spPr>
            <a:xfrm>
              <a:off x="3122141" y="189409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37" name="Freeform: Shape 736">
              <a:extLst>
                <a:ext uri="{FF2B5EF4-FFF2-40B4-BE49-F238E27FC236}">
                  <a16:creationId xmlns:a16="http://schemas.microsoft.com/office/drawing/2014/main" id="{584F9768-58A5-2D27-A631-E383BE34E017}"/>
                </a:ext>
              </a:extLst>
            </p:cNvPr>
            <p:cNvSpPr/>
            <p:nvPr/>
          </p:nvSpPr>
          <p:spPr>
            <a:xfrm>
              <a:off x="3558832" y="189409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38" name="Freeform: Shape 737">
              <a:extLst>
                <a:ext uri="{FF2B5EF4-FFF2-40B4-BE49-F238E27FC236}">
                  <a16:creationId xmlns:a16="http://schemas.microsoft.com/office/drawing/2014/main" id="{286E3343-FCAC-A367-CEEC-12219BADE096}"/>
                </a:ext>
              </a:extLst>
            </p:cNvPr>
            <p:cNvSpPr/>
            <p:nvPr/>
          </p:nvSpPr>
          <p:spPr>
            <a:xfrm>
              <a:off x="3683600" y="189409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39" name="Freeform: Shape 738">
              <a:extLst>
                <a:ext uri="{FF2B5EF4-FFF2-40B4-BE49-F238E27FC236}">
                  <a16:creationId xmlns:a16="http://schemas.microsoft.com/office/drawing/2014/main" id="{57AB1EC0-D1CC-4240-E8EC-F228684AD49D}"/>
                </a:ext>
              </a:extLst>
            </p:cNvPr>
            <p:cNvSpPr/>
            <p:nvPr/>
          </p:nvSpPr>
          <p:spPr>
            <a:xfrm>
              <a:off x="3745985" y="189409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40" name="Freeform: Shape 739">
              <a:extLst>
                <a:ext uri="{FF2B5EF4-FFF2-40B4-BE49-F238E27FC236}">
                  <a16:creationId xmlns:a16="http://schemas.microsoft.com/office/drawing/2014/main" id="{A4BCA759-F67E-E196-1E3D-777A45612713}"/>
                </a:ext>
              </a:extLst>
            </p:cNvPr>
            <p:cNvSpPr/>
            <p:nvPr/>
          </p:nvSpPr>
          <p:spPr>
            <a:xfrm>
              <a:off x="3808369" y="1894098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7 w 46913"/>
                <a:gd name="connsiteY1" fmla="*/ 46913 h 46913"/>
                <a:gd name="connsiteX2" fmla="*/ 0 w 46913"/>
                <a:gd name="connsiteY2" fmla="*/ 23457 h 46913"/>
                <a:gd name="connsiteX3" fmla="*/ 23457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41" name="Freeform: Shape 740">
              <a:extLst>
                <a:ext uri="{FF2B5EF4-FFF2-40B4-BE49-F238E27FC236}">
                  <a16:creationId xmlns:a16="http://schemas.microsoft.com/office/drawing/2014/main" id="{B8970F53-BC69-D981-DF9A-C79C031429C5}"/>
                </a:ext>
              </a:extLst>
            </p:cNvPr>
            <p:cNvSpPr/>
            <p:nvPr/>
          </p:nvSpPr>
          <p:spPr>
            <a:xfrm>
              <a:off x="3870754" y="189409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42" name="Freeform: Shape 741">
              <a:extLst>
                <a:ext uri="{FF2B5EF4-FFF2-40B4-BE49-F238E27FC236}">
                  <a16:creationId xmlns:a16="http://schemas.microsoft.com/office/drawing/2014/main" id="{9B3B5C9D-04F2-2D8E-70EE-7B9D9613C74F}"/>
                </a:ext>
              </a:extLst>
            </p:cNvPr>
            <p:cNvSpPr/>
            <p:nvPr/>
          </p:nvSpPr>
          <p:spPr>
            <a:xfrm>
              <a:off x="3933304" y="1894098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43" name="Freeform: Shape 742">
              <a:extLst>
                <a:ext uri="{FF2B5EF4-FFF2-40B4-BE49-F238E27FC236}">
                  <a16:creationId xmlns:a16="http://schemas.microsoft.com/office/drawing/2014/main" id="{DA84E4D7-490D-D678-D51C-79BDE0E53F0B}"/>
                </a:ext>
              </a:extLst>
            </p:cNvPr>
            <p:cNvSpPr/>
            <p:nvPr/>
          </p:nvSpPr>
          <p:spPr>
            <a:xfrm>
              <a:off x="3995688" y="189409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44" name="Freeform: Shape 743">
              <a:extLst>
                <a:ext uri="{FF2B5EF4-FFF2-40B4-BE49-F238E27FC236}">
                  <a16:creationId xmlns:a16="http://schemas.microsoft.com/office/drawing/2014/main" id="{A82EEBDF-B248-03E4-8592-BC78AEE1E871}"/>
                </a:ext>
              </a:extLst>
            </p:cNvPr>
            <p:cNvSpPr/>
            <p:nvPr/>
          </p:nvSpPr>
          <p:spPr>
            <a:xfrm>
              <a:off x="4182842" y="1894098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45" name="Freeform: Shape 744">
              <a:extLst>
                <a:ext uri="{FF2B5EF4-FFF2-40B4-BE49-F238E27FC236}">
                  <a16:creationId xmlns:a16="http://schemas.microsoft.com/office/drawing/2014/main" id="{F51AB4EC-11A7-3FEA-9632-73CAAAC33EA4}"/>
                </a:ext>
              </a:extLst>
            </p:cNvPr>
            <p:cNvSpPr/>
            <p:nvPr/>
          </p:nvSpPr>
          <p:spPr>
            <a:xfrm>
              <a:off x="4245226" y="1894098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46" name="Freeform: Shape 745">
              <a:extLst>
                <a:ext uri="{FF2B5EF4-FFF2-40B4-BE49-F238E27FC236}">
                  <a16:creationId xmlns:a16="http://schemas.microsoft.com/office/drawing/2014/main" id="{483EB4B0-3335-094D-F528-E9744CE073EE}"/>
                </a:ext>
              </a:extLst>
            </p:cNvPr>
            <p:cNvSpPr/>
            <p:nvPr/>
          </p:nvSpPr>
          <p:spPr>
            <a:xfrm>
              <a:off x="4307610" y="189409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47" name="Freeform: Shape 746">
              <a:extLst>
                <a:ext uri="{FF2B5EF4-FFF2-40B4-BE49-F238E27FC236}">
                  <a16:creationId xmlns:a16="http://schemas.microsoft.com/office/drawing/2014/main" id="{B277AA74-1DA9-971D-EFCC-643049F09EB8}"/>
                </a:ext>
              </a:extLst>
            </p:cNvPr>
            <p:cNvSpPr/>
            <p:nvPr/>
          </p:nvSpPr>
          <p:spPr>
            <a:xfrm>
              <a:off x="4369995" y="189409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48" name="Freeform: Shape 747">
              <a:extLst>
                <a:ext uri="{FF2B5EF4-FFF2-40B4-BE49-F238E27FC236}">
                  <a16:creationId xmlns:a16="http://schemas.microsoft.com/office/drawing/2014/main" id="{E68F5E6E-49EF-6AA6-4F01-1FEDF9E425EC}"/>
                </a:ext>
              </a:extLst>
            </p:cNvPr>
            <p:cNvSpPr/>
            <p:nvPr/>
          </p:nvSpPr>
          <p:spPr>
            <a:xfrm>
              <a:off x="4432379" y="189409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49" name="Freeform: Shape 748">
              <a:extLst>
                <a:ext uri="{FF2B5EF4-FFF2-40B4-BE49-F238E27FC236}">
                  <a16:creationId xmlns:a16="http://schemas.microsoft.com/office/drawing/2014/main" id="{849FCFE6-5952-BF89-A4EF-A77A017F3D35}"/>
                </a:ext>
              </a:extLst>
            </p:cNvPr>
            <p:cNvSpPr/>
            <p:nvPr/>
          </p:nvSpPr>
          <p:spPr>
            <a:xfrm>
              <a:off x="4494763" y="189409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50" name="Freeform: Shape 749">
              <a:extLst>
                <a:ext uri="{FF2B5EF4-FFF2-40B4-BE49-F238E27FC236}">
                  <a16:creationId xmlns:a16="http://schemas.microsoft.com/office/drawing/2014/main" id="{2F246A67-7D4B-187A-5375-8563B208D961}"/>
                </a:ext>
              </a:extLst>
            </p:cNvPr>
            <p:cNvSpPr/>
            <p:nvPr/>
          </p:nvSpPr>
          <p:spPr>
            <a:xfrm>
              <a:off x="4557148" y="189409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51" name="Freeform: Shape 750">
              <a:extLst>
                <a:ext uri="{FF2B5EF4-FFF2-40B4-BE49-F238E27FC236}">
                  <a16:creationId xmlns:a16="http://schemas.microsoft.com/office/drawing/2014/main" id="{7DCD3FE1-4948-5EA1-EAF9-B24A7BED006B}"/>
                </a:ext>
              </a:extLst>
            </p:cNvPr>
            <p:cNvSpPr/>
            <p:nvPr/>
          </p:nvSpPr>
          <p:spPr>
            <a:xfrm>
              <a:off x="4619532" y="189409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52" name="Freeform: Shape 751">
              <a:extLst>
                <a:ext uri="{FF2B5EF4-FFF2-40B4-BE49-F238E27FC236}">
                  <a16:creationId xmlns:a16="http://schemas.microsoft.com/office/drawing/2014/main" id="{6FB2EE8A-41C8-5505-566E-F432F9D6682F}"/>
                </a:ext>
              </a:extLst>
            </p:cNvPr>
            <p:cNvSpPr/>
            <p:nvPr/>
          </p:nvSpPr>
          <p:spPr>
            <a:xfrm>
              <a:off x="4681916" y="189409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53" name="Freeform: Shape 752">
              <a:extLst>
                <a:ext uri="{FF2B5EF4-FFF2-40B4-BE49-F238E27FC236}">
                  <a16:creationId xmlns:a16="http://schemas.microsoft.com/office/drawing/2014/main" id="{0E04259F-4CCB-0CF5-F25E-FC1D5308A6BF}"/>
                </a:ext>
              </a:extLst>
            </p:cNvPr>
            <p:cNvSpPr/>
            <p:nvPr/>
          </p:nvSpPr>
          <p:spPr>
            <a:xfrm>
              <a:off x="4744467" y="1894098"/>
              <a:ext cx="46912" cy="46913"/>
            </a:xfrm>
            <a:custGeom>
              <a:avLst/>
              <a:gdLst>
                <a:gd name="connsiteX0" fmla="*/ 23457 w 46912"/>
                <a:gd name="connsiteY0" fmla="*/ 0 h 46913"/>
                <a:gd name="connsiteX1" fmla="*/ 0 w 46912"/>
                <a:gd name="connsiteY1" fmla="*/ 23457 h 46913"/>
                <a:gd name="connsiteX2" fmla="*/ 23457 w 46912"/>
                <a:gd name="connsiteY2" fmla="*/ 46913 h 46913"/>
                <a:gd name="connsiteX3" fmla="*/ 46913 w 46912"/>
                <a:gd name="connsiteY3" fmla="*/ 23457 h 46913"/>
                <a:gd name="connsiteX4" fmla="*/ 23457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7" y="0"/>
                  </a:moveTo>
                  <a:cubicBezTo>
                    <a:pt x="10480" y="0"/>
                    <a:pt x="0" y="10481"/>
                    <a:pt x="0" y="23457"/>
                  </a:cubicBezTo>
                  <a:cubicBezTo>
                    <a:pt x="0" y="36432"/>
                    <a:pt x="10480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54" name="Freeform: Shape 753">
              <a:extLst>
                <a:ext uri="{FF2B5EF4-FFF2-40B4-BE49-F238E27FC236}">
                  <a16:creationId xmlns:a16="http://schemas.microsoft.com/office/drawing/2014/main" id="{475D75C4-6F8C-5840-0A65-E1B1ED9ADF95}"/>
                </a:ext>
              </a:extLst>
            </p:cNvPr>
            <p:cNvSpPr/>
            <p:nvPr/>
          </p:nvSpPr>
          <p:spPr>
            <a:xfrm>
              <a:off x="4806851" y="1894098"/>
              <a:ext cx="46912" cy="46913"/>
            </a:xfrm>
            <a:custGeom>
              <a:avLst/>
              <a:gdLst>
                <a:gd name="connsiteX0" fmla="*/ 23457 w 46912"/>
                <a:gd name="connsiteY0" fmla="*/ 0 h 46913"/>
                <a:gd name="connsiteX1" fmla="*/ 0 w 46912"/>
                <a:gd name="connsiteY1" fmla="*/ 23457 h 46913"/>
                <a:gd name="connsiteX2" fmla="*/ 23457 w 46912"/>
                <a:gd name="connsiteY2" fmla="*/ 46913 h 46913"/>
                <a:gd name="connsiteX3" fmla="*/ 46913 w 46912"/>
                <a:gd name="connsiteY3" fmla="*/ 23457 h 46913"/>
                <a:gd name="connsiteX4" fmla="*/ 23457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7" y="0"/>
                  </a:moveTo>
                  <a:cubicBezTo>
                    <a:pt x="10480" y="0"/>
                    <a:pt x="0" y="10481"/>
                    <a:pt x="0" y="23457"/>
                  </a:cubicBezTo>
                  <a:cubicBezTo>
                    <a:pt x="0" y="36432"/>
                    <a:pt x="10480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55" name="Freeform: Shape 754">
              <a:extLst>
                <a:ext uri="{FF2B5EF4-FFF2-40B4-BE49-F238E27FC236}">
                  <a16:creationId xmlns:a16="http://schemas.microsoft.com/office/drawing/2014/main" id="{6A12A984-528A-34A2-E3E0-F157A4B02422}"/>
                </a:ext>
              </a:extLst>
            </p:cNvPr>
            <p:cNvSpPr/>
            <p:nvPr/>
          </p:nvSpPr>
          <p:spPr>
            <a:xfrm>
              <a:off x="4869236" y="1894098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56" name="Freeform: Shape 755">
              <a:extLst>
                <a:ext uri="{FF2B5EF4-FFF2-40B4-BE49-F238E27FC236}">
                  <a16:creationId xmlns:a16="http://schemas.microsoft.com/office/drawing/2014/main" id="{BDF6BBB3-45AC-9E5D-81A1-751C264B7A1B}"/>
                </a:ext>
              </a:extLst>
            </p:cNvPr>
            <p:cNvSpPr/>
            <p:nvPr/>
          </p:nvSpPr>
          <p:spPr>
            <a:xfrm>
              <a:off x="4931620" y="189409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57" name="Freeform: Shape 756">
              <a:extLst>
                <a:ext uri="{FF2B5EF4-FFF2-40B4-BE49-F238E27FC236}">
                  <a16:creationId xmlns:a16="http://schemas.microsoft.com/office/drawing/2014/main" id="{3DEEB5D5-FE98-097A-90F1-0F65634D9C43}"/>
                </a:ext>
              </a:extLst>
            </p:cNvPr>
            <p:cNvSpPr/>
            <p:nvPr/>
          </p:nvSpPr>
          <p:spPr>
            <a:xfrm>
              <a:off x="4994004" y="1894098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58" name="Freeform: Shape 757">
              <a:extLst>
                <a:ext uri="{FF2B5EF4-FFF2-40B4-BE49-F238E27FC236}">
                  <a16:creationId xmlns:a16="http://schemas.microsoft.com/office/drawing/2014/main" id="{6680971A-89F7-6E27-C940-858A5B6BB5B5}"/>
                </a:ext>
              </a:extLst>
            </p:cNvPr>
            <p:cNvSpPr/>
            <p:nvPr/>
          </p:nvSpPr>
          <p:spPr>
            <a:xfrm>
              <a:off x="5056389" y="189409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59" name="Freeform: Shape 758">
              <a:extLst>
                <a:ext uri="{FF2B5EF4-FFF2-40B4-BE49-F238E27FC236}">
                  <a16:creationId xmlns:a16="http://schemas.microsoft.com/office/drawing/2014/main" id="{CDECD638-A802-1569-8EED-512D5A518E58}"/>
                </a:ext>
              </a:extLst>
            </p:cNvPr>
            <p:cNvSpPr/>
            <p:nvPr/>
          </p:nvSpPr>
          <p:spPr>
            <a:xfrm>
              <a:off x="5118773" y="189409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60" name="Freeform: Shape 759">
              <a:extLst>
                <a:ext uri="{FF2B5EF4-FFF2-40B4-BE49-F238E27FC236}">
                  <a16:creationId xmlns:a16="http://schemas.microsoft.com/office/drawing/2014/main" id="{9551AD30-624D-7533-9C0B-A3575F2CE780}"/>
                </a:ext>
              </a:extLst>
            </p:cNvPr>
            <p:cNvSpPr/>
            <p:nvPr/>
          </p:nvSpPr>
          <p:spPr>
            <a:xfrm>
              <a:off x="5181157" y="1894098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61" name="Freeform: Shape 760">
              <a:extLst>
                <a:ext uri="{FF2B5EF4-FFF2-40B4-BE49-F238E27FC236}">
                  <a16:creationId xmlns:a16="http://schemas.microsoft.com/office/drawing/2014/main" id="{FBBB99CC-C845-D9E9-6D44-4E0B928F1DCA}"/>
                </a:ext>
              </a:extLst>
            </p:cNvPr>
            <p:cNvSpPr/>
            <p:nvPr/>
          </p:nvSpPr>
          <p:spPr>
            <a:xfrm>
              <a:off x="5243542" y="1894098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62" name="Freeform: Shape 761">
              <a:extLst>
                <a:ext uri="{FF2B5EF4-FFF2-40B4-BE49-F238E27FC236}">
                  <a16:creationId xmlns:a16="http://schemas.microsoft.com/office/drawing/2014/main" id="{393D0594-6604-1ACE-28F3-F843CAFAFE69}"/>
                </a:ext>
              </a:extLst>
            </p:cNvPr>
            <p:cNvSpPr/>
            <p:nvPr/>
          </p:nvSpPr>
          <p:spPr>
            <a:xfrm>
              <a:off x="5305926" y="1894098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63" name="Freeform: Shape 762">
              <a:extLst>
                <a:ext uri="{FF2B5EF4-FFF2-40B4-BE49-F238E27FC236}">
                  <a16:creationId xmlns:a16="http://schemas.microsoft.com/office/drawing/2014/main" id="{4A07CDED-1962-E227-CE05-6E1FFACFA73F}"/>
                </a:ext>
              </a:extLst>
            </p:cNvPr>
            <p:cNvSpPr/>
            <p:nvPr/>
          </p:nvSpPr>
          <p:spPr>
            <a:xfrm>
              <a:off x="5368310" y="189409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64" name="Freeform: Shape 763">
              <a:extLst>
                <a:ext uri="{FF2B5EF4-FFF2-40B4-BE49-F238E27FC236}">
                  <a16:creationId xmlns:a16="http://schemas.microsoft.com/office/drawing/2014/main" id="{6122D1B8-1669-8784-3430-5D21F91F5C20}"/>
                </a:ext>
              </a:extLst>
            </p:cNvPr>
            <p:cNvSpPr/>
            <p:nvPr/>
          </p:nvSpPr>
          <p:spPr>
            <a:xfrm>
              <a:off x="5430695" y="189409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65" name="Freeform: Shape 764">
              <a:extLst>
                <a:ext uri="{FF2B5EF4-FFF2-40B4-BE49-F238E27FC236}">
                  <a16:creationId xmlns:a16="http://schemas.microsoft.com/office/drawing/2014/main" id="{7BFA67B8-FB7A-1C14-7170-0203069F26A5}"/>
                </a:ext>
              </a:extLst>
            </p:cNvPr>
            <p:cNvSpPr/>
            <p:nvPr/>
          </p:nvSpPr>
          <p:spPr>
            <a:xfrm>
              <a:off x="5680399" y="189409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66" name="Freeform: Shape 765">
              <a:extLst>
                <a:ext uri="{FF2B5EF4-FFF2-40B4-BE49-F238E27FC236}">
                  <a16:creationId xmlns:a16="http://schemas.microsoft.com/office/drawing/2014/main" id="{ECF1EB3A-1A0C-3D38-87F5-52036D344066}"/>
                </a:ext>
              </a:extLst>
            </p:cNvPr>
            <p:cNvSpPr/>
            <p:nvPr/>
          </p:nvSpPr>
          <p:spPr>
            <a:xfrm>
              <a:off x="938190" y="195648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6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67" name="Freeform: Shape 766">
              <a:extLst>
                <a:ext uri="{FF2B5EF4-FFF2-40B4-BE49-F238E27FC236}">
                  <a16:creationId xmlns:a16="http://schemas.microsoft.com/office/drawing/2014/main" id="{AEEB0C2B-CA91-887D-C3EA-59162592045A}"/>
                </a:ext>
              </a:extLst>
            </p:cNvPr>
            <p:cNvSpPr/>
            <p:nvPr/>
          </p:nvSpPr>
          <p:spPr>
            <a:xfrm>
              <a:off x="1000575" y="195648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6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68" name="Freeform: Shape 767">
              <a:extLst>
                <a:ext uri="{FF2B5EF4-FFF2-40B4-BE49-F238E27FC236}">
                  <a16:creationId xmlns:a16="http://schemas.microsoft.com/office/drawing/2014/main" id="{4CF74982-DD43-6726-823D-CD2F44A6EB16}"/>
                </a:ext>
              </a:extLst>
            </p:cNvPr>
            <p:cNvSpPr/>
            <p:nvPr/>
          </p:nvSpPr>
          <p:spPr>
            <a:xfrm>
              <a:off x="1062959" y="195648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6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69" name="Freeform: Shape 768">
              <a:extLst>
                <a:ext uri="{FF2B5EF4-FFF2-40B4-BE49-F238E27FC236}">
                  <a16:creationId xmlns:a16="http://schemas.microsoft.com/office/drawing/2014/main" id="{E3F5618E-C969-25CF-B1DF-D77718F9CF1F}"/>
                </a:ext>
              </a:extLst>
            </p:cNvPr>
            <p:cNvSpPr/>
            <p:nvPr/>
          </p:nvSpPr>
          <p:spPr>
            <a:xfrm>
              <a:off x="1125343" y="195648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6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70" name="Freeform: Shape 769">
              <a:extLst>
                <a:ext uri="{FF2B5EF4-FFF2-40B4-BE49-F238E27FC236}">
                  <a16:creationId xmlns:a16="http://schemas.microsoft.com/office/drawing/2014/main" id="{8B8259A0-16FB-108F-377B-35FC0ED23180}"/>
                </a:ext>
              </a:extLst>
            </p:cNvPr>
            <p:cNvSpPr/>
            <p:nvPr/>
          </p:nvSpPr>
          <p:spPr>
            <a:xfrm>
              <a:off x="1187728" y="1956483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71" name="Freeform: Shape 770">
              <a:extLst>
                <a:ext uri="{FF2B5EF4-FFF2-40B4-BE49-F238E27FC236}">
                  <a16:creationId xmlns:a16="http://schemas.microsoft.com/office/drawing/2014/main" id="{A4EBB73B-0427-FA3A-E7E1-4291E691996B}"/>
                </a:ext>
              </a:extLst>
            </p:cNvPr>
            <p:cNvSpPr/>
            <p:nvPr/>
          </p:nvSpPr>
          <p:spPr>
            <a:xfrm>
              <a:off x="1250112" y="195648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6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72" name="Freeform: Shape 771">
              <a:extLst>
                <a:ext uri="{FF2B5EF4-FFF2-40B4-BE49-F238E27FC236}">
                  <a16:creationId xmlns:a16="http://schemas.microsoft.com/office/drawing/2014/main" id="{09ABE1F0-D5FA-D770-6852-C2E1F2776C38}"/>
                </a:ext>
              </a:extLst>
            </p:cNvPr>
            <p:cNvSpPr/>
            <p:nvPr/>
          </p:nvSpPr>
          <p:spPr>
            <a:xfrm>
              <a:off x="1312496" y="1956483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73" name="Freeform: Shape 772">
              <a:extLst>
                <a:ext uri="{FF2B5EF4-FFF2-40B4-BE49-F238E27FC236}">
                  <a16:creationId xmlns:a16="http://schemas.microsoft.com/office/drawing/2014/main" id="{FE8C942B-0744-310A-47F3-BA8DA6E47817}"/>
                </a:ext>
              </a:extLst>
            </p:cNvPr>
            <p:cNvSpPr/>
            <p:nvPr/>
          </p:nvSpPr>
          <p:spPr>
            <a:xfrm>
              <a:off x="1375047" y="195648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74" name="Freeform: Shape 773">
              <a:extLst>
                <a:ext uri="{FF2B5EF4-FFF2-40B4-BE49-F238E27FC236}">
                  <a16:creationId xmlns:a16="http://schemas.microsoft.com/office/drawing/2014/main" id="{6F1BDB7F-D0FE-8FD8-016D-FCE2A8232046}"/>
                </a:ext>
              </a:extLst>
            </p:cNvPr>
            <p:cNvSpPr/>
            <p:nvPr/>
          </p:nvSpPr>
          <p:spPr>
            <a:xfrm>
              <a:off x="1437431" y="195648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75" name="Freeform: Shape 774">
              <a:extLst>
                <a:ext uri="{FF2B5EF4-FFF2-40B4-BE49-F238E27FC236}">
                  <a16:creationId xmlns:a16="http://schemas.microsoft.com/office/drawing/2014/main" id="{5FD2E11F-C31D-ECA4-C18C-27CD2704DCCB}"/>
                </a:ext>
              </a:extLst>
            </p:cNvPr>
            <p:cNvSpPr/>
            <p:nvPr/>
          </p:nvSpPr>
          <p:spPr>
            <a:xfrm>
              <a:off x="1499816" y="195648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76" name="Freeform: Shape 775">
              <a:extLst>
                <a:ext uri="{FF2B5EF4-FFF2-40B4-BE49-F238E27FC236}">
                  <a16:creationId xmlns:a16="http://schemas.microsoft.com/office/drawing/2014/main" id="{AD2E435F-15B0-C350-6C5D-F2D31220BC7E}"/>
                </a:ext>
              </a:extLst>
            </p:cNvPr>
            <p:cNvSpPr/>
            <p:nvPr/>
          </p:nvSpPr>
          <p:spPr>
            <a:xfrm>
              <a:off x="1562200" y="195648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77" name="Freeform: Shape 776">
              <a:extLst>
                <a:ext uri="{FF2B5EF4-FFF2-40B4-BE49-F238E27FC236}">
                  <a16:creationId xmlns:a16="http://schemas.microsoft.com/office/drawing/2014/main" id="{3FAA03CB-74A0-8E79-E31A-E459167DDA3F}"/>
                </a:ext>
              </a:extLst>
            </p:cNvPr>
            <p:cNvSpPr/>
            <p:nvPr/>
          </p:nvSpPr>
          <p:spPr>
            <a:xfrm>
              <a:off x="1624584" y="195648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78" name="Freeform: Shape 777">
              <a:extLst>
                <a:ext uri="{FF2B5EF4-FFF2-40B4-BE49-F238E27FC236}">
                  <a16:creationId xmlns:a16="http://schemas.microsoft.com/office/drawing/2014/main" id="{305D09D4-5E9D-37D4-9801-C38C44CFDF1C}"/>
                </a:ext>
              </a:extLst>
            </p:cNvPr>
            <p:cNvSpPr/>
            <p:nvPr/>
          </p:nvSpPr>
          <p:spPr>
            <a:xfrm>
              <a:off x="1686969" y="195648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6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79" name="Freeform: Shape 778">
              <a:extLst>
                <a:ext uri="{FF2B5EF4-FFF2-40B4-BE49-F238E27FC236}">
                  <a16:creationId xmlns:a16="http://schemas.microsoft.com/office/drawing/2014/main" id="{93694D7B-B403-96C7-0FB1-ADD13022409B}"/>
                </a:ext>
              </a:extLst>
            </p:cNvPr>
            <p:cNvSpPr/>
            <p:nvPr/>
          </p:nvSpPr>
          <p:spPr>
            <a:xfrm>
              <a:off x="1749353" y="1956483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6 h 46913"/>
                <a:gd name="connsiteX2" fmla="*/ 23456 w 46913"/>
                <a:gd name="connsiteY2" fmla="*/ 46913 h 46913"/>
                <a:gd name="connsiteX3" fmla="*/ 46913 w 46913"/>
                <a:gd name="connsiteY3" fmla="*/ 23456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6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80" name="Freeform: Shape 779">
              <a:extLst>
                <a:ext uri="{FF2B5EF4-FFF2-40B4-BE49-F238E27FC236}">
                  <a16:creationId xmlns:a16="http://schemas.microsoft.com/office/drawing/2014/main" id="{5BB0DABB-CDFD-F1C2-F0AC-CC0A1771AF28}"/>
                </a:ext>
              </a:extLst>
            </p:cNvPr>
            <p:cNvSpPr/>
            <p:nvPr/>
          </p:nvSpPr>
          <p:spPr>
            <a:xfrm>
              <a:off x="3059757" y="195648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81" name="Freeform: Shape 780">
              <a:extLst>
                <a:ext uri="{FF2B5EF4-FFF2-40B4-BE49-F238E27FC236}">
                  <a16:creationId xmlns:a16="http://schemas.microsoft.com/office/drawing/2014/main" id="{495EAAA7-46CE-777B-A1A1-175A84AABAF8}"/>
                </a:ext>
              </a:extLst>
            </p:cNvPr>
            <p:cNvSpPr/>
            <p:nvPr/>
          </p:nvSpPr>
          <p:spPr>
            <a:xfrm>
              <a:off x="3122141" y="195648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82" name="Freeform: Shape 781">
              <a:extLst>
                <a:ext uri="{FF2B5EF4-FFF2-40B4-BE49-F238E27FC236}">
                  <a16:creationId xmlns:a16="http://schemas.microsoft.com/office/drawing/2014/main" id="{DA4248B7-C597-529B-2E65-C2A092776140}"/>
                </a:ext>
              </a:extLst>
            </p:cNvPr>
            <p:cNvSpPr/>
            <p:nvPr/>
          </p:nvSpPr>
          <p:spPr>
            <a:xfrm>
              <a:off x="3184526" y="1956483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83" name="Freeform: Shape 782">
              <a:extLst>
                <a:ext uri="{FF2B5EF4-FFF2-40B4-BE49-F238E27FC236}">
                  <a16:creationId xmlns:a16="http://schemas.microsoft.com/office/drawing/2014/main" id="{D44A12E0-858B-AD1D-40A2-2A24E2703CCD}"/>
                </a:ext>
              </a:extLst>
            </p:cNvPr>
            <p:cNvSpPr/>
            <p:nvPr/>
          </p:nvSpPr>
          <p:spPr>
            <a:xfrm>
              <a:off x="3246910" y="195648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84" name="Freeform: Shape 783">
              <a:extLst>
                <a:ext uri="{FF2B5EF4-FFF2-40B4-BE49-F238E27FC236}">
                  <a16:creationId xmlns:a16="http://schemas.microsoft.com/office/drawing/2014/main" id="{4557C4EB-C9CF-4AE8-0762-6AB4F6BDE668}"/>
                </a:ext>
              </a:extLst>
            </p:cNvPr>
            <p:cNvSpPr/>
            <p:nvPr/>
          </p:nvSpPr>
          <p:spPr>
            <a:xfrm>
              <a:off x="3309294" y="1956483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85" name="Freeform: Shape 784">
              <a:extLst>
                <a:ext uri="{FF2B5EF4-FFF2-40B4-BE49-F238E27FC236}">
                  <a16:creationId xmlns:a16="http://schemas.microsoft.com/office/drawing/2014/main" id="{962C4850-E49A-ADD1-B335-A1BA9042BA98}"/>
                </a:ext>
              </a:extLst>
            </p:cNvPr>
            <p:cNvSpPr/>
            <p:nvPr/>
          </p:nvSpPr>
          <p:spPr>
            <a:xfrm>
              <a:off x="3683600" y="195648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86" name="Freeform: Shape 785">
              <a:extLst>
                <a:ext uri="{FF2B5EF4-FFF2-40B4-BE49-F238E27FC236}">
                  <a16:creationId xmlns:a16="http://schemas.microsoft.com/office/drawing/2014/main" id="{04D2B33D-0C1B-DC22-089E-A9C4832BDD93}"/>
                </a:ext>
              </a:extLst>
            </p:cNvPr>
            <p:cNvSpPr/>
            <p:nvPr/>
          </p:nvSpPr>
          <p:spPr>
            <a:xfrm>
              <a:off x="3745985" y="195648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87" name="Freeform: Shape 786">
              <a:extLst>
                <a:ext uri="{FF2B5EF4-FFF2-40B4-BE49-F238E27FC236}">
                  <a16:creationId xmlns:a16="http://schemas.microsoft.com/office/drawing/2014/main" id="{06A5C3F0-617E-E33D-284A-AD6F0DE65F85}"/>
                </a:ext>
              </a:extLst>
            </p:cNvPr>
            <p:cNvSpPr/>
            <p:nvPr/>
          </p:nvSpPr>
          <p:spPr>
            <a:xfrm>
              <a:off x="3808369" y="1956483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88" name="Freeform: Shape 787">
              <a:extLst>
                <a:ext uri="{FF2B5EF4-FFF2-40B4-BE49-F238E27FC236}">
                  <a16:creationId xmlns:a16="http://schemas.microsoft.com/office/drawing/2014/main" id="{70902582-7F77-3109-A178-479D34845819}"/>
                </a:ext>
              </a:extLst>
            </p:cNvPr>
            <p:cNvSpPr/>
            <p:nvPr/>
          </p:nvSpPr>
          <p:spPr>
            <a:xfrm>
              <a:off x="3870754" y="195648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89" name="Freeform: Shape 788">
              <a:extLst>
                <a:ext uri="{FF2B5EF4-FFF2-40B4-BE49-F238E27FC236}">
                  <a16:creationId xmlns:a16="http://schemas.microsoft.com/office/drawing/2014/main" id="{B129AE5F-5A70-CA3B-D919-AE90772B04A4}"/>
                </a:ext>
              </a:extLst>
            </p:cNvPr>
            <p:cNvSpPr/>
            <p:nvPr/>
          </p:nvSpPr>
          <p:spPr>
            <a:xfrm>
              <a:off x="3933304" y="1956483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90" name="Freeform: Shape 789">
              <a:extLst>
                <a:ext uri="{FF2B5EF4-FFF2-40B4-BE49-F238E27FC236}">
                  <a16:creationId xmlns:a16="http://schemas.microsoft.com/office/drawing/2014/main" id="{73F5BB94-D674-EC1F-1D29-27A3DF16A46C}"/>
                </a:ext>
              </a:extLst>
            </p:cNvPr>
            <p:cNvSpPr/>
            <p:nvPr/>
          </p:nvSpPr>
          <p:spPr>
            <a:xfrm>
              <a:off x="3995688" y="195648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91" name="Freeform: Shape 790">
              <a:extLst>
                <a:ext uri="{FF2B5EF4-FFF2-40B4-BE49-F238E27FC236}">
                  <a16:creationId xmlns:a16="http://schemas.microsoft.com/office/drawing/2014/main" id="{12CDD6E1-7D8B-6D74-7514-EBCFB05EE047}"/>
                </a:ext>
              </a:extLst>
            </p:cNvPr>
            <p:cNvSpPr/>
            <p:nvPr/>
          </p:nvSpPr>
          <p:spPr>
            <a:xfrm>
              <a:off x="4058073" y="195648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92" name="Freeform: Shape 791">
              <a:extLst>
                <a:ext uri="{FF2B5EF4-FFF2-40B4-BE49-F238E27FC236}">
                  <a16:creationId xmlns:a16="http://schemas.microsoft.com/office/drawing/2014/main" id="{50CA3513-50D0-07DC-818B-4CB28636588C}"/>
                </a:ext>
              </a:extLst>
            </p:cNvPr>
            <p:cNvSpPr/>
            <p:nvPr/>
          </p:nvSpPr>
          <p:spPr>
            <a:xfrm>
              <a:off x="4120457" y="195648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93" name="Freeform: Shape 792">
              <a:extLst>
                <a:ext uri="{FF2B5EF4-FFF2-40B4-BE49-F238E27FC236}">
                  <a16:creationId xmlns:a16="http://schemas.microsoft.com/office/drawing/2014/main" id="{E7633D6E-C817-A5F7-AFAC-BE79D535C80D}"/>
                </a:ext>
              </a:extLst>
            </p:cNvPr>
            <p:cNvSpPr/>
            <p:nvPr/>
          </p:nvSpPr>
          <p:spPr>
            <a:xfrm>
              <a:off x="4182842" y="1956483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94" name="Freeform: Shape 793">
              <a:extLst>
                <a:ext uri="{FF2B5EF4-FFF2-40B4-BE49-F238E27FC236}">
                  <a16:creationId xmlns:a16="http://schemas.microsoft.com/office/drawing/2014/main" id="{0B5B7F28-5EC8-2B9D-CEC6-F2587A2DF020}"/>
                </a:ext>
              </a:extLst>
            </p:cNvPr>
            <p:cNvSpPr/>
            <p:nvPr/>
          </p:nvSpPr>
          <p:spPr>
            <a:xfrm>
              <a:off x="4245226" y="1956483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95" name="Freeform: Shape 794">
              <a:extLst>
                <a:ext uri="{FF2B5EF4-FFF2-40B4-BE49-F238E27FC236}">
                  <a16:creationId xmlns:a16="http://schemas.microsoft.com/office/drawing/2014/main" id="{3D81917F-6B0E-AF62-3E58-6E5429017E14}"/>
                </a:ext>
              </a:extLst>
            </p:cNvPr>
            <p:cNvSpPr/>
            <p:nvPr/>
          </p:nvSpPr>
          <p:spPr>
            <a:xfrm>
              <a:off x="4307610" y="195648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96" name="Freeform: Shape 795">
              <a:extLst>
                <a:ext uri="{FF2B5EF4-FFF2-40B4-BE49-F238E27FC236}">
                  <a16:creationId xmlns:a16="http://schemas.microsoft.com/office/drawing/2014/main" id="{11AEFA10-EC8B-C86D-4CF5-57A2065D009F}"/>
                </a:ext>
              </a:extLst>
            </p:cNvPr>
            <p:cNvSpPr/>
            <p:nvPr/>
          </p:nvSpPr>
          <p:spPr>
            <a:xfrm>
              <a:off x="4369995" y="195648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97" name="Freeform: Shape 796">
              <a:extLst>
                <a:ext uri="{FF2B5EF4-FFF2-40B4-BE49-F238E27FC236}">
                  <a16:creationId xmlns:a16="http://schemas.microsoft.com/office/drawing/2014/main" id="{E52BAFFE-0DD1-D475-2A82-F091312AF508}"/>
                </a:ext>
              </a:extLst>
            </p:cNvPr>
            <p:cNvSpPr/>
            <p:nvPr/>
          </p:nvSpPr>
          <p:spPr>
            <a:xfrm>
              <a:off x="4432379" y="195648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98" name="Freeform: Shape 797">
              <a:extLst>
                <a:ext uri="{FF2B5EF4-FFF2-40B4-BE49-F238E27FC236}">
                  <a16:creationId xmlns:a16="http://schemas.microsoft.com/office/drawing/2014/main" id="{C4DB934E-63FF-EAAE-E213-83F7E7EC2F6E}"/>
                </a:ext>
              </a:extLst>
            </p:cNvPr>
            <p:cNvSpPr/>
            <p:nvPr/>
          </p:nvSpPr>
          <p:spPr>
            <a:xfrm>
              <a:off x="4494763" y="195648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799" name="Freeform: Shape 798">
              <a:extLst>
                <a:ext uri="{FF2B5EF4-FFF2-40B4-BE49-F238E27FC236}">
                  <a16:creationId xmlns:a16="http://schemas.microsoft.com/office/drawing/2014/main" id="{B907EFE3-1D4D-9C7D-113A-7586CE6A9566}"/>
                </a:ext>
              </a:extLst>
            </p:cNvPr>
            <p:cNvSpPr/>
            <p:nvPr/>
          </p:nvSpPr>
          <p:spPr>
            <a:xfrm>
              <a:off x="4557148" y="195648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00" name="Freeform: Shape 799">
              <a:extLst>
                <a:ext uri="{FF2B5EF4-FFF2-40B4-BE49-F238E27FC236}">
                  <a16:creationId xmlns:a16="http://schemas.microsoft.com/office/drawing/2014/main" id="{16434858-502F-1BF5-D8C0-746167AFBE8E}"/>
                </a:ext>
              </a:extLst>
            </p:cNvPr>
            <p:cNvSpPr/>
            <p:nvPr/>
          </p:nvSpPr>
          <p:spPr>
            <a:xfrm>
              <a:off x="4619532" y="195648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01" name="Freeform: Shape 800">
              <a:extLst>
                <a:ext uri="{FF2B5EF4-FFF2-40B4-BE49-F238E27FC236}">
                  <a16:creationId xmlns:a16="http://schemas.microsoft.com/office/drawing/2014/main" id="{197BA4E2-B61E-1E7C-0143-0B34EE292C1B}"/>
                </a:ext>
              </a:extLst>
            </p:cNvPr>
            <p:cNvSpPr/>
            <p:nvPr/>
          </p:nvSpPr>
          <p:spPr>
            <a:xfrm>
              <a:off x="4681916" y="195648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02" name="Freeform: Shape 801">
              <a:extLst>
                <a:ext uri="{FF2B5EF4-FFF2-40B4-BE49-F238E27FC236}">
                  <a16:creationId xmlns:a16="http://schemas.microsoft.com/office/drawing/2014/main" id="{5E79663C-449E-5CA5-3369-E0FF952BEF2D}"/>
                </a:ext>
              </a:extLst>
            </p:cNvPr>
            <p:cNvSpPr/>
            <p:nvPr/>
          </p:nvSpPr>
          <p:spPr>
            <a:xfrm>
              <a:off x="4744467" y="1956483"/>
              <a:ext cx="46912" cy="46913"/>
            </a:xfrm>
            <a:custGeom>
              <a:avLst/>
              <a:gdLst>
                <a:gd name="connsiteX0" fmla="*/ 23457 w 46912"/>
                <a:gd name="connsiteY0" fmla="*/ 0 h 46913"/>
                <a:gd name="connsiteX1" fmla="*/ 0 w 46912"/>
                <a:gd name="connsiteY1" fmla="*/ 23456 h 46913"/>
                <a:gd name="connsiteX2" fmla="*/ 23457 w 46912"/>
                <a:gd name="connsiteY2" fmla="*/ 46913 h 46913"/>
                <a:gd name="connsiteX3" fmla="*/ 46913 w 46912"/>
                <a:gd name="connsiteY3" fmla="*/ 23456 h 46913"/>
                <a:gd name="connsiteX4" fmla="*/ 23457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7" y="0"/>
                  </a:moveTo>
                  <a:cubicBezTo>
                    <a:pt x="10480" y="0"/>
                    <a:pt x="0" y="10481"/>
                    <a:pt x="0" y="23456"/>
                  </a:cubicBezTo>
                  <a:cubicBezTo>
                    <a:pt x="0" y="36433"/>
                    <a:pt x="10480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03" name="Freeform: Shape 802">
              <a:extLst>
                <a:ext uri="{FF2B5EF4-FFF2-40B4-BE49-F238E27FC236}">
                  <a16:creationId xmlns:a16="http://schemas.microsoft.com/office/drawing/2014/main" id="{E9662E5B-8460-74C6-AF22-D27208BDE1B0}"/>
                </a:ext>
              </a:extLst>
            </p:cNvPr>
            <p:cNvSpPr/>
            <p:nvPr/>
          </p:nvSpPr>
          <p:spPr>
            <a:xfrm>
              <a:off x="4806851" y="1956483"/>
              <a:ext cx="46912" cy="46913"/>
            </a:xfrm>
            <a:custGeom>
              <a:avLst/>
              <a:gdLst>
                <a:gd name="connsiteX0" fmla="*/ 23457 w 46912"/>
                <a:gd name="connsiteY0" fmla="*/ 0 h 46913"/>
                <a:gd name="connsiteX1" fmla="*/ 0 w 46912"/>
                <a:gd name="connsiteY1" fmla="*/ 23456 h 46913"/>
                <a:gd name="connsiteX2" fmla="*/ 23457 w 46912"/>
                <a:gd name="connsiteY2" fmla="*/ 46913 h 46913"/>
                <a:gd name="connsiteX3" fmla="*/ 46913 w 46912"/>
                <a:gd name="connsiteY3" fmla="*/ 23456 h 46913"/>
                <a:gd name="connsiteX4" fmla="*/ 23457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7" y="0"/>
                  </a:moveTo>
                  <a:cubicBezTo>
                    <a:pt x="10480" y="0"/>
                    <a:pt x="0" y="10481"/>
                    <a:pt x="0" y="23456"/>
                  </a:cubicBezTo>
                  <a:cubicBezTo>
                    <a:pt x="0" y="36433"/>
                    <a:pt x="10480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04" name="Freeform: Shape 803">
              <a:extLst>
                <a:ext uri="{FF2B5EF4-FFF2-40B4-BE49-F238E27FC236}">
                  <a16:creationId xmlns:a16="http://schemas.microsoft.com/office/drawing/2014/main" id="{91381C43-DFDE-6638-45BF-AABCBFEDA3B9}"/>
                </a:ext>
              </a:extLst>
            </p:cNvPr>
            <p:cNvSpPr/>
            <p:nvPr/>
          </p:nvSpPr>
          <p:spPr>
            <a:xfrm>
              <a:off x="4869236" y="1956483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05" name="Freeform: Shape 804">
              <a:extLst>
                <a:ext uri="{FF2B5EF4-FFF2-40B4-BE49-F238E27FC236}">
                  <a16:creationId xmlns:a16="http://schemas.microsoft.com/office/drawing/2014/main" id="{D897C337-93EC-11E5-825F-158045C9E00E}"/>
                </a:ext>
              </a:extLst>
            </p:cNvPr>
            <p:cNvSpPr/>
            <p:nvPr/>
          </p:nvSpPr>
          <p:spPr>
            <a:xfrm>
              <a:off x="4931620" y="195648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06" name="Freeform: Shape 805">
              <a:extLst>
                <a:ext uri="{FF2B5EF4-FFF2-40B4-BE49-F238E27FC236}">
                  <a16:creationId xmlns:a16="http://schemas.microsoft.com/office/drawing/2014/main" id="{F6DDB0EE-C11C-E642-6EB2-722F6F2B1F37}"/>
                </a:ext>
              </a:extLst>
            </p:cNvPr>
            <p:cNvSpPr/>
            <p:nvPr/>
          </p:nvSpPr>
          <p:spPr>
            <a:xfrm>
              <a:off x="4994004" y="1956483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07" name="Freeform: Shape 806">
              <a:extLst>
                <a:ext uri="{FF2B5EF4-FFF2-40B4-BE49-F238E27FC236}">
                  <a16:creationId xmlns:a16="http://schemas.microsoft.com/office/drawing/2014/main" id="{04B3B5F8-010C-8C3F-1A7F-01C056ADBA75}"/>
                </a:ext>
              </a:extLst>
            </p:cNvPr>
            <p:cNvSpPr/>
            <p:nvPr/>
          </p:nvSpPr>
          <p:spPr>
            <a:xfrm>
              <a:off x="5056389" y="195648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08" name="Freeform: Shape 807">
              <a:extLst>
                <a:ext uri="{FF2B5EF4-FFF2-40B4-BE49-F238E27FC236}">
                  <a16:creationId xmlns:a16="http://schemas.microsoft.com/office/drawing/2014/main" id="{CE485615-27C9-5333-22FE-1E61D39F3187}"/>
                </a:ext>
              </a:extLst>
            </p:cNvPr>
            <p:cNvSpPr/>
            <p:nvPr/>
          </p:nvSpPr>
          <p:spPr>
            <a:xfrm>
              <a:off x="5118773" y="195648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09" name="Freeform: Shape 808">
              <a:extLst>
                <a:ext uri="{FF2B5EF4-FFF2-40B4-BE49-F238E27FC236}">
                  <a16:creationId xmlns:a16="http://schemas.microsoft.com/office/drawing/2014/main" id="{DEC8DC13-3700-848E-323B-9FEF2E1776F1}"/>
                </a:ext>
              </a:extLst>
            </p:cNvPr>
            <p:cNvSpPr/>
            <p:nvPr/>
          </p:nvSpPr>
          <p:spPr>
            <a:xfrm>
              <a:off x="5181157" y="1956483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10" name="Freeform: Shape 809">
              <a:extLst>
                <a:ext uri="{FF2B5EF4-FFF2-40B4-BE49-F238E27FC236}">
                  <a16:creationId xmlns:a16="http://schemas.microsoft.com/office/drawing/2014/main" id="{55CFA0B6-76CD-AD31-9CD0-1D388EAEB3A0}"/>
                </a:ext>
              </a:extLst>
            </p:cNvPr>
            <p:cNvSpPr/>
            <p:nvPr/>
          </p:nvSpPr>
          <p:spPr>
            <a:xfrm>
              <a:off x="5243542" y="1956483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11" name="Freeform: Shape 810">
              <a:extLst>
                <a:ext uri="{FF2B5EF4-FFF2-40B4-BE49-F238E27FC236}">
                  <a16:creationId xmlns:a16="http://schemas.microsoft.com/office/drawing/2014/main" id="{52EE6504-63B9-C951-CB88-33C0A8D747B3}"/>
                </a:ext>
              </a:extLst>
            </p:cNvPr>
            <p:cNvSpPr/>
            <p:nvPr/>
          </p:nvSpPr>
          <p:spPr>
            <a:xfrm>
              <a:off x="5305926" y="1956483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12" name="Freeform: Shape 811">
              <a:extLst>
                <a:ext uri="{FF2B5EF4-FFF2-40B4-BE49-F238E27FC236}">
                  <a16:creationId xmlns:a16="http://schemas.microsoft.com/office/drawing/2014/main" id="{C310EC29-7459-73F9-2B10-755EFDA4BDA5}"/>
                </a:ext>
              </a:extLst>
            </p:cNvPr>
            <p:cNvSpPr/>
            <p:nvPr/>
          </p:nvSpPr>
          <p:spPr>
            <a:xfrm>
              <a:off x="5368310" y="195648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13" name="Freeform: Shape 812">
              <a:extLst>
                <a:ext uri="{FF2B5EF4-FFF2-40B4-BE49-F238E27FC236}">
                  <a16:creationId xmlns:a16="http://schemas.microsoft.com/office/drawing/2014/main" id="{748C2761-77BF-2EDB-3D29-3167815AD977}"/>
                </a:ext>
              </a:extLst>
            </p:cNvPr>
            <p:cNvSpPr/>
            <p:nvPr/>
          </p:nvSpPr>
          <p:spPr>
            <a:xfrm>
              <a:off x="5493079" y="195648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14" name="Freeform: Shape 813">
              <a:extLst>
                <a:ext uri="{FF2B5EF4-FFF2-40B4-BE49-F238E27FC236}">
                  <a16:creationId xmlns:a16="http://schemas.microsoft.com/office/drawing/2014/main" id="{EEC751A4-C64A-0105-49EA-F46081D6E0DB}"/>
                </a:ext>
              </a:extLst>
            </p:cNvPr>
            <p:cNvSpPr/>
            <p:nvPr/>
          </p:nvSpPr>
          <p:spPr>
            <a:xfrm>
              <a:off x="5680399" y="195648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15" name="Freeform: Shape 814">
              <a:extLst>
                <a:ext uri="{FF2B5EF4-FFF2-40B4-BE49-F238E27FC236}">
                  <a16:creationId xmlns:a16="http://schemas.microsoft.com/office/drawing/2014/main" id="{28BB0BB6-BDCC-D92B-0D89-721C8ADE1182}"/>
                </a:ext>
              </a:extLst>
            </p:cNvPr>
            <p:cNvSpPr/>
            <p:nvPr/>
          </p:nvSpPr>
          <p:spPr>
            <a:xfrm>
              <a:off x="1000575" y="201886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6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16" name="Freeform: Shape 815">
              <a:extLst>
                <a:ext uri="{FF2B5EF4-FFF2-40B4-BE49-F238E27FC236}">
                  <a16:creationId xmlns:a16="http://schemas.microsoft.com/office/drawing/2014/main" id="{9202CF9F-D2CE-6345-53E4-DCD2DCF8E935}"/>
                </a:ext>
              </a:extLst>
            </p:cNvPr>
            <p:cNvSpPr/>
            <p:nvPr/>
          </p:nvSpPr>
          <p:spPr>
            <a:xfrm>
              <a:off x="1062959" y="201886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6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17" name="Freeform: Shape 816">
              <a:extLst>
                <a:ext uri="{FF2B5EF4-FFF2-40B4-BE49-F238E27FC236}">
                  <a16:creationId xmlns:a16="http://schemas.microsoft.com/office/drawing/2014/main" id="{5F063A9D-2175-1455-057D-AA7A3D563FD1}"/>
                </a:ext>
              </a:extLst>
            </p:cNvPr>
            <p:cNvSpPr/>
            <p:nvPr/>
          </p:nvSpPr>
          <p:spPr>
            <a:xfrm>
              <a:off x="1125343" y="201886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6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18" name="Freeform: Shape 817">
              <a:extLst>
                <a:ext uri="{FF2B5EF4-FFF2-40B4-BE49-F238E27FC236}">
                  <a16:creationId xmlns:a16="http://schemas.microsoft.com/office/drawing/2014/main" id="{D39A7EDB-2A37-FF53-35E3-107DDBD27888}"/>
                </a:ext>
              </a:extLst>
            </p:cNvPr>
            <p:cNvSpPr/>
            <p:nvPr/>
          </p:nvSpPr>
          <p:spPr>
            <a:xfrm>
              <a:off x="1187728" y="2018867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19" name="Freeform: Shape 818">
              <a:extLst>
                <a:ext uri="{FF2B5EF4-FFF2-40B4-BE49-F238E27FC236}">
                  <a16:creationId xmlns:a16="http://schemas.microsoft.com/office/drawing/2014/main" id="{4769283A-26AF-819D-3392-8529DB112F22}"/>
                </a:ext>
              </a:extLst>
            </p:cNvPr>
            <p:cNvSpPr/>
            <p:nvPr/>
          </p:nvSpPr>
          <p:spPr>
            <a:xfrm>
              <a:off x="1250112" y="201886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6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20" name="Freeform: Shape 819">
              <a:extLst>
                <a:ext uri="{FF2B5EF4-FFF2-40B4-BE49-F238E27FC236}">
                  <a16:creationId xmlns:a16="http://schemas.microsoft.com/office/drawing/2014/main" id="{2CACEFE1-1A63-7507-E201-4419BC2ECCA7}"/>
                </a:ext>
              </a:extLst>
            </p:cNvPr>
            <p:cNvSpPr/>
            <p:nvPr/>
          </p:nvSpPr>
          <p:spPr>
            <a:xfrm>
              <a:off x="1312496" y="2018867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21" name="Freeform: Shape 820">
              <a:extLst>
                <a:ext uri="{FF2B5EF4-FFF2-40B4-BE49-F238E27FC236}">
                  <a16:creationId xmlns:a16="http://schemas.microsoft.com/office/drawing/2014/main" id="{8A3DD011-A994-402F-2E11-E4EB172BAB9C}"/>
                </a:ext>
              </a:extLst>
            </p:cNvPr>
            <p:cNvSpPr/>
            <p:nvPr/>
          </p:nvSpPr>
          <p:spPr>
            <a:xfrm>
              <a:off x="1375047" y="201886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22" name="Freeform: Shape 821">
              <a:extLst>
                <a:ext uri="{FF2B5EF4-FFF2-40B4-BE49-F238E27FC236}">
                  <a16:creationId xmlns:a16="http://schemas.microsoft.com/office/drawing/2014/main" id="{E2140ECD-2089-1A53-85E6-AF20116C472A}"/>
                </a:ext>
              </a:extLst>
            </p:cNvPr>
            <p:cNvSpPr/>
            <p:nvPr/>
          </p:nvSpPr>
          <p:spPr>
            <a:xfrm>
              <a:off x="1437431" y="201886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23" name="Freeform: Shape 822">
              <a:extLst>
                <a:ext uri="{FF2B5EF4-FFF2-40B4-BE49-F238E27FC236}">
                  <a16:creationId xmlns:a16="http://schemas.microsoft.com/office/drawing/2014/main" id="{2EB6AA16-4CDA-043D-C05D-BB5FAF6F761B}"/>
                </a:ext>
              </a:extLst>
            </p:cNvPr>
            <p:cNvSpPr/>
            <p:nvPr/>
          </p:nvSpPr>
          <p:spPr>
            <a:xfrm>
              <a:off x="1499816" y="201886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24" name="Freeform: Shape 823">
              <a:extLst>
                <a:ext uri="{FF2B5EF4-FFF2-40B4-BE49-F238E27FC236}">
                  <a16:creationId xmlns:a16="http://schemas.microsoft.com/office/drawing/2014/main" id="{CD92193A-FB9E-EF69-DFB1-C2441ABD1970}"/>
                </a:ext>
              </a:extLst>
            </p:cNvPr>
            <p:cNvSpPr/>
            <p:nvPr/>
          </p:nvSpPr>
          <p:spPr>
            <a:xfrm>
              <a:off x="1562200" y="201886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25" name="Freeform: Shape 824">
              <a:extLst>
                <a:ext uri="{FF2B5EF4-FFF2-40B4-BE49-F238E27FC236}">
                  <a16:creationId xmlns:a16="http://schemas.microsoft.com/office/drawing/2014/main" id="{8C115A1C-CCE2-D96D-B427-75C0C298A385}"/>
                </a:ext>
              </a:extLst>
            </p:cNvPr>
            <p:cNvSpPr/>
            <p:nvPr/>
          </p:nvSpPr>
          <p:spPr>
            <a:xfrm>
              <a:off x="1624584" y="201886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26" name="Freeform: Shape 825">
              <a:extLst>
                <a:ext uri="{FF2B5EF4-FFF2-40B4-BE49-F238E27FC236}">
                  <a16:creationId xmlns:a16="http://schemas.microsoft.com/office/drawing/2014/main" id="{02E8839B-7D13-9DE6-2227-FFE98F7C1FD0}"/>
                </a:ext>
              </a:extLst>
            </p:cNvPr>
            <p:cNvSpPr/>
            <p:nvPr/>
          </p:nvSpPr>
          <p:spPr>
            <a:xfrm>
              <a:off x="1686969" y="201886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6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27" name="Freeform: Shape 826">
              <a:extLst>
                <a:ext uri="{FF2B5EF4-FFF2-40B4-BE49-F238E27FC236}">
                  <a16:creationId xmlns:a16="http://schemas.microsoft.com/office/drawing/2014/main" id="{592A2F66-DB7A-164D-46F7-51E514891448}"/>
                </a:ext>
              </a:extLst>
            </p:cNvPr>
            <p:cNvSpPr/>
            <p:nvPr/>
          </p:nvSpPr>
          <p:spPr>
            <a:xfrm>
              <a:off x="3059757" y="201886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28" name="Freeform: Shape 827">
              <a:extLst>
                <a:ext uri="{FF2B5EF4-FFF2-40B4-BE49-F238E27FC236}">
                  <a16:creationId xmlns:a16="http://schemas.microsoft.com/office/drawing/2014/main" id="{691E7B30-C6E5-6F4A-992D-630FA5DE182D}"/>
                </a:ext>
              </a:extLst>
            </p:cNvPr>
            <p:cNvSpPr/>
            <p:nvPr/>
          </p:nvSpPr>
          <p:spPr>
            <a:xfrm>
              <a:off x="3122141" y="201886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29" name="Freeform: Shape 828">
              <a:extLst>
                <a:ext uri="{FF2B5EF4-FFF2-40B4-BE49-F238E27FC236}">
                  <a16:creationId xmlns:a16="http://schemas.microsoft.com/office/drawing/2014/main" id="{84D8A2AE-6F76-2452-A9E1-39C0735A444D}"/>
                </a:ext>
              </a:extLst>
            </p:cNvPr>
            <p:cNvSpPr/>
            <p:nvPr/>
          </p:nvSpPr>
          <p:spPr>
            <a:xfrm>
              <a:off x="3184526" y="2018867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30" name="Freeform: Shape 829">
              <a:extLst>
                <a:ext uri="{FF2B5EF4-FFF2-40B4-BE49-F238E27FC236}">
                  <a16:creationId xmlns:a16="http://schemas.microsoft.com/office/drawing/2014/main" id="{79944B0C-5097-EC39-4B20-135CE468FFC5}"/>
                </a:ext>
              </a:extLst>
            </p:cNvPr>
            <p:cNvSpPr/>
            <p:nvPr/>
          </p:nvSpPr>
          <p:spPr>
            <a:xfrm>
              <a:off x="3246910" y="201886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31" name="Freeform: Shape 830">
              <a:extLst>
                <a:ext uri="{FF2B5EF4-FFF2-40B4-BE49-F238E27FC236}">
                  <a16:creationId xmlns:a16="http://schemas.microsoft.com/office/drawing/2014/main" id="{B6976CDE-47D1-11ED-5932-77B314BECCC9}"/>
                </a:ext>
              </a:extLst>
            </p:cNvPr>
            <p:cNvSpPr/>
            <p:nvPr/>
          </p:nvSpPr>
          <p:spPr>
            <a:xfrm>
              <a:off x="3309294" y="2018867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32" name="Freeform: Shape 831">
              <a:extLst>
                <a:ext uri="{FF2B5EF4-FFF2-40B4-BE49-F238E27FC236}">
                  <a16:creationId xmlns:a16="http://schemas.microsoft.com/office/drawing/2014/main" id="{DA32846B-F4A1-F0CB-BAEB-BCF678625544}"/>
                </a:ext>
              </a:extLst>
            </p:cNvPr>
            <p:cNvSpPr/>
            <p:nvPr/>
          </p:nvSpPr>
          <p:spPr>
            <a:xfrm>
              <a:off x="3371679" y="201886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33" name="Freeform: Shape 832">
              <a:extLst>
                <a:ext uri="{FF2B5EF4-FFF2-40B4-BE49-F238E27FC236}">
                  <a16:creationId xmlns:a16="http://schemas.microsoft.com/office/drawing/2014/main" id="{B4882C7C-8300-8B36-C403-2125578342AF}"/>
                </a:ext>
              </a:extLst>
            </p:cNvPr>
            <p:cNvSpPr/>
            <p:nvPr/>
          </p:nvSpPr>
          <p:spPr>
            <a:xfrm>
              <a:off x="3808369" y="2018867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34" name="Freeform: Shape 833">
              <a:extLst>
                <a:ext uri="{FF2B5EF4-FFF2-40B4-BE49-F238E27FC236}">
                  <a16:creationId xmlns:a16="http://schemas.microsoft.com/office/drawing/2014/main" id="{AB54766B-D923-C177-D3D5-A52C1B8D659A}"/>
                </a:ext>
              </a:extLst>
            </p:cNvPr>
            <p:cNvSpPr/>
            <p:nvPr/>
          </p:nvSpPr>
          <p:spPr>
            <a:xfrm>
              <a:off x="3870754" y="201886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35" name="Freeform: Shape 834">
              <a:extLst>
                <a:ext uri="{FF2B5EF4-FFF2-40B4-BE49-F238E27FC236}">
                  <a16:creationId xmlns:a16="http://schemas.microsoft.com/office/drawing/2014/main" id="{AD41B1B9-7C8C-7450-37C7-B0D07ADA76B7}"/>
                </a:ext>
              </a:extLst>
            </p:cNvPr>
            <p:cNvSpPr/>
            <p:nvPr/>
          </p:nvSpPr>
          <p:spPr>
            <a:xfrm>
              <a:off x="3933304" y="2018867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36" name="Freeform: Shape 835">
              <a:extLst>
                <a:ext uri="{FF2B5EF4-FFF2-40B4-BE49-F238E27FC236}">
                  <a16:creationId xmlns:a16="http://schemas.microsoft.com/office/drawing/2014/main" id="{8AC03564-8123-A51C-956D-5AE8AD599F65}"/>
                </a:ext>
              </a:extLst>
            </p:cNvPr>
            <p:cNvSpPr/>
            <p:nvPr/>
          </p:nvSpPr>
          <p:spPr>
            <a:xfrm>
              <a:off x="3995688" y="201886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37" name="Freeform: Shape 836">
              <a:extLst>
                <a:ext uri="{FF2B5EF4-FFF2-40B4-BE49-F238E27FC236}">
                  <a16:creationId xmlns:a16="http://schemas.microsoft.com/office/drawing/2014/main" id="{113BF4C5-2430-8336-AACE-B4B52A3328F0}"/>
                </a:ext>
              </a:extLst>
            </p:cNvPr>
            <p:cNvSpPr/>
            <p:nvPr/>
          </p:nvSpPr>
          <p:spPr>
            <a:xfrm>
              <a:off x="4058073" y="201886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38" name="Freeform: Shape 837">
              <a:extLst>
                <a:ext uri="{FF2B5EF4-FFF2-40B4-BE49-F238E27FC236}">
                  <a16:creationId xmlns:a16="http://schemas.microsoft.com/office/drawing/2014/main" id="{A1820A3F-1D6A-C3FE-4D56-F3801F71E907}"/>
                </a:ext>
              </a:extLst>
            </p:cNvPr>
            <p:cNvSpPr/>
            <p:nvPr/>
          </p:nvSpPr>
          <p:spPr>
            <a:xfrm>
              <a:off x="4120457" y="201886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39" name="Freeform: Shape 838">
              <a:extLst>
                <a:ext uri="{FF2B5EF4-FFF2-40B4-BE49-F238E27FC236}">
                  <a16:creationId xmlns:a16="http://schemas.microsoft.com/office/drawing/2014/main" id="{498C7D5E-C70A-01D6-70D9-53686625A2E8}"/>
                </a:ext>
              </a:extLst>
            </p:cNvPr>
            <p:cNvSpPr/>
            <p:nvPr/>
          </p:nvSpPr>
          <p:spPr>
            <a:xfrm>
              <a:off x="4182842" y="2018867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40" name="Freeform: Shape 839">
              <a:extLst>
                <a:ext uri="{FF2B5EF4-FFF2-40B4-BE49-F238E27FC236}">
                  <a16:creationId xmlns:a16="http://schemas.microsoft.com/office/drawing/2014/main" id="{8B386376-256B-6AAF-C125-CD0BB2E5F46F}"/>
                </a:ext>
              </a:extLst>
            </p:cNvPr>
            <p:cNvSpPr/>
            <p:nvPr/>
          </p:nvSpPr>
          <p:spPr>
            <a:xfrm>
              <a:off x="4245226" y="2018867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41" name="Freeform: Shape 840">
              <a:extLst>
                <a:ext uri="{FF2B5EF4-FFF2-40B4-BE49-F238E27FC236}">
                  <a16:creationId xmlns:a16="http://schemas.microsoft.com/office/drawing/2014/main" id="{DD6DC494-0B94-D8DD-B656-1A7F93D159EB}"/>
                </a:ext>
              </a:extLst>
            </p:cNvPr>
            <p:cNvSpPr/>
            <p:nvPr/>
          </p:nvSpPr>
          <p:spPr>
            <a:xfrm>
              <a:off x="4307610" y="201886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42" name="Freeform: Shape 841">
              <a:extLst>
                <a:ext uri="{FF2B5EF4-FFF2-40B4-BE49-F238E27FC236}">
                  <a16:creationId xmlns:a16="http://schemas.microsoft.com/office/drawing/2014/main" id="{9B623F50-E19B-B2EA-31D1-DB5136B02630}"/>
                </a:ext>
              </a:extLst>
            </p:cNvPr>
            <p:cNvSpPr/>
            <p:nvPr/>
          </p:nvSpPr>
          <p:spPr>
            <a:xfrm>
              <a:off x="4369995" y="201886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43" name="Freeform: Shape 842">
              <a:extLst>
                <a:ext uri="{FF2B5EF4-FFF2-40B4-BE49-F238E27FC236}">
                  <a16:creationId xmlns:a16="http://schemas.microsoft.com/office/drawing/2014/main" id="{2244654F-F3D5-76F5-5D13-CF50FE35E0B3}"/>
                </a:ext>
              </a:extLst>
            </p:cNvPr>
            <p:cNvSpPr/>
            <p:nvPr/>
          </p:nvSpPr>
          <p:spPr>
            <a:xfrm>
              <a:off x="4432379" y="201886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44" name="Freeform: Shape 843">
              <a:extLst>
                <a:ext uri="{FF2B5EF4-FFF2-40B4-BE49-F238E27FC236}">
                  <a16:creationId xmlns:a16="http://schemas.microsoft.com/office/drawing/2014/main" id="{DD5FA1A3-690D-8168-2612-E574DC2A9268}"/>
                </a:ext>
              </a:extLst>
            </p:cNvPr>
            <p:cNvSpPr/>
            <p:nvPr/>
          </p:nvSpPr>
          <p:spPr>
            <a:xfrm>
              <a:off x="4494763" y="201886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45" name="Freeform: Shape 844">
              <a:extLst>
                <a:ext uri="{FF2B5EF4-FFF2-40B4-BE49-F238E27FC236}">
                  <a16:creationId xmlns:a16="http://schemas.microsoft.com/office/drawing/2014/main" id="{43CA5144-45D7-900A-FFC1-BB9F557FC252}"/>
                </a:ext>
              </a:extLst>
            </p:cNvPr>
            <p:cNvSpPr/>
            <p:nvPr/>
          </p:nvSpPr>
          <p:spPr>
            <a:xfrm>
              <a:off x="4557148" y="201886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46" name="Freeform: Shape 845">
              <a:extLst>
                <a:ext uri="{FF2B5EF4-FFF2-40B4-BE49-F238E27FC236}">
                  <a16:creationId xmlns:a16="http://schemas.microsoft.com/office/drawing/2014/main" id="{A8D03F45-ECAC-56EC-AC2B-5D97693AD711}"/>
                </a:ext>
              </a:extLst>
            </p:cNvPr>
            <p:cNvSpPr/>
            <p:nvPr/>
          </p:nvSpPr>
          <p:spPr>
            <a:xfrm>
              <a:off x="4619532" y="201886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47" name="Freeform: Shape 846">
              <a:extLst>
                <a:ext uri="{FF2B5EF4-FFF2-40B4-BE49-F238E27FC236}">
                  <a16:creationId xmlns:a16="http://schemas.microsoft.com/office/drawing/2014/main" id="{3D91CD34-C016-A5D2-2B6E-DCA79E88F536}"/>
                </a:ext>
              </a:extLst>
            </p:cNvPr>
            <p:cNvSpPr/>
            <p:nvPr/>
          </p:nvSpPr>
          <p:spPr>
            <a:xfrm>
              <a:off x="4681916" y="201886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48" name="Freeform: Shape 847">
              <a:extLst>
                <a:ext uri="{FF2B5EF4-FFF2-40B4-BE49-F238E27FC236}">
                  <a16:creationId xmlns:a16="http://schemas.microsoft.com/office/drawing/2014/main" id="{72D97EBA-FA07-B565-8145-116F6AC8F8AF}"/>
                </a:ext>
              </a:extLst>
            </p:cNvPr>
            <p:cNvSpPr/>
            <p:nvPr/>
          </p:nvSpPr>
          <p:spPr>
            <a:xfrm>
              <a:off x="4744467" y="2018867"/>
              <a:ext cx="46912" cy="46913"/>
            </a:xfrm>
            <a:custGeom>
              <a:avLst/>
              <a:gdLst>
                <a:gd name="connsiteX0" fmla="*/ 23457 w 46912"/>
                <a:gd name="connsiteY0" fmla="*/ 0 h 46913"/>
                <a:gd name="connsiteX1" fmla="*/ 0 w 46912"/>
                <a:gd name="connsiteY1" fmla="*/ 23456 h 46913"/>
                <a:gd name="connsiteX2" fmla="*/ 23457 w 46912"/>
                <a:gd name="connsiteY2" fmla="*/ 46913 h 46913"/>
                <a:gd name="connsiteX3" fmla="*/ 46913 w 46912"/>
                <a:gd name="connsiteY3" fmla="*/ 23456 h 46913"/>
                <a:gd name="connsiteX4" fmla="*/ 23457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7" y="0"/>
                  </a:moveTo>
                  <a:cubicBezTo>
                    <a:pt x="10480" y="0"/>
                    <a:pt x="0" y="10481"/>
                    <a:pt x="0" y="23456"/>
                  </a:cubicBezTo>
                  <a:cubicBezTo>
                    <a:pt x="0" y="36433"/>
                    <a:pt x="10480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49" name="Freeform: Shape 848">
              <a:extLst>
                <a:ext uri="{FF2B5EF4-FFF2-40B4-BE49-F238E27FC236}">
                  <a16:creationId xmlns:a16="http://schemas.microsoft.com/office/drawing/2014/main" id="{917996FC-3B32-ABCA-76B1-1B530D12101D}"/>
                </a:ext>
              </a:extLst>
            </p:cNvPr>
            <p:cNvSpPr/>
            <p:nvPr/>
          </p:nvSpPr>
          <p:spPr>
            <a:xfrm>
              <a:off x="4806851" y="2018867"/>
              <a:ext cx="46912" cy="46913"/>
            </a:xfrm>
            <a:custGeom>
              <a:avLst/>
              <a:gdLst>
                <a:gd name="connsiteX0" fmla="*/ 23457 w 46912"/>
                <a:gd name="connsiteY0" fmla="*/ 0 h 46913"/>
                <a:gd name="connsiteX1" fmla="*/ 0 w 46912"/>
                <a:gd name="connsiteY1" fmla="*/ 23456 h 46913"/>
                <a:gd name="connsiteX2" fmla="*/ 23457 w 46912"/>
                <a:gd name="connsiteY2" fmla="*/ 46913 h 46913"/>
                <a:gd name="connsiteX3" fmla="*/ 46913 w 46912"/>
                <a:gd name="connsiteY3" fmla="*/ 23456 h 46913"/>
                <a:gd name="connsiteX4" fmla="*/ 23457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7" y="0"/>
                  </a:moveTo>
                  <a:cubicBezTo>
                    <a:pt x="10480" y="0"/>
                    <a:pt x="0" y="10481"/>
                    <a:pt x="0" y="23456"/>
                  </a:cubicBezTo>
                  <a:cubicBezTo>
                    <a:pt x="0" y="36433"/>
                    <a:pt x="10480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50" name="Freeform: Shape 849">
              <a:extLst>
                <a:ext uri="{FF2B5EF4-FFF2-40B4-BE49-F238E27FC236}">
                  <a16:creationId xmlns:a16="http://schemas.microsoft.com/office/drawing/2014/main" id="{738951D2-ECCA-2B8E-0306-A43B5FE06FE2}"/>
                </a:ext>
              </a:extLst>
            </p:cNvPr>
            <p:cNvSpPr/>
            <p:nvPr/>
          </p:nvSpPr>
          <p:spPr>
            <a:xfrm>
              <a:off x="4869236" y="2018867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51" name="Freeform: Shape 850">
              <a:extLst>
                <a:ext uri="{FF2B5EF4-FFF2-40B4-BE49-F238E27FC236}">
                  <a16:creationId xmlns:a16="http://schemas.microsoft.com/office/drawing/2014/main" id="{A68062EE-3E28-82A1-E95E-4631A644C21A}"/>
                </a:ext>
              </a:extLst>
            </p:cNvPr>
            <p:cNvSpPr/>
            <p:nvPr/>
          </p:nvSpPr>
          <p:spPr>
            <a:xfrm>
              <a:off x="4931620" y="201886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52" name="Freeform: Shape 851">
              <a:extLst>
                <a:ext uri="{FF2B5EF4-FFF2-40B4-BE49-F238E27FC236}">
                  <a16:creationId xmlns:a16="http://schemas.microsoft.com/office/drawing/2014/main" id="{6CFA61D6-BC24-FFC2-7EE4-CC538A7F8AA4}"/>
                </a:ext>
              </a:extLst>
            </p:cNvPr>
            <p:cNvSpPr/>
            <p:nvPr/>
          </p:nvSpPr>
          <p:spPr>
            <a:xfrm>
              <a:off x="4994004" y="2018867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53" name="Freeform: Shape 852">
              <a:extLst>
                <a:ext uri="{FF2B5EF4-FFF2-40B4-BE49-F238E27FC236}">
                  <a16:creationId xmlns:a16="http://schemas.microsoft.com/office/drawing/2014/main" id="{FD6B2F00-D6DC-D17E-5257-55F9EBD9BF36}"/>
                </a:ext>
              </a:extLst>
            </p:cNvPr>
            <p:cNvSpPr/>
            <p:nvPr/>
          </p:nvSpPr>
          <p:spPr>
            <a:xfrm>
              <a:off x="5056389" y="201886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54" name="Freeform: Shape 853">
              <a:extLst>
                <a:ext uri="{FF2B5EF4-FFF2-40B4-BE49-F238E27FC236}">
                  <a16:creationId xmlns:a16="http://schemas.microsoft.com/office/drawing/2014/main" id="{B371AEB3-DCD4-869E-5692-F4B8E6C1028B}"/>
                </a:ext>
              </a:extLst>
            </p:cNvPr>
            <p:cNvSpPr/>
            <p:nvPr/>
          </p:nvSpPr>
          <p:spPr>
            <a:xfrm>
              <a:off x="5118773" y="201886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55" name="Freeform: Shape 854">
              <a:extLst>
                <a:ext uri="{FF2B5EF4-FFF2-40B4-BE49-F238E27FC236}">
                  <a16:creationId xmlns:a16="http://schemas.microsoft.com/office/drawing/2014/main" id="{FE9B8DC0-5E54-B5C6-D7D4-4C329F0215B5}"/>
                </a:ext>
              </a:extLst>
            </p:cNvPr>
            <p:cNvSpPr/>
            <p:nvPr/>
          </p:nvSpPr>
          <p:spPr>
            <a:xfrm>
              <a:off x="5181157" y="2018867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56" name="Freeform: Shape 855">
              <a:extLst>
                <a:ext uri="{FF2B5EF4-FFF2-40B4-BE49-F238E27FC236}">
                  <a16:creationId xmlns:a16="http://schemas.microsoft.com/office/drawing/2014/main" id="{84BFACC2-C24B-DC9A-D011-0EAD3758468A}"/>
                </a:ext>
              </a:extLst>
            </p:cNvPr>
            <p:cNvSpPr/>
            <p:nvPr/>
          </p:nvSpPr>
          <p:spPr>
            <a:xfrm>
              <a:off x="5243542" y="2018867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57" name="Freeform: Shape 856">
              <a:extLst>
                <a:ext uri="{FF2B5EF4-FFF2-40B4-BE49-F238E27FC236}">
                  <a16:creationId xmlns:a16="http://schemas.microsoft.com/office/drawing/2014/main" id="{AC1177EB-DFA0-05C4-FF06-A033C8AFAA42}"/>
                </a:ext>
              </a:extLst>
            </p:cNvPr>
            <p:cNvSpPr/>
            <p:nvPr/>
          </p:nvSpPr>
          <p:spPr>
            <a:xfrm>
              <a:off x="5305926" y="2018867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58" name="Freeform: Shape 857">
              <a:extLst>
                <a:ext uri="{FF2B5EF4-FFF2-40B4-BE49-F238E27FC236}">
                  <a16:creationId xmlns:a16="http://schemas.microsoft.com/office/drawing/2014/main" id="{F84C8230-CF30-3F32-AC24-502090682139}"/>
                </a:ext>
              </a:extLst>
            </p:cNvPr>
            <p:cNvSpPr/>
            <p:nvPr/>
          </p:nvSpPr>
          <p:spPr>
            <a:xfrm>
              <a:off x="5368310" y="201886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59" name="Freeform: Shape 858">
              <a:extLst>
                <a:ext uri="{FF2B5EF4-FFF2-40B4-BE49-F238E27FC236}">
                  <a16:creationId xmlns:a16="http://schemas.microsoft.com/office/drawing/2014/main" id="{5543D1A4-BA12-47E0-4687-3BCB4AC5E208}"/>
                </a:ext>
              </a:extLst>
            </p:cNvPr>
            <p:cNvSpPr/>
            <p:nvPr/>
          </p:nvSpPr>
          <p:spPr>
            <a:xfrm>
              <a:off x="5555463" y="201886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60" name="Freeform: Shape 859">
              <a:extLst>
                <a:ext uri="{FF2B5EF4-FFF2-40B4-BE49-F238E27FC236}">
                  <a16:creationId xmlns:a16="http://schemas.microsoft.com/office/drawing/2014/main" id="{CA7C5E3B-7A5C-B888-D4E4-096C7D5F81E2}"/>
                </a:ext>
              </a:extLst>
            </p:cNvPr>
            <p:cNvSpPr/>
            <p:nvPr/>
          </p:nvSpPr>
          <p:spPr>
            <a:xfrm>
              <a:off x="5618014" y="201886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61" name="Freeform: Shape 860">
              <a:extLst>
                <a:ext uri="{FF2B5EF4-FFF2-40B4-BE49-F238E27FC236}">
                  <a16:creationId xmlns:a16="http://schemas.microsoft.com/office/drawing/2014/main" id="{96B7DE74-C08D-5F91-33D1-AFA558426230}"/>
                </a:ext>
              </a:extLst>
            </p:cNvPr>
            <p:cNvSpPr/>
            <p:nvPr/>
          </p:nvSpPr>
          <p:spPr>
            <a:xfrm>
              <a:off x="1000575" y="208125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6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62" name="Freeform: Shape 861">
              <a:extLst>
                <a:ext uri="{FF2B5EF4-FFF2-40B4-BE49-F238E27FC236}">
                  <a16:creationId xmlns:a16="http://schemas.microsoft.com/office/drawing/2014/main" id="{823DC59F-1428-0B21-6A54-8AF1501339FA}"/>
                </a:ext>
              </a:extLst>
            </p:cNvPr>
            <p:cNvSpPr/>
            <p:nvPr/>
          </p:nvSpPr>
          <p:spPr>
            <a:xfrm>
              <a:off x="1062959" y="208125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6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63" name="Freeform: Shape 862">
              <a:extLst>
                <a:ext uri="{FF2B5EF4-FFF2-40B4-BE49-F238E27FC236}">
                  <a16:creationId xmlns:a16="http://schemas.microsoft.com/office/drawing/2014/main" id="{CB3DA4D8-DE69-B4A4-4C42-F89F460F19E1}"/>
                </a:ext>
              </a:extLst>
            </p:cNvPr>
            <p:cNvSpPr/>
            <p:nvPr/>
          </p:nvSpPr>
          <p:spPr>
            <a:xfrm>
              <a:off x="1125343" y="208125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6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64" name="Freeform: Shape 863">
              <a:extLst>
                <a:ext uri="{FF2B5EF4-FFF2-40B4-BE49-F238E27FC236}">
                  <a16:creationId xmlns:a16="http://schemas.microsoft.com/office/drawing/2014/main" id="{3B2F4A44-447E-91B4-F297-19B6CFCB0F3A}"/>
                </a:ext>
              </a:extLst>
            </p:cNvPr>
            <p:cNvSpPr/>
            <p:nvPr/>
          </p:nvSpPr>
          <p:spPr>
            <a:xfrm>
              <a:off x="1187728" y="2081251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65" name="Freeform: Shape 864">
              <a:extLst>
                <a:ext uri="{FF2B5EF4-FFF2-40B4-BE49-F238E27FC236}">
                  <a16:creationId xmlns:a16="http://schemas.microsoft.com/office/drawing/2014/main" id="{1BCF2625-8162-FA69-E50B-21C00497B794}"/>
                </a:ext>
              </a:extLst>
            </p:cNvPr>
            <p:cNvSpPr/>
            <p:nvPr/>
          </p:nvSpPr>
          <p:spPr>
            <a:xfrm>
              <a:off x="1250112" y="208125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6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66" name="Freeform: Shape 865">
              <a:extLst>
                <a:ext uri="{FF2B5EF4-FFF2-40B4-BE49-F238E27FC236}">
                  <a16:creationId xmlns:a16="http://schemas.microsoft.com/office/drawing/2014/main" id="{93468552-E97A-52B1-58BA-59EC00097460}"/>
                </a:ext>
              </a:extLst>
            </p:cNvPr>
            <p:cNvSpPr/>
            <p:nvPr/>
          </p:nvSpPr>
          <p:spPr>
            <a:xfrm>
              <a:off x="1312496" y="2081251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67" name="Freeform: Shape 866">
              <a:extLst>
                <a:ext uri="{FF2B5EF4-FFF2-40B4-BE49-F238E27FC236}">
                  <a16:creationId xmlns:a16="http://schemas.microsoft.com/office/drawing/2014/main" id="{00779B4D-6EDB-664A-68AE-25F20754D041}"/>
                </a:ext>
              </a:extLst>
            </p:cNvPr>
            <p:cNvSpPr/>
            <p:nvPr/>
          </p:nvSpPr>
          <p:spPr>
            <a:xfrm>
              <a:off x="1375047" y="208125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68" name="Freeform: Shape 867">
              <a:extLst>
                <a:ext uri="{FF2B5EF4-FFF2-40B4-BE49-F238E27FC236}">
                  <a16:creationId xmlns:a16="http://schemas.microsoft.com/office/drawing/2014/main" id="{E7A631D6-70EB-145A-6DD4-1F7D556D5A35}"/>
                </a:ext>
              </a:extLst>
            </p:cNvPr>
            <p:cNvSpPr/>
            <p:nvPr/>
          </p:nvSpPr>
          <p:spPr>
            <a:xfrm>
              <a:off x="1437431" y="208125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69" name="Freeform: Shape 868">
              <a:extLst>
                <a:ext uri="{FF2B5EF4-FFF2-40B4-BE49-F238E27FC236}">
                  <a16:creationId xmlns:a16="http://schemas.microsoft.com/office/drawing/2014/main" id="{DBD2159C-6A6E-D394-5BEA-662478340226}"/>
                </a:ext>
              </a:extLst>
            </p:cNvPr>
            <p:cNvSpPr/>
            <p:nvPr/>
          </p:nvSpPr>
          <p:spPr>
            <a:xfrm>
              <a:off x="1499816" y="208125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70" name="Freeform: Shape 869">
              <a:extLst>
                <a:ext uri="{FF2B5EF4-FFF2-40B4-BE49-F238E27FC236}">
                  <a16:creationId xmlns:a16="http://schemas.microsoft.com/office/drawing/2014/main" id="{5F78C311-AA02-2334-DC43-BA347F0832AD}"/>
                </a:ext>
              </a:extLst>
            </p:cNvPr>
            <p:cNvSpPr/>
            <p:nvPr/>
          </p:nvSpPr>
          <p:spPr>
            <a:xfrm>
              <a:off x="1562200" y="208125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71" name="Freeform: Shape 870">
              <a:extLst>
                <a:ext uri="{FF2B5EF4-FFF2-40B4-BE49-F238E27FC236}">
                  <a16:creationId xmlns:a16="http://schemas.microsoft.com/office/drawing/2014/main" id="{F1A9E75E-51A4-B983-FAF2-9A01513CA55F}"/>
                </a:ext>
              </a:extLst>
            </p:cNvPr>
            <p:cNvSpPr/>
            <p:nvPr/>
          </p:nvSpPr>
          <p:spPr>
            <a:xfrm>
              <a:off x="1624584" y="208125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72" name="Freeform: Shape 871">
              <a:extLst>
                <a:ext uri="{FF2B5EF4-FFF2-40B4-BE49-F238E27FC236}">
                  <a16:creationId xmlns:a16="http://schemas.microsoft.com/office/drawing/2014/main" id="{529E99B3-FB59-6556-E212-17F1A630A7A7}"/>
                </a:ext>
              </a:extLst>
            </p:cNvPr>
            <p:cNvSpPr/>
            <p:nvPr/>
          </p:nvSpPr>
          <p:spPr>
            <a:xfrm>
              <a:off x="2997206" y="2081251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73" name="Freeform: Shape 872">
              <a:extLst>
                <a:ext uri="{FF2B5EF4-FFF2-40B4-BE49-F238E27FC236}">
                  <a16:creationId xmlns:a16="http://schemas.microsoft.com/office/drawing/2014/main" id="{6F0CA2DC-FA5A-83B7-A5DD-6C1859C43823}"/>
                </a:ext>
              </a:extLst>
            </p:cNvPr>
            <p:cNvSpPr/>
            <p:nvPr/>
          </p:nvSpPr>
          <p:spPr>
            <a:xfrm>
              <a:off x="3059757" y="208125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74" name="Freeform: Shape 873">
              <a:extLst>
                <a:ext uri="{FF2B5EF4-FFF2-40B4-BE49-F238E27FC236}">
                  <a16:creationId xmlns:a16="http://schemas.microsoft.com/office/drawing/2014/main" id="{B00BD157-B55B-1AF4-AE30-1CF52A881161}"/>
                </a:ext>
              </a:extLst>
            </p:cNvPr>
            <p:cNvSpPr/>
            <p:nvPr/>
          </p:nvSpPr>
          <p:spPr>
            <a:xfrm>
              <a:off x="3122141" y="208125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75" name="Freeform: Shape 874">
              <a:extLst>
                <a:ext uri="{FF2B5EF4-FFF2-40B4-BE49-F238E27FC236}">
                  <a16:creationId xmlns:a16="http://schemas.microsoft.com/office/drawing/2014/main" id="{FBFAB8F8-EF99-2D91-2799-70C0A30E119C}"/>
                </a:ext>
              </a:extLst>
            </p:cNvPr>
            <p:cNvSpPr/>
            <p:nvPr/>
          </p:nvSpPr>
          <p:spPr>
            <a:xfrm>
              <a:off x="3184526" y="2081251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76" name="Freeform: Shape 875">
              <a:extLst>
                <a:ext uri="{FF2B5EF4-FFF2-40B4-BE49-F238E27FC236}">
                  <a16:creationId xmlns:a16="http://schemas.microsoft.com/office/drawing/2014/main" id="{272AC7E0-4BFD-4D4B-F174-21B5EBD771F1}"/>
                </a:ext>
              </a:extLst>
            </p:cNvPr>
            <p:cNvSpPr/>
            <p:nvPr/>
          </p:nvSpPr>
          <p:spPr>
            <a:xfrm>
              <a:off x="3246910" y="208125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77" name="Freeform: Shape 876">
              <a:extLst>
                <a:ext uri="{FF2B5EF4-FFF2-40B4-BE49-F238E27FC236}">
                  <a16:creationId xmlns:a16="http://schemas.microsoft.com/office/drawing/2014/main" id="{32EDE411-C008-A3EF-D405-EFA277F86C76}"/>
                </a:ext>
              </a:extLst>
            </p:cNvPr>
            <p:cNvSpPr/>
            <p:nvPr/>
          </p:nvSpPr>
          <p:spPr>
            <a:xfrm>
              <a:off x="3309294" y="2081251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78" name="Freeform: Shape 877">
              <a:extLst>
                <a:ext uri="{FF2B5EF4-FFF2-40B4-BE49-F238E27FC236}">
                  <a16:creationId xmlns:a16="http://schemas.microsoft.com/office/drawing/2014/main" id="{769914F1-8779-1E27-E8F9-363079088142}"/>
                </a:ext>
              </a:extLst>
            </p:cNvPr>
            <p:cNvSpPr/>
            <p:nvPr/>
          </p:nvSpPr>
          <p:spPr>
            <a:xfrm>
              <a:off x="3371679" y="208125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79" name="Freeform: Shape 878">
              <a:extLst>
                <a:ext uri="{FF2B5EF4-FFF2-40B4-BE49-F238E27FC236}">
                  <a16:creationId xmlns:a16="http://schemas.microsoft.com/office/drawing/2014/main" id="{914C375A-FD0E-1B03-CE25-AE98F3E0EE01}"/>
                </a:ext>
              </a:extLst>
            </p:cNvPr>
            <p:cNvSpPr/>
            <p:nvPr/>
          </p:nvSpPr>
          <p:spPr>
            <a:xfrm>
              <a:off x="3434063" y="208125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80" name="Freeform: Shape 879">
              <a:extLst>
                <a:ext uri="{FF2B5EF4-FFF2-40B4-BE49-F238E27FC236}">
                  <a16:creationId xmlns:a16="http://schemas.microsoft.com/office/drawing/2014/main" id="{21CCDCEF-58F0-8278-9375-ABDC0A5A4E61}"/>
                </a:ext>
              </a:extLst>
            </p:cNvPr>
            <p:cNvSpPr/>
            <p:nvPr/>
          </p:nvSpPr>
          <p:spPr>
            <a:xfrm>
              <a:off x="3496447" y="208125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81" name="Freeform: Shape 880">
              <a:extLst>
                <a:ext uri="{FF2B5EF4-FFF2-40B4-BE49-F238E27FC236}">
                  <a16:creationId xmlns:a16="http://schemas.microsoft.com/office/drawing/2014/main" id="{5B521113-703E-3FE1-A09A-6B74DA3CC9E6}"/>
                </a:ext>
              </a:extLst>
            </p:cNvPr>
            <p:cNvSpPr/>
            <p:nvPr/>
          </p:nvSpPr>
          <p:spPr>
            <a:xfrm>
              <a:off x="3558832" y="208125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82" name="Freeform: Shape 881">
              <a:extLst>
                <a:ext uri="{FF2B5EF4-FFF2-40B4-BE49-F238E27FC236}">
                  <a16:creationId xmlns:a16="http://schemas.microsoft.com/office/drawing/2014/main" id="{C4F73BEA-90B5-0F62-09F4-14F85617A0B8}"/>
                </a:ext>
              </a:extLst>
            </p:cNvPr>
            <p:cNvSpPr/>
            <p:nvPr/>
          </p:nvSpPr>
          <p:spPr>
            <a:xfrm>
              <a:off x="3621216" y="208125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83" name="Freeform: Shape 882">
              <a:extLst>
                <a:ext uri="{FF2B5EF4-FFF2-40B4-BE49-F238E27FC236}">
                  <a16:creationId xmlns:a16="http://schemas.microsoft.com/office/drawing/2014/main" id="{766283F5-9454-E58C-F84D-DE80B0B0A97A}"/>
                </a:ext>
              </a:extLst>
            </p:cNvPr>
            <p:cNvSpPr/>
            <p:nvPr/>
          </p:nvSpPr>
          <p:spPr>
            <a:xfrm>
              <a:off x="3683600" y="208125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84" name="Freeform: Shape 883">
              <a:extLst>
                <a:ext uri="{FF2B5EF4-FFF2-40B4-BE49-F238E27FC236}">
                  <a16:creationId xmlns:a16="http://schemas.microsoft.com/office/drawing/2014/main" id="{A956937C-63FC-6C24-E9AE-63DA339A3FDE}"/>
                </a:ext>
              </a:extLst>
            </p:cNvPr>
            <p:cNvSpPr/>
            <p:nvPr/>
          </p:nvSpPr>
          <p:spPr>
            <a:xfrm>
              <a:off x="3745985" y="208125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85" name="Freeform: Shape 884">
              <a:extLst>
                <a:ext uri="{FF2B5EF4-FFF2-40B4-BE49-F238E27FC236}">
                  <a16:creationId xmlns:a16="http://schemas.microsoft.com/office/drawing/2014/main" id="{639348DA-E57C-2141-9B27-3490FF7BBDE4}"/>
                </a:ext>
              </a:extLst>
            </p:cNvPr>
            <p:cNvSpPr/>
            <p:nvPr/>
          </p:nvSpPr>
          <p:spPr>
            <a:xfrm>
              <a:off x="3808369" y="2081251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86" name="Freeform: Shape 885">
              <a:extLst>
                <a:ext uri="{FF2B5EF4-FFF2-40B4-BE49-F238E27FC236}">
                  <a16:creationId xmlns:a16="http://schemas.microsoft.com/office/drawing/2014/main" id="{1BF3AECB-07A9-DD68-B8AF-2C2E442C1949}"/>
                </a:ext>
              </a:extLst>
            </p:cNvPr>
            <p:cNvSpPr/>
            <p:nvPr/>
          </p:nvSpPr>
          <p:spPr>
            <a:xfrm>
              <a:off x="3870754" y="208125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87" name="Freeform: Shape 886">
              <a:extLst>
                <a:ext uri="{FF2B5EF4-FFF2-40B4-BE49-F238E27FC236}">
                  <a16:creationId xmlns:a16="http://schemas.microsoft.com/office/drawing/2014/main" id="{1137D449-874C-1906-20E2-34DF45A3BDF4}"/>
                </a:ext>
              </a:extLst>
            </p:cNvPr>
            <p:cNvSpPr/>
            <p:nvPr/>
          </p:nvSpPr>
          <p:spPr>
            <a:xfrm>
              <a:off x="3933304" y="2081251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88" name="Freeform: Shape 887">
              <a:extLst>
                <a:ext uri="{FF2B5EF4-FFF2-40B4-BE49-F238E27FC236}">
                  <a16:creationId xmlns:a16="http://schemas.microsoft.com/office/drawing/2014/main" id="{1F0E9022-E3EF-8431-20C7-9BBA29C8A29F}"/>
                </a:ext>
              </a:extLst>
            </p:cNvPr>
            <p:cNvSpPr/>
            <p:nvPr/>
          </p:nvSpPr>
          <p:spPr>
            <a:xfrm>
              <a:off x="3995688" y="208125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89" name="Freeform: Shape 888">
              <a:extLst>
                <a:ext uri="{FF2B5EF4-FFF2-40B4-BE49-F238E27FC236}">
                  <a16:creationId xmlns:a16="http://schemas.microsoft.com/office/drawing/2014/main" id="{80094ED8-5105-C156-0250-B35273F02C42}"/>
                </a:ext>
              </a:extLst>
            </p:cNvPr>
            <p:cNvSpPr/>
            <p:nvPr/>
          </p:nvSpPr>
          <p:spPr>
            <a:xfrm>
              <a:off x="4058073" y="208125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90" name="Freeform: Shape 889">
              <a:extLst>
                <a:ext uri="{FF2B5EF4-FFF2-40B4-BE49-F238E27FC236}">
                  <a16:creationId xmlns:a16="http://schemas.microsoft.com/office/drawing/2014/main" id="{C962BF14-D5ED-579C-D705-F29BDB39BBB7}"/>
                </a:ext>
              </a:extLst>
            </p:cNvPr>
            <p:cNvSpPr/>
            <p:nvPr/>
          </p:nvSpPr>
          <p:spPr>
            <a:xfrm>
              <a:off x="4120457" y="208125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91" name="Freeform: Shape 890">
              <a:extLst>
                <a:ext uri="{FF2B5EF4-FFF2-40B4-BE49-F238E27FC236}">
                  <a16:creationId xmlns:a16="http://schemas.microsoft.com/office/drawing/2014/main" id="{9DC6BAA6-1672-AE24-F4CB-E0DB919798E9}"/>
                </a:ext>
              </a:extLst>
            </p:cNvPr>
            <p:cNvSpPr/>
            <p:nvPr/>
          </p:nvSpPr>
          <p:spPr>
            <a:xfrm>
              <a:off x="4182842" y="2081251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92" name="Freeform: Shape 891">
              <a:extLst>
                <a:ext uri="{FF2B5EF4-FFF2-40B4-BE49-F238E27FC236}">
                  <a16:creationId xmlns:a16="http://schemas.microsoft.com/office/drawing/2014/main" id="{C8A7DE1A-7584-5BCB-7610-2EE1DAFEBED0}"/>
                </a:ext>
              </a:extLst>
            </p:cNvPr>
            <p:cNvSpPr/>
            <p:nvPr/>
          </p:nvSpPr>
          <p:spPr>
            <a:xfrm>
              <a:off x="4245226" y="2081251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93" name="Freeform: Shape 892">
              <a:extLst>
                <a:ext uri="{FF2B5EF4-FFF2-40B4-BE49-F238E27FC236}">
                  <a16:creationId xmlns:a16="http://schemas.microsoft.com/office/drawing/2014/main" id="{EF0F6A0D-A02A-BCC9-0FCB-2A0339887AD1}"/>
                </a:ext>
              </a:extLst>
            </p:cNvPr>
            <p:cNvSpPr/>
            <p:nvPr/>
          </p:nvSpPr>
          <p:spPr>
            <a:xfrm>
              <a:off x="4307610" y="208125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94" name="Freeform: Shape 893">
              <a:extLst>
                <a:ext uri="{FF2B5EF4-FFF2-40B4-BE49-F238E27FC236}">
                  <a16:creationId xmlns:a16="http://schemas.microsoft.com/office/drawing/2014/main" id="{5A9DE8B7-1DEF-7479-93AB-E9D9D3DFEC6C}"/>
                </a:ext>
              </a:extLst>
            </p:cNvPr>
            <p:cNvSpPr/>
            <p:nvPr/>
          </p:nvSpPr>
          <p:spPr>
            <a:xfrm>
              <a:off x="4369995" y="208125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95" name="Freeform: Shape 894">
              <a:extLst>
                <a:ext uri="{FF2B5EF4-FFF2-40B4-BE49-F238E27FC236}">
                  <a16:creationId xmlns:a16="http://schemas.microsoft.com/office/drawing/2014/main" id="{ACAB5171-29CC-DF45-6F64-48CD4EC587B0}"/>
                </a:ext>
              </a:extLst>
            </p:cNvPr>
            <p:cNvSpPr/>
            <p:nvPr/>
          </p:nvSpPr>
          <p:spPr>
            <a:xfrm>
              <a:off x="4432379" y="208125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96" name="Freeform: Shape 895">
              <a:extLst>
                <a:ext uri="{FF2B5EF4-FFF2-40B4-BE49-F238E27FC236}">
                  <a16:creationId xmlns:a16="http://schemas.microsoft.com/office/drawing/2014/main" id="{7480BD39-843E-C859-0375-2FFEEAB32AD8}"/>
                </a:ext>
              </a:extLst>
            </p:cNvPr>
            <p:cNvSpPr/>
            <p:nvPr/>
          </p:nvSpPr>
          <p:spPr>
            <a:xfrm>
              <a:off x="4494763" y="208125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97" name="Freeform: Shape 896">
              <a:extLst>
                <a:ext uri="{FF2B5EF4-FFF2-40B4-BE49-F238E27FC236}">
                  <a16:creationId xmlns:a16="http://schemas.microsoft.com/office/drawing/2014/main" id="{D2F5BC36-F919-3DD4-5A6F-3C9CB80360F4}"/>
                </a:ext>
              </a:extLst>
            </p:cNvPr>
            <p:cNvSpPr/>
            <p:nvPr/>
          </p:nvSpPr>
          <p:spPr>
            <a:xfrm>
              <a:off x="4557148" y="208125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98" name="Freeform: Shape 897">
              <a:extLst>
                <a:ext uri="{FF2B5EF4-FFF2-40B4-BE49-F238E27FC236}">
                  <a16:creationId xmlns:a16="http://schemas.microsoft.com/office/drawing/2014/main" id="{EFA59C57-3E4A-59FF-0972-3DFFAB350D03}"/>
                </a:ext>
              </a:extLst>
            </p:cNvPr>
            <p:cNvSpPr/>
            <p:nvPr/>
          </p:nvSpPr>
          <p:spPr>
            <a:xfrm>
              <a:off x="4619532" y="208125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899" name="Freeform: Shape 898">
              <a:extLst>
                <a:ext uri="{FF2B5EF4-FFF2-40B4-BE49-F238E27FC236}">
                  <a16:creationId xmlns:a16="http://schemas.microsoft.com/office/drawing/2014/main" id="{76D7BE71-E67C-AB33-6130-C9EA8F503ADF}"/>
                </a:ext>
              </a:extLst>
            </p:cNvPr>
            <p:cNvSpPr/>
            <p:nvPr/>
          </p:nvSpPr>
          <p:spPr>
            <a:xfrm>
              <a:off x="4681916" y="208125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00" name="Freeform: Shape 899">
              <a:extLst>
                <a:ext uri="{FF2B5EF4-FFF2-40B4-BE49-F238E27FC236}">
                  <a16:creationId xmlns:a16="http://schemas.microsoft.com/office/drawing/2014/main" id="{39941223-3CFC-A99A-1B76-1E8E980E2F9C}"/>
                </a:ext>
              </a:extLst>
            </p:cNvPr>
            <p:cNvSpPr/>
            <p:nvPr/>
          </p:nvSpPr>
          <p:spPr>
            <a:xfrm>
              <a:off x="4744467" y="2081251"/>
              <a:ext cx="46912" cy="46913"/>
            </a:xfrm>
            <a:custGeom>
              <a:avLst/>
              <a:gdLst>
                <a:gd name="connsiteX0" fmla="*/ 23457 w 46912"/>
                <a:gd name="connsiteY0" fmla="*/ 0 h 46913"/>
                <a:gd name="connsiteX1" fmla="*/ 0 w 46912"/>
                <a:gd name="connsiteY1" fmla="*/ 23456 h 46913"/>
                <a:gd name="connsiteX2" fmla="*/ 23457 w 46912"/>
                <a:gd name="connsiteY2" fmla="*/ 46913 h 46913"/>
                <a:gd name="connsiteX3" fmla="*/ 46913 w 46912"/>
                <a:gd name="connsiteY3" fmla="*/ 23456 h 46913"/>
                <a:gd name="connsiteX4" fmla="*/ 23457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7" y="0"/>
                  </a:moveTo>
                  <a:cubicBezTo>
                    <a:pt x="10480" y="0"/>
                    <a:pt x="0" y="10481"/>
                    <a:pt x="0" y="23456"/>
                  </a:cubicBezTo>
                  <a:cubicBezTo>
                    <a:pt x="0" y="36433"/>
                    <a:pt x="10480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01" name="Freeform: Shape 900">
              <a:extLst>
                <a:ext uri="{FF2B5EF4-FFF2-40B4-BE49-F238E27FC236}">
                  <a16:creationId xmlns:a16="http://schemas.microsoft.com/office/drawing/2014/main" id="{415C127E-8EBD-E5A0-1050-D2F9852B2A76}"/>
                </a:ext>
              </a:extLst>
            </p:cNvPr>
            <p:cNvSpPr/>
            <p:nvPr/>
          </p:nvSpPr>
          <p:spPr>
            <a:xfrm>
              <a:off x="4806851" y="2081251"/>
              <a:ext cx="46912" cy="46913"/>
            </a:xfrm>
            <a:custGeom>
              <a:avLst/>
              <a:gdLst>
                <a:gd name="connsiteX0" fmla="*/ 23457 w 46912"/>
                <a:gd name="connsiteY0" fmla="*/ 0 h 46913"/>
                <a:gd name="connsiteX1" fmla="*/ 0 w 46912"/>
                <a:gd name="connsiteY1" fmla="*/ 23456 h 46913"/>
                <a:gd name="connsiteX2" fmla="*/ 23457 w 46912"/>
                <a:gd name="connsiteY2" fmla="*/ 46913 h 46913"/>
                <a:gd name="connsiteX3" fmla="*/ 46913 w 46912"/>
                <a:gd name="connsiteY3" fmla="*/ 23456 h 46913"/>
                <a:gd name="connsiteX4" fmla="*/ 23457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7" y="0"/>
                  </a:moveTo>
                  <a:cubicBezTo>
                    <a:pt x="10480" y="0"/>
                    <a:pt x="0" y="10481"/>
                    <a:pt x="0" y="23456"/>
                  </a:cubicBezTo>
                  <a:cubicBezTo>
                    <a:pt x="0" y="36433"/>
                    <a:pt x="10480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02" name="Freeform: Shape 901">
              <a:extLst>
                <a:ext uri="{FF2B5EF4-FFF2-40B4-BE49-F238E27FC236}">
                  <a16:creationId xmlns:a16="http://schemas.microsoft.com/office/drawing/2014/main" id="{A18ACA89-AB47-DF36-D50E-2E11713B2DF7}"/>
                </a:ext>
              </a:extLst>
            </p:cNvPr>
            <p:cNvSpPr/>
            <p:nvPr/>
          </p:nvSpPr>
          <p:spPr>
            <a:xfrm>
              <a:off x="4869236" y="2081251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03" name="Freeform: Shape 902">
              <a:extLst>
                <a:ext uri="{FF2B5EF4-FFF2-40B4-BE49-F238E27FC236}">
                  <a16:creationId xmlns:a16="http://schemas.microsoft.com/office/drawing/2014/main" id="{2FF2D0F9-CA79-21B5-4248-518DD9E7F2B6}"/>
                </a:ext>
              </a:extLst>
            </p:cNvPr>
            <p:cNvSpPr/>
            <p:nvPr/>
          </p:nvSpPr>
          <p:spPr>
            <a:xfrm>
              <a:off x="4931620" y="208125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04" name="Freeform: Shape 903">
              <a:extLst>
                <a:ext uri="{FF2B5EF4-FFF2-40B4-BE49-F238E27FC236}">
                  <a16:creationId xmlns:a16="http://schemas.microsoft.com/office/drawing/2014/main" id="{23C9ABEF-66EE-62D5-3D32-52A045FB275B}"/>
                </a:ext>
              </a:extLst>
            </p:cNvPr>
            <p:cNvSpPr/>
            <p:nvPr/>
          </p:nvSpPr>
          <p:spPr>
            <a:xfrm>
              <a:off x="4994004" y="2081251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05" name="Freeform: Shape 904">
              <a:extLst>
                <a:ext uri="{FF2B5EF4-FFF2-40B4-BE49-F238E27FC236}">
                  <a16:creationId xmlns:a16="http://schemas.microsoft.com/office/drawing/2014/main" id="{D6A99659-D00C-BDA5-3CC1-2858554AF56F}"/>
                </a:ext>
              </a:extLst>
            </p:cNvPr>
            <p:cNvSpPr/>
            <p:nvPr/>
          </p:nvSpPr>
          <p:spPr>
            <a:xfrm>
              <a:off x="5056389" y="208125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06" name="Freeform: Shape 905">
              <a:extLst>
                <a:ext uri="{FF2B5EF4-FFF2-40B4-BE49-F238E27FC236}">
                  <a16:creationId xmlns:a16="http://schemas.microsoft.com/office/drawing/2014/main" id="{124986C9-1B1F-9C2D-F03B-7610772E3C1A}"/>
                </a:ext>
              </a:extLst>
            </p:cNvPr>
            <p:cNvSpPr/>
            <p:nvPr/>
          </p:nvSpPr>
          <p:spPr>
            <a:xfrm>
              <a:off x="5118773" y="208125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07" name="Freeform: Shape 906">
              <a:extLst>
                <a:ext uri="{FF2B5EF4-FFF2-40B4-BE49-F238E27FC236}">
                  <a16:creationId xmlns:a16="http://schemas.microsoft.com/office/drawing/2014/main" id="{129C9473-F06C-AE19-22F5-E79957DD032C}"/>
                </a:ext>
              </a:extLst>
            </p:cNvPr>
            <p:cNvSpPr/>
            <p:nvPr/>
          </p:nvSpPr>
          <p:spPr>
            <a:xfrm>
              <a:off x="5181157" y="2081251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08" name="Freeform: Shape 907">
              <a:extLst>
                <a:ext uri="{FF2B5EF4-FFF2-40B4-BE49-F238E27FC236}">
                  <a16:creationId xmlns:a16="http://schemas.microsoft.com/office/drawing/2014/main" id="{256C5BB4-F74F-8A1C-DEF6-AE42E97ACF73}"/>
                </a:ext>
              </a:extLst>
            </p:cNvPr>
            <p:cNvSpPr/>
            <p:nvPr/>
          </p:nvSpPr>
          <p:spPr>
            <a:xfrm>
              <a:off x="5243542" y="2081251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09" name="Freeform: Shape 908">
              <a:extLst>
                <a:ext uri="{FF2B5EF4-FFF2-40B4-BE49-F238E27FC236}">
                  <a16:creationId xmlns:a16="http://schemas.microsoft.com/office/drawing/2014/main" id="{8FD9CD5A-EB89-8089-4D77-1F620B1ABB6E}"/>
                </a:ext>
              </a:extLst>
            </p:cNvPr>
            <p:cNvSpPr/>
            <p:nvPr/>
          </p:nvSpPr>
          <p:spPr>
            <a:xfrm>
              <a:off x="5305926" y="2081251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10" name="Freeform: Shape 909">
              <a:extLst>
                <a:ext uri="{FF2B5EF4-FFF2-40B4-BE49-F238E27FC236}">
                  <a16:creationId xmlns:a16="http://schemas.microsoft.com/office/drawing/2014/main" id="{3A303849-3A62-F897-DE35-749C2DEB677F}"/>
                </a:ext>
              </a:extLst>
            </p:cNvPr>
            <p:cNvSpPr/>
            <p:nvPr/>
          </p:nvSpPr>
          <p:spPr>
            <a:xfrm>
              <a:off x="5368310" y="208125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11" name="Freeform: Shape 910">
              <a:extLst>
                <a:ext uri="{FF2B5EF4-FFF2-40B4-BE49-F238E27FC236}">
                  <a16:creationId xmlns:a16="http://schemas.microsoft.com/office/drawing/2014/main" id="{003724A7-9527-7983-9999-2DED8A8A60E0}"/>
                </a:ext>
              </a:extLst>
            </p:cNvPr>
            <p:cNvSpPr/>
            <p:nvPr/>
          </p:nvSpPr>
          <p:spPr>
            <a:xfrm>
              <a:off x="5430695" y="208125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12" name="Freeform: Shape 911">
              <a:extLst>
                <a:ext uri="{FF2B5EF4-FFF2-40B4-BE49-F238E27FC236}">
                  <a16:creationId xmlns:a16="http://schemas.microsoft.com/office/drawing/2014/main" id="{472515DE-0909-A5D9-0BC7-CCA7CE3902C5}"/>
                </a:ext>
              </a:extLst>
            </p:cNvPr>
            <p:cNvSpPr/>
            <p:nvPr/>
          </p:nvSpPr>
          <p:spPr>
            <a:xfrm>
              <a:off x="1000575" y="214363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6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13" name="Freeform: Shape 912">
              <a:extLst>
                <a:ext uri="{FF2B5EF4-FFF2-40B4-BE49-F238E27FC236}">
                  <a16:creationId xmlns:a16="http://schemas.microsoft.com/office/drawing/2014/main" id="{2F490D30-054A-E28A-3178-ABD58E3661BB}"/>
                </a:ext>
              </a:extLst>
            </p:cNvPr>
            <p:cNvSpPr/>
            <p:nvPr/>
          </p:nvSpPr>
          <p:spPr>
            <a:xfrm>
              <a:off x="1062959" y="214363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6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14" name="Freeform: Shape 913">
              <a:extLst>
                <a:ext uri="{FF2B5EF4-FFF2-40B4-BE49-F238E27FC236}">
                  <a16:creationId xmlns:a16="http://schemas.microsoft.com/office/drawing/2014/main" id="{E2232751-AF56-FC81-B63F-F7AE72AD6B78}"/>
                </a:ext>
              </a:extLst>
            </p:cNvPr>
            <p:cNvSpPr/>
            <p:nvPr/>
          </p:nvSpPr>
          <p:spPr>
            <a:xfrm>
              <a:off x="1125343" y="214363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6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15" name="Freeform: Shape 914">
              <a:extLst>
                <a:ext uri="{FF2B5EF4-FFF2-40B4-BE49-F238E27FC236}">
                  <a16:creationId xmlns:a16="http://schemas.microsoft.com/office/drawing/2014/main" id="{0FCDA5FF-4591-6AE7-5874-E4CEE8094A5C}"/>
                </a:ext>
              </a:extLst>
            </p:cNvPr>
            <p:cNvSpPr/>
            <p:nvPr/>
          </p:nvSpPr>
          <p:spPr>
            <a:xfrm>
              <a:off x="1187728" y="2143636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16" name="Freeform: Shape 915">
              <a:extLst>
                <a:ext uri="{FF2B5EF4-FFF2-40B4-BE49-F238E27FC236}">
                  <a16:creationId xmlns:a16="http://schemas.microsoft.com/office/drawing/2014/main" id="{D66595A2-125F-C95C-4A2E-42E8C942D534}"/>
                </a:ext>
              </a:extLst>
            </p:cNvPr>
            <p:cNvSpPr/>
            <p:nvPr/>
          </p:nvSpPr>
          <p:spPr>
            <a:xfrm>
              <a:off x="1250112" y="214363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6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17" name="Freeform: Shape 916">
              <a:extLst>
                <a:ext uri="{FF2B5EF4-FFF2-40B4-BE49-F238E27FC236}">
                  <a16:creationId xmlns:a16="http://schemas.microsoft.com/office/drawing/2014/main" id="{6CDAD8EF-304D-0D0A-CD31-BD862B9968A6}"/>
                </a:ext>
              </a:extLst>
            </p:cNvPr>
            <p:cNvSpPr/>
            <p:nvPr/>
          </p:nvSpPr>
          <p:spPr>
            <a:xfrm>
              <a:off x="1312496" y="2143636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18" name="Freeform: Shape 917">
              <a:extLst>
                <a:ext uri="{FF2B5EF4-FFF2-40B4-BE49-F238E27FC236}">
                  <a16:creationId xmlns:a16="http://schemas.microsoft.com/office/drawing/2014/main" id="{7DD94D8E-4518-1561-332C-41BAA86BE528}"/>
                </a:ext>
              </a:extLst>
            </p:cNvPr>
            <p:cNvSpPr/>
            <p:nvPr/>
          </p:nvSpPr>
          <p:spPr>
            <a:xfrm>
              <a:off x="1624584" y="214363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747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19" name="Freeform: Shape 918">
              <a:extLst>
                <a:ext uri="{FF2B5EF4-FFF2-40B4-BE49-F238E27FC236}">
                  <a16:creationId xmlns:a16="http://schemas.microsoft.com/office/drawing/2014/main" id="{61E725ED-9080-DDAB-01C0-D1CFA1507E35}"/>
                </a:ext>
              </a:extLst>
            </p:cNvPr>
            <p:cNvSpPr/>
            <p:nvPr/>
          </p:nvSpPr>
          <p:spPr>
            <a:xfrm>
              <a:off x="2934822" y="2143636"/>
              <a:ext cx="46912" cy="46913"/>
            </a:xfrm>
            <a:custGeom>
              <a:avLst/>
              <a:gdLst>
                <a:gd name="connsiteX0" fmla="*/ 23456 w 46912"/>
                <a:gd name="connsiteY0" fmla="*/ 0 h 46913"/>
                <a:gd name="connsiteX1" fmla="*/ 0 w 46912"/>
                <a:gd name="connsiteY1" fmla="*/ 23456 h 46913"/>
                <a:gd name="connsiteX2" fmla="*/ 23456 w 46912"/>
                <a:gd name="connsiteY2" fmla="*/ 46913 h 46913"/>
                <a:gd name="connsiteX3" fmla="*/ 46913 w 46912"/>
                <a:gd name="connsiteY3" fmla="*/ 23456 h 46913"/>
                <a:gd name="connsiteX4" fmla="*/ 23456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6" y="0"/>
                  </a:moveTo>
                  <a:cubicBezTo>
                    <a:pt x="10480" y="0"/>
                    <a:pt x="0" y="10481"/>
                    <a:pt x="0" y="23456"/>
                  </a:cubicBezTo>
                  <a:cubicBezTo>
                    <a:pt x="0" y="36433"/>
                    <a:pt x="10480" y="46913"/>
                    <a:pt x="23456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20" name="Freeform: Shape 919">
              <a:extLst>
                <a:ext uri="{FF2B5EF4-FFF2-40B4-BE49-F238E27FC236}">
                  <a16:creationId xmlns:a16="http://schemas.microsoft.com/office/drawing/2014/main" id="{20BE858C-E5BB-C389-A5F6-6F546CF0ABF0}"/>
                </a:ext>
              </a:extLst>
            </p:cNvPr>
            <p:cNvSpPr/>
            <p:nvPr/>
          </p:nvSpPr>
          <p:spPr>
            <a:xfrm>
              <a:off x="2997206" y="2143636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21" name="Freeform: Shape 920">
              <a:extLst>
                <a:ext uri="{FF2B5EF4-FFF2-40B4-BE49-F238E27FC236}">
                  <a16:creationId xmlns:a16="http://schemas.microsoft.com/office/drawing/2014/main" id="{916106A1-48F4-576B-C71D-5700FBC33DD6}"/>
                </a:ext>
              </a:extLst>
            </p:cNvPr>
            <p:cNvSpPr/>
            <p:nvPr/>
          </p:nvSpPr>
          <p:spPr>
            <a:xfrm>
              <a:off x="3059757" y="214363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747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22" name="Freeform: Shape 921">
              <a:extLst>
                <a:ext uri="{FF2B5EF4-FFF2-40B4-BE49-F238E27FC236}">
                  <a16:creationId xmlns:a16="http://schemas.microsoft.com/office/drawing/2014/main" id="{948495BA-84D9-7E12-690C-55E56C7E79D5}"/>
                </a:ext>
              </a:extLst>
            </p:cNvPr>
            <p:cNvSpPr/>
            <p:nvPr/>
          </p:nvSpPr>
          <p:spPr>
            <a:xfrm>
              <a:off x="3122141" y="214363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747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23" name="Freeform: Shape 922">
              <a:extLst>
                <a:ext uri="{FF2B5EF4-FFF2-40B4-BE49-F238E27FC236}">
                  <a16:creationId xmlns:a16="http://schemas.microsoft.com/office/drawing/2014/main" id="{F8A2FE2F-1587-2746-13E4-82F611B0F89A}"/>
                </a:ext>
              </a:extLst>
            </p:cNvPr>
            <p:cNvSpPr/>
            <p:nvPr/>
          </p:nvSpPr>
          <p:spPr>
            <a:xfrm>
              <a:off x="3184526" y="2143636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24" name="Freeform: Shape 923">
              <a:extLst>
                <a:ext uri="{FF2B5EF4-FFF2-40B4-BE49-F238E27FC236}">
                  <a16:creationId xmlns:a16="http://schemas.microsoft.com/office/drawing/2014/main" id="{89DA7E8C-6C8D-6D84-550D-6ADAF0366158}"/>
                </a:ext>
              </a:extLst>
            </p:cNvPr>
            <p:cNvSpPr/>
            <p:nvPr/>
          </p:nvSpPr>
          <p:spPr>
            <a:xfrm>
              <a:off x="3246910" y="214363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747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25" name="Freeform: Shape 924">
              <a:extLst>
                <a:ext uri="{FF2B5EF4-FFF2-40B4-BE49-F238E27FC236}">
                  <a16:creationId xmlns:a16="http://schemas.microsoft.com/office/drawing/2014/main" id="{D03BD48A-89F7-7E01-08C6-E97955B8D090}"/>
                </a:ext>
              </a:extLst>
            </p:cNvPr>
            <p:cNvSpPr/>
            <p:nvPr/>
          </p:nvSpPr>
          <p:spPr>
            <a:xfrm>
              <a:off x="3309294" y="2143636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26" name="Freeform: Shape 925">
              <a:extLst>
                <a:ext uri="{FF2B5EF4-FFF2-40B4-BE49-F238E27FC236}">
                  <a16:creationId xmlns:a16="http://schemas.microsoft.com/office/drawing/2014/main" id="{EBE5A313-5267-1E38-C549-3C099C150042}"/>
                </a:ext>
              </a:extLst>
            </p:cNvPr>
            <p:cNvSpPr/>
            <p:nvPr/>
          </p:nvSpPr>
          <p:spPr>
            <a:xfrm>
              <a:off x="3371679" y="214363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27" name="Freeform: Shape 926">
              <a:extLst>
                <a:ext uri="{FF2B5EF4-FFF2-40B4-BE49-F238E27FC236}">
                  <a16:creationId xmlns:a16="http://schemas.microsoft.com/office/drawing/2014/main" id="{921DA4DD-5A4D-CC5F-162B-94A2F6C6FA58}"/>
                </a:ext>
              </a:extLst>
            </p:cNvPr>
            <p:cNvSpPr/>
            <p:nvPr/>
          </p:nvSpPr>
          <p:spPr>
            <a:xfrm>
              <a:off x="3434063" y="214363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28" name="Freeform: Shape 927">
              <a:extLst>
                <a:ext uri="{FF2B5EF4-FFF2-40B4-BE49-F238E27FC236}">
                  <a16:creationId xmlns:a16="http://schemas.microsoft.com/office/drawing/2014/main" id="{4BE904B6-8358-1401-8E57-79FEEDCD3788}"/>
                </a:ext>
              </a:extLst>
            </p:cNvPr>
            <p:cNvSpPr/>
            <p:nvPr/>
          </p:nvSpPr>
          <p:spPr>
            <a:xfrm>
              <a:off x="3496447" y="214363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29" name="Freeform: Shape 928">
              <a:extLst>
                <a:ext uri="{FF2B5EF4-FFF2-40B4-BE49-F238E27FC236}">
                  <a16:creationId xmlns:a16="http://schemas.microsoft.com/office/drawing/2014/main" id="{22CFB783-8AB3-F591-CA38-74E59424E43D}"/>
                </a:ext>
              </a:extLst>
            </p:cNvPr>
            <p:cNvSpPr/>
            <p:nvPr/>
          </p:nvSpPr>
          <p:spPr>
            <a:xfrm>
              <a:off x="3558832" y="214363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30" name="Freeform: Shape 929">
              <a:extLst>
                <a:ext uri="{FF2B5EF4-FFF2-40B4-BE49-F238E27FC236}">
                  <a16:creationId xmlns:a16="http://schemas.microsoft.com/office/drawing/2014/main" id="{EC04E3A3-913C-3533-7DF8-6DBC543F91F4}"/>
                </a:ext>
              </a:extLst>
            </p:cNvPr>
            <p:cNvSpPr/>
            <p:nvPr/>
          </p:nvSpPr>
          <p:spPr>
            <a:xfrm>
              <a:off x="3621216" y="214363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31" name="Freeform: Shape 930">
              <a:extLst>
                <a:ext uri="{FF2B5EF4-FFF2-40B4-BE49-F238E27FC236}">
                  <a16:creationId xmlns:a16="http://schemas.microsoft.com/office/drawing/2014/main" id="{3F94E25E-3434-5039-BB2B-6B883A3C54D7}"/>
                </a:ext>
              </a:extLst>
            </p:cNvPr>
            <p:cNvSpPr/>
            <p:nvPr/>
          </p:nvSpPr>
          <p:spPr>
            <a:xfrm>
              <a:off x="3683600" y="214363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32" name="Freeform: Shape 931">
              <a:extLst>
                <a:ext uri="{FF2B5EF4-FFF2-40B4-BE49-F238E27FC236}">
                  <a16:creationId xmlns:a16="http://schemas.microsoft.com/office/drawing/2014/main" id="{6F5985AF-D715-0C8A-4F4D-86A225ED9682}"/>
                </a:ext>
              </a:extLst>
            </p:cNvPr>
            <p:cNvSpPr/>
            <p:nvPr/>
          </p:nvSpPr>
          <p:spPr>
            <a:xfrm>
              <a:off x="3745985" y="214363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33" name="Freeform: Shape 932">
              <a:extLst>
                <a:ext uri="{FF2B5EF4-FFF2-40B4-BE49-F238E27FC236}">
                  <a16:creationId xmlns:a16="http://schemas.microsoft.com/office/drawing/2014/main" id="{18E2734B-F03F-CAA0-0390-360D2ECB85EA}"/>
                </a:ext>
              </a:extLst>
            </p:cNvPr>
            <p:cNvSpPr/>
            <p:nvPr/>
          </p:nvSpPr>
          <p:spPr>
            <a:xfrm>
              <a:off x="3870754" y="214363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34" name="Freeform: Shape 933">
              <a:extLst>
                <a:ext uri="{FF2B5EF4-FFF2-40B4-BE49-F238E27FC236}">
                  <a16:creationId xmlns:a16="http://schemas.microsoft.com/office/drawing/2014/main" id="{F44E4299-C73A-CFBF-4B39-6EB9B142B9FF}"/>
                </a:ext>
              </a:extLst>
            </p:cNvPr>
            <p:cNvSpPr/>
            <p:nvPr/>
          </p:nvSpPr>
          <p:spPr>
            <a:xfrm>
              <a:off x="3933304" y="2143636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35" name="Freeform: Shape 934">
              <a:extLst>
                <a:ext uri="{FF2B5EF4-FFF2-40B4-BE49-F238E27FC236}">
                  <a16:creationId xmlns:a16="http://schemas.microsoft.com/office/drawing/2014/main" id="{245BECF0-D5A3-FD44-5D67-65D4C7181362}"/>
                </a:ext>
              </a:extLst>
            </p:cNvPr>
            <p:cNvSpPr/>
            <p:nvPr/>
          </p:nvSpPr>
          <p:spPr>
            <a:xfrm>
              <a:off x="3995688" y="214363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747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36" name="Freeform: Shape 935">
              <a:extLst>
                <a:ext uri="{FF2B5EF4-FFF2-40B4-BE49-F238E27FC236}">
                  <a16:creationId xmlns:a16="http://schemas.microsoft.com/office/drawing/2014/main" id="{C5E70D9E-9CF3-5D94-DC55-7B305CDFE684}"/>
                </a:ext>
              </a:extLst>
            </p:cNvPr>
            <p:cNvSpPr/>
            <p:nvPr/>
          </p:nvSpPr>
          <p:spPr>
            <a:xfrm>
              <a:off x="4058073" y="214363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747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37" name="Freeform: Shape 936">
              <a:extLst>
                <a:ext uri="{FF2B5EF4-FFF2-40B4-BE49-F238E27FC236}">
                  <a16:creationId xmlns:a16="http://schemas.microsoft.com/office/drawing/2014/main" id="{5F419607-2207-9142-60D8-DD2FC2323021}"/>
                </a:ext>
              </a:extLst>
            </p:cNvPr>
            <p:cNvSpPr/>
            <p:nvPr/>
          </p:nvSpPr>
          <p:spPr>
            <a:xfrm>
              <a:off x="4245226" y="2143636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38" name="Freeform: Shape 937">
              <a:extLst>
                <a:ext uri="{FF2B5EF4-FFF2-40B4-BE49-F238E27FC236}">
                  <a16:creationId xmlns:a16="http://schemas.microsoft.com/office/drawing/2014/main" id="{642A50BF-5698-3B2D-EC71-4F9BFEE857B3}"/>
                </a:ext>
              </a:extLst>
            </p:cNvPr>
            <p:cNvSpPr/>
            <p:nvPr/>
          </p:nvSpPr>
          <p:spPr>
            <a:xfrm>
              <a:off x="4307610" y="214363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39" name="Freeform: Shape 938">
              <a:extLst>
                <a:ext uri="{FF2B5EF4-FFF2-40B4-BE49-F238E27FC236}">
                  <a16:creationId xmlns:a16="http://schemas.microsoft.com/office/drawing/2014/main" id="{986760B7-9D6F-E7C1-83BF-53D22E24868E}"/>
                </a:ext>
              </a:extLst>
            </p:cNvPr>
            <p:cNvSpPr/>
            <p:nvPr/>
          </p:nvSpPr>
          <p:spPr>
            <a:xfrm>
              <a:off x="4369995" y="214363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40" name="Freeform: Shape 939">
              <a:extLst>
                <a:ext uri="{FF2B5EF4-FFF2-40B4-BE49-F238E27FC236}">
                  <a16:creationId xmlns:a16="http://schemas.microsoft.com/office/drawing/2014/main" id="{E7CE9C68-D7D4-7807-A5AB-8865E1F070E7}"/>
                </a:ext>
              </a:extLst>
            </p:cNvPr>
            <p:cNvSpPr/>
            <p:nvPr/>
          </p:nvSpPr>
          <p:spPr>
            <a:xfrm>
              <a:off x="4432379" y="214363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41" name="Freeform: Shape 940">
              <a:extLst>
                <a:ext uri="{FF2B5EF4-FFF2-40B4-BE49-F238E27FC236}">
                  <a16:creationId xmlns:a16="http://schemas.microsoft.com/office/drawing/2014/main" id="{CADBDA3D-8BBA-5A40-BFCB-F8FB838E4ED8}"/>
                </a:ext>
              </a:extLst>
            </p:cNvPr>
            <p:cNvSpPr/>
            <p:nvPr/>
          </p:nvSpPr>
          <p:spPr>
            <a:xfrm>
              <a:off x="4494763" y="214363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42" name="Freeform: Shape 941">
              <a:extLst>
                <a:ext uri="{FF2B5EF4-FFF2-40B4-BE49-F238E27FC236}">
                  <a16:creationId xmlns:a16="http://schemas.microsoft.com/office/drawing/2014/main" id="{A293818A-8BDF-58CA-7242-A541607E8BD7}"/>
                </a:ext>
              </a:extLst>
            </p:cNvPr>
            <p:cNvSpPr/>
            <p:nvPr/>
          </p:nvSpPr>
          <p:spPr>
            <a:xfrm>
              <a:off x="4557148" y="214363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43" name="Freeform: Shape 942">
              <a:extLst>
                <a:ext uri="{FF2B5EF4-FFF2-40B4-BE49-F238E27FC236}">
                  <a16:creationId xmlns:a16="http://schemas.microsoft.com/office/drawing/2014/main" id="{600014F0-C0D0-A6F3-973A-A136510F7534}"/>
                </a:ext>
              </a:extLst>
            </p:cNvPr>
            <p:cNvSpPr/>
            <p:nvPr/>
          </p:nvSpPr>
          <p:spPr>
            <a:xfrm>
              <a:off x="4619532" y="214363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44" name="Freeform: Shape 943">
              <a:extLst>
                <a:ext uri="{FF2B5EF4-FFF2-40B4-BE49-F238E27FC236}">
                  <a16:creationId xmlns:a16="http://schemas.microsoft.com/office/drawing/2014/main" id="{62581A0F-A6FA-3494-9988-D83C09387862}"/>
                </a:ext>
              </a:extLst>
            </p:cNvPr>
            <p:cNvSpPr/>
            <p:nvPr/>
          </p:nvSpPr>
          <p:spPr>
            <a:xfrm>
              <a:off x="4681916" y="214363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45" name="Freeform: Shape 944">
              <a:extLst>
                <a:ext uri="{FF2B5EF4-FFF2-40B4-BE49-F238E27FC236}">
                  <a16:creationId xmlns:a16="http://schemas.microsoft.com/office/drawing/2014/main" id="{16801CAF-1745-35E2-E9FE-D38550E31AAB}"/>
                </a:ext>
              </a:extLst>
            </p:cNvPr>
            <p:cNvSpPr/>
            <p:nvPr/>
          </p:nvSpPr>
          <p:spPr>
            <a:xfrm>
              <a:off x="4744467" y="2143636"/>
              <a:ext cx="46912" cy="46913"/>
            </a:xfrm>
            <a:custGeom>
              <a:avLst/>
              <a:gdLst>
                <a:gd name="connsiteX0" fmla="*/ 23457 w 46912"/>
                <a:gd name="connsiteY0" fmla="*/ 0 h 46913"/>
                <a:gd name="connsiteX1" fmla="*/ 0 w 46912"/>
                <a:gd name="connsiteY1" fmla="*/ 23456 h 46913"/>
                <a:gd name="connsiteX2" fmla="*/ 23457 w 46912"/>
                <a:gd name="connsiteY2" fmla="*/ 46913 h 46913"/>
                <a:gd name="connsiteX3" fmla="*/ 46913 w 46912"/>
                <a:gd name="connsiteY3" fmla="*/ 23456 h 46913"/>
                <a:gd name="connsiteX4" fmla="*/ 23457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7" y="0"/>
                  </a:moveTo>
                  <a:cubicBezTo>
                    <a:pt x="10480" y="0"/>
                    <a:pt x="0" y="10481"/>
                    <a:pt x="0" y="23456"/>
                  </a:cubicBezTo>
                  <a:cubicBezTo>
                    <a:pt x="0" y="36433"/>
                    <a:pt x="10480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747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46" name="Freeform: Shape 945">
              <a:extLst>
                <a:ext uri="{FF2B5EF4-FFF2-40B4-BE49-F238E27FC236}">
                  <a16:creationId xmlns:a16="http://schemas.microsoft.com/office/drawing/2014/main" id="{6AA4AAB9-D769-8D1A-E6B1-4262C41C56E8}"/>
                </a:ext>
              </a:extLst>
            </p:cNvPr>
            <p:cNvSpPr/>
            <p:nvPr/>
          </p:nvSpPr>
          <p:spPr>
            <a:xfrm>
              <a:off x="4806851" y="2143636"/>
              <a:ext cx="46912" cy="46913"/>
            </a:xfrm>
            <a:custGeom>
              <a:avLst/>
              <a:gdLst>
                <a:gd name="connsiteX0" fmla="*/ 23457 w 46912"/>
                <a:gd name="connsiteY0" fmla="*/ 0 h 46913"/>
                <a:gd name="connsiteX1" fmla="*/ 0 w 46912"/>
                <a:gd name="connsiteY1" fmla="*/ 23456 h 46913"/>
                <a:gd name="connsiteX2" fmla="*/ 23457 w 46912"/>
                <a:gd name="connsiteY2" fmla="*/ 46913 h 46913"/>
                <a:gd name="connsiteX3" fmla="*/ 46913 w 46912"/>
                <a:gd name="connsiteY3" fmla="*/ 23456 h 46913"/>
                <a:gd name="connsiteX4" fmla="*/ 23457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7" y="0"/>
                  </a:moveTo>
                  <a:cubicBezTo>
                    <a:pt x="10480" y="0"/>
                    <a:pt x="0" y="10481"/>
                    <a:pt x="0" y="23456"/>
                  </a:cubicBezTo>
                  <a:cubicBezTo>
                    <a:pt x="0" y="36433"/>
                    <a:pt x="10480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747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47" name="Freeform: Shape 946">
              <a:extLst>
                <a:ext uri="{FF2B5EF4-FFF2-40B4-BE49-F238E27FC236}">
                  <a16:creationId xmlns:a16="http://schemas.microsoft.com/office/drawing/2014/main" id="{FCF2B972-E6EA-2820-86E0-CF99360266C4}"/>
                </a:ext>
              </a:extLst>
            </p:cNvPr>
            <p:cNvSpPr/>
            <p:nvPr/>
          </p:nvSpPr>
          <p:spPr>
            <a:xfrm>
              <a:off x="4869236" y="2143636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48" name="Freeform: Shape 947">
              <a:extLst>
                <a:ext uri="{FF2B5EF4-FFF2-40B4-BE49-F238E27FC236}">
                  <a16:creationId xmlns:a16="http://schemas.microsoft.com/office/drawing/2014/main" id="{3DC4B28B-1665-D665-1F0C-A37DCB9E38A1}"/>
                </a:ext>
              </a:extLst>
            </p:cNvPr>
            <p:cNvSpPr/>
            <p:nvPr/>
          </p:nvSpPr>
          <p:spPr>
            <a:xfrm>
              <a:off x="4931620" y="214363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747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49" name="Freeform: Shape 948">
              <a:extLst>
                <a:ext uri="{FF2B5EF4-FFF2-40B4-BE49-F238E27FC236}">
                  <a16:creationId xmlns:a16="http://schemas.microsoft.com/office/drawing/2014/main" id="{DEA0E7E2-8051-E0B3-12C4-D5FE968D4620}"/>
                </a:ext>
              </a:extLst>
            </p:cNvPr>
            <p:cNvSpPr/>
            <p:nvPr/>
          </p:nvSpPr>
          <p:spPr>
            <a:xfrm>
              <a:off x="4994004" y="2143636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50" name="Freeform: Shape 949">
              <a:extLst>
                <a:ext uri="{FF2B5EF4-FFF2-40B4-BE49-F238E27FC236}">
                  <a16:creationId xmlns:a16="http://schemas.microsoft.com/office/drawing/2014/main" id="{EB2A2A22-D75B-6DA8-2C6C-62C015140AFC}"/>
                </a:ext>
              </a:extLst>
            </p:cNvPr>
            <p:cNvSpPr/>
            <p:nvPr/>
          </p:nvSpPr>
          <p:spPr>
            <a:xfrm>
              <a:off x="5056389" y="214363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51" name="Freeform: Shape 950">
              <a:extLst>
                <a:ext uri="{FF2B5EF4-FFF2-40B4-BE49-F238E27FC236}">
                  <a16:creationId xmlns:a16="http://schemas.microsoft.com/office/drawing/2014/main" id="{B255620E-C2A4-C30C-D432-E0005DFA1003}"/>
                </a:ext>
              </a:extLst>
            </p:cNvPr>
            <p:cNvSpPr/>
            <p:nvPr/>
          </p:nvSpPr>
          <p:spPr>
            <a:xfrm>
              <a:off x="5118773" y="214363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52" name="Freeform: Shape 951">
              <a:extLst>
                <a:ext uri="{FF2B5EF4-FFF2-40B4-BE49-F238E27FC236}">
                  <a16:creationId xmlns:a16="http://schemas.microsoft.com/office/drawing/2014/main" id="{CF2FBF12-3CE8-A8F3-2BBA-5E4B236DB766}"/>
                </a:ext>
              </a:extLst>
            </p:cNvPr>
            <p:cNvSpPr/>
            <p:nvPr/>
          </p:nvSpPr>
          <p:spPr>
            <a:xfrm>
              <a:off x="5181157" y="2143636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53" name="Freeform: Shape 952">
              <a:extLst>
                <a:ext uri="{FF2B5EF4-FFF2-40B4-BE49-F238E27FC236}">
                  <a16:creationId xmlns:a16="http://schemas.microsoft.com/office/drawing/2014/main" id="{DCFF5117-81C9-1E2F-3223-E5C381A09AC5}"/>
                </a:ext>
              </a:extLst>
            </p:cNvPr>
            <p:cNvSpPr/>
            <p:nvPr/>
          </p:nvSpPr>
          <p:spPr>
            <a:xfrm>
              <a:off x="5243542" y="2143636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54" name="Freeform: Shape 953">
              <a:extLst>
                <a:ext uri="{FF2B5EF4-FFF2-40B4-BE49-F238E27FC236}">
                  <a16:creationId xmlns:a16="http://schemas.microsoft.com/office/drawing/2014/main" id="{D05C2E48-F27E-9143-B92B-579D6A949C3C}"/>
                </a:ext>
              </a:extLst>
            </p:cNvPr>
            <p:cNvSpPr/>
            <p:nvPr/>
          </p:nvSpPr>
          <p:spPr>
            <a:xfrm>
              <a:off x="5305926" y="2143636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55" name="Freeform: Shape 954">
              <a:extLst>
                <a:ext uri="{FF2B5EF4-FFF2-40B4-BE49-F238E27FC236}">
                  <a16:creationId xmlns:a16="http://schemas.microsoft.com/office/drawing/2014/main" id="{F0E80CAF-025E-6DF0-4E2E-82EEC3CF1120}"/>
                </a:ext>
              </a:extLst>
            </p:cNvPr>
            <p:cNvSpPr/>
            <p:nvPr/>
          </p:nvSpPr>
          <p:spPr>
            <a:xfrm>
              <a:off x="5368310" y="214363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56" name="Freeform: Shape 955">
              <a:extLst>
                <a:ext uri="{FF2B5EF4-FFF2-40B4-BE49-F238E27FC236}">
                  <a16:creationId xmlns:a16="http://schemas.microsoft.com/office/drawing/2014/main" id="{E24D28E5-DB15-A6A3-13DF-C24D4F7C30FF}"/>
                </a:ext>
              </a:extLst>
            </p:cNvPr>
            <p:cNvSpPr/>
            <p:nvPr/>
          </p:nvSpPr>
          <p:spPr>
            <a:xfrm>
              <a:off x="5430695" y="214363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57" name="Freeform: Shape 956">
              <a:extLst>
                <a:ext uri="{FF2B5EF4-FFF2-40B4-BE49-F238E27FC236}">
                  <a16:creationId xmlns:a16="http://schemas.microsoft.com/office/drawing/2014/main" id="{6D95D5E3-CF42-BF7D-8C4F-D1039607A62D}"/>
                </a:ext>
              </a:extLst>
            </p:cNvPr>
            <p:cNvSpPr/>
            <p:nvPr/>
          </p:nvSpPr>
          <p:spPr>
            <a:xfrm>
              <a:off x="1062959" y="220602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6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58" name="Freeform: Shape 957">
              <a:extLst>
                <a:ext uri="{FF2B5EF4-FFF2-40B4-BE49-F238E27FC236}">
                  <a16:creationId xmlns:a16="http://schemas.microsoft.com/office/drawing/2014/main" id="{6F27218F-40DA-4D61-7786-6757AA0CDF32}"/>
                </a:ext>
              </a:extLst>
            </p:cNvPr>
            <p:cNvSpPr/>
            <p:nvPr/>
          </p:nvSpPr>
          <p:spPr>
            <a:xfrm>
              <a:off x="1125343" y="220602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6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59" name="Freeform: Shape 958">
              <a:extLst>
                <a:ext uri="{FF2B5EF4-FFF2-40B4-BE49-F238E27FC236}">
                  <a16:creationId xmlns:a16="http://schemas.microsoft.com/office/drawing/2014/main" id="{41AB3F7B-7CC4-C065-AE95-D761CA5598A5}"/>
                </a:ext>
              </a:extLst>
            </p:cNvPr>
            <p:cNvSpPr/>
            <p:nvPr/>
          </p:nvSpPr>
          <p:spPr>
            <a:xfrm>
              <a:off x="1187728" y="2206020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60" name="Freeform: Shape 959">
              <a:extLst>
                <a:ext uri="{FF2B5EF4-FFF2-40B4-BE49-F238E27FC236}">
                  <a16:creationId xmlns:a16="http://schemas.microsoft.com/office/drawing/2014/main" id="{E4260FA0-CCCC-2441-056A-E9426F3603E9}"/>
                </a:ext>
              </a:extLst>
            </p:cNvPr>
            <p:cNvSpPr/>
            <p:nvPr/>
          </p:nvSpPr>
          <p:spPr>
            <a:xfrm>
              <a:off x="1250112" y="220602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6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61" name="Freeform: Shape 960">
              <a:extLst>
                <a:ext uri="{FF2B5EF4-FFF2-40B4-BE49-F238E27FC236}">
                  <a16:creationId xmlns:a16="http://schemas.microsoft.com/office/drawing/2014/main" id="{5BA5EA6A-90C6-FCA5-1A55-8DC3DD5D86B6}"/>
                </a:ext>
              </a:extLst>
            </p:cNvPr>
            <p:cNvSpPr/>
            <p:nvPr/>
          </p:nvSpPr>
          <p:spPr>
            <a:xfrm>
              <a:off x="1312496" y="2206020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62" name="Freeform: Shape 961">
              <a:extLst>
                <a:ext uri="{FF2B5EF4-FFF2-40B4-BE49-F238E27FC236}">
                  <a16:creationId xmlns:a16="http://schemas.microsoft.com/office/drawing/2014/main" id="{A8A86352-2F5D-48EA-AE9D-0332B2682B95}"/>
                </a:ext>
              </a:extLst>
            </p:cNvPr>
            <p:cNvSpPr/>
            <p:nvPr/>
          </p:nvSpPr>
          <p:spPr>
            <a:xfrm>
              <a:off x="1624584" y="220602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63" name="Freeform: Shape 962">
              <a:extLst>
                <a:ext uri="{FF2B5EF4-FFF2-40B4-BE49-F238E27FC236}">
                  <a16:creationId xmlns:a16="http://schemas.microsoft.com/office/drawing/2014/main" id="{8D3AAE69-7FDD-A075-E5F4-B9EE1A94C47A}"/>
                </a:ext>
              </a:extLst>
            </p:cNvPr>
            <p:cNvSpPr/>
            <p:nvPr/>
          </p:nvSpPr>
          <p:spPr>
            <a:xfrm>
              <a:off x="2872438" y="2206020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64" name="Freeform: Shape 963">
              <a:extLst>
                <a:ext uri="{FF2B5EF4-FFF2-40B4-BE49-F238E27FC236}">
                  <a16:creationId xmlns:a16="http://schemas.microsoft.com/office/drawing/2014/main" id="{3A3A59BE-088E-C3ED-1930-41F111431D39}"/>
                </a:ext>
              </a:extLst>
            </p:cNvPr>
            <p:cNvSpPr/>
            <p:nvPr/>
          </p:nvSpPr>
          <p:spPr>
            <a:xfrm>
              <a:off x="2934822" y="2206020"/>
              <a:ext cx="46912" cy="46913"/>
            </a:xfrm>
            <a:custGeom>
              <a:avLst/>
              <a:gdLst>
                <a:gd name="connsiteX0" fmla="*/ 23456 w 46912"/>
                <a:gd name="connsiteY0" fmla="*/ 0 h 46913"/>
                <a:gd name="connsiteX1" fmla="*/ 0 w 46912"/>
                <a:gd name="connsiteY1" fmla="*/ 23456 h 46913"/>
                <a:gd name="connsiteX2" fmla="*/ 23456 w 46912"/>
                <a:gd name="connsiteY2" fmla="*/ 46913 h 46913"/>
                <a:gd name="connsiteX3" fmla="*/ 46913 w 46912"/>
                <a:gd name="connsiteY3" fmla="*/ 23456 h 46913"/>
                <a:gd name="connsiteX4" fmla="*/ 23456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6" y="0"/>
                  </a:moveTo>
                  <a:cubicBezTo>
                    <a:pt x="10480" y="0"/>
                    <a:pt x="0" y="10481"/>
                    <a:pt x="0" y="23456"/>
                  </a:cubicBezTo>
                  <a:cubicBezTo>
                    <a:pt x="0" y="36433"/>
                    <a:pt x="10480" y="46913"/>
                    <a:pt x="23456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65" name="Freeform: Shape 964">
              <a:extLst>
                <a:ext uri="{FF2B5EF4-FFF2-40B4-BE49-F238E27FC236}">
                  <a16:creationId xmlns:a16="http://schemas.microsoft.com/office/drawing/2014/main" id="{3CECE658-D0F1-FF42-A6BB-1D61DC795E1D}"/>
                </a:ext>
              </a:extLst>
            </p:cNvPr>
            <p:cNvSpPr/>
            <p:nvPr/>
          </p:nvSpPr>
          <p:spPr>
            <a:xfrm>
              <a:off x="2997206" y="2206020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66" name="Freeform: Shape 965">
              <a:extLst>
                <a:ext uri="{FF2B5EF4-FFF2-40B4-BE49-F238E27FC236}">
                  <a16:creationId xmlns:a16="http://schemas.microsoft.com/office/drawing/2014/main" id="{5BC00F17-CA17-7721-5A0C-C8DA12489498}"/>
                </a:ext>
              </a:extLst>
            </p:cNvPr>
            <p:cNvSpPr/>
            <p:nvPr/>
          </p:nvSpPr>
          <p:spPr>
            <a:xfrm>
              <a:off x="3059757" y="220602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67" name="Freeform: Shape 966">
              <a:extLst>
                <a:ext uri="{FF2B5EF4-FFF2-40B4-BE49-F238E27FC236}">
                  <a16:creationId xmlns:a16="http://schemas.microsoft.com/office/drawing/2014/main" id="{0581DD10-25D8-F282-5BBE-0751E438DEC8}"/>
                </a:ext>
              </a:extLst>
            </p:cNvPr>
            <p:cNvSpPr/>
            <p:nvPr/>
          </p:nvSpPr>
          <p:spPr>
            <a:xfrm>
              <a:off x="3122141" y="220602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68" name="Freeform: Shape 967">
              <a:extLst>
                <a:ext uri="{FF2B5EF4-FFF2-40B4-BE49-F238E27FC236}">
                  <a16:creationId xmlns:a16="http://schemas.microsoft.com/office/drawing/2014/main" id="{F88905E3-2585-9779-DFEB-058CEC4CB995}"/>
                </a:ext>
              </a:extLst>
            </p:cNvPr>
            <p:cNvSpPr/>
            <p:nvPr/>
          </p:nvSpPr>
          <p:spPr>
            <a:xfrm>
              <a:off x="3184526" y="2206020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69" name="Freeform: Shape 968">
              <a:extLst>
                <a:ext uri="{FF2B5EF4-FFF2-40B4-BE49-F238E27FC236}">
                  <a16:creationId xmlns:a16="http://schemas.microsoft.com/office/drawing/2014/main" id="{372A5E6A-3567-4136-71F5-BF51601CD196}"/>
                </a:ext>
              </a:extLst>
            </p:cNvPr>
            <p:cNvSpPr/>
            <p:nvPr/>
          </p:nvSpPr>
          <p:spPr>
            <a:xfrm>
              <a:off x="3246910" y="220602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70" name="Freeform: Shape 969">
              <a:extLst>
                <a:ext uri="{FF2B5EF4-FFF2-40B4-BE49-F238E27FC236}">
                  <a16:creationId xmlns:a16="http://schemas.microsoft.com/office/drawing/2014/main" id="{DBA40D89-5FD2-C102-F125-BC61D90F0963}"/>
                </a:ext>
              </a:extLst>
            </p:cNvPr>
            <p:cNvSpPr/>
            <p:nvPr/>
          </p:nvSpPr>
          <p:spPr>
            <a:xfrm>
              <a:off x="3309294" y="2206020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71" name="Freeform: Shape 970">
              <a:extLst>
                <a:ext uri="{FF2B5EF4-FFF2-40B4-BE49-F238E27FC236}">
                  <a16:creationId xmlns:a16="http://schemas.microsoft.com/office/drawing/2014/main" id="{C82350AE-FD80-D200-78B5-90982F607497}"/>
                </a:ext>
              </a:extLst>
            </p:cNvPr>
            <p:cNvSpPr/>
            <p:nvPr/>
          </p:nvSpPr>
          <p:spPr>
            <a:xfrm>
              <a:off x="3371679" y="220602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72" name="Freeform: Shape 971">
              <a:extLst>
                <a:ext uri="{FF2B5EF4-FFF2-40B4-BE49-F238E27FC236}">
                  <a16:creationId xmlns:a16="http://schemas.microsoft.com/office/drawing/2014/main" id="{ECED7813-125D-F653-9E85-5CE0E1893030}"/>
                </a:ext>
              </a:extLst>
            </p:cNvPr>
            <p:cNvSpPr/>
            <p:nvPr/>
          </p:nvSpPr>
          <p:spPr>
            <a:xfrm>
              <a:off x="3434063" y="220602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73" name="Freeform: Shape 972">
              <a:extLst>
                <a:ext uri="{FF2B5EF4-FFF2-40B4-BE49-F238E27FC236}">
                  <a16:creationId xmlns:a16="http://schemas.microsoft.com/office/drawing/2014/main" id="{B88B2D48-4523-0A64-8796-A54CCB161DB2}"/>
                </a:ext>
              </a:extLst>
            </p:cNvPr>
            <p:cNvSpPr/>
            <p:nvPr/>
          </p:nvSpPr>
          <p:spPr>
            <a:xfrm>
              <a:off x="3496447" y="220602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74" name="Freeform: Shape 973">
              <a:extLst>
                <a:ext uri="{FF2B5EF4-FFF2-40B4-BE49-F238E27FC236}">
                  <a16:creationId xmlns:a16="http://schemas.microsoft.com/office/drawing/2014/main" id="{46B765F6-1AF4-21DF-0486-A33A49879FE4}"/>
                </a:ext>
              </a:extLst>
            </p:cNvPr>
            <p:cNvSpPr/>
            <p:nvPr/>
          </p:nvSpPr>
          <p:spPr>
            <a:xfrm>
              <a:off x="3558832" y="220602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75" name="Freeform: Shape 974">
              <a:extLst>
                <a:ext uri="{FF2B5EF4-FFF2-40B4-BE49-F238E27FC236}">
                  <a16:creationId xmlns:a16="http://schemas.microsoft.com/office/drawing/2014/main" id="{410508D4-54A7-9737-CD4F-ACF0ABFBD8EA}"/>
                </a:ext>
              </a:extLst>
            </p:cNvPr>
            <p:cNvSpPr/>
            <p:nvPr/>
          </p:nvSpPr>
          <p:spPr>
            <a:xfrm>
              <a:off x="3621216" y="220602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76" name="Freeform: Shape 975">
              <a:extLst>
                <a:ext uri="{FF2B5EF4-FFF2-40B4-BE49-F238E27FC236}">
                  <a16:creationId xmlns:a16="http://schemas.microsoft.com/office/drawing/2014/main" id="{28F2D24F-5F9E-7865-DE84-703BD3DE422B}"/>
                </a:ext>
              </a:extLst>
            </p:cNvPr>
            <p:cNvSpPr/>
            <p:nvPr/>
          </p:nvSpPr>
          <p:spPr>
            <a:xfrm>
              <a:off x="3683600" y="220602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77" name="Freeform: Shape 976">
              <a:extLst>
                <a:ext uri="{FF2B5EF4-FFF2-40B4-BE49-F238E27FC236}">
                  <a16:creationId xmlns:a16="http://schemas.microsoft.com/office/drawing/2014/main" id="{68573543-F224-2DB6-3AE9-D1A390364820}"/>
                </a:ext>
              </a:extLst>
            </p:cNvPr>
            <p:cNvSpPr/>
            <p:nvPr/>
          </p:nvSpPr>
          <p:spPr>
            <a:xfrm>
              <a:off x="3745985" y="220602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78" name="Freeform: Shape 977">
              <a:extLst>
                <a:ext uri="{FF2B5EF4-FFF2-40B4-BE49-F238E27FC236}">
                  <a16:creationId xmlns:a16="http://schemas.microsoft.com/office/drawing/2014/main" id="{1F0ABFBF-31EA-BCE0-2692-C90052817C03}"/>
                </a:ext>
              </a:extLst>
            </p:cNvPr>
            <p:cNvSpPr/>
            <p:nvPr/>
          </p:nvSpPr>
          <p:spPr>
            <a:xfrm>
              <a:off x="3870754" y="220602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79" name="Freeform: Shape 978">
              <a:extLst>
                <a:ext uri="{FF2B5EF4-FFF2-40B4-BE49-F238E27FC236}">
                  <a16:creationId xmlns:a16="http://schemas.microsoft.com/office/drawing/2014/main" id="{52CFDBCE-C081-1C2A-E42D-742FC58B5F60}"/>
                </a:ext>
              </a:extLst>
            </p:cNvPr>
            <p:cNvSpPr/>
            <p:nvPr/>
          </p:nvSpPr>
          <p:spPr>
            <a:xfrm>
              <a:off x="3933304" y="2206020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80" name="Freeform: Shape 979">
              <a:extLst>
                <a:ext uri="{FF2B5EF4-FFF2-40B4-BE49-F238E27FC236}">
                  <a16:creationId xmlns:a16="http://schemas.microsoft.com/office/drawing/2014/main" id="{1A596CD3-A45D-7385-5948-CCA0679DF4A5}"/>
                </a:ext>
              </a:extLst>
            </p:cNvPr>
            <p:cNvSpPr/>
            <p:nvPr/>
          </p:nvSpPr>
          <p:spPr>
            <a:xfrm>
              <a:off x="3995688" y="220602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81" name="Freeform: Shape 980">
              <a:extLst>
                <a:ext uri="{FF2B5EF4-FFF2-40B4-BE49-F238E27FC236}">
                  <a16:creationId xmlns:a16="http://schemas.microsoft.com/office/drawing/2014/main" id="{79759E58-76F6-A92E-449E-6C87F39D1A63}"/>
                </a:ext>
              </a:extLst>
            </p:cNvPr>
            <p:cNvSpPr/>
            <p:nvPr/>
          </p:nvSpPr>
          <p:spPr>
            <a:xfrm>
              <a:off x="4058073" y="220602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82" name="Freeform: Shape 981">
              <a:extLst>
                <a:ext uri="{FF2B5EF4-FFF2-40B4-BE49-F238E27FC236}">
                  <a16:creationId xmlns:a16="http://schemas.microsoft.com/office/drawing/2014/main" id="{48E26FCC-FAF3-7293-EF7E-68E89CF23519}"/>
                </a:ext>
              </a:extLst>
            </p:cNvPr>
            <p:cNvSpPr/>
            <p:nvPr/>
          </p:nvSpPr>
          <p:spPr>
            <a:xfrm>
              <a:off x="4432379" y="220602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83" name="Freeform: Shape 982">
              <a:extLst>
                <a:ext uri="{FF2B5EF4-FFF2-40B4-BE49-F238E27FC236}">
                  <a16:creationId xmlns:a16="http://schemas.microsoft.com/office/drawing/2014/main" id="{03FFEAA6-5515-DDAC-1A00-D6F741413313}"/>
                </a:ext>
              </a:extLst>
            </p:cNvPr>
            <p:cNvSpPr/>
            <p:nvPr/>
          </p:nvSpPr>
          <p:spPr>
            <a:xfrm>
              <a:off x="4494763" y="220602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84" name="Freeform: Shape 983">
              <a:extLst>
                <a:ext uri="{FF2B5EF4-FFF2-40B4-BE49-F238E27FC236}">
                  <a16:creationId xmlns:a16="http://schemas.microsoft.com/office/drawing/2014/main" id="{B922E620-9DEC-DD9A-D830-2CF97BDA9130}"/>
                </a:ext>
              </a:extLst>
            </p:cNvPr>
            <p:cNvSpPr/>
            <p:nvPr/>
          </p:nvSpPr>
          <p:spPr>
            <a:xfrm>
              <a:off x="4557148" y="220602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85" name="Freeform: Shape 984">
              <a:extLst>
                <a:ext uri="{FF2B5EF4-FFF2-40B4-BE49-F238E27FC236}">
                  <a16:creationId xmlns:a16="http://schemas.microsoft.com/office/drawing/2014/main" id="{692179BE-8BF0-5F51-96DE-416CFB8AD775}"/>
                </a:ext>
              </a:extLst>
            </p:cNvPr>
            <p:cNvSpPr/>
            <p:nvPr/>
          </p:nvSpPr>
          <p:spPr>
            <a:xfrm>
              <a:off x="4619532" y="220602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86" name="Freeform: Shape 985">
              <a:extLst>
                <a:ext uri="{FF2B5EF4-FFF2-40B4-BE49-F238E27FC236}">
                  <a16:creationId xmlns:a16="http://schemas.microsoft.com/office/drawing/2014/main" id="{2CB09779-9647-5C12-D493-134BC336EE81}"/>
                </a:ext>
              </a:extLst>
            </p:cNvPr>
            <p:cNvSpPr/>
            <p:nvPr/>
          </p:nvSpPr>
          <p:spPr>
            <a:xfrm>
              <a:off x="4681916" y="220602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87" name="Freeform: Shape 986">
              <a:extLst>
                <a:ext uri="{FF2B5EF4-FFF2-40B4-BE49-F238E27FC236}">
                  <a16:creationId xmlns:a16="http://schemas.microsoft.com/office/drawing/2014/main" id="{0E6015E0-E23F-06C4-B6B4-F528D43E94E3}"/>
                </a:ext>
              </a:extLst>
            </p:cNvPr>
            <p:cNvSpPr/>
            <p:nvPr/>
          </p:nvSpPr>
          <p:spPr>
            <a:xfrm>
              <a:off x="4744467" y="2206020"/>
              <a:ext cx="46912" cy="46913"/>
            </a:xfrm>
            <a:custGeom>
              <a:avLst/>
              <a:gdLst>
                <a:gd name="connsiteX0" fmla="*/ 23457 w 46912"/>
                <a:gd name="connsiteY0" fmla="*/ 0 h 46913"/>
                <a:gd name="connsiteX1" fmla="*/ 0 w 46912"/>
                <a:gd name="connsiteY1" fmla="*/ 23456 h 46913"/>
                <a:gd name="connsiteX2" fmla="*/ 23457 w 46912"/>
                <a:gd name="connsiteY2" fmla="*/ 46913 h 46913"/>
                <a:gd name="connsiteX3" fmla="*/ 46913 w 46912"/>
                <a:gd name="connsiteY3" fmla="*/ 23456 h 46913"/>
                <a:gd name="connsiteX4" fmla="*/ 23457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7" y="0"/>
                  </a:moveTo>
                  <a:cubicBezTo>
                    <a:pt x="10480" y="0"/>
                    <a:pt x="0" y="10481"/>
                    <a:pt x="0" y="23456"/>
                  </a:cubicBezTo>
                  <a:cubicBezTo>
                    <a:pt x="0" y="36433"/>
                    <a:pt x="10480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88" name="Freeform: Shape 987">
              <a:extLst>
                <a:ext uri="{FF2B5EF4-FFF2-40B4-BE49-F238E27FC236}">
                  <a16:creationId xmlns:a16="http://schemas.microsoft.com/office/drawing/2014/main" id="{AD6BF5D5-92D4-AEFA-E763-49F6728E1A9F}"/>
                </a:ext>
              </a:extLst>
            </p:cNvPr>
            <p:cNvSpPr/>
            <p:nvPr/>
          </p:nvSpPr>
          <p:spPr>
            <a:xfrm>
              <a:off x="4806851" y="2206020"/>
              <a:ext cx="46912" cy="46913"/>
            </a:xfrm>
            <a:custGeom>
              <a:avLst/>
              <a:gdLst>
                <a:gd name="connsiteX0" fmla="*/ 23457 w 46912"/>
                <a:gd name="connsiteY0" fmla="*/ 0 h 46913"/>
                <a:gd name="connsiteX1" fmla="*/ 0 w 46912"/>
                <a:gd name="connsiteY1" fmla="*/ 23456 h 46913"/>
                <a:gd name="connsiteX2" fmla="*/ 23457 w 46912"/>
                <a:gd name="connsiteY2" fmla="*/ 46913 h 46913"/>
                <a:gd name="connsiteX3" fmla="*/ 46913 w 46912"/>
                <a:gd name="connsiteY3" fmla="*/ 23456 h 46913"/>
                <a:gd name="connsiteX4" fmla="*/ 23457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7" y="0"/>
                  </a:moveTo>
                  <a:cubicBezTo>
                    <a:pt x="10480" y="0"/>
                    <a:pt x="0" y="10481"/>
                    <a:pt x="0" y="23456"/>
                  </a:cubicBezTo>
                  <a:cubicBezTo>
                    <a:pt x="0" y="36433"/>
                    <a:pt x="10480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89" name="Freeform: Shape 988">
              <a:extLst>
                <a:ext uri="{FF2B5EF4-FFF2-40B4-BE49-F238E27FC236}">
                  <a16:creationId xmlns:a16="http://schemas.microsoft.com/office/drawing/2014/main" id="{29BC7DD1-45B0-7237-FE18-C06FB775AC62}"/>
                </a:ext>
              </a:extLst>
            </p:cNvPr>
            <p:cNvSpPr/>
            <p:nvPr/>
          </p:nvSpPr>
          <p:spPr>
            <a:xfrm>
              <a:off x="4869236" y="2206020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90" name="Freeform: Shape 989">
              <a:extLst>
                <a:ext uri="{FF2B5EF4-FFF2-40B4-BE49-F238E27FC236}">
                  <a16:creationId xmlns:a16="http://schemas.microsoft.com/office/drawing/2014/main" id="{9690332E-569E-D7E3-5C4D-087BA3CC9816}"/>
                </a:ext>
              </a:extLst>
            </p:cNvPr>
            <p:cNvSpPr/>
            <p:nvPr/>
          </p:nvSpPr>
          <p:spPr>
            <a:xfrm>
              <a:off x="4931620" y="220602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91" name="Freeform: Shape 990">
              <a:extLst>
                <a:ext uri="{FF2B5EF4-FFF2-40B4-BE49-F238E27FC236}">
                  <a16:creationId xmlns:a16="http://schemas.microsoft.com/office/drawing/2014/main" id="{57D46AB4-8EDA-C29A-2AED-0A7C0BF8FE42}"/>
                </a:ext>
              </a:extLst>
            </p:cNvPr>
            <p:cNvSpPr/>
            <p:nvPr/>
          </p:nvSpPr>
          <p:spPr>
            <a:xfrm>
              <a:off x="4994004" y="2206020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92" name="Freeform: Shape 991">
              <a:extLst>
                <a:ext uri="{FF2B5EF4-FFF2-40B4-BE49-F238E27FC236}">
                  <a16:creationId xmlns:a16="http://schemas.microsoft.com/office/drawing/2014/main" id="{13DAB5B8-0461-0064-DC9F-25C789A5A4CF}"/>
                </a:ext>
              </a:extLst>
            </p:cNvPr>
            <p:cNvSpPr/>
            <p:nvPr/>
          </p:nvSpPr>
          <p:spPr>
            <a:xfrm>
              <a:off x="5056389" y="220602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93" name="Freeform: Shape 992">
              <a:extLst>
                <a:ext uri="{FF2B5EF4-FFF2-40B4-BE49-F238E27FC236}">
                  <a16:creationId xmlns:a16="http://schemas.microsoft.com/office/drawing/2014/main" id="{2ABBE52F-2784-3842-F7F4-FE0EA1AAE40C}"/>
                </a:ext>
              </a:extLst>
            </p:cNvPr>
            <p:cNvSpPr/>
            <p:nvPr/>
          </p:nvSpPr>
          <p:spPr>
            <a:xfrm>
              <a:off x="5118773" y="220602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94" name="Freeform: Shape 993">
              <a:extLst>
                <a:ext uri="{FF2B5EF4-FFF2-40B4-BE49-F238E27FC236}">
                  <a16:creationId xmlns:a16="http://schemas.microsoft.com/office/drawing/2014/main" id="{96843C03-2156-9931-866B-F0F50A93EA4E}"/>
                </a:ext>
              </a:extLst>
            </p:cNvPr>
            <p:cNvSpPr/>
            <p:nvPr/>
          </p:nvSpPr>
          <p:spPr>
            <a:xfrm>
              <a:off x="5181157" y="2206020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95" name="Freeform: Shape 994">
              <a:extLst>
                <a:ext uri="{FF2B5EF4-FFF2-40B4-BE49-F238E27FC236}">
                  <a16:creationId xmlns:a16="http://schemas.microsoft.com/office/drawing/2014/main" id="{E564624C-2A63-B35A-4F69-CE951747710F}"/>
                </a:ext>
              </a:extLst>
            </p:cNvPr>
            <p:cNvSpPr/>
            <p:nvPr/>
          </p:nvSpPr>
          <p:spPr>
            <a:xfrm>
              <a:off x="5243542" y="2206020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96" name="Freeform: Shape 995">
              <a:extLst>
                <a:ext uri="{FF2B5EF4-FFF2-40B4-BE49-F238E27FC236}">
                  <a16:creationId xmlns:a16="http://schemas.microsoft.com/office/drawing/2014/main" id="{5798D3DC-54ED-057A-4CE7-27B6E6C515B4}"/>
                </a:ext>
              </a:extLst>
            </p:cNvPr>
            <p:cNvSpPr/>
            <p:nvPr/>
          </p:nvSpPr>
          <p:spPr>
            <a:xfrm>
              <a:off x="5305926" y="2206020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97" name="Freeform: Shape 996">
              <a:extLst>
                <a:ext uri="{FF2B5EF4-FFF2-40B4-BE49-F238E27FC236}">
                  <a16:creationId xmlns:a16="http://schemas.microsoft.com/office/drawing/2014/main" id="{58D2659F-3E58-2F2E-899D-A1D6A12A3DCB}"/>
                </a:ext>
              </a:extLst>
            </p:cNvPr>
            <p:cNvSpPr/>
            <p:nvPr/>
          </p:nvSpPr>
          <p:spPr>
            <a:xfrm>
              <a:off x="5368310" y="220602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98" name="Freeform: Shape 997">
              <a:extLst>
                <a:ext uri="{FF2B5EF4-FFF2-40B4-BE49-F238E27FC236}">
                  <a16:creationId xmlns:a16="http://schemas.microsoft.com/office/drawing/2014/main" id="{7C5512B0-0285-5A71-3B9B-EB8654A4A496}"/>
                </a:ext>
              </a:extLst>
            </p:cNvPr>
            <p:cNvSpPr/>
            <p:nvPr/>
          </p:nvSpPr>
          <p:spPr>
            <a:xfrm>
              <a:off x="1062959" y="226840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6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999" name="Freeform: Shape 998">
              <a:extLst>
                <a:ext uri="{FF2B5EF4-FFF2-40B4-BE49-F238E27FC236}">
                  <a16:creationId xmlns:a16="http://schemas.microsoft.com/office/drawing/2014/main" id="{15E1F5E0-5DE2-A292-C076-C20364E58028}"/>
                </a:ext>
              </a:extLst>
            </p:cNvPr>
            <p:cNvSpPr/>
            <p:nvPr/>
          </p:nvSpPr>
          <p:spPr>
            <a:xfrm>
              <a:off x="1125343" y="226840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6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00" name="Freeform: Shape 999">
              <a:extLst>
                <a:ext uri="{FF2B5EF4-FFF2-40B4-BE49-F238E27FC236}">
                  <a16:creationId xmlns:a16="http://schemas.microsoft.com/office/drawing/2014/main" id="{70F0F42C-F5D9-29AB-4FD6-8900ED8A73E7}"/>
                </a:ext>
              </a:extLst>
            </p:cNvPr>
            <p:cNvSpPr/>
            <p:nvPr/>
          </p:nvSpPr>
          <p:spPr>
            <a:xfrm>
              <a:off x="1187728" y="2268405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01" name="Freeform: Shape 1000">
              <a:extLst>
                <a:ext uri="{FF2B5EF4-FFF2-40B4-BE49-F238E27FC236}">
                  <a16:creationId xmlns:a16="http://schemas.microsoft.com/office/drawing/2014/main" id="{C4B85B69-D3F1-2F29-8EBF-7797C6A92D0A}"/>
                </a:ext>
              </a:extLst>
            </p:cNvPr>
            <p:cNvSpPr/>
            <p:nvPr/>
          </p:nvSpPr>
          <p:spPr>
            <a:xfrm>
              <a:off x="1250112" y="226840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6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02" name="Freeform: Shape 1001">
              <a:extLst>
                <a:ext uri="{FF2B5EF4-FFF2-40B4-BE49-F238E27FC236}">
                  <a16:creationId xmlns:a16="http://schemas.microsoft.com/office/drawing/2014/main" id="{5A15CF0C-880E-99AA-CFEB-713C6A038F05}"/>
                </a:ext>
              </a:extLst>
            </p:cNvPr>
            <p:cNvSpPr/>
            <p:nvPr/>
          </p:nvSpPr>
          <p:spPr>
            <a:xfrm>
              <a:off x="1562200" y="226840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747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03" name="Freeform: Shape 1002">
              <a:extLst>
                <a:ext uri="{FF2B5EF4-FFF2-40B4-BE49-F238E27FC236}">
                  <a16:creationId xmlns:a16="http://schemas.microsoft.com/office/drawing/2014/main" id="{49C987BC-575E-1C1C-624D-EFB806C75E67}"/>
                </a:ext>
              </a:extLst>
            </p:cNvPr>
            <p:cNvSpPr/>
            <p:nvPr/>
          </p:nvSpPr>
          <p:spPr>
            <a:xfrm>
              <a:off x="1624584" y="226840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747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04" name="Freeform: Shape 1003">
              <a:extLst>
                <a:ext uri="{FF2B5EF4-FFF2-40B4-BE49-F238E27FC236}">
                  <a16:creationId xmlns:a16="http://schemas.microsoft.com/office/drawing/2014/main" id="{976A243A-79FD-8731-E14C-EF90B2A5E36D}"/>
                </a:ext>
              </a:extLst>
            </p:cNvPr>
            <p:cNvSpPr/>
            <p:nvPr/>
          </p:nvSpPr>
          <p:spPr>
            <a:xfrm>
              <a:off x="2872438" y="2268405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05" name="Freeform: Shape 1004">
              <a:extLst>
                <a:ext uri="{FF2B5EF4-FFF2-40B4-BE49-F238E27FC236}">
                  <a16:creationId xmlns:a16="http://schemas.microsoft.com/office/drawing/2014/main" id="{AC15239E-C6D5-FB52-4B98-79A71557CFA2}"/>
                </a:ext>
              </a:extLst>
            </p:cNvPr>
            <p:cNvSpPr/>
            <p:nvPr/>
          </p:nvSpPr>
          <p:spPr>
            <a:xfrm>
              <a:off x="2934822" y="2268405"/>
              <a:ext cx="46912" cy="46913"/>
            </a:xfrm>
            <a:custGeom>
              <a:avLst/>
              <a:gdLst>
                <a:gd name="connsiteX0" fmla="*/ 23456 w 46912"/>
                <a:gd name="connsiteY0" fmla="*/ 0 h 46913"/>
                <a:gd name="connsiteX1" fmla="*/ 0 w 46912"/>
                <a:gd name="connsiteY1" fmla="*/ 23456 h 46913"/>
                <a:gd name="connsiteX2" fmla="*/ 23456 w 46912"/>
                <a:gd name="connsiteY2" fmla="*/ 46913 h 46913"/>
                <a:gd name="connsiteX3" fmla="*/ 46913 w 46912"/>
                <a:gd name="connsiteY3" fmla="*/ 23456 h 46913"/>
                <a:gd name="connsiteX4" fmla="*/ 23456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6" y="0"/>
                  </a:moveTo>
                  <a:cubicBezTo>
                    <a:pt x="10480" y="0"/>
                    <a:pt x="0" y="10481"/>
                    <a:pt x="0" y="23456"/>
                  </a:cubicBezTo>
                  <a:cubicBezTo>
                    <a:pt x="0" y="36433"/>
                    <a:pt x="10480" y="46913"/>
                    <a:pt x="23456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06" name="Freeform: Shape 1005">
              <a:extLst>
                <a:ext uri="{FF2B5EF4-FFF2-40B4-BE49-F238E27FC236}">
                  <a16:creationId xmlns:a16="http://schemas.microsoft.com/office/drawing/2014/main" id="{3C7D58CC-44BC-612A-09C7-A5F8EA9E1E6B}"/>
                </a:ext>
              </a:extLst>
            </p:cNvPr>
            <p:cNvSpPr/>
            <p:nvPr/>
          </p:nvSpPr>
          <p:spPr>
            <a:xfrm>
              <a:off x="2997206" y="2268405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07" name="Freeform: Shape 1006">
              <a:extLst>
                <a:ext uri="{FF2B5EF4-FFF2-40B4-BE49-F238E27FC236}">
                  <a16:creationId xmlns:a16="http://schemas.microsoft.com/office/drawing/2014/main" id="{B142849F-BCAF-4AA8-DDC7-639D3C2C12C9}"/>
                </a:ext>
              </a:extLst>
            </p:cNvPr>
            <p:cNvSpPr/>
            <p:nvPr/>
          </p:nvSpPr>
          <p:spPr>
            <a:xfrm>
              <a:off x="3059757" y="226840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747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08" name="Freeform: Shape 1007">
              <a:extLst>
                <a:ext uri="{FF2B5EF4-FFF2-40B4-BE49-F238E27FC236}">
                  <a16:creationId xmlns:a16="http://schemas.microsoft.com/office/drawing/2014/main" id="{FEC2B1D0-D20D-8058-C2F3-809B08098F85}"/>
                </a:ext>
              </a:extLst>
            </p:cNvPr>
            <p:cNvSpPr/>
            <p:nvPr/>
          </p:nvSpPr>
          <p:spPr>
            <a:xfrm>
              <a:off x="3122141" y="226840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747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09" name="Freeform: Shape 1008">
              <a:extLst>
                <a:ext uri="{FF2B5EF4-FFF2-40B4-BE49-F238E27FC236}">
                  <a16:creationId xmlns:a16="http://schemas.microsoft.com/office/drawing/2014/main" id="{5F5FF037-C55F-15A5-AAE3-11299A970CC1}"/>
                </a:ext>
              </a:extLst>
            </p:cNvPr>
            <p:cNvSpPr/>
            <p:nvPr/>
          </p:nvSpPr>
          <p:spPr>
            <a:xfrm>
              <a:off x="3184526" y="2268405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10" name="Freeform: Shape 1009">
              <a:extLst>
                <a:ext uri="{FF2B5EF4-FFF2-40B4-BE49-F238E27FC236}">
                  <a16:creationId xmlns:a16="http://schemas.microsoft.com/office/drawing/2014/main" id="{BC1B2928-6595-1F62-E368-BFD05E839E62}"/>
                </a:ext>
              </a:extLst>
            </p:cNvPr>
            <p:cNvSpPr/>
            <p:nvPr/>
          </p:nvSpPr>
          <p:spPr>
            <a:xfrm>
              <a:off x="3246910" y="226840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747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11" name="Freeform: Shape 1010">
              <a:extLst>
                <a:ext uri="{FF2B5EF4-FFF2-40B4-BE49-F238E27FC236}">
                  <a16:creationId xmlns:a16="http://schemas.microsoft.com/office/drawing/2014/main" id="{D0EA3041-180D-A7F6-CD54-B38DC67A5924}"/>
                </a:ext>
              </a:extLst>
            </p:cNvPr>
            <p:cNvSpPr/>
            <p:nvPr/>
          </p:nvSpPr>
          <p:spPr>
            <a:xfrm>
              <a:off x="3309294" y="2268405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12" name="Freeform: Shape 1011">
              <a:extLst>
                <a:ext uri="{FF2B5EF4-FFF2-40B4-BE49-F238E27FC236}">
                  <a16:creationId xmlns:a16="http://schemas.microsoft.com/office/drawing/2014/main" id="{9C4643D6-4BB7-8447-A14F-0A994B11A7CD}"/>
                </a:ext>
              </a:extLst>
            </p:cNvPr>
            <p:cNvSpPr/>
            <p:nvPr/>
          </p:nvSpPr>
          <p:spPr>
            <a:xfrm>
              <a:off x="3371679" y="226840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13" name="Freeform: Shape 1012">
              <a:extLst>
                <a:ext uri="{FF2B5EF4-FFF2-40B4-BE49-F238E27FC236}">
                  <a16:creationId xmlns:a16="http://schemas.microsoft.com/office/drawing/2014/main" id="{087BD22D-0AC8-C958-C318-BB9FAF0CAAE2}"/>
                </a:ext>
              </a:extLst>
            </p:cNvPr>
            <p:cNvSpPr/>
            <p:nvPr/>
          </p:nvSpPr>
          <p:spPr>
            <a:xfrm>
              <a:off x="3434063" y="226840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14" name="Freeform: Shape 1013">
              <a:extLst>
                <a:ext uri="{FF2B5EF4-FFF2-40B4-BE49-F238E27FC236}">
                  <a16:creationId xmlns:a16="http://schemas.microsoft.com/office/drawing/2014/main" id="{0A0373CA-4EDC-D6DF-4515-9BA9556819EC}"/>
                </a:ext>
              </a:extLst>
            </p:cNvPr>
            <p:cNvSpPr/>
            <p:nvPr/>
          </p:nvSpPr>
          <p:spPr>
            <a:xfrm>
              <a:off x="3496447" y="226840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15" name="Freeform: Shape 1014">
              <a:extLst>
                <a:ext uri="{FF2B5EF4-FFF2-40B4-BE49-F238E27FC236}">
                  <a16:creationId xmlns:a16="http://schemas.microsoft.com/office/drawing/2014/main" id="{E832C5CA-2995-10FD-5462-8A4EB3873708}"/>
                </a:ext>
              </a:extLst>
            </p:cNvPr>
            <p:cNvSpPr/>
            <p:nvPr/>
          </p:nvSpPr>
          <p:spPr>
            <a:xfrm>
              <a:off x="3558832" y="226840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16" name="Freeform: Shape 1015">
              <a:extLst>
                <a:ext uri="{FF2B5EF4-FFF2-40B4-BE49-F238E27FC236}">
                  <a16:creationId xmlns:a16="http://schemas.microsoft.com/office/drawing/2014/main" id="{6CD0F928-946D-8379-2925-EA3C2E490474}"/>
                </a:ext>
              </a:extLst>
            </p:cNvPr>
            <p:cNvSpPr/>
            <p:nvPr/>
          </p:nvSpPr>
          <p:spPr>
            <a:xfrm>
              <a:off x="3621216" y="226840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17" name="Freeform: Shape 1016">
              <a:extLst>
                <a:ext uri="{FF2B5EF4-FFF2-40B4-BE49-F238E27FC236}">
                  <a16:creationId xmlns:a16="http://schemas.microsoft.com/office/drawing/2014/main" id="{FDC8F90B-9F48-826F-E6A4-E21FD9AA122A}"/>
                </a:ext>
              </a:extLst>
            </p:cNvPr>
            <p:cNvSpPr/>
            <p:nvPr/>
          </p:nvSpPr>
          <p:spPr>
            <a:xfrm>
              <a:off x="3683600" y="226840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18" name="Freeform: Shape 1017">
              <a:extLst>
                <a:ext uri="{FF2B5EF4-FFF2-40B4-BE49-F238E27FC236}">
                  <a16:creationId xmlns:a16="http://schemas.microsoft.com/office/drawing/2014/main" id="{CD0ACEB9-4CC3-6A8A-37F9-7507D2FB4739}"/>
                </a:ext>
              </a:extLst>
            </p:cNvPr>
            <p:cNvSpPr/>
            <p:nvPr/>
          </p:nvSpPr>
          <p:spPr>
            <a:xfrm>
              <a:off x="3745985" y="226840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19" name="Freeform: Shape 1018">
              <a:extLst>
                <a:ext uri="{FF2B5EF4-FFF2-40B4-BE49-F238E27FC236}">
                  <a16:creationId xmlns:a16="http://schemas.microsoft.com/office/drawing/2014/main" id="{A91B2620-C8F0-7E39-8456-332E47379D60}"/>
                </a:ext>
              </a:extLst>
            </p:cNvPr>
            <p:cNvSpPr/>
            <p:nvPr/>
          </p:nvSpPr>
          <p:spPr>
            <a:xfrm>
              <a:off x="3808369" y="2268405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20" name="Freeform: Shape 1019">
              <a:extLst>
                <a:ext uri="{FF2B5EF4-FFF2-40B4-BE49-F238E27FC236}">
                  <a16:creationId xmlns:a16="http://schemas.microsoft.com/office/drawing/2014/main" id="{835D61B0-43BA-66C3-94D5-CF8F3B9CD6B5}"/>
                </a:ext>
              </a:extLst>
            </p:cNvPr>
            <p:cNvSpPr/>
            <p:nvPr/>
          </p:nvSpPr>
          <p:spPr>
            <a:xfrm>
              <a:off x="3933304" y="2268405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21" name="Freeform: Shape 1020">
              <a:extLst>
                <a:ext uri="{FF2B5EF4-FFF2-40B4-BE49-F238E27FC236}">
                  <a16:creationId xmlns:a16="http://schemas.microsoft.com/office/drawing/2014/main" id="{BC6F00E4-D1E2-D236-A780-58BF8531743F}"/>
                </a:ext>
              </a:extLst>
            </p:cNvPr>
            <p:cNvSpPr/>
            <p:nvPr/>
          </p:nvSpPr>
          <p:spPr>
            <a:xfrm>
              <a:off x="3995688" y="226840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747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22" name="Freeform: Shape 1021">
              <a:extLst>
                <a:ext uri="{FF2B5EF4-FFF2-40B4-BE49-F238E27FC236}">
                  <a16:creationId xmlns:a16="http://schemas.microsoft.com/office/drawing/2014/main" id="{743CE0E4-92B9-EA96-EC5F-6181ECB67858}"/>
                </a:ext>
              </a:extLst>
            </p:cNvPr>
            <p:cNvSpPr/>
            <p:nvPr/>
          </p:nvSpPr>
          <p:spPr>
            <a:xfrm>
              <a:off x="4058073" y="226840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747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23" name="Freeform: Shape 1022">
              <a:extLst>
                <a:ext uri="{FF2B5EF4-FFF2-40B4-BE49-F238E27FC236}">
                  <a16:creationId xmlns:a16="http://schemas.microsoft.com/office/drawing/2014/main" id="{FF482A99-0A46-8D50-8B1F-341C993264F2}"/>
                </a:ext>
              </a:extLst>
            </p:cNvPr>
            <p:cNvSpPr/>
            <p:nvPr/>
          </p:nvSpPr>
          <p:spPr>
            <a:xfrm>
              <a:off x="4120457" y="226840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747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24" name="Freeform: Shape 1023">
              <a:extLst>
                <a:ext uri="{FF2B5EF4-FFF2-40B4-BE49-F238E27FC236}">
                  <a16:creationId xmlns:a16="http://schemas.microsoft.com/office/drawing/2014/main" id="{973AAF14-879E-0AE5-4D0A-1CC32113AAAA}"/>
                </a:ext>
              </a:extLst>
            </p:cNvPr>
            <p:cNvSpPr/>
            <p:nvPr/>
          </p:nvSpPr>
          <p:spPr>
            <a:xfrm>
              <a:off x="4182842" y="2268405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25" name="Freeform: Shape 1024">
              <a:extLst>
                <a:ext uri="{FF2B5EF4-FFF2-40B4-BE49-F238E27FC236}">
                  <a16:creationId xmlns:a16="http://schemas.microsoft.com/office/drawing/2014/main" id="{125E5112-8B9C-A20D-2CB6-13E11EB86827}"/>
                </a:ext>
              </a:extLst>
            </p:cNvPr>
            <p:cNvSpPr/>
            <p:nvPr/>
          </p:nvSpPr>
          <p:spPr>
            <a:xfrm>
              <a:off x="4245226" y="2268405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26" name="Freeform: Shape 1025">
              <a:extLst>
                <a:ext uri="{FF2B5EF4-FFF2-40B4-BE49-F238E27FC236}">
                  <a16:creationId xmlns:a16="http://schemas.microsoft.com/office/drawing/2014/main" id="{C46BA141-0515-851E-08DB-5FD3B3DA3484}"/>
                </a:ext>
              </a:extLst>
            </p:cNvPr>
            <p:cNvSpPr/>
            <p:nvPr/>
          </p:nvSpPr>
          <p:spPr>
            <a:xfrm>
              <a:off x="4494763" y="226840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27" name="Freeform: Shape 1026">
              <a:extLst>
                <a:ext uri="{FF2B5EF4-FFF2-40B4-BE49-F238E27FC236}">
                  <a16:creationId xmlns:a16="http://schemas.microsoft.com/office/drawing/2014/main" id="{3EF65C9D-3EB9-082B-BF61-1ACFFE19E241}"/>
                </a:ext>
              </a:extLst>
            </p:cNvPr>
            <p:cNvSpPr/>
            <p:nvPr/>
          </p:nvSpPr>
          <p:spPr>
            <a:xfrm>
              <a:off x="4557148" y="226840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28" name="Freeform: Shape 1027">
              <a:extLst>
                <a:ext uri="{FF2B5EF4-FFF2-40B4-BE49-F238E27FC236}">
                  <a16:creationId xmlns:a16="http://schemas.microsoft.com/office/drawing/2014/main" id="{572E7C3F-2E25-3A5A-F16B-25FD9F379A00}"/>
                </a:ext>
              </a:extLst>
            </p:cNvPr>
            <p:cNvSpPr/>
            <p:nvPr/>
          </p:nvSpPr>
          <p:spPr>
            <a:xfrm>
              <a:off x="4619532" y="226840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29" name="Freeform: Shape 1028">
              <a:extLst>
                <a:ext uri="{FF2B5EF4-FFF2-40B4-BE49-F238E27FC236}">
                  <a16:creationId xmlns:a16="http://schemas.microsoft.com/office/drawing/2014/main" id="{49E1DE4C-2E2C-4F54-1F6C-448F6B515887}"/>
                </a:ext>
              </a:extLst>
            </p:cNvPr>
            <p:cNvSpPr/>
            <p:nvPr/>
          </p:nvSpPr>
          <p:spPr>
            <a:xfrm>
              <a:off x="4681916" y="226840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30" name="Freeform: Shape 1029">
              <a:extLst>
                <a:ext uri="{FF2B5EF4-FFF2-40B4-BE49-F238E27FC236}">
                  <a16:creationId xmlns:a16="http://schemas.microsoft.com/office/drawing/2014/main" id="{A4B5F35F-6C8B-5743-CAB1-61AF1DD84B2C}"/>
                </a:ext>
              </a:extLst>
            </p:cNvPr>
            <p:cNvSpPr/>
            <p:nvPr/>
          </p:nvSpPr>
          <p:spPr>
            <a:xfrm>
              <a:off x="4744467" y="2268405"/>
              <a:ext cx="46912" cy="46913"/>
            </a:xfrm>
            <a:custGeom>
              <a:avLst/>
              <a:gdLst>
                <a:gd name="connsiteX0" fmla="*/ 23457 w 46912"/>
                <a:gd name="connsiteY0" fmla="*/ 0 h 46913"/>
                <a:gd name="connsiteX1" fmla="*/ 0 w 46912"/>
                <a:gd name="connsiteY1" fmla="*/ 23456 h 46913"/>
                <a:gd name="connsiteX2" fmla="*/ 23457 w 46912"/>
                <a:gd name="connsiteY2" fmla="*/ 46913 h 46913"/>
                <a:gd name="connsiteX3" fmla="*/ 46913 w 46912"/>
                <a:gd name="connsiteY3" fmla="*/ 23456 h 46913"/>
                <a:gd name="connsiteX4" fmla="*/ 23457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7" y="0"/>
                  </a:moveTo>
                  <a:cubicBezTo>
                    <a:pt x="10480" y="0"/>
                    <a:pt x="0" y="10481"/>
                    <a:pt x="0" y="23456"/>
                  </a:cubicBezTo>
                  <a:cubicBezTo>
                    <a:pt x="0" y="36433"/>
                    <a:pt x="10480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747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31" name="Freeform: Shape 1030">
              <a:extLst>
                <a:ext uri="{FF2B5EF4-FFF2-40B4-BE49-F238E27FC236}">
                  <a16:creationId xmlns:a16="http://schemas.microsoft.com/office/drawing/2014/main" id="{59C1AD40-C0F8-3097-31DC-B0D94CACA838}"/>
                </a:ext>
              </a:extLst>
            </p:cNvPr>
            <p:cNvSpPr/>
            <p:nvPr/>
          </p:nvSpPr>
          <p:spPr>
            <a:xfrm>
              <a:off x="4806851" y="2268405"/>
              <a:ext cx="46912" cy="46913"/>
            </a:xfrm>
            <a:custGeom>
              <a:avLst/>
              <a:gdLst>
                <a:gd name="connsiteX0" fmla="*/ 23457 w 46912"/>
                <a:gd name="connsiteY0" fmla="*/ 0 h 46913"/>
                <a:gd name="connsiteX1" fmla="*/ 0 w 46912"/>
                <a:gd name="connsiteY1" fmla="*/ 23456 h 46913"/>
                <a:gd name="connsiteX2" fmla="*/ 23457 w 46912"/>
                <a:gd name="connsiteY2" fmla="*/ 46913 h 46913"/>
                <a:gd name="connsiteX3" fmla="*/ 46913 w 46912"/>
                <a:gd name="connsiteY3" fmla="*/ 23456 h 46913"/>
                <a:gd name="connsiteX4" fmla="*/ 23457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7" y="0"/>
                  </a:moveTo>
                  <a:cubicBezTo>
                    <a:pt x="10480" y="0"/>
                    <a:pt x="0" y="10481"/>
                    <a:pt x="0" y="23456"/>
                  </a:cubicBezTo>
                  <a:cubicBezTo>
                    <a:pt x="0" y="36433"/>
                    <a:pt x="10480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747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32" name="Freeform: Shape 1031">
              <a:extLst>
                <a:ext uri="{FF2B5EF4-FFF2-40B4-BE49-F238E27FC236}">
                  <a16:creationId xmlns:a16="http://schemas.microsoft.com/office/drawing/2014/main" id="{305B5C6D-557B-F11C-FBDD-8B36D4484BB9}"/>
                </a:ext>
              </a:extLst>
            </p:cNvPr>
            <p:cNvSpPr/>
            <p:nvPr/>
          </p:nvSpPr>
          <p:spPr>
            <a:xfrm>
              <a:off x="4869236" y="2268405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33" name="Freeform: Shape 1032">
              <a:extLst>
                <a:ext uri="{FF2B5EF4-FFF2-40B4-BE49-F238E27FC236}">
                  <a16:creationId xmlns:a16="http://schemas.microsoft.com/office/drawing/2014/main" id="{E283746B-0B60-5367-C8EB-6343C2BC646B}"/>
                </a:ext>
              </a:extLst>
            </p:cNvPr>
            <p:cNvSpPr/>
            <p:nvPr/>
          </p:nvSpPr>
          <p:spPr>
            <a:xfrm>
              <a:off x="4931620" y="226840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747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34" name="Freeform: Shape 1033">
              <a:extLst>
                <a:ext uri="{FF2B5EF4-FFF2-40B4-BE49-F238E27FC236}">
                  <a16:creationId xmlns:a16="http://schemas.microsoft.com/office/drawing/2014/main" id="{672874AF-A007-E7FC-97A1-EDDA753ABEA0}"/>
                </a:ext>
              </a:extLst>
            </p:cNvPr>
            <p:cNvSpPr/>
            <p:nvPr/>
          </p:nvSpPr>
          <p:spPr>
            <a:xfrm>
              <a:off x="4994004" y="2268405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35" name="Freeform: Shape 1034">
              <a:extLst>
                <a:ext uri="{FF2B5EF4-FFF2-40B4-BE49-F238E27FC236}">
                  <a16:creationId xmlns:a16="http://schemas.microsoft.com/office/drawing/2014/main" id="{A100940F-949D-46BC-5E37-D0A6DF8BA680}"/>
                </a:ext>
              </a:extLst>
            </p:cNvPr>
            <p:cNvSpPr/>
            <p:nvPr/>
          </p:nvSpPr>
          <p:spPr>
            <a:xfrm>
              <a:off x="5056389" y="226840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36" name="Freeform: Shape 1035">
              <a:extLst>
                <a:ext uri="{FF2B5EF4-FFF2-40B4-BE49-F238E27FC236}">
                  <a16:creationId xmlns:a16="http://schemas.microsoft.com/office/drawing/2014/main" id="{2071CD9E-E9E9-479D-8793-B363075D8046}"/>
                </a:ext>
              </a:extLst>
            </p:cNvPr>
            <p:cNvSpPr/>
            <p:nvPr/>
          </p:nvSpPr>
          <p:spPr>
            <a:xfrm>
              <a:off x="5118773" y="226840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37" name="Freeform: Shape 1036">
              <a:extLst>
                <a:ext uri="{FF2B5EF4-FFF2-40B4-BE49-F238E27FC236}">
                  <a16:creationId xmlns:a16="http://schemas.microsoft.com/office/drawing/2014/main" id="{ED48A722-D141-A388-0D58-98BDD0990FDE}"/>
                </a:ext>
              </a:extLst>
            </p:cNvPr>
            <p:cNvSpPr/>
            <p:nvPr/>
          </p:nvSpPr>
          <p:spPr>
            <a:xfrm>
              <a:off x="5181157" y="2268405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38" name="Freeform: Shape 1037">
              <a:extLst>
                <a:ext uri="{FF2B5EF4-FFF2-40B4-BE49-F238E27FC236}">
                  <a16:creationId xmlns:a16="http://schemas.microsoft.com/office/drawing/2014/main" id="{0C1233DF-94A5-E613-5B7C-7B3B2899C41F}"/>
                </a:ext>
              </a:extLst>
            </p:cNvPr>
            <p:cNvSpPr/>
            <p:nvPr/>
          </p:nvSpPr>
          <p:spPr>
            <a:xfrm>
              <a:off x="5243542" y="2268405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39" name="Freeform: Shape 1038">
              <a:extLst>
                <a:ext uri="{FF2B5EF4-FFF2-40B4-BE49-F238E27FC236}">
                  <a16:creationId xmlns:a16="http://schemas.microsoft.com/office/drawing/2014/main" id="{C5FF68F2-114E-3DEC-DEE8-EB3F2AA2339D}"/>
                </a:ext>
              </a:extLst>
            </p:cNvPr>
            <p:cNvSpPr/>
            <p:nvPr/>
          </p:nvSpPr>
          <p:spPr>
            <a:xfrm>
              <a:off x="5305926" y="2268405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40" name="Freeform: Shape 1039">
              <a:extLst>
                <a:ext uri="{FF2B5EF4-FFF2-40B4-BE49-F238E27FC236}">
                  <a16:creationId xmlns:a16="http://schemas.microsoft.com/office/drawing/2014/main" id="{762BF77D-DDE3-21DA-1B9C-B63334C2E636}"/>
                </a:ext>
              </a:extLst>
            </p:cNvPr>
            <p:cNvSpPr/>
            <p:nvPr/>
          </p:nvSpPr>
          <p:spPr>
            <a:xfrm>
              <a:off x="1125343" y="2330789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6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41" name="Freeform: Shape 1040">
              <a:extLst>
                <a:ext uri="{FF2B5EF4-FFF2-40B4-BE49-F238E27FC236}">
                  <a16:creationId xmlns:a16="http://schemas.microsoft.com/office/drawing/2014/main" id="{D0BC58FE-72C0-9219-38BC-1AA287772EB2}"/>
                </a:ext>
              </a:extLst>
            </p:cNvPr>
            <p:cNvSpPr/>
            <p:nvPr/>
          </p:nvSpPr>
          <p:spPr>
            <a:xfrm>
              <a:off x="1187728" y="2330789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42" name="Freeform: Shape 1041">
              <a:extLst>
                <a:ext uri="{FF2B5EF4-FFF2-40B4-BE49-F238E27FC236}">
                  <a16:creationId xmlns:a16="http://schemas.microsoft.com/office/drawing/2014/main" id="{BA8D01FA-1263-3B94-56AB-43E3E167783B}"/>
                </a:ext>
              </a:extLst>
            </p:cNvPr>
            <p:cNvSpPr/>
            <p:nvPr/>
          </p:nvSpPr>
          <p:spPr>
            <a:xfrm>
              <a:off x="1250112" y="2330789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6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43" name="Freeform: Shape 1042">
              <a:extLst>
                <a:ext uri="{FF2B5EF4-FFF2-40B4-BE49-F238E27FC236}">
                  <a16:creationId xmlns:a16="http://schemas.microsoft.com/office/drawing/2014/main" id="{0BF89421-017A-AC64-09A4-F87D264D9FE7}"/>
                </a:ext>
              </a:extLst>
            </p:cNvPr>
            <p:cNvSpPr/>
            <p:nvPr/>
          </p:nvSpPr>
          <p:spPr>
            <a:xfrm>
              <a:off x="1312496" y="2330789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44" name="Freeform: Shape 1043">
              <a:extLst>
                <a:ext uri="{FF2B5EF4-FFF2-40B4-BE49-F238E27FC236}">
                  <a16:creationId xmlns:a16="http://schemas.microsoft.com/office/drawing/2014/main" id="{7BFE1EF4-D355-6DB2-C980-E5BD4D9EDD60}"/>
                </a:ext>
              </a:extLst>
            </p:cNvPr>
            <p:cNvSpPr/>
            <p:nvPr/>
          </p:nvSpPr>
          <p:spPr>
            <a:xfrm>
              <a:off x="1437431" y="2330789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45" name="Freeform: Shape 1044">
              <a:extLst>
                <a:ext uri="{FF2B5EF4-FFF2-40B4-BE49-F238E27FC236}">
                  <a16:creationId xmlns:a16="http://schemas.microsoft.com/office/drawing/2014/main" id="{1EFF05B3-AC87-F912-339E-B9F88FBA4E0D}"/>
                </a:ext>
              </a:extLst>
            </p:cNvPr>
            <p:cNvSpPr/>
            <p:nvPr/>
          </p:nvSpPr>
          <p:spPr>
            <a:xfrm>
              <a:off x="1686969" y="2330789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6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46" name="Freeform: Shape 1045">
              <a:extLst>
                <a:ext uri="{FF2B5EF4-FFF2-40B4-BE49-F238E27FC236}">
                  <a16:creationId xmlns:a16="http://schemas.microsoft.com/office/drawing/2014/main" id="{D4225D06-E5EB-C385-A3EA-70B04DE8BAF5}"/>
                </a:ext>
              </a:extLst>
            </p:cNvPr>
            <p:cNvSpPr/>
            <p:nvPr/>
          </p:nvSpPr>
          <p:spPr>
            <a:xfrm>
              <a:off x="1749353" y="2330789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6 h 46913"/>
                <a:gd name="connsiteX2" fmla="*/ 23456 w 46913"/>
                <a:gd name="connsiteY2" fmla="*/ 46913 h 46913"/>
                <a:gd name="connsiteX3" fmla="*/ 46913 w 46913"/>
                <a:gd name="connsiteY3" fmla="*/ 23456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6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47" name="Freeform: Shape 1046">
              <a:extLst>
                <a:ext uri="{FF2B5EF4-FFF2-40B4-BE49-F238E27FC236}">
                  <a16:creationId xmlns:a16="http://schemas.microsoft.com/office/drawing/2014/main" id="{A62758AD-9621-B1C5-9470-D895BFDDD2FF}"/>
                </a:ext>
              </a:extLst>
            </p:cNvPr>
            <p:cNvSpPr/>
            <p:nvPr/>
          </p:nvSpPr>
          <p:spPr>
            <a:xfrm>
              <a:off x="1811737" y="2330789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48" name="Freeform: Shape 1047">
              <a:extLst>
                <a:ext uri="{FF2B5EF4-FFF2-40B4-BE49-F238E27FC236}">
                  <a16:creationId xmlns:a16="http://schemas.microsoft.com/office/drawing/2014/main" id="{017D3148-727A-1006-4801-9308C7E83460}"/>
                </a:ext>
              </a:extLst>
            </p:cNvPr>
            <p:cNvSpPr/>
            <p:nvPr/>
          </p:nvSpPr>
          <p:spPr>
            <a:xfrm>
              <a:off x="2872438" y="2330789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49" name="Freeform: Shape 1048">
              <a:extLst>
                <a:ext uri="{FF2B5EF4-FFF2-40B4-BE49-F238E27FC236}">
                  <a16:creationId xmlns:a16="http://schemas.microsoft.com/office/drawing/2014/main" id="{8A1845C4-8111-FF7A-F209-087B70C751BA}"/>
                </a:ext>
              </a:extLst>
            </p:cNvPr>
            <p:cNvSpPr/>
            <p:nvPr/>
          </p:nvSpPr>
          <p:spPr>
            <a:xfrm>
              <a:off x="2934822" y="2330789"/>
              <a:ext cx="46912" cy="46913"/>
            </a:xfrm>
            <a:custGeom>
              <a:avLst/>
              <a:gdLst>
                <a:gd name="connsiteX0" fmla="*/ 23456 w 46912"/>
                <a:gd name="connsiteY0" fmla="*/ 0 h 46913"/>
                <a:gd name="connsiteX1" fmla="*/ 0 w 46912"/>
                <a:gd name="connsiteY1" fmla="*/ 23456 h 46913"/>
                <a:gd name="connsiteX2" fmla="*/ 23456 w 46912"/>
                <a:gd name="connsiteY2" fmla="*/ 46913 h 46913"/>
                <a:gd name="connsiteX3" fmla="*/ 46913 w 46912"/>
                <a:gd name="connsiteY3" fmla="*/ 23456 h 46913"/>
                <a:gd name="connsiteX4" fmla="*/ 23456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6" y="0"/>
                  </a:moveTo>
                  <a:cubicBezTo>
                    <a:pt x="10480" y="0"/>
                    <a:pt x="0" y="10481"/>
                    <a:pt x="0" y="23456"/>
                  </a:cubicBezTo>
                  <a:cubicBezTo>
                    <a:pt x="0" y="36433"/>
                    <a:pt x="10480" y="46913"/>
                    <a:pt x="23456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50" name="Freeform: Shape 1049">
              <a:extLst>
                <a:ext uri="{FF2B5EF4-FFF2-40B4-BE49-F238E27FC236}">
                  <a16:creationId xmlns:a16="http://schemas.microsoft.com/office/drawing/2014/main" id="{7339934E-8168-6A3B-15AA-4AEF8A9561CE}"/>
                </a:ext>
              </a:extLst>
            </p:cNvPr>
            <p:cNvSpPr/>
            <p:nvPr/>
          </p:nvSpPr>
          <p:spPr>
            <a:xfrm>
              <a:off x="2997206" y="2330789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51" name="Freeform: Shape 1050">
              <a:extLst>
                <a:ext uri="{FF2B5EF4-FFF2-40B4-BE49-F238E27FC236}">
                  <a16:creationId xmlns:a16="http://schemas.microsoft.com/office/drawing/2014/main" id="{8D877B0F-74D0-9AE3-3BB8-14AEAB4C3769}"/>
                </a:ext>
              </a:extLst>
            </p:cNvPr>
            <p:cNvSpPr/>
            <p:nvPr/>
          </p:nvSpPr>
          <p:spPr>
            <a:xfrm>
              <a:off x="3059757" y="2330789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52" name="Freeform: Shape 1051">
              <a:extLst>
                <a:ext uri="{FF2B5EF4-FFF2-40B4-BE49-F238E27FC236}">
                  <a16:creationId xmlns:a16="http://schemas.microsoft.com/office/drawing/2014/main" id="{973A1F8C-3BE0-BA77-C951-DDD933445CFC}"/>
                </a:ext>
              </a:extLst>
            </p:cNvPr>
            <p:cNvSpPr/>
            <p:nvPr/>
          </p:nvSpPr>
          <p:spPr>
            <a:xfrm>
              <a:off x="3122141" y="2330789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53" name="Freeform: Shape 1052">
              <a:extLst>
                <a:ext uri="{FF2B5EF4-FFF2-40B4-BE49-F238E27FC236}">
                  <a16:creationId xmlns:a16="http://schemas.microsoft.com/office/drawing/2014/main" id="{9F1F12C2-DFA3-02B2-DC7B-1FC3205E5B3B}"/>
                </a:ext>
              </a:extLst>
            </p:cNvPr>
            <p:cNvSpPr/>
            <p:nvPr/>
          </p:nvSpPr>
          <p:spPr>
            <a:xfrm>
              <a:off x="3184526" y="2330789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54" name="Freeform: Shape 1053">
              <a:extLst>
                <a:ext uri="{FF2B5EF4-FFF2-40B4-BE49-F238E27FC236}">
                  <a16:creationId xmlns:a16="http://schemas.microsoft.com/office/drawing/2014/main" id="{D5FA9DB2-72E4-4DE1-003C-7EB20B883EC5}"/>
                </a:ext>
              </a:extLst>
            </p:cNvPr>
            <p:cNvSpPr/>
            <p:nvPr/>
          </p:nvSpPr>
          <p:spPr>
            <a:xfrm>
              <a:off x="3246910" y="2330789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55" name="Freeform: Shape 1054">
              <a:extLst>
                <a:ext uri="{FF2B5EF4-FFF2-40B4-BE49-F238E27FC236}">
                  <a16:creationId xmlns:a16="http://schemas.microsoft.com/office/drawing/2014/main" id="{98BBE172-F902-8528-3BE9-27145C12C6B5}"/>
                </a:ext>
              </a:extLst>
            </p:cNvPr>
            <p:cNvSpPr/>
            <p:nvPr/>
          </p:nvSpPr>
          <p:spPr>
            <a:xfrm>
              <a:off x="3309294" y="2330789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56" name="Freeform: Shape 1055">
              <a:extLst>
                <a:ext uri="{FF2B5EF4-FFF2-40B4-BE49-F238E27FC236}">
                  <a16:creationId xmlns:a16="http://schemas.microsoft.com/office/drawing/2014/main" id="{4A90ED32-C986-DC4C-3D0B-C7B3B45D3A45}"/>
                </a:ext>
              </a:extLst>
            </p:cNvPr>
            <p:cNvSpPr/>
            <p:nvPr/>
          </p:nvSpPr>
          <p:spPr>
            <a:xfrm>
              <a:off x="3371679" y="2330789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57" name="Freeform: Shape 1056">
              <a:extLst>
                <a:ext uri="{FF2B5EF4-FFF2-40B4-BE49-F238E27FC236}">
                  <a16:creationId xmlns:a16="http://schemas.microsoft.com/office/drawing/2014/main" id="{C22339FD-BC03-FF9C-2D68-697FCC8D6A5D}"/>
                </a:ext>
              </a:extLst>
            </p:cNvPr>
            <p:cNvSpPr/>
            <p:nvPr/>
          </p:nvSpPr>
          <p:spPr>
            <a:xfrm>
              <a:off x="3434063" y="2330789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58" name="Freeform: Shape 1057">
              <a:extLst>
                <a:ext uri="{FF2B5EF4-FFF2-40B4-BE49-F238E27FC236}">
                  <a16:creationId xmlns:a16="http://schemas.microsoft.com/office/drawing/2014/main" id="{FFC661AD-429D-92D5-3E75-1D781F13F389}"/>
                </a:ext>
              </a:extLst>
            </p:cNvPr>
            <p:cNvSpPr/>
            <p:nvPr/>
          </p:nvSpPr>
          <p:spPr>
            <a:xfrm>
              <a:off x="3496447" y="2330789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59" name="Freeform: Shape 1058">
              <a:extLst>
                <a:ext uri="{FF2B5EF4-FFF2-40B4-BE49-F238E27FC236}">
                  <a16:creationId xmlns:a16="http://schemas.microsoft.com/office/drawing/2014/main" id="{6272F775-8E2E-90D8-996D-5DDEEB03313B}"/>
                </a:ext>
              </a:extLst>
            </p:cNvPr>
            <p:cNvSpPr/>
            <p:nvPr/>
          </p:nvSpPr>
          <p:spPr>
            <a:xfrm>
              <a:off x="3558832" y="2330789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60" name="Freeform: Shape 1059">
              <a:extLst>
                <a:ext uri="{FF2B5EF4-FFF2-40B4-BE49-F238E27FC236}">
                  <a16:creationId xmlns:a16="http://schemas.microsoft.com/office/drawing/2014/main" id="{414BC8EF-F86F-4C30-C035-7A830B6BAE5B}"/>
                </a:ext>
              </a:extLst>
            </p:cNvPr>
            <p:cNvSpPr/>
            <p:nvPr/>
          </p:nvSpPr>
          <p:spPr>
            <a:xfrm>
              <a:off x="3621216" y="2330789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61" name="Freeform: Shape 1060">
              <a:extLst>
                <a:ext uri="{FF2B5EF4-FFF2-40B4-BE49-F238E27FC236}">
                  <a16:creationId xmlns:a16="http://schemas.microsoft.com/office/drawing/2014/main" id="{A68348A3-B6F6-C591-5F7F-2A85673506D3}"/>
                </a:ext>
              </a:extLst>
            </p:cNvPr>
            <p:cNvSpPr/>
            <p:nvPr/>
          </p:nvSpPr>
          <p:spPr>
            <a:xfrm>
              <a:off x="3683600" y="2330789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62" name="Freeform: Shape 1061">
              <a:extLst>
                <a:ext uri="{FF2B5EF4-FFF2-40B4-BE49-F238E27FC236}">
                  <a16:creationId xmlns:a16="http://schemas.microsoft.com/office/drawing/2014/main" id="{991C3125-85C8-DA9B-0E7E-E2492298E636}"/>
                </a:ext>
              </a:extLst>
            </p:cNvPr>
            <p:cNvSpPr/>
            <p:nvPr/>
          </p:nvSpPr>
          <p:spPr>
            <a:xfrm>
              <a:off x="3745985" y="2330789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63" name="Freeform: Shape 1062">
              <a:extLst>
                <a:ext uri="{FF2B5EF4-FFF2-40B4-BE49-F238E27FC236}">
                  <a16:creationId xmlns:a16="http://schemas.microsoft.com/office/drawing/2014/main" id="{B6DA4768-B783-C227-4AA7-16967A03A5C8}"/>
                </a:ext>
              </a:extLst>
            </p:cNvPr>
            <p:cNvSpPr/>
            <p:nvPr/>
          </p:nvSpPr>
          <p:spPr>
            <a:xfrm>
              <a:off x="3808369" y="2330789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64" name="Freeform: Shape 1063">
              <a:extLst>
                <a:ext uri="{FF2B5EF4-FFF2-40B4-BE49-F238E27FC236}">
                  <a16:creationId xmlns:a16="http://schemas.microsoft.com/office/drawing/2014/main" id="{E62B51FF-428A-BECB-05FC-F31849FD4B66}"/>
                </a:ext>
              </a:extLst>
            </p:cNvPr>
            <p:cNvSpPr/>
            <p:nvPr/>
          </p:nvSpPr>
          <p:spPr>
            <a:xfrm>
              <a:off x="3933304" y="2330789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65" name="Freeform: Shape 1064">
              <a:extLst>
                <a:ext uri="{FF2B5EF4-FFF2-40B4-BE49-F238E27FC236}">
                  <a16:creationId xmlns:a16="http://schemas.microsoft.com/office/drawing/2014/main" id="{F8EAB782-3B8C-0058-83C2-408767B781B3}"/>
                </a:ext>
              </a:extLst>
            </p:cNvPr>
            <p:cNvSpPr/>
            <p:nvPr/>
          </p:nvSpPr>
          <p:spPr>
            <a:xfrm>
              <a:off x="3995688" y="2330789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66" name="Freeform: Shape 1065">
              <a:extLst>
                <a:ext uri="{FF2B5EF4-FFF2-40B4-BE49-F238E27FC236}">
                  <a16:creationId xmlns:a16="http://schemas.microsoft.com/office/drawing/2014/main" id="{35CE507E-D312-6EF2-B7EF-976AB49B1EFD}"/>
                </a:ext>
              </a:extLst>
            </p:cNvPr>
            <p:cNvSpPr/>
            <p:nvPr/>
          </p:nvSpPr>
          <p:spPr>
            <a:xfrm>
              <a:off x="4058073" y="2330789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67" name="Freeform: Shape 1066">
              <a:extLst>
                <a:ext uri="{FF2B5EF4-FFF2-40B4-BE49-F238E27FC236}">
                  <a16:creationId xmlns:a16="http://schemas.microsoft.com/office/drawing/2014/main" id="{B21A8FE3-5A76-59FE-2A6C-0D6B725BD8B7}"/>
                </a:ext>
              </a:extLst>
            </p:cNvPr>
            <p:cNvSpPr/>
            <p:nvPr/>
          </p:nvSpPr>
          <p:spPr>
            <a:xfrm>
              <a:off x="4120457" y="2330789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68" name="Freeform: Shape 1067">
              <a:extLst>
                <a:ext uri="{FF2B5EF4-FFF2-40B4-BE49-F238E27FC236}">
                  <a16:creationId xmlns:a16="http://schemas.microsoft.com/office/drawing/2014/main" id="{62B016F4-4F97-47CF-92F8-3D3765FAF3DF}"/>
                </a:ext>
              </a:extLst>
            </p:cNvPr>
            <p:cNvSpPr/>
            <p:nvPr/>
          </p:nvSpPr>
          <p:spPr>
            <a:xfrm>
              <a:off x="4182842" y="2330789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69" name="Freeform: Shape 1068">
              <a:extLst>
                <a:ext uri="{FF2B5EF4-FFF2-40B4-BE49-F238E27FC236}">
                  <a16:creationId xmlns:a16="http://schemas.microsoft.com/office/drawing/2014/main" id="{8C23F909-D509-9484-8582-DFC25DA58460}"/>
                </a:ext>
              </a:extLst>
            </p:cNvPr>
            <p:cNvSpPr/>
            <p:nvPr/>
          </p:nvSpPr>
          <p:spPr>
            <a:xfrm>
              <a:off x="4245226" y="2330789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70" name="Freeform: Shape 1069">
              <a:extLst>
                <a:ext uri="{FF2B5EF4-FFF2-40B4-BE49-F238E27FC236}">
                  <a16:creationId xmlns:a16="http://schemas.microsoft.com/office/drawing/2014/main" id="{A79C734E-19A7-5E8E-0BE7-89F2E226A12C}"/>
                </a:ext>
              </a:extLst>
            </p:cNvPr>
            <p:cNvSpPr/>
            <p:nvPr/>
          </p:nvSpPr>
          <p:spPr>
            <a:xfrm>
              <a:off x="4557148" y="2330789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71" name="Freeform: Shape 1070">
              <a:extLst>
                <a:ext uri="{FF2B5EF4-FFF2-40B4-BE49-F238E27FC236}">
                  <a16:creationId xmlns:a16="http://schemas.microsoft.com/office/drawing/2014/main" id="{06DA4EA7-387B-CA1E-70C0-E79D83E280A0}"/>
                </a:ext>
              </a:extLst>
            </p:cNvPr>
            <p:cNvSpPr/>
            <p:nvPr/>
          </p:nvSpPr>
          <p:spPr>
            <a:xfrm>
              <a:off x="4619532" y="2330789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72" name="Freeform: Shape 1071">
              <a:extLst>
                <a:ext uri="{FF2B5EF4-FFF2-40B4-BE49-F238E27FC236}">
                  <a16:creationId xmlns:a16="http://schemas.microsoft.com/office/drawing/2014/main" id="{C1575AA4-FD65-C469-3A99-748591AB838E}"/>
                </a:ext>
              </a:extLst>
            </p:cNvPr>
            <p:cNvSpPr/>
            <p:nvPr/>
          </p:nvSpPr>
          <p:spPr>
            <a:xfrm>
              <a:off x="4681916" y="2330789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73" name="Freeform: Shape 1072">
              <a:extLst>
                <a:ext uri="{FF2B5EF4-FFF2-40B4-BE49-F238E27FC236}">
                  <a16:creationId xmlns:a16="http://schemas.microsoft.com/office/drawing/2014/main" id="{029E0270-0AE9-00D2-33F7-BFEA856F8256}"/>
                </a:ext>
              </a:extLst>
            </p:cNvPr>
            <p:cNvSpPr/>
            <p:nvPr/>
          </p:nvSpPr>
          <p:spPr>
            <a:xfrm>
              <a:off x="4744467" y="2330789"/>
              <a:ext cx="46912" cy="46913"/>
            </a:xfrm>
            <a:custGeom>
              <a:avLst/>
              <a:gdLst>
                <a:gd name="connsiteX0" fmla="*/ 23457 w 46912"/>
                <a:gd name="connsiteY0" fmla="*/ 0 h 46913"/>
                <a:gd name="connsiteX1" fmla="*/ 0 w 46912"/>
                <a:gd name="connsiteY1" fmla="*/ 23456 h 46913"/>
                <a:gd name="connsiteX2" fmla="*/ 23457 w 46912"/>
                <a:gd name="connsiteY2" fmla="*/ 46913 h 46913"/>
                <a:gd name="connsiteX3" fmla="*/ 46913 w 46912"/>
                <a:gd name="connsiteY3" fmla="*/ 23456 h 46913"/>
                <a:gd name="connsiteX4" fmla="*/ 23457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7" y="0"/>
                  </a:moveTo>
                  <a:cubicBezTo>
                    <a:pt x="10480" y="0"/>
                    <a:pt x="0" y="10481"/>
                    <a:pt x="0" y="23456"/>
                  </a:cubicBezTo>
                  <a:cubicBezTo>
                    <a:pt x="0" y="36433"/>
                    <a:pt x="10480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74" name="Freeform: Shape 1073">
              <a:extLst>
                <a:ext uri="{FF2B5EF4-FFF2-40B4-BE49-F238E27FC236}">
                  <a16:creationId xmlns:a16="http://schemas.microsoft.com/office/drawing/2014/main" id="{7C74E559-0446-819C-23DE-1DCFE5673CFB}"/>
                </a:ext>
              </a:extLst>
            </p:cNvPr>
            <p:cNvSpPr/>
            <p:nvPr/>
          </p:nvSpPr>
          <p:spPr>
            <a:xfrm>
              <a:off x="4931620" y="2330789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75" name="Freeform: Shape 1074">
              <a:extLst>
                <a:ext uri="{FF2B5EF4-FFF2-40B4-BE49-F238E27FC236}">
                  <a16:creationId xmlns:a16="http://schemas.microsoft.com/office/drawing/2014/main" id="{B9C611A4-F7B6-A3C8-6902-9E880B59A3F2}"/>
                </a:ext>
              </a:extLst>
            </p:cNvPr>
            <p:cNvSpPr/>
            <p:nvPr/>
          </p:nvSpPr>
          <p:spPr>
            <a:xfrm>
              <a:off x="4994004" y="2330789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76" name="Freeform: Shape 1075">
              <a:extLst>
                <a:ext uri="{FF2B5EF4-FFF2-40B4-BE49-F238E27FC236}">
                  <a16:creationId xmlns:a16="http://schemas.microsoft.com/office/drawing/2014/main" id="{F46FB12E-4A2D-7B26-3446-482C01F0B64C}"/>
                </a:ext>
              </a:extLst>
            </p:cNvPr>
            <p:cNvSpPr/>
            <p:nvPr/>
          </p:nvSpPr>
          <p:spPr>
            <a:xfrm>
              <a:off x="5056389" y="2330789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77" name="Freeform: Shape 1076">
              <a:extLst>
                <a:ext uri="{FF2B5EF4-FFF2-40B4-BE49-F238E27FC236}">
                  <a16:creationId xmlns:a16="http://schemas.microsoft.com/office/drawing/2014/main" id="{2A669E55-B0BD-633E-0C6E-AF2BC7B55491}"/>
                </a:ext>
              </a:extLst>
            </p:cNvPr>
            <p:cNvSpPr/>
            <p:nvPr/>
          </p:nvSpPr>
          <p:spPr>
            <a:xfrm>
              <a:off x="5118773" y="2330789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78" name="Freeform: Shape 1077">
              <a:extLst>
                <a:ext uri="{FF2B5EF4-FFF2-40B4-BE49-F238E27FC236}">
                  <a16:creationId xmlns:a16="http://schemas.microsoft.com/office/drawing/2014/main" id="{8547BAB8-92FD-024B-11F7-E5B1E05DCA19}"/>
                </a:ext>
              </a:extLst>
            </p:cNvPr>
            <p:cNvSpPr/>
            <p:nvPr/>
          </p:nvSpPr>
          <p:spPr>
            <a:xfrm>
              <a:off x="5181157" y="2330789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79" name="Freeform: Shape 1078">
              <a:extLst>
                <a:ext uri="{FF2B5EF4-FFF2-40B4-BE49-F238E27FC236}">
                  <a16:creationId xmlns:a16="http://schemas.microsoft.com/office/drawing/2014/main" id="{6BA9C5DA-B7E9-8BF8-B5C7-07BC58609DB2}"/>
                </a:ext>
              </a:extLst>
            </p:cNvPr>
            <p:cNvSpPr/>
            <p:nvPr/>
          </p:nvSpPr>
          <p:spPr>
            <a:xfrm>
              <a:off x="5243542" y="2330789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80" name="Freeform: Shape 1079">
              <a:extLst>
                <a:ext uri="{FF2B5EF4-FFF2-40B4-BE49-F238E27FC236}">
                  <a16:creationId xmlns:a16="http://schemas.microsoft.com/office/drawing/2014/main" id="{7473D387-D598-AAA8-1ABC-E13B0BCE8D29}"/>
                </a:ext>
              </a:extLst>
            </p:cNvPr>
            <p:cNvSpPr/>
            <p:nvPr/>
          </p:nvSpPr>
          <p:spPr>
            <a:xfrm>
              <a:off x="1187728" y="2393173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81" name="Freeform: Shape 1080">
              <a:extLst>
                <a:ext uri="{FF2B5EF4-FFF2-40B4-BE49-F238E27FC236}">
                  <a16:creationId xmlns:a16="http://schemas.microsoft.com/office/drawing/2014/main" id="{70C93ADB-55A7-4F24-1585-764F013A955E}"/>
                </a:ext>
              </a:extLst>
            </p:cNvPr>
            <p:cNvSpPr/>
            <p:nvPr/>
          </p:nvSpPr>
          <p:spPr>
            <a:xfrm>
              <a:off x="1250112" y="23931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6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82" name="Freeform: Shape 1081">
              <a:extLst>
                <a:ext uri="{FF2B5EF4-FFF2-40B4-BE49-F238E27FC236}">
                  <a16:creationId xmlns:a16="http://schemas.microsoft.com/office/drawing/2014/main" id="{35EAE917-E9BA-E519-D2EA-41499DE12727}"/>
                </a:ext>
              </a:extLst>
            </p:cNvPr>
            <p:cNvSpPr/>
            <p:nvPr/>
          </p:nvSpPr>
          <p:spPr>
            <a:xfrm>
              <a:off x="1312496" y="2393173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83" name="Freeform: Shape 1082">
              <a:extLst>
                <a:ext uri="{FF2B5EF4-FFF2-40B4-BE49-F238E27FC236}">
                  <a16:creationId xmlns:a16="http://schemas.microsoft.com/office/drawing/2014/main" id="{0574DD9F-18C7-DAB9-2A9C-F976314D9712}"/>
                </a:ext>
              </a:extLst>
            </p:cNvPr>
            <p:cNvSpPr/>
            <p:nvPr/>
          </p:nvSpPr>
          <p:spPr>
            <a:xfrm>
              <a:off x="1375047" y="23931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747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84" name="Freeform: Shape 1083">
              <a:extLst>
                <a:ext uri="{FF2B5EF4-FFF2-40B4-BE49-F238E27FC236}">
                  <a16:creationId xmlns:a16="http://schemas.microsoft.com/office/drawing/2014/main" id="{6355D395-53CF-E062-33E0-EA84CE90BB5F}"/>
                </a:ext>
              </a:extLst>
            </p:cNvPr>
            <p:cNvSpPr/>
            <p:nvPr/>
          </p:nvSpPr>
          <p:spPr>
            <a:xfrm>
              <a:off x="1437431" y="23931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747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85" name="Freeform: Shape 1084">
              <a:extLst>
                <a:ext uri="{FF2B5EF4-FFF2-40B4-BE49-F238E27FC236}">
                  <a16:creationId xmlns:a16="http://schemas.microsoft.com/office/drawing/2014/main" id="{E703FBB2-8AC4-8F06-BEEB-F92B6F79CBE8}"/>
                </a:ext>
              </a:extLst>
            </p:cNvPr>
            <p:cNvSpPr/>
            <p:nvPr/>
          </p:nvSpPr>
          <p:spPr>
            <a:xfrm>
              <a:off x="2872438" y="2393173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86" name="Freeform: Shape 1085">
              <a:extLst>
                <a:ext uri="{FF2B5EF4-FFF2-40B4-BE49-F238E27FC236}">
                  <a16:creationId xmlns:a16="http://schemas.microsoft.com/office/drawing/2014/main" id="{E1ADDEB9-0BB8-EC4B-6286-26E93CD18639}"/>
                </a:ext>
              </a:extLst>
            </p:cNvPr>
            <p:cNvSpPr/>
            <p:nvPr/>
          </p:nvSpPr>
          <p:spPr>
            <a:xfrm>
              <a:off x="2934822" y="2393173"/>
              <a:ext cx="46912" cy="46913"/>
            </a:xfrm>
            <a:custGeom>
              <a:avLst/>
              <a:gdLst>
                <a:gd name="connsiteX0" fmla="*/ 23456 w 46912"/>
                <a:gd name="connsiteY0" fmla="*/ 0 h 46913"/>
                <a:gd name="connsiteX1" fmla="*/ 0 w 46912"/>
                <a:gd name="connsiteY1" fmla="*/ 23456 h 46913"/>
                <a:gd name="connsiteX2" fmla="*/ 23456 w 46912"/>
                <a:gd name="connsiteY2" fmla="*/ 46913 h 46913"/>
                <a:gd name="connsiteX3" fmla="*/ 46913 w 46912"/>
                <a:gd name="connsiteY3" fmla="*/ 23456 h 46913"/>
                <a:gd name="connsiteX4" fmla="*/ 23456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6" y="0"/>
                  </a:moveTo>
                  <a:cubicBezTo>
                    <a:pt x="10480" y="0"/>
                    <a:pt x="0" y="10481"/>
                    <a:pt x="0" y="23456"/>
                  </a:cubicBezTo>
                  <a:cubicBezTo>
                    <a:pt x="0" y="36433"/>
                    <a:pt x="10480" y="46913"/>
                    <a:pt x="23456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87" name="Freeform: Shape 1086">
              <a:extLst>
                <a:ext uri="{FF2B5EF4-FFF2-40B4-BE49-F238E27FC236}">
                  <a16:creationId xmlns:a16="http://schemas.microsoft.com/office/drawing/2014/main" id="{89CD4A98-FBE9-A35E-D467-0C9661A893B9}"/>
                </a:ext>
              </a:extLst>
            </p:cNvPr>
            <p:cNvSpPr/>
            <p:nvPr/>
          </p:nvSpPr>
          <p:spPr>
            <a:xfrm>
              <a:off x="2997206" y="2393173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88" name="Freeform: Shape 1087">
              <a:extLst>
                <a:ext uri="{FF2B5EF4-FFF2-40B4-BE49-F238E27FC236}">
                  <a16:creationId xmlns:a16="http://schemas.microsoft.com/office/drawing/2014/main" id="{05DC3504-6A2D-ED07-DC98-E4D9569AE25C}"/>
                </a:ext>
              </a:extLst>
            </p:cNvPr>
            <p:cNvSpPr/>
            <p:nvPr/>
          </p:nvSpPr>
          <p:spPr>
            <a:xfrm>
              <a:off x="3059757" y="23931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747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89" name="Freeform: Shape 1088">
              <a:extLst>
                <a:ext uri="{FF2B5EF4-FFF2-40B4-BE49-F238E27FC236}">
                  <a16:creationId xmlns:a16="http://schemas.microsoft.com/office/drawing/2014/main" id="{CE99DF0C-11E5-8EF8-26B4-277DFE180258}"/>
                </a:ext>
              </a:extLst>
            </p:cNvPr>
            <p:cNvSpPr/>
            <p:nvPr/>
          </p:nvSpPr>
          <p:spPr>
            <a:xfrm>
              <a:off x="3122141" y="23931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747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90" name="Freeform: Shape 1089">
              <a:extLst>
                <a:ext uri="{FF2B5EF4-FFF2-40B4-BE49-F238E27FC236}">
                  <a16:creationId xmlns:a16="http://schemas.microsoft.com/office/drawing/2014/main" id="{B657516C-FC32-E9E0-A62F-1CCC6DD8DFAB}"/>
                </a:ext>
              </a:extLst>
            </p:cNvPr>
            <p:cNvSpPr/>
            <p:nvPr/>
          </p:nvSpPr>
          <p:spPr>
            <a:xfrm>
              <a:off x="3184526" y="2393173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91" name="Freeform: Shape 1090">
              <a:extLst>
                <a:ext uri="{FF2B5EF4-FFF2-40B4-BE49-F238E27FC236}">
                  <a16:creationId xmlns:a16="http://schemas.microsoft.com/office/drawing/2014/main" id="{AB808ADC-6F90-BEDD-21E3-4C27BCE91263}"/>
                </a:ext>
              </a:extLst>
            </p:cNvPr>
            <p:cNvSpPr/>
            <p:nvPr/>
          </p:nvSpPr>
          <p:spPr>
            <a:xfrm>
              <a:off x="3246910" y="23931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747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92" name="Freeform: Shape 1091">
              <a:extLst>
                <a:ext uri="{FF2B5EF4-FFF2-40B4-BE49-F238E27FC236}">
                  <a16:creationId xmlns:a16="http://schemas.microsoft.com/office/drawing/2014/main" id="{BEC1B466-FA3E-E162-0520-C41104954AAB}"/>
                </a:ext>
              </a:extLst>
            </p:cNvPr>
            <p:cNvSpPr/>
            <p:nvPr/>
          </p:nvSpPr>
          <p:spPr>
            <a:xfrm>
              <a:off x="3309294" y="2393173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93" name="Freeform: Shape 1092">
              <a:extLst>
                <a:ext uri="{FF2B5EF4-FFF2-40B4-BE49-F238E27FC236}">
                  <a16:creationId xmlns:a16="http://schemas.microsoft.com/office/drawing/2014/main" id="{833CFB0E-74F7-EADE-D062-F822A4BABCFF}"/>
                </a:ext>
              </a:extLst>
            </p:cNvPr>
            <p:cNvSpPr/>
            <p:nvPr/>
          </p:nvSpPr>
          <p:spPr>
            <a:xfrm>
              <a:off x="3371679" y="23931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94" name="Freeform: Shape 1093">
              <a:extLst>
                <a:ext uri="{FF2B5EF4-FFF2-40B4-BE49-F238E27FC236}">
                  <a16:creationId xmlns:a16="http://schemas.microsoft.com/office/drawing/2014/main" id="{29D29367-C1D3-F055-D56D-344154ED8AAC}"/>
                </a:ext>
              </a:extLst>
            </p:cNvPr>
            <p:cNvSpPr/>
            <p:nvPr/>
          </p:nvSpPr>
          <p:spPr>
            <a:xfrm>
              <a:off x="3434063" y="23931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95" name="Freeform: Shape 1094">
              <a:extLst>
                <a:ext uri="{FF2B5EF4-FFF2-40B4-BE49-F238E27FC236}">
                  <a16:creationId xmlns:a16="http://schemas.microsoft.com/office/drawing/2014/main" id="{1E324992-E21E-EB87-8757-90DAE557262E}"/>
                </a:ext>
              </a:extLst>
            </p:cNvPr>
            <p:cNvSpPr/>
            <p:nvPr/>
          </p:nvSpPr>
          <p:spPr>
            <a:xfrm>
              <a:off x="3496447" y="23931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96" name="Freeform: Shape 1095">
              <a:extLst>
                <a:ext uri="{FF2B5EF4-FFF2-40B4-BE49-F238E27FC236}">
                  <a16:creationId xmlns:a16="http://schemas.microsoft.com/office/drawing/2014/main" id="{B057763B-5785-A7A1-2459-F86E7A46DFC2}"/>
                </a:ext>
              </a:extLst>
            </p:cNvPr>
            <p:cNvSpPr/>
            <p:nvPr/>
          </p:nvSpPr>
          <p:spPr>
            <a:xfrm>
              <a:off x="3558832" y="23931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97" name="Freeform: Shape 1096">
              <a:extLst>
                <a:ext uri="{FF2B5EF4-FFF2-40B4-BE49-F238E27FC236}">
                  <a16:creationId xmlns:a16="http://schemas.microsoft.com/office/drawing/2014/main" id="{156D59A9-C88D-512F-28D0-494942F314BF}"/>
                </a:ext>
              </a:extLst>
            </p:cNvPr>
            <p:cNvSpPr/>
            <p:nvPr/>
          </p:nvSpPr>
          <p:spPr>
            <a:xfrm>
              <a:off x="3621216" y="23931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98" name="Freeform: Shape 1097">
              <a:extLst>
                <a:ext uri="{FF2B5EF4-FFF2-40B4-BE49-F238E27FC236}">
                  <a16:creationId xmlns:a16="http://schemas.microsoft.com/office/drawing/2014/main" id="{C5A4DD34-78A3-12F7-C0D3-27FC70B7612A}"/>
                </a:ext>
              </a:extLst>
            </p:cNvPr>
            <p:cNvSpPr/>
            <p:nvPr/>
          </p:nvSpPr>
          <p:spPr>
            <a:xfrm>
              <a:off x="3683600" y="23931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099" name="Freeform: Shape 1098">
              <a:extLst>
                <a:ext uri="{FF2B5EF4-FFF2-40B4-BE49-F238E27FC236}">
                  <a16:creationId xmlns:a16="http://schemas.microsoft.com/office/drawing/2014/main" id="{7B8B57A1-9D57-A5A7-1022-E08FD6B31EAC}"/>
                </a:ext>
              </a:extLst>
            </p:cNvPr>
            <p:cNvSpPr/>
            <p:nvPr/>
          </p:nvSpPr>
          <p:spPr>
            <a:xfrm>
              <a:off x="3745985" y="23931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00" name="Freeform: Shape 1099">
              <a:extLst>
                <a:ext uri="{FF2B5EF4-FFF2-40B4-BE49-F238E27FC236}">
                  <a16:creationId xmlns:a16="http://schemas.microsoft.com/office/drawing/2014/main" id="{310E3033-5652-EEC1-9E2B-3D715A52469A}"/>
                </a:ext>
              </a:extLst>
            </p:cNvPr>
            <p:cNvSpPr/>
            <p:nvPr/>
          </p:nvSpPr>
          <p:spPr>
            <a:xfrm>
              <a:off x="3808369" y="2393173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01" name="Freeform: Shape 1100">
              <a:extLst>
                <a:ext uri="{FF2B5EF4-FFF2-40B4-BE49-F238E27FC236}">
                  <a16:creationId xmlns:a16="http://schemas.microsoft.com/office/drawing/2014/main" id="{BF35F1A6-7248-45E7-55B9-A26D91BAF182}"/>
                </a:ext>
              </a:extLst>
            </p:cNvPr>
            <p:cNvSpPr/>
            <p:nvPr/>
          </p:nvSpPr>
          <p:spPr>
            <a:xfrm>
              <a:off x="3870754" y="23931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02" name="Freeform: Shape 1101">
              <a:extLst>
                <a:ext uri="{FF2B5EF4-FFF2-40B4-BE49-F238E27FC236}">
                  <a16:creationId xmlns:a16="http://schemas.microsoft.com/office/drawing/2014/main" id="{E4128904-BDDD-0F9C-1FC7-9979F5C06E2A}"/>
                </a:ext>
              </a:extLst>
            </p:cNvPr>
            <p:cNvSpPr/>
            <p:nvPr/>
          </p:nvSpPr>
          <p:spPr>
            <a:xfrm>
              <a:off x="3995688" y="23931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747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03" name="Freeform: Shape 1102">
              <a:extLst>
                <a:ext uri="{FF2B5EF4-FFF2-40B4-BE49-F238E27FC236}">
                  <a16:creationId xmlns:a16="http://schemas.microsoft.com/office/drawing/2014/main" id="{000356A5-7464-A360-2663-DD0B9B4CCDC1}"/>
                </a:ext>
              </a:extLst>
            </p:cNvPr>
            <p:cNvSpPr/>
            <p:nvPr/>
          </p:nvSpPr>
          <p:spPr>
            <a:xfrm>
              <a:off x="4058073" y="23931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747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04" name="Freeform: Shape 1103">
              <a:extLst>
                <a:ext uri="{FF2B5EF4-FFF2-40B4-BE49-F238E27FC236}">
                  <a16:creationId xmlns:a16="http://schemas.microsoft.com/office/drawing/2014/main" id="{BBC7D113-291B-76A9-A6A3-AB8CC9F0095E}"/>
                </a:ext>
              </a:extLst>
            </p:cNvPr>
            <p:cNvSpPr/>
            <p:nvPr/>
          </p:nvSpPr>
          <p:spPr>
            <a:xfrm>
              <a:off x="4120457" y="23931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747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05" name="Freeform: Shape 1104">
              <a:extLst>
                <a:ext uri="{FF2B5EF4-FFF2-40B4-BE49-F238E27FC236}">
                  <a16:creationId xmlns:a16="http://schemas.microsoft.com/office/drawing/2014/main" id="{93E26FD5-C7E4-6DEA-BF4F-871279147C85}"/>
                </a:ext>
              </a:extLst>
            </p:cNvPr>
            <p:cNvSpPr/>
            <p:nvPr/>
          </p:nvSpPr>
          <p:spPr>
            <a:xfrm>
              <a:off x="4182842" y="2393173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06" name="Freeform: Shape 1105">
              <a:extLst>
                <a:ext uri="{FF2B5EF4-FFF2-40B4-BE49-F238E27FC236}">
                  <a16:creationId xmlns:a16="http://schemas.microsoft.com/office/drawing/2014/main" id="{35B430F5-27CE-4300-54D1-819522473298}"/>
                </a:ext>
              </a:extLst>
            </p:cNvPr>
            <p:cNvSpPr/>
            <p:nvPr/>
          </p:nvSpPr>
          <p:spPr>
            <a:xfrm>
              <a:off x="4557148" y="23931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07" name="Freeform: Shape 1106">
              <a:extLst>
                <a:ext uri="{FF2B5EF4-FFF2-40B4-BE49-F238E27FC236}">
                  <a16:creationId xmlns:a16="http://schemas.microsoft.com/office/drawing/2014/main" id="{7DD042E4-B880-C79D-EB5B-0AB0338AC176}"/>
                </a:ext>
              </a:extLst>
            </p:cNvPr>
            <p:cNvSpPr/>
            <p:nvPr/>
          </p:nvSpPr>
          <p:spPr>
            <a:xfrm>
              <a:off x="4619532" y="23931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08" name="Freeform: Shape 1107">
              <a:extLst>
                <a:ext uri="{FF2B5EF4-FFF2-40B4-BE49-F238E27FC236}">
                  <a16:creationId xmlns:a16="http://schemas.microsoft.com/office/drawing/2014/main" id="{DD108DC5-CDD4-61EC-FAA3-303815616058}"/>
                </a:ext>
              </a:extLst>
            </p:cNvPr>
            <p:cNvSpPr/>
            <p:nvPr/>
          </p:nvSpPr>
          <p:spPr>
            <a:xfrm>
              <a:off x="4681916" y="23931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09" name="Freeform: Shape 1108">
              <a:extLst>
                <a:ext uri="{FF2B5EF4-FFF2-40B4-BE49-F238E27FC236}">
                  <a16:creationId xmlns:a16="http://schemas.microsoft.com/office/drawing/2014/main" id="{A23B24E0-F50A-E80C-9F19-7EDA55BEA179}"/>
                </a:ext>
              </a:extLst>
            </p:cNvPr>
            <p:cNvSpPr/>
            <p:nvPr/>
          </p:nvSpPr>
          <p:spPr>
            <a:xfrm>
              <a:off x="4994004" y="2393173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10" name="Freeform: Shape 1109">
              <a:extLst>
                <a:ext uri="{FF2B5EF4-FFF2-40B4-BE49-F238E27FC236}">
                  <a16:creationId xmlns:a16="http://schemas.microsoft.com/office/drawing/2014/main" id="{AA8D2685-DC8D-2961-2677-CB62AE8ECF4A}"/>
                </a:ext>
              </a:extLst>
            </p:cNvPr>
            <p:cNvSpPr/>
            <p:nvPr/>
          </p:nvSpPr>
          <p:spPr>
            <a:xfrm>
              <a:off x="5056389" y="23931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11" name="Freeform: Shape 1110">
              <a:extLst>
                <a:ext uri="{FF2B5EF4-FFF2-40B4-BE49-F238E27FC236}">
                  <a16:creationId xmlns:a16="http://schemas.microsoft.com/office/drawing/2014/main" id="{8EB97AD0-5624-D693-1F19-4BED2B53DD13}"/>
                </a:ext>
              </a:extLst>
            </p:cNvPr>
            <p:cNvSpPr/>
            <p:nvPr/>
          </p:nvSpPr>
          <p:spPr>
            <a:xfrm>
              <a:off x="5118773" y="23931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12" name="Freeform: Shape 1111">
              <a:extLst>
                <a:ext uri="{FF2B5EF4-FFF2-40B4-BE49-F238E27FC236}">
                  <a16:creationId xmlns:a16="http://schemas.microsoft.com/office/drawing/2014/main" id="{7E97E952-BC7D-A865-347E-1192D995E616}"/>
                </a:ext>
              </a:extLst>
            </p:cNvPr>
            <p:cNvSpPr/>
            <p:nvPr/>
          </p:nvSpPr>
          <p:spPr>
            <a:xfrm>
              <a:off x="5181157" y="2393173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13" name="Freeform: Shape 1112">
              <a:extLst>
                <a:ext uri="{FF2B5EF4-FFF2-40B4-BE49-F238E27FC236}">
                  <a16:creationId xmlns:a16="http://schemas.microsoft.com/office/drawing/2014/main" id="{8B5E0100-ECDC-3A4A-0718-FFAB1CF07F35}"/>
                </a:ext>
              </a:extLst>
            </p:cNvPr>
            <p:cNvSpPr/>
            <p:nvPr/>
          </p:nvSpPr>
          <p:spPr>
            <a:xfrm>
              <a:off x="5493079" y="239317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14" name="Freeform: Shape 1113">
              <a:extLst>
                <a:ext uri="{FF2B5EF4-FFF2-40B4-BE49-F238E27FC236}">
                  <a16:creationId xmlns:a16="http://schemas.microsoft.com/office/drawing/2014/main" id="{16695168-5087-B25D-4DB5-BD308058137C}"/>
                </a:ext>
              </a:extLst>
            </p:cNvPr>
            <p:cNvSpPr/>
            <p:nvPr/>
          </p:nvSpPr>
          <p:spPr>
            <a:xfrm>
              <a:off x="1375047" y="245572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15" name="Freeform: Shape 1114">
              <a:extLst>
                <a:ext uri="{FF2B5EF4-FFF2-40B4-BE49-F238E27FC236}">
                  <a16:creationId xmlns:a16="http://schemas.microsoft.com/office/drawing/2014/main" id="{BF547594-3A52-AE3D-9F23-BC77E8D1DEEE}"/>
                </a:ext>
              </a:extLst>
            </p:cNvPr>
            <p:cNvSpPr/>
            <p:nvPr/>
          </p:nvSpPr>
          <p:spPr>
            <a:xfrm>
              <a:off x="1437431" y="245572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16" name="Freeform: Shape 1115">
              <a:extLst>
                <a:ext uri="{FF2B5EF4-FFF2-40B4-BE49-F238E27FC236}">
                  <a16:creationId xmlns:a16="http://schemas.microsoft.com/office/drawing/2014/main" id="{A81F0EC4-D175-121F-51FB-A1B16EAC0950}"/>
                </a:ext>
              </a:extLst>
            </p:cNvPr>
            <p:cNvSpPr/>
            <p:nvPr/>
          </p:nvSpPr>
          <p:spPr>
            <a:xfrm>
              <a:off x="1499816" y="245572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17" name="Freeform: Shape 1116">
              <a:extLst>
                <a:ext uri="{FF2B5EF4-FFF2-40B4-BE49-F238E27FC236}">
                  <a16:creationId xmlns:a16="http://schemas.microsoft.com/office/drawing/2014/main" id="{6A060121-515A-7A39-FDAD-D9AFDD300AFB}"/>
                </a:ext>
              </a:extLst>
            </p:cNvPr>
            <p:cNvSpPr/>
            <p:nvPr/>
          </p:nvSpPr>
          <p:spPr>
            <a:xfrm>
              <a:off x="2872438" y="2455558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18" name="Freeform: Shape 1117">
              <a:extLst>
                <a:ext uri="{FF2B5EF4-FFF2-40B4-BE49-F238E27FC236}">
                  <a16:creationId xmlns:a16="http://schemas.microsoft.com/office/drawing/2014/main" id="{1C52D138-E86C-04CB-9E25-D707F57840EB}"/>
                </a:ext>
              </a:extLst>
            </p:cNvPr>
            <p:cNvSpPr/>
            <p:nvPr/>
          </p:nvSpPr>
          <p:spPr>
            <a:xfrm>
              <a:off x="2934822" y="2455724"/>
              <a:ext cx="46912" cy="46913"/>
            </a:xfrm>
            <a:custGeom>
              <a:avLst/>
              <a:gdLst>
                <a:gd name="connsiteX0" fmla="*/ 23456 w 46912"/>
                <a:gd name="connsiteY0" fmla="*/ 0 h 46913"/>
                <a:gd name="connsiteX1" fmla="*/ 0 w 46912"/>
                <a:gd name="connsiteY1" fmla="*/ 23456 h 46913"/>
                <a:gd name="connsiteX2" fmla="*/ 23456 w 46912"/>
                <a:gd name="connsiteY2" fmla="*/ 46913 h 46913"/>
                <a:gd name="connsiteX3" fmla="*/ 46913 w 46912"/>
                <a:gd name="connsiteY3" fmla="*/ 23456 h 46913"/>
                <a:gd name="connsiteX4" fmla="*/ 23456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6" y="0"/>
                  </a:moveTo>
                  <a:cubicBezTo>
                    <a:pt x="10480" y="0"/>
                    <a:pt x="0" y="10481"/>
                    <a:pt x="0" y="23456"/>
                  </a:cubicBezTo>
                  <a:cubicBezTo>
                    <a:pt x="0" y="36432"/>
                    <a:pt x="10480" y="46913"/>
                    <a:pt x="23456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19" name="Freeform: Shape 1118">
              <a:extLst>
                <a:ext uri="{FF2B5EF4-FFF2-40B4-BE49-F238E27FC236}">
                  <a16:creationId xmlns:a16="http://schemas.microsoft.com/office/drawing/2014/main" id="{168D337B-E444-1870-08DE-34E8A1C2CBEB}"/>
                </a:ext>
              </a:extLst>
            </p:cNvPr>
            <p:cNvSpPr/>
            <p:nvPr/>
          </p:nvSpPr>
          <p:spPr>
            <a:xfrm>
              <a:off x="2997206" y="2455558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20" name="Freeform: Shape 1119">
              <a:extLst>
                <a:ext uri="{FF2B5EF4-FFF2-40B4-BE49-F238E27FC236}">
                  <a16:creationId xmlns:a16="http://schemas.microsoft.com/office/drawing/2014/main" id="{FEED3A62-EC54-8FE3-0C79-477C4B241318}"/>
                </a:ext>
              </a:extLst>
            </p:cNvPr>
            <p:cNvSpPr/>
            <p:nvPr/>
          </p:nvSpPr>
          <p:spPr>
            <a:xfrm>
              <a:off x="3059757" y="245572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21" name="Freeform: Shape 1120">
              <a:extLst>
                <a:ext uri="{FF2B5EF4-FFF2-40B4-BE49-F238E27FC236}">
                  <a16:creationId xmlns:a16="http://schemas.microsoft.com/office/drawing/2014/main" id="{A8CA7058-026D-2421-CE52-65C9CD284CDA}"/>
                </a:ext>
              </a:extLst>
            </p:cNvPr>
            <p:cNvSpPr/>
            <p:nvPr/>
          </p:nvSpPr>
          <p:spPr>
            <a:xfrm>
              <a:off x="3122141" y="245572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22" name="Freeform: Shape 1121">
              <a:extLst>
                <a:ext uri="{FF2B5EF4-FFF2-40B4-BE49-F238E27FC236}">
                  <a16:creationId xmlns:a16="http://schemas.microsoft.com/office/drawing/2014/main" id="{3EF1EDFE-5A23-09B3-5D1E-6459ACCDCFE7}"/>
                </a:ext>
              </a:extLst>
            </p:cNvPr>
            <p:cNvSpPr/>
            <p:nvPr/>
          </p:nvSpPr>
          <p:spPr>
            <a:xfrm>
              <a:off x="3184526" y="2455558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23" name="Freeform: Shape 1122">
              <a:extLst>
                <a:ext uri="{FF2B5EF4-FFF2-40B4-BE49-F238E27FC236}">
                  <a16:creationId xmlns:a16="http://schemas.microsoft.com/office/drawing/2014/main" id="{DD758CA9-4B51-A960-B73C-1642B1A728DD}"/>
                </a:ext>
              </a:extLst>
            </p:cNvPr>
            <p:cNvSpPr/>
            <p:nvPr/>
          </p:nvSpPr>
          <p:spPr>
            <a:xfrm>
              <a:off x="3246910" y="245572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24" name="Freeform: Shape 1123">
              <a:extLst>
                <a:ext uri="{FF2B5EF4-FFF2-40B4-BE49-F238E27FC236}">
                  <a16:creationId xmlns:a16="http://schemas.microsoft.com/office/drawing/2014/main" id="{E8E52862-9D18-4C75-3BAC-688BA5B37B2E}"/>
                </a:ext>
              </a:extLst>
            </p:cNvPr>
            <p:cNvSpPr/>
            <p:nvPr/>
          </p:nvSpPr>
          <p:spPr>
            <a:xfrm>
              <a:off x="3309294" y="2455558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25" name="Freeform: Shape 1124">
              <a:extLst>
                <a:ext uri="{FF2B5EF4-FFF2-40B4-BE49-F238E27FC236}">
                  <a16:creationId xmlns:a16="http://schemas.microsoft.com/office/drawing/2014/main" id="{3EED8557-E524-5EB4-AC58-858FAB7A8F55}"/>
                </a:ext>
              </a:extLst>
            </p:cNvPr>
            <p:cNvSpPr/>
            <p:nvPr/>
          </p:nvSpPr>
          <p:spPr>
            <a:xfrm>
              <a:off x="3371679" y="245572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26" name="Freeform: Shape 1125">
              <a:extLst>
                <a:ext uri="{FF2B5EF4-FFF2-40B4-BE49-F238E27FC236}">
                  <a16:creationId xmlns:a16="http://schemas.microsoft.com/office/drawing/2014/main" id="{9EF7FED1-26CE-A9B6-67D9-2AC4409D58C0}"/>
                </a:ext>
              </a:extLst>
            </p:cNvPr>
            <p:cNvSpPr/>
            <p:nvPr/>
          </p:nvSpPr>
          <p:spPr>
            <a:xfrm>
              <a:off x="3434063" y="245572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27" name="Freeform: Shape 1126">
              <a:extLst>
                <a:ext uri="{FF2B5EF4-FFF2-40B4-BE49-F238E27FC236}">
                  <a16:creationId xmlns:a16="http://schemas.microsoft.com/office/drawing/2014/main" id="{706C0999-DDFA-5CC4-4D43-B5A214AC158B}"/>
                </a:ext>
              </a:extLst>
            </p:cNvPr>
            <p:cNvSpPr/>
            <p:nvPr/>
          </p:nvSpPr>
          <p:spPr>
            <a:xfrm>
              <a:off x="3496447" y="245572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28" name="Freeform: Shape 1127">
              <a:extLst>
                <a:ext uri="{FF2B5EF4-FFF2-40B4-BE49-F238E27FC236}">
                  <a16:creationId xmlns:a16="http://schemas.microsoft.com/office/drawing/2014/main" id="{597C0219-3BEF-13EE-ECA0-AFA737A85F19}"/>
                </a:ext>
              </a:extLst>
            </p:cNvPr>
            <p:cNvSpPr/>
            <p:nvPr/>
          </p:nvSpPr>
          <p:spPr>
            <a:xfrm>
              <a:off x="3558832" y="245572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29" name="Freeform: Shape 1128">
              <a:extLst>
                <a:ext uri="{FF2B5EF4-FFF2-40B4-BE49-F238E27FC236}">
                  <a16:creationId xmlns:a16="http://schemas.microsoft.com/office/drawing/2014/main" id="{F4D6D97F-A4A3-7E07-470B-4DDF0336C03B}"/>
                </a:ext>
              </a:extLst>
            </p:cNvPr>
            <p:cNvSpPr/>
            <p:nvPr/>
          </p:nvSpPr>
          <p:spPr>
            <a:xfrm>
              <a:off x="3621216" y="245572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30" name="Freeform: Shape 1129">
              <a:extLst>
                <a:ext uri="{FF2B5EF4-FFF2-40B4-BE49-F238E27FC236}">
                  <a16:creationId xmlns:a16="http://schemas.microsoft.com/office/drawing/2014/main" id="{095D5039-1E3A-CCF4-80D3-87C248E776EB}"/>
                </a:ext>
              </a:extLst>
            </p:cNvPr>
            <p:cNvSpPr/>
            <p:nvPr/>
          </p:nvSpPr>
          <p:spPr>
            <a:xfrm>
              <a:off x="3683600" y="245572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31" name="Freeform: Shape 1130">
              <a:extLst>
                <a:ext uri="{FF2B5EF4-FFF2-40B4-BE49-F238E27FC236}">
                  <a16:creationId xmlns:a16="http://schemas.microsoft.com/office/drawing/2014/main" id="{ACD15182-1DDC-010B-383A-550D05DC43BC}"/>
                </a:ext>
              </a:extLst>
            </p:cNvPr>
            <p:cNvSpPr/>
            <p:nvPr/>
          </p:nvSpPr>
          <p:spPr>
            <a:xfrm>
              <a:off x="3745985" y="245572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32" name="Freeform: Shape 1131">
              <a:extLst>
                <a:ext uri="{FF2B5EF4-FFF2-40B4-BE49-F238E27FC236}">
                  <a16:creationId xmlns:a16="http://schemas.microsoft.com/office/drawing/2014/main" id="{1A9596FD-202B-5DDC-5F5D-D55025DF4237}"/>
                </a:ext>
              </a:extLst>
            </p:cNvPr>
            <p:cNvSpPr/>
            <p:nvPr/>
          </p:nvSpPr>
          <p:spPr>
            <a:xfrm>
              <a:off x="3808369" y="2455558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33" name="Freeform: Shape 1132">
              <a:extLst>
                <a:ext uri="{FF2B5EF4-FFF2-40B4-BE49-F238E27FC236}">
                  <a16:creationId xmlns:a16="http://schemas.microsoft.com/office/drawing/2014/main" id="{1A7CD3C0-E364-CD09-EE52-50399BA9CF5B}"/>
                </a:ext>
              </a:extLst>
            </p:cNvPr>
            <p:cNvSpPr/>
            <p:nvPr/>
          </p:nvSpPr>
          <p:spPr>
            <a:xfrm>
              <a:off x="3870754" y="245572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34" name="Freeform: Shape 1133">
              <a:extLst>
                <a:ext uri="{FF2B5EF4-FFF2-40B4-BE49-F238E27FC236}">
                  <a16:creationId xmlns:a16="http://schemas.microsoft.com/office/drawing/2014/main" id="{52BDB5A7-333F-A2DD-5369-8531A3E4D00F}"/>
                </a:ext>
              </a:extLst>
            </p:cNvPr>
            <p:cNvSpPr/>
            <p:nvPr/>
          </p:nvSpPr>
          <p:spPr>
            <a:xfrm>
              <a:off x="3933304" y="2455558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35" name="Freeform: Shape 1134">
              <a:extLst>
                <a:ext uri="{FF2B5EF4-FFF2-40B4-BE49-F238E27FC236}">
                  <a16:creationId xmlns:a16="http://schemas.microsoft.com/office/drawing/2014/main" id="{68AF41B3-BD4B-B618-3496-8A06B6351285}"/>
                </a:ext>
              </a:extLst>
            </p:cNvPr>
            <p:cNvSpPr/>
            <p:nvPr/>
          </p:nvSpPr>
          <p:spPr>
            <a:xfrm>
              <a:off x="3995688" y="245572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36" name="Freeform: Shape 1135">
              <a:extLst>
                <a:ext uri="{FF2B5EF4-FFF2-40B4-BE49-F238E27FC236}">
                  <a16:creationId xmlns:a16="http://schemas.microsoft.com/office/drawing/2014/main" id="{E60A1C07-D589-8EA1-4740-C2FB2AAEBA20}"/>
                </a:ext>
              </a:extLst>
            </p:cNvPr>
            <p:cNvSpPr/>
            <p:nvPr/>
          </p:nvSpPr>
          <p:spPr>
            <a:xfrm>
              <a:off x="4058073" y="245572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37" name="Freeform: Shape 1136">
              <a:extLst>
                <a:ext uri="{FF2B5EF4-FFF2-40B4-BE49-F238E27FC236}">
                  <a16:creationId xmlns:a16="http://schemas.microsoft.com/office/drawing/2014/main" id="{9E4CDCD9-32C2-BF35-0B8A-5CFA28B2D04C}"/>
                </a:ext>
              </a:extLst>
            </p:cNvPr>
            <p:cNvSpPr/>
            <p:nvPr/>
          </p:nvSpPr>
          <p:spPr>
            <a:xfrm>
              <a:off x="4619532" y="245572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38" name="Freeform: Shape 1137">
              <a:extLst>
                <a:ext uri="{FF2B5EF4-FFF2-40B4-BE49-F238E27FC236}">
                  <a16:creationId xmlns:a16="http://schemas.microsoft.com/office/drawing/2014/main" id="{8C43C620-D1DB-58B1-0BE4-E0A29CE60E86}"/>
                </a:ext>
              </a:extLst>
            </p:cNvPr>
            <p:cNvSpPr/>
            <p:nvPr/>
          </p:nvSpPr>
          <p:spPr>
            <a:xfrm>
              <a:off x="4681916" y="245572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39" name="Freeform: Shape 1138">
              <a:extLst>
                <a:ext uri="{FF2B5EF4-FFF2-40B4-BE49-F238E27FC236}">
                  <a16:creationId xmlns:a16="http://schemas.microsoft.com/office/drawing/2014/main" id="{60FAA4F1-7C88-13DC-E4EB-91FEF67DEA9A}"/>
                </a:ext>
              </a:extLst>
            </p:cNvPr>
            <p:cNvSpPr/>
            <p:nvPr/>
          </p:nvSpPr>
          <p:spPr>
            <a:xfrm>
              <a:off x="5056389" y="245572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40" name="Freeform: Shape 1139">
              <a:extLst>
                <a:ext uri="{FF2B5EF4-FFF2-40B4-BE49-F238E27FC236}">
                  <a16:creationId xmlns:a16="http://schemas.microsoft.com/office/drawing/2014/main" id="{7ADE9B29-FF42-34E8-6BAD-1EE2C7988048}"/>
                </a:ext>
              </a:extLst>
            </p:cNvPr>
            <p:cNvSpPr/>
            <p:nvPr/>
          </p:nvSpPr>
          <p:spPr>
            <a:xfrm>
              <a:off x="5118773" y="245572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41" name="Freeform: Shape 1140">
              <a:extLst>
                <a:ext uri="{FF2B5EF4-FFF2-40B4-BE49-F238E27FC236}">
                  <a16:creationId xmlns:a16="http://schemas.microsoft.com/office/drawing/2014/main" id="{F8CDBDDA-CAB2-E901-CCCC-159A692ABE49}"/>
                </a:ext>
              </a:extLst>
            </p:cNvPr>
            <p:cNvSpPr/>
            <p:nvPr/>
          </p:nvSpPr>
          <p:spPr>
            <a:xfrm>
              <a:off x="5181157" y="2455558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42" name="Freeform: Shape 1141">
              <a:extLst>
                <a:ext uri="{FF2B5EF4-FFF2-40B4-BE49-F238E27FC236}">
                  <a16:creationId xmlns:a16="http://schemas.microsoft.com/office/drawing/2014/main" id="{2ECD687D-36A9-3189-48AD-AD0D6A7A2D98}"/>
                </a:ext>
              </a:extLst>
            </p:cNvPr>
            <p:cNvSpPr/>
            <p:nvPr/>
          </p:nvSpPr>
          <p:spPr>
            <a:xfrm>
              <a:off x="5243542" y="2455558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43" name="Freeform: Shape 1142">
              <a:extLst>
                <a:ext uri="{FF2B5EF4-FFF2-40B4-BE49-F238E27FC236}">
                  <a16:creationId xmlns:a16="http://schemas.microsoft.com/office/drawing/2014/main" id="{00EC8ED0-1790-A73D-E21E-BA9953C13F2F}"/>
                </a:ext>
              </a:extLst>
            </p:cNvPr>
            <p:cNvSpPr/>
            <p:nvPr/>
          </p:nvSpPr>
          <p:spPr>
            <a:xfrm>
              <a:off x="5493079" y="245572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44" name="Freeform: Shape 1143">
              <a:extLst>
                <a:ext uri="{FF2B5EF4-FFF2-40B4-BE49-F238E27FC236}">
                  <a16:creationId xmlns:a16="http://schemas.microsoft.com/office/drawing/2014/main" id="{0655AB34-2AC7-181B-18C8-2DAB1689E3FE}"/>
                </a:ext>
              </a:extLst>
            </p:cNvPr>
            <p:cNvSpPr/>
            <p:nvPr/>
          </p:nvSpPr>
          <p:spPr>
            <a:xfrm>
              <a:off x="1499816" y="251810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747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45" name="Freeform: Shape 1144">
              <a:extLst>
                <a:ext uri="{FF2B5EF4-FFF2-40B4-BE49-F238E27FC236}">
                  <a16:creationId xmlns:a16="http://schemas.microsoft.com/office/drawing/2014/main" id="{3878B3FA-327A-52E7-A806-2CB72DA0E67F}"/>
                </a:ext>
              </a:extLst>
            </p:cNvPr>
            <p:cNvSpPr/>
            <p:nvPr/>
          </p:nvSpPr>
          <p:spPr>
            <a:xfrm>
              <a:off x="1749353" y="2518108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6 h 46913"/>
                <a:gd name="connsiteX2" fmla="*/ 23456 w 46913"/>
                <a:gd name="connsiteY2" fmla="*/ 46913 h 46913"/>
                <a:gd name="connsiteX3" fmla="*/ 46913 w 46913"/>
                <a:gd name="connsiteY3" fmla="*/ 23456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6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46" name="Freeform: Shape 1145">
              <a:extLst>
                <a:ext uri="{FF2B5EF4-FFF2-40B4-BE49-F238E27FC236}">
                  <a16:creationId xmlns:a16="http://schemas.microsoft.com/office/drawing/2014/main" id="{BFC7F7BB-20BF-7CBF-3ACF-3D006195EC19}"/>
                </a:ext>
              </a:extLst>
            </p:cNvPr>
            <p:cNvSpPr/>
            <p:nvPr/>
          </p:nvSpPr>
          <p:spPr>
            <a:xfrm>
              <a:off x="2872438" y="2517942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47" name="Freeform: Shape 1146">
              <a:extLst>
                <a:ext uri="{FF2B5EF4-FFF2-40B4-BE49-F238E27FC236}">
                  <a16:creationId xmlns:a16="http://schemas.microsoft.com/office/drawing/2014/main" id="{E9D600C7-B547-8F60-89F1-BCF985F98646}"/>
                </a:ext>
              </a:extLst>
            </p:cNvPr>
            <p:cNvSpPr/>
            <p:nvPr/>
          </p:nvSpPr>
          <p:spPr>
            <a:xfrm>
              <a:off x="2934822" y="2518108"/>
              <a:ext cx="46912" cy="46913"/>
            </a:xfrm>
            <a:custGeom>
              <a:avLst/>
              <a:gdLst>
                <a:gd name="connsiteX0" fmla="*/ 23456 w 46912"/>
                <a:gd name="connsiteY0" fmla="*/ 0 h 46913"/>
                <a:gd name="connsiteX1" fmla="*/ 0 w 46912"/>
                <a:gd name="connsiteY1" fmla="*/ 23456 h 46913"/>
                <a:gd name="connsiteX2" fmla="*/ 23456 w 46912"/>
                <a:gd name="connsiteY2" fmla="*/ 46913 h 46913"/>
                <a:gd name="connsiteX3" fmla="*/ 46913 w 46912"/>
                <a:gd name="connsiteY3" fmla="*/ 23456 h 46913"/>
                <a:gd name="connsiteX4" fmla="*/ 23456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6" y="0"/>
                  </a:moveTo>
                  <a:cubicBezTo>
                    <a:pt x="10480" y="0"/>
                    <a:pt x="0" y="10481"/>
                    <a:pt x="0" y="23456"/>
                  </a:cubicBezTo>
                  <a:cubicBezTo>
                    <a:pt x="0" y="36432"/>
                    <a:pt x="10480" y="46913"/>
                    <a:pt x="23456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48" name="Freeform: Shape 1147">
              <a:extLst>
                <a:ext uri="{FF2B5EF4-FFF2-40B4-BE49-F238E27FC236}">
                  <a16:creationId xmlns:a16="http://schemas.microsoft.com/office/drawing/2014/main" id="{1A0BEF56-4B9A-D381-B471-3CCACB86B9AB}"/>
                </a:ext>
              </a:extLst>
            </p:cNvPr>
            <p:cNvSpPr/>
            <p:nvPr/>
          </p:nvSpPr>
          <p:spPr>
            <a:xfrm>
              <a:off x="2997206" y="2517942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49" name="Freeform: Shape 1148">
              <a:extLst>
                <a:ext uri="{FF2B5EF4-FFF2-40B4-BE49-F238E27FC236}">
                  <a16:creationId xmlns:a16="http://schemas.microsoft.com/office/drawing/2014/main" id="{1B1B5EAC-BCC5-1CF9-6CCA-1DFBBA150379}"/>
                </a:ext>
              </a:extLst>
            </p:cNvPr>
            <p:cNvSpPr/>
            <p:nvPr/>
          </p:nvSpPr>
          <p:spPr>
            <a:xfrm>
              <a:off x="3059757" y="251810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747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50" name="Freeform: Shape 1149">
              <a:extLst>
                <a:ext uri="{FF2B5EF4-FFF2-40B4-BE49-F238E27FC236}">
                  <a16:creationId xmlns:a16="http://schemas.microsoft.com/office/drawing/2014/main" id="{B9DD86C9-FE32-33C5-50EB-5C25DF7AE3DF}"/>
                </a:ext>
              </a:extLst>
            </p:cNvPr>
            <p:cNvSpPr/>
            <p:nvPr/>
          </p:nvSpPr>
          <p:spPr>
            <a:xfrm>
              <a:off x="3122141" y="251810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747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51" name="Freeform: Shape 1150">
              <a:extLst>
                <a:ext uri="{FF2B5EF4-FFF2-40B4-BE49-F238E27FC236}">
                  <a16:creationId xmlns:a16="http://schemas.microsoft.com/office/drawing/2014/main" id="{AAC1A672-A49A-B96A-EC41-271F5C5987EA}"/>
                </a:ext>
              </a:extLst>
            </p:cNvPr>
            <p:cNvSpPr/>
            <p:nvPr/>
          </p:nvSpPr>
          <p:spPr>
            <a:xfrm>
              <a:off x="3184526" y="2517942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52" name="Freeform: Shape 1151">
              <a:extLst>
                <a:ext uri="{FF2B5EF4-FFF2-40B4-BE49-F238E27FC236}">
                  <a16:creationId xmlns:a16="http://schemas.microsoft.com/office/drawing/2014/main" id="{670D67FE-B5BF-801D-2D93-25BD6979D20B}"/>
                </a:ext>
              </a:extLst>
            </p:cNvPr>
            <p:cNvSpPr/>
            <p:nvPr/>
          </p:nvSpPr>
          <p:spPr>
            <a:xfrm>
              <a:off x="3246910" y="251810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747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53" name="Freeform: Shape 1152">
              <a:extLst>
                <a:ext uri="{FF2B5EF4-FFF2-40B4-BE49-F238E27FC236}">
                  <a16:creationId xmlns:a16="http://schemas.microsoft.com/office/drawing/2014/main" id="{493A557B-CCAB-D2EF-6696-104D2C403DFB}"/>
                </a:ext>
              </a:extLst>
            </p:cNvPr>
            <p:cNvSpPr/>
            <p:nvPr/>
          </p:nvSpPr>
          <p:spPr>
            <a:xfrm>
              <a:off x="3309294" y="2517942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54" name="Freeform: Shape 1153">
              <a:extLst>
                <a:ext uri="{FF2B5EF4-FFF2-40B4-BE49-F238E27FC236}">
                  <a16:creationId xmlns:a16="http://schemas.microsoft.com/office/drawing/2014/main" id="{17072BE2-62D8-1BD6-E5C2-931D09B5C4CD}"/>
                </a:ext>
              </a:extLst>
            </p:cNvPr>
            <p:cNvSpPr/>
            <p:nvPr/>
          </p:nvSpPr>
          <p:spPr>
            <a:xfrm>
              <a:off x="3371679" y="251810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55" name="Freeform: Shape 1154">
              <a:extLst>
                <a:ext uri="{FF2B5EF4-FFF2-40B4-BE49-F238E27FC236}">
                  <a16:creationId xmlns:a16="http://schemas.microsoft.com/office/drawing/2014/main" id="{C8DE48A7-7F10-B919-54AB-2821926DC7D9}"/>
                </a:ext>
              </a:extLst>
            </p:cNvPr>
            <p:cNvSpPr/>
            <p:nvPr/>
          </p:nvSpPr>
          <p:spPr>
            <a:xfrm>
              <a:off x="3434063" y="251810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56" name="Freeform: Shape 1155">
              <a:extLst>
                <a:ext uri="{FF2B5EF4-FFF2-40B4-BE49-F238E27FC236}">
                  <a16:creationId xmlns:a16="http://schemas.microsoft.com/office/drawing/2014/main" id="{6B10B95F-CB51-E003-590E-9F0E4FA8E5E3}"/>
                </a:ext>
              </a:extLst>
            </p:cNvPr>
            <p:cNvSpPr/>
            <p:nvPr/>
          </p:nvSpPr>
          <p:spPr>
            <a:xfrm>
              <a:off x="3496447" y="251810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57" name="Freeform: Shape 1156">
              <a:extLst>
                <a:ext uri="{FF2B5EF4-FFF2-40B4-BE49-F238E27FC236}">
                  <a16:creationId xmlns:a16="http://schemas.microsoft.com/office/drawing/2014/main" id="{2B65A6EE-2A78-4F6C-BD74-AB28C93EEE40}"/>
                </a:ext>
              </a:extLst>
            </p:cNvPr>
            <p:cNvSpPr/>
            <p:nvPr/>
          </p:nvSpPr>
          <p:spPr>
            <a:xfrm>
              <a:off x="3558832" y="251810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58" name="Freeform: Shape 1157">
              <a:extLst>
                <a:ext uri="{FF2B5EF4-FFF2-40B4-BE49-F238E27FC236}">
                  <a16:creationId xmlns:a16="http://schemas.microsoft.com/office/drawing/2014/main" id="{211980E2-5140-3F3F-193C-955619154BA8}"/>
                </a:ext>
              </a:extLst>
            </p:cNvPr>
            <p:cNvSpPr/>
            <p:nvPr/>
          </p:nvSpPr>
          <p:spPr>
            <a:xfrm>
              <a:off x="3621216" y="251810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59" name="Freeform: Shape 1158">
              <a:extLst>
                <a:ext uri="{FF2B5EF4-FFF2-40B4-BE49-F238E27FC236}">
                  <a16:creationId xmlns:a16="http://schemas.microsoft.com/office/drawing/2014/main" id="{BDEA84F5-EF01-6CAF-684E-354B81CE6E6C}"/>
                </a:ext>
              </a:extLst>
            </p:cNvPr>
            <p:cNvSpPr/>
            <p:nvPr/>
          </p:nvSpPr>
          <p:spPr>
            <a:xfrm>
              <a:off x="3683600" y="251810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60" name="Freeform: Shape 1159">
              <a:extLst>
                <a:ext uri="{FF2B5EF4-FFF2-40B4-BE49-F238E27FC236}">
                  <a16:creationId xmlns:a16="http://schemas.microsoft.com/office/drawing/2014/main" id="{C20E180E-DC8E-12E9-2BAF-7B9262D1F37F}"/>
                </a:ext>
              </a:extLst>
            </p:cNvPr>
            <p:cNvSpPr/>
            <p:nvPr/>
          </p:nvSpPr>
          <p:spPr>
            <a:xfrm>
              <a:off x="3745985" y="251810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61" name="Freeform: Shape 1160">
              <a:extLst>
                <a:ext uri="{FF2B5EF4-FFF2-40B4-BE49-F238E27FC236}">
                  <a16:creationId xmlns:a16="http://schemas.microsoft.com/office/drawing/2014/main" id="{70DD1D04-6AF7-2862-81B0-6C58325AA939}"/>
                </a:ext>
              </a:extLst>
            </p:cNvPr>
            <p:cNvSpPr/>
            <p:nvPr/>
          </p:nvSpPr>
          <p:spPr>
            <a:xfrm>
              <a:off x="3808369" y="2517942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62" name="Freeform: Shape 1161">
              <a:extLst>
                <a:ext uri="{FF2B5EF4-FFF2-40B4-BE49-F238E27FC236}">
                  <a16:creationId xmlns:a16="http://schemas.microsoft.com/office/drawing/2014/main" id="{C77CAE57-8288-E275-48C0-390DC1E542C8}"/>
                </a:ext>
              </a:extLst>
            </p:cNvPr>
            <p:cNvSpPr/>
            <p:nvPr/>
          </p:nvSpPr>
          <p:spPr>
            <a:xfrm>
              <a:off x="3870754" y="251810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63" name="Freeform: Shape 1162">
              <a:extLst>
                <a:ext uri="{FF2B5EF4-FFF2-40B4-BE49-F238E27FC236}">
                  <a16:creationId xmlns:a16="http://schemas.microsoft.com/office/drawing/2014/main" id="{28BA2613-A7E0-4F00-C05A-796B5CF9F0AF}"/>
                </a:ext>
              </a:extLst>
            </p:cNvPr>
            <p:cNvSpPr/>
            <p:nvPr/>
          </p:nvSpPr>
          <p:spPr>
            <a:xfrm>
              <a:off x="3933304" y="2517942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64" name="Freeform: Shape 1163">
              <a:extLst>
                <a:ext uri="{FF2B5EF4-FFF2-40B4-BE49-F238E27FC236}">
                  <a16:creationId xmlns:a16="http://schemas.microsoft.com/office/drawing/2014/main" id="{756DE053-2860-BADE-63EB-1EF13634474C}"/>
                </a:ext>
              </a:extLst>
            </p:cNvPr>
            <p:cNvSpPr/>
            <p:nvPr/>
          </p:nvSpPr>
          <p:spPr>
            <a:xfrm>
              <a:off x="3995688" y="251810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747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65" name="Freeform: Shape 1164">
              <a:extLst>
                <a:ext uri="{FF2B5EF4-FFF2-40B4-BE49-F238E27FC236}">
                  <a16:creationId xmlns:a16="http://schemas.microsoft.com/office/drawing/2014/main" id="{A75D9354-75F1-BE56-3603-9B3FFAAE7EA2}"/>
                </a:ext>
              </a:extLst>
            </p:cNvPr>
            <p:cNvSpPr/>
            <p:nvPr/>
          </p:nvSpPr>
          <p:spPr>
            <a:xfrm>
              <a:off x="4058073" y="251810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747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66" name="Freeform: Shape 1165">
              <a:extLst>
                <a:ext uri="{FF2B5EF4-FFF2-40B4-BE49-F238E27FC236}">
                  <a16:creationId xmlns:a16="http://schemas.microsoft.com/office/drawing/2014/main" id="{ED2B70CB-4020-00F7-E4C5-009CBD9A1942}"/>
                </a:ext>
              </a:extLst>
            </p:cNvPr>
            <p:cNvSpPr/>
            <p:nvPr/>
          </p:nvSpPr>
          <p:spPr>
            <a:xfrm>
              <a:off x="4120457" y="251810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747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67" name="Freeform: Shape 1166">
              <a:extLst>
                <a:ext uri="{FF2B5EF4-FFF2-40B4-BE49-F238E27FC236}">
                  <a16:creationId xmlns:a16="http://schemas.microsoft.com/office/drawing/2014/main" id="{707967C4-FE5C-C9F0-829F-9B98739DA001}"/>
                </a:ext>
              </a:extLst>
            </p:cNvPr>
            <p:cNvSpPr/>
            <p:nvPr/>
          </p:nvSpPr>
          <p:spPr>
            <a:xfrm>
              <a:off x="4619532" y="251810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68" name="Freeform: Shape 1167">
              <a:extLst>
                <a:ext uri="{FF2B5EF4-FFF2-40B4-BE49-F238E27FC236}">
                  <a16:creationId xmlns:a16="http://schemas.microsoft.com/office/drawing/2014/main" id="{238BC81E-1CFD-7330-DF0D-8B903CB1A4FB}"/>
                </a:ext>
              </a:extLst>
            </p:cNvPr>
            <p:cNvSpPr/>
            <p:nvPr/>
          </p:nvSpPr>
          <p:spPr>
            <a:xfrm>
              <a:off x="4681916" y="251810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69" name="Freeform: Shape 1168">
              <a:extLst>
                <a:ext uri="{FF2B5EF4-FFF2-40B4-BE49-F238E27FC236}">
                  <a16:creationId xmlns:a16="http://schemas.microsoft.com/office/drawing/2014/main" id="{A5492334-D146-EE2C-0F96-CE80F91E3602}"/>
                </a:ext>
              </a:extLst>
            </p:cNvPr>
            <p:cNvSpPr/>
            <p:nvPr/>
          </p:nvSpPr>
          <p:spPr>
            <a:xfrm>
              <a:off x="5056389" y="251810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70" name="Freeform: Shape 1169">
              <a:extLst>
                <a:ext uri="{FF2B5EF4-FFF2-40B4-BE49-F238E27FC236}">
                  <a16:creationId xmlns:a16="http://schemas.microsoft.com/office/drawing/2014/main" id="{791F6C3C-568E-1CFF-64B4-95976BC2F327}"/>
                </a:ext>
              </a:extLst>
            </p:cNvPr>
            <p:cNvSpPr/>
            <p:nvPr/>
          </p:nvSpPr>
          <p:spPr>
            <a:xfrm>
              <a:off x="5181157" y="2517942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71" name="Freeform: Shape 1170">
              <a:extLst>
                <a:ext uri="{FF2B5EF4-FFF2-40B4-BE49-F238E27FC236}">
                  <a16:creationId xmlns:a16="http://schemas.microsoft.com/office/drawing/2014/main" id="{31296A29-257D-616C-2222-25D3D956A0EB}"/>
                </a:ext>
              </a:extLst>
            </p:cNvPr>
            <p:cNvSpPr/>
            <p:nvPr/>
          </p:nvSpPr>
          <p:spPr>
            <a:xfrm>
              <a:off x="5243542" y="2517942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72" name="Freeform: Shape 1171">
              <a:extLst>
                <a:ext uri="{FF2B5EF4-FFF2-40B4-BE49-F238E27FC236}">
                  <a16:creationId xmlns:a16="http://schemas.microsoft.com/office/drawing/2014/main" id="{EE7666B5-EC5D-4CE2-1C38-F2670AC5F792}"/>
                </a:ext>
              </a:extLst>
            </p:cNvPr>
            <p:cNvSpPr/>
            <p:nvPr/>
          </p:nvSpPr>
          <p:spPr>
            <a:xfrm>
              <a:off x="5493079" y="251810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73" name="Freeform: Shape 1172">
              <a:extLst>
                <a:ext uri="{FF2B5EF4-FFF2-40B4-BE49-F238E27FC236}">
                  <a16:creationId xmlns:a16="http://schemas.microsoft.com/office/drawing/2014/main" id="{3B5B12E6-6597-D832-36C4-31FBA29BCC16}"/>
                </a:ext>
              </a:extLst>
            </p:cNvPr>
            <p:cNvSpPr/>
            <p:nvPr/>
          </p:nvSpPr>
          <p:spPr>
            <a:xfrm>
              <a:off x="5555463" y="2518108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74" name="Freeform: Shape 1173">
              <a:extLst>
                <a:ext uri="{FF2B5EF4-FFF2-40B4-BE49-F238E27FC236}">
                  <a16:creationId xmlns:a16="http://schemas.microsoft.com/office/drawing/2014/main" id="{1326DE25-A8D2-27E0-4AD4-DFD4B6175761}"/>
                </a:ext>
              </a:extLst>
            </p:cNvPr>
            <p:cNvSpPr/>
            <p:nvPr/>
          </p:nvSpPr>
          <p:spPr>
            <a:xfrm>
              <a:off x="1562200" y="258049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75" name="Freeform: Shape 1174">
              <a:extLst>
                <a:ext uri="{FF2B5EF4-FFF2-40B4-BE49-F238E27FC236}">
                  <a16:creationId xmlns:a16="http://schemas.microsoft.com/office/drawing/2014/main" id="{59089411-98A2-5936-DBAF-87177152406A}"/>
                </a:ext>
              </a:extLst>
            </p:cNvPr>
            <p:cNvSpPr/>
            <p:nvPr/>
          </p:nvSpPr>
          <p:spPr>
            <a:xfrm>
              <a:off x="1624584" y="258049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76" name="Freeform: Shape 1175">
              <a:extLst>
                <a:ext uri="{FF2B5EF4-FFF2-40B4-BE49-F238E27FC236}">
                  <a16:creationId xmlns:a16="http://schemas.microsoft.com/office/drawing/2014/main" id="{4CA61824-F652-B261-64B2-0E7E6760CCA1}"/>
                </a:ext>
              </a:extLst>
            </p:cNvPr>
            <p:cNvSpPr/>
            <p:nvPr/>
          </p:nvSpPr>
          <p:spPr>
            <a:xfrm>
              <a:off x="1686969" y="258049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6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77" name="Freeform: Shape 1176">
              <a:extLst>
                <a:ext uri="{FF2B5EF4-FFF2-40B4-BE49-F238E27FC236}">
                  <a16:creationId xmlns:a16="http://schemas.microsoft.com/office/drawing/2014/main" id="{07748B4E-2B5E-0173-21BD-17265C68D108}"/>
                </a:ext>
              </a:extLst>
            </p:cNvPr>
            <p:cNvSpPr/>
            <p:nvPr/>
          </p:nvSpPr>
          <p:spPr>
            <a:xfrm>
              <a:off x="1749353" y="2580493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6 h 46913"/>
                <a:gd name="connsiteX2" fmla="*/ 23456 w 46913"/>
                <a:gd name="connsiteY2" fmla="*/ 46913 h 46913"/>
                <a:gd name="connsiteX3" fmla="*/ 46913 w 46913"/>
                <a:gd name="connsiteY3" fmla="*/ 23456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6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78" name="Freeform: Shape 1177">
              <a:extLst>
                <a:ext uri="{FF2B5EF4-FFF2-40B4-BE49-F238E27FC236}">
                  <a16:creationId xmlns:a16="http://schemas.microsoft.com/office/drawing/2014/main" id="{1FAB3FDD-669F-A6DE-3ED1-DB7C91BF1F8F}"/>
                </a:ext>
              </a:extLst>
            </p:cNvPr>
            <p:cNvSpPr/>
            <p:nvPr/>
          </p:nvSpPr>
          <p:spPr>
            <a:xfrm>
              <a:off x="1811737" y="2580326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79" name="Freeform: Shape 1178">
              <a:extLst>
                <a:ext uri="{FF2B5EF4-FFF2-40B4-BE49-F238E27FC236}">
                  <a16:creationId xmlns:a16="http://schemas.microsoft.com/office/drawing/2014/main" id="{084F6955-D9C6-8656-6AA4-3231786AD12C}"/>
                </a:ext>
              </a:extLst>
            </p:cNvPr>
            <p:cNvSpPr/>
            <p:nvPr/>
          </p:nvSpPr>
          <p:spPr>
            <a:xfrm>
              <a:off x="1874122" y="2580493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6 h 46913"/>
                <a:gd name="connsiteX2" fmla="*/ 23456 w 46913"/>
                <a:gd name="connsiteY2" fmla="*/ 46913 h 46913"/>
                <a:gd name="connsiteX3" fmla="*/ 46913 w 46913"/>
                <a:gd name="connsiteY3" fmla="*/ 23456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6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80" name="Freeform: Shape 1179">
              <a:extLst>
                <a:ext uri="{FF2B5EF4-FFF2-40B4-BE49-F238E27FC236}">
                  <a16:creationId xmlns:a16="http://schemas.microsoft.com/office/drawing/2014/main" id="{25171396-A303-CD19-D739-835B60138F74}"/>
                </a:ext>
              </a:extLst>
            </p:cNvPr>
            <p:cNvSpPr/>
            <p:nvPr/>
          </p:nvSpPr>
          <p:spPr>
            <a:xfrm>
              <a:off x="1936506" y="2580326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81" name="Freeform: Shape 1180">
              <a:extLst>
                <a:ext uri="{FF2B5EF4-FFF2-40B4-BE49-F238E27FC236}">
                  <a16:creationId xmlns:a16="http://schemas.microsoft.com/office/drawing/2014/main" id="{90B7D34A-F0FB-235E-2DA1-277A738E9785}"/>
                </a:ext>
              </a:extLst>
            </p:cNvPr>
            <p:cNvSpPr/>
            <p:nvPr/>
          </p:nvSpPr>
          <p:spPr>
            <a:xfrm>
              <a:off x="2934822" y="2580493"/>
              <a:ext cx="46912" cy="46913"/>
            </a:xfrm>
            <a:custGeom>
              <a:avLst/>
              <a:gdLst>
                <a:gd name="connsiteX0" fmla="*/ 23456 w 46912"/>
                <a:gd name="connsiteY0" fmla="*/ 0 h 46913"/>
                <a:gd name="connsiteX1" fmla="*/ 0 w 46912"/>
                <a:gd name="connsiteY1" fmla="*/ 23456 h 46913"/>
                <a:gd name="connsiteX2" fmla="*/ 23456 w 46912"/>
                <a:gd name="connsiteY2" fmla="*/ 46913 h 46913"/>
                <a:gd name="connsiteX3" fmla="*/ 46913 w 46912"/>
                <a:gd name="connsiteY3" fmla="*/ 23456 h 46913"/>
                <a:gd name="connsiteX4" fmla="*/ 23456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6" y="0"/>
                  </a:moveTo>
                  <a:cubicBezTo>
                    <a:pt x="10480" y="0"/>
                    <a:pt x="0" y="10481"/>
                    <a:pt x="0" y="23456"/>
                  </a:cubicBezTo>
                  <a:cubicBezTo>
                    <a:pt x="0" y="36432"/>
                    <a:pt x="10480" y="46913"/>
                    <a:pt x="23456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82" name="Freeform: Shape 1181">
              <a:extLst>
                <a:ext uri="{FF2B5EF4-FFF2-40B4-BE49-F238E27FC236}">
                  <a16:creationId xmlns:a16="http://schemas.microsoft.com/office/drawing/2014/main" id="{7B702246-FEDB-1DCD-9985-59412C117C9E}"/>
                </a:ext>
              </a:extLst>
            </p:cNvPr>
            <p:cNvSpPr/>
            <p:nvPr/>
          </p:nvSpPr>
          <p:spPr>
            <a:xfrm>
              <a:off x="2997206" y="2580326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83" name="Freeform: Shape 1182">
              <a:extLst>
                <a:ext uri="{FF2B5EF4-FFF2-40B4-BE49-F238E27FC236}">
                  <a16:creationId xmlns:a16="http://schemas.microsoft.com/office/drawing/2014/main" id="{671B46F3-BF88-9786-410D-B8F45FD678BE}"/>
                </a:ext>
              </a:extLst>
            </p:cNvPr>
            <p:cNvSpPr/>
            <p:nvPr/>
          </p:nvSpPr>
          <p:spPr>
            <a:xfrm>
              <a:off x="3059757" y="258049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84" name="Freeform: Shape 1183">
              <a:extLst>
                <a:ext uri="{FF2B5EF4-FFF2-40B4-BE49-F238E27FC236}">
                  <a16:creationId xmlns:a16="http://schemas.microsoft.com/office/drawing/2014/main" id="{F36119E5-0177-8CA9-909D-423A335269CD}"/>
                </a:ext>
              </a:extLst>
            </p:cNvPr>
            <p:cNvSpPr/>
            <p:nvPr/>
          </p:nvSpPr>
          <p:spPr>
            <a:xfrm>
              <a:off x="3122141" y="258049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85" name="Freeform: Shape 1184">
              <a:extLst>
                <a:ext uri="{FF2B5EF4-FFF2-40B4-BE49-F238E27FC236}">
                  <a16:creationId xmlns:a16="http://schemas.microsoft.com/office/drawing/2014/main" id="{DD13972F-9BCC-31F5-370B-47CB90B8D3A2}"/>
                </a:ext>
              </a:extLst>
            </p:cNvPr>
            <p:cNvSpPr/>
            <p:nvPr/>
          </p:nvSpPr>
          <p:spPr>
            <a:xfrm>
              <a:off x="3184526" y="2580326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86" name="Freeform: Shape 1185">
              <a:extLst>
                <a:ext uri="{FF2B5EF4-FFF2-40B4-BE49-F238E27FC236}">
                  <a16:creationId xmlns:a16="http://schemas.microsoft.com/office/drawing/2014/main" id="{AFFA50A8-EE3B-42E2-1337-1D70A5A33981}"/>
                </a:ext>
              </a:extLst>
            </p:cNvPr>
            <p:cNvSpPr/>
            <p:nvPr/>
          </p:nvSpPr>
          <p:spPr>
            <a:xfrm>
              <a:off x="3246910" y="258049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87" name="Freeform: Shape 1186">
              <a:extLst>
                <a:ext uri="{FF2B5EF4-FFF2-40B4-BE49-F238E27FC236}">
                  <a16:creationId xmlns:a16="http://schemas.microsoft.com/office/drawing/2014/main" id="{F0694A04-A01F-CE83-54D7-6EDB944FE3A2}"/>
                </a:ext>
              </a:extLst>
            </p:cNvPr>
            <p:cNvSpPr/>
            <p:nvPr/>
          </p:nvSpPr>
          <p:spPr>
            <a:xfrm>
              <a:off x="3309294" y="2580326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88" name="Freeform: Shape 1187">
              <a:extLst>
                <a:ext uri="{FF2B5EF4-FFF2-40B4-BE49-F238E27FC236}">
                  <a16:creationId xmlns:a16="http://schemas.microsoft.com/office/drawing/2014/main" id="{953EE996-1A45-0AC2-2206-184A442C8290}"/>
                </a:ext>
              </a:extLst>
            </p:cNvPr>
            <p:cNvSpPr/>
            <p:nvPr/>
          </p:nvSpPr>
          <p:spPr>
            <a:xfrm>
              <a:off x="3371679" y="258049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89" name="Freeform: Shape 1188">
              <a:extLst>
                <a:ext uri="{FF2B5EF4-FFF2-40B4-BE49-F238E27FC236}">
                  <a16:creationId xmlns:a16="http://schemas.microsoft.com/office/drawing/2014/main" id="{CBB8800B-A5C0-7F13-3022-7D3ACA4BD7BC}"/>
                </a:ext>
              </a:extLst>
            </p:cNvPr>
            <p:cNvSpPr/>
            <p:nvPr/>
          </p:nvSpPr>
          <p:spPr>
            <a:xfrm>
              <a:off x="3434063" y="258049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90" name="Freeform: Shape 1189">
              <a:extLst>
                <a:ext uri="{FF2B5EF4-FFF2-40B4-BE49-F238E27FC236}">
                  <a16:creationId xmlns:a16="http://schemas.microsoft.com/office/drawing/2014/main" id="{1C616A32-3218-193D-1559-DFBB613B0122}"/>
                </a:ext>
              </a:extLst>
            </p:cNvPr>
            <p:cNvSpPr/>
            <p:nvPr/>
          </p:nvSpPr>
          <p:spPr>
            <a:xfrm>
              <a:off x="3496447" y="258049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91" name="Freeform: Shape 1190">
              <a:extLst>
                <a:ext uri="{FF2B5EF4-FFF2-40B4-BE49-F238E27FC236}">
                  <a16:creationId xmlns:a16="http://schemas.microsoft.com/office/drawing/2014/main" id="{F1E2228C-AA75-3196-2BDC-3963DB560BA3}"/>
                </a:ext>
              </a:extLst>
            </p:cNvPr>
            <p:cNvSpPr/>
            <p:nvPr/>
          </p:nvSpPr>
          <p:spPr>
            <a:xfrm>
              <a:off x="3558832" y="258049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92" name="Freeform: Shape 1191">
              <a:extLst>
                <a:ext uri="{FF2B5EF4-FFF2-40B4-BE49-F238E27FC236}">
                  <a16:creationId xmlns:a16="http://schemas.microsoft.com/office/drawing/2014/main" id="{4C78DAC7-0684-E346-6237-63999ED303EA}"/>
                </a:ext>
              </a:extLst>
            </p:cNvPr>
            <p:cNvSpPr/>
            <p:nvPr/>
          </p:nvSpPr>
          <p:spPr>
            <a:xfrm>
              <a:off x="3621216" y="258049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93" name="Freeform: Shape 1192">
              <a:extLst>
                <a:ext uri="{FF2B5EF4-FFF2-40B4-BE49-F238E27FC236}">
                  <a16:creationId xmlns:a16="http://schemas.microsoft.com/office/drawing/2014/main" id="{A49B5690-E7C7-CD8D-F24C-319BA84F79D0}"/>
                </a:ext>
              </a:extLst>
            </p:cNvPr>
            <p:cNvSpPr/>
            <p:nvPr/>
          </p:nvSpPr>
          <p:spPr>
            <a:xfrm>
              <a:off x="3683600" y="258049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94" name="Freeform: Shape 1193">
              <a:extLst>
                <a:ext uri="{FF2B5EF4-FFF2-40B4-BE49-F238E27FC236}">
                  <a16:creationId xmlns:a16="http://schemas.microsoft.com/office/drawing/2014/main" id="{A12D37EA-1DDA-836A-A5BF-A9A0802A478E}"/>
                </a:ext>
              </a:extLst>
            </p:cNvPr>
            <p:cNvSpPr/>
            <p:nvPr/>
          </p:nvSpPr>
          <p:spPr>
            <a:xfrm>
              <a:off x="3745985" y="258049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95" name="Freeform: Shape 1194">
              <a:extLst>
                <a:ext uri="{FF2B5EF4-FFF2-40B4-BE49-F238E27FC236}">
                  <a16:creationId xmlns:a16="http://schemas.microsoft.com/office/drawing/2014/main" id="{110F90FD-2904-0F3D-FD06-2AC4857380CE}"/>
                </a:ext>
              </a:extLst>
            </p:cNvPr>
            <p:cNvSpPr/>
            <p:nvPr/>
          </p:nvSpPr>
          <p:spPr>
            <a:xfrm>
              <a:off x="3808369" y="2580326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96" name="Freeform: Shape 1195">
              <a:extLst>
                <a:ext uri="{FF2B5EF4-FFF2-40B4-BE49-F238E27FC236}">
                  <a16:creationId xmlns:a16="http://schemas.microsoft.com/office/drawing/2014/main" id="{BEE132F1-C1B9-B2FE-C16F-35BB3FB77FAE}"/>
                </a:ext>
              </a:extLst>
            </p:cNvPr>
            <p:cNvSpPr/>
            <p:nvPr/>
          </p:nvSpPr>
          <p:spPr>
            <a:xfrm>
              <a:off x="3870754" y="258049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97" name="Freeform: Shape 1196">
              <a:extLst>
                <a:ext uri="{FF2B5EF4-FFF2-40B4-BE49-F238E27FC236}">
                  <a16:creationId xmlns:a16="http://schemas.microsoft.com/office/drawing/2014/main" id="{6C569602-27AC-C98B-5D19-225E757A570D}"/>
                </a:ext>
              </a:extLst>
            </p:cNvPr>
            <p:cNvSpPr/>
            <p:nvPr/>
          </p:nvSpPr>
          <p:spPr>
            <a:xfrm>
              <a:off x="3933304" y="2580326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98" name="Freeform: Shape 1197">
              <a:extLst>
                <a:ext uri="{FF2B5EF4-FFF2-40B4-BE49-F238E27FC236}">
                  <a16:creationId xmlns:a16="http://schemas.microsoft.com/office/drawing/2014/main" id="{2A7C422B-3613-ED71-5580-0B4623E04A80}"/>
                </a:ext>
              </a:extLst>
            </p:cNvPr>
            <p:cNvSpPr/>
            <p:nvPr/>
          </p:nvSpPr>
          <p:spPr>
            <a:xfrm>
              <a:off x="3995688" y="258049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199" name="Freeform: Shape 1198">
              <a:extLst>
                <a:ext uri="{FF2B5EF4-FFF2-40B4-BE49-F238E27FC236}">
                  <a16:creationId xmlns:a16="http://schemas.microsoft.com/office/drawing/2014/main" id="{BB8C909C-9115-3E32-1815-04590BA6F6EA}"/>
                </a:ext>
              </a:extLst>
            </p:cNvPr>
            <p:cNvSpPr/>
            <p:nvPr/>
          </p:nvSpPr>
          <p:spPr>
            <a:xfrm>
              <a:off x="4058073" y="258049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00" name="Freeform: Shape 1199">
              <a:extLst>
                <a:ext uri="{FF2B5EF4-FFF2-40B4-BE49-F238E27FC236}">
                  <a16:creationId xmlns:a16="http://schemas.microsoft.com/office/drawing/2014/main" id="{7BFD1BD2-548E-BF0B-8915-28DC829D0931}"/>
                </a:ext>
              </a:extLst>
            </p:cNvPr>
            <p:cNvSpPr/>
            <p:nvPr/>
          </p:nvSpPr>
          <p:spPr>
            <a:xfrm>
              <a:off x="4120457" y="258049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01" name="Freeform: Shape 1200">
              <a:extLst>
                <a:ext uri="{FF2B5EF4-FFF2-40B4-BE49-F238E27FC236}">
                  <a16:creationId xmlns:a16="http://schemas.microsoft.com/office/drawing/2014/main" id="{84150037-322C-E6D7-5DCC-C052363075F8}"/>
                </a:ext>
              </a:extLst>
            </p:cNvPr>
            <p:cNvSpPr/>
            <p:nvPr/>
          </p:nvSpPr>
          <p:spPr>
            <a:xfrm>
              <a:off x="4619532" y="258049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02" name="Freeform: Shape 1201">
              <a:extLst>
                <a:ext uri="{FF2B5EF4-FFF2-40B4-BE49-F238E27FC236}">
                  <a16:creationId xmlns:a16="http://schemas.microsoft.com/office/drawing/2014/main" id="{693D7B31-5CFB-42CE-1B8F-3C1B42FD9E4A}"/>
                </a:ext>
              </a:extLst>
            </p:cNvPr>
            <p:cNvSpPr/>
            <p:nvPr/>
          </p:nvSpPr>
          <p:spPr>
            <a:xfrm>
              <a:off x="4681916" y="258049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03" name="Freeform: Shape 1202">
              <a:extLst>
                <a:ext uri="{FF2B5EF4-FFF2-40B4-BE49-F238E27FC236}">
                  <a16:creationId xmlns:a16="http://schemas.microsoft.com/office/drawing/2014/main" id="{8139A61E-4139-113B-D6FD-7DDF927955FD}"/>
                </a:ext>
              </a:extLst>
            </p:cNvPr>
            <p:cNvSpPr/>
            <p:nvPr/>
          </p:nvSpPr>
          <p:spPr>
            <a:xfrm>
              <a:off x="5056389" y="258049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04" name="Freeform: Shape 1203">
              <a:extLst>
                <a:ext uri="{FF2B5EF4-FFF2-40B4-BE49-F238E27FC236}">
                  <a16:creationId xmlns:a16="http://schemas.microsoft.com/office/drawing/2014/main" id="{743EBCA6-3468-5B10-F668-11D9188E8D96}"/>
                </a:ext>
              </a:extLst>
            </p:cNvPr>
            <p:cNvSpPr/>
            <p:nvPr/>
          </p:nvSpPr>
          <p:spPr>
            <a:xfrm>
              <a:off x="5430695" y="258049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05" name="Freeform: Shape 1204">
              <a:extLst>
                <a:ext uri="{FF2B5EF4-FFF2-40B4-BE49-F238E27FC236}">
                  <a16:creationId xmlns:a16="http://schemas.microsoft.com/office/drawing/2014/main" id="{6938DFEA-36C4-65B9-FE72-3199CDB2010F}"/>
                </a:ext>
              </a:extLst>
            </p:cNvPr>
            <p:cNvSpPr/>
            <p:nvPr/>
          </p:nvSpPr>
          <p:spPr>
            <a:xfrm>
              <a:off x="5555463" y="258049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06" name="Freeform: Shape 1205">
              <a:extLst>
                <a:ext uri="{FF2B5EF4-FFF2-40B4-BE49-F238E27FC236}">
                  <a16:creationId xmlns:a16="http://schemas.microsoft.com/office/drawing/2014/main" id="{0D9D0D80-363D-3D66-8B53-2FB65B61F496}"/>
                </a:ext>
              </a:extLst>
            </p:cNvPr>
            <p:cNvSpPr/>
            <p:nvPr/>
          </p:nvSpPr>
          <p:spPr>
            <a:xfrm>
              <a:off x="1686969" y="264287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6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07" name="Freeform: Shape 1206">
              <a:extLst>
                <a:ext uri="{FF2B5EF4-FFF2-40B4-BE49-F238E27FC236}">
                  <a16:creationId xmlns:a16="http://schemas.microsoft.com/office/drawing/2014/main" id="{4AB5CD19-BAA7-B073-A312-5D7CE8CCFC23}"/>
                </a:ext>
              </a:extLst>
            </p:cNvPr>
            <p:cNvSpPr/>
            <p:nvPr/>
          </p:nvSpPr>
          <p:spPr>
            <a:xfrm>
              <a:off x="1749353" y="2642877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6 h 46913"/>
                <a:gd name="connsiteX2" fmla="*/ 23456 w 46913"/>
                <a:gd name="connsiteY2" fmla="*/ 46913 h 46913"/>
                <a:gd name="connsiteX3" fmla="*/ 46913 w 46913"/>
                <a:gd name="connsiteY3" fmla="*/ 23456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6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08" name="Freeform: Shape 1207">
              <a:extLst>
                <a:ext uri="{FF2B5EF4-FFF2-40B4-BE49-F238E27FC236}">
                  <a16:creationId xmlns:a16="http://schemas.microsoft.com/office/drawing/2014/main" id="{06C974B7-59BD-EBB3-2A5B-9C6FF67295E6}"/>
                </a:ext>
              </a:extLst>
            </p:cNvPr>
            <p:cNvSpPr/>
            <p:nvPr/>
          </p:nvSpPr>
          <p:spPr>
            <a:xfrm>
              <a:off x="1811737" y="2642711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09" name="Freeform: Shape 1208">
              <a:extLst>
                <a:ext uri="{FF2B5EF4-FFF2-40B4-BE49-F238E27FC236}">
                  <a16:creationId xmlns:a16="http://schemas.microsoft.com/office/drawing/2014/main" id="{69125783-2E25-49DE-E77A-E8FCD25AD5CA}"/>
                </a:ext>
              </a:extLst>
            </p:cNvPr>
            <p:cNvSpPr/>
            <p:nvPr/>
          </p:nvSpPr>
          <p:spPr>
            <a:xfrm>
              <a:off x="1874122" y="2642877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6 h 46913"/>
                <a:gd name="connsiteX2" fmla="*/ 23456 w 46913"/>
                <a:gd name="connsiteY2" fmla="*/ 46913 h 46913"/>
                <a:gd name="connsiteX3" fmla="*/ 46913 w 46913"/>
                <a:gd name="connsiteY3" fmla="*/ 23456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6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10" name="Freeform: Shape 1209">
              <a:extLst>
                <a:ext uri="{FF2B5EF4-FFF2-40B4-BE49-F238E27FC236}">
                  <a16:creationId xmlns:a16="http://schemas.microsoft.com/office/drawing/2014/main" id="{2DF93A2C-739D-A06A-C26A-5B7FD782F72F}"/>
                </a:ext>
              </a:extLst>
            </p:cNvPr>
            <p:cNvSpPr/>
            <p:nvPr/>
          </p:nvSpPr>
          <p:spPr>
            <a:xfrm>
              <a:off x="1936506" y="2642711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11" name="Freeform: Shape 1210">
              <a:extLst>
                <a:ext uri="{FF2B5EF4-FFF2-40B4-BE49-F238E27FC236}">
                  <a16:creationId xmlns:a16="http://schemas.microsoft.com/office/drawing/2014/main" id="{A30B4910-5EE1-1D83-1290-4FB3B28F299A}"/>
                </a:ext>
              </a:extLst>
            </p:cNvPr>
            <p:cNvSpPr/>
            <p:nvPr/>
          </p:nvSpPr>
          <p:spPr>
            <a:xfrm>
              <a:off x="1998890" y="2642877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6 h 46913"/>
                <a:gd name="connsiteX2" fmla="*/ 23456 w 46913"/>
                <a:gd name="connsiteY2" fmla="*/ 46913 h 46913"/>
                <a:gd name="connsiteX3" fmla="*/ 46913 w 46913"/>
                <a:gd name="connsiteY3" fmla="*/ 23456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6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12" name="Freeform: Shape 1211">
              <a:extLst>
                <a:ext uri="{FF2B5EF4-FFF2-40B4-BE49-F238E27FC236}">
                  <a16:creationId xmlns:a16="http://schemas.microsoft.com/office/drawing/2014/main" id="{592D3722-D73E-9A3C-418B-8104A6241622}"/>
                </a:ext>
              </a:extLst>
            </p:cNvPr>
            <p:cNvSpPr/>
            <p:nvPr/>
          </p:nvSpPr>
          <p:spPr>
            <a:xfrm>
              <a:off x="2061275" y="2642877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6 h 46913"/>
                <a:gd name="connsiteX2" fmla="*/ 23456 w 46913"/>
                <a:gd name="connsiteY2" fmla="*/ 46913 h 46913"/>
                <a:gd name="connsiteX3" fmla="*/ 46913 w 46913"/>
                <a:gd name="connsiteY3" fmla="*/ 23456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6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13" name="Freeform: Shape 1212">
              <a:extLst>
                <a:ext uri="{FF2B5EF4-FFF2-40B4-BE49-F238E27FC236}">
                  <a16:creationId xmlns:a16="http://schemas.microsoft.com/office/drawing/2014/main" id="{D753670D-0F1F-A66F-D590-6A8AD0894B5C}"/>
                </a:ext>
              </a:extLst>
            </p:cNvPr>
            <p:cNvSpPr/>
            <p:nvPr/>
          </p:nvSpPr>
          <p:spPr>
            <a:xfrm>
              <a:off x="2934822" y="2642877"/>
              <a:ext cx="46912" cy="46913"/>
            </a:xfrm>
            <a:custGeom>
              <a:avLst/>
              <a:gdLst>
                <a:gd name="connsiteX0" fmla="*/ 23456 w 46912"/>
                <a:gd name="connsiteY0" fmla="*/ 0 h 46913"/>
                <a:gd name="connsiteX1" fmla="*/ 0 w 46912"/>
                <a:gd name="connsiteY1" fmla="*/ 23456 h 46913"/>
                <a:gd name="connsiteX2" fmla="*/ 23456 w 46912"/>
                <a:gd name="connsiteY2" fmla="*/ 46913 h 46913"/>
                <a:gd name="connsiteX3" fmla="*/ 46913 w 46912"/>
                <a:gd name="connsiteY3" fmla="*/ 23456 h 46913"/>
                <a:gd name="connsiteX4" fmla="*/ 23456 w 46912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2" h="46913">
                  <a:moveTo>
                    <a:pt x="23456" y="0"/>
                  </a:moveTo>
                  <a:cubicBezTo>
                    <a:pt x="10480" y="0"/>
                    <a:pt x="0" y="10481"/>
                    <a:pt x="0" y="23456"/>
                  </a:cubicBezTo>
                  <a:cubicBezTo>
                    <a:pt x="0" y="36432"/>
                    <a:pt x="10480" y="46913"/>
                    <a:pt x="23456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14" name="Freeform: Shape 1213">
              <a:extLst>
                <a:ext uri="{FF2B5EF4-FFF2-40B4-BE49-F238E27FC236}">
                  <a16:creationId xmlns:a16="http://schemas.microsoft.com/office/drawing/2014/main" id="{4DDF9684-63A9-7166-A4A5-1C62AC997F22}"/>
                </a:ext>
              </a:extLst>
            </p:cNvPr>
            <p:cNvSpPr/>
            <p:nvPr/>
          </p:nvSpPr>
          <p:spPr>
            <a:xfrm>
              <a:off x="2997206" y="2642711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15" name="Freeform: Shape 1214">
              <a:extLst>
                <a:ext uri="{FF2B5EF4-FFF2-40B4-BE49-F238E27FC236}">
                  <a16:creationId xmlns:a16="http://schemas.microsoft.com/office/drawing/2014/main" id="{D6581218-3515-2083-1420-D6888071BA83}"/>
                </a:ext>
              </a:extLst>
            </p:cNvPr>
            <p:cNvSpPr/>
            <p:nvPr/>
          </p:nvSpPr>
          <p:spPr>
            <a:xfrm>
              <a:off x="3059757" y="264287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16" name="Freeform: Shape 1215">
              <a:extLst>
                <a:ext uri="{FF2B5EF4-FFF2-40B4-BE49-F238E27FC236}">
                  <a16:creationId xmlns:a16="http://schemas.microsoft.com/office/drawing/2014/main" id="{7D4591C8-5B28-12B6-CDD7-C8F7CC2CEA0B}"/>
                </a:ext>
              </a:extLst>
            </p:cNvPr>
            <p:cNvSpPr/>
            <p:nvPr/>
          </p:nvSpPr>
          <p:spPr>
            <a:xfrm>
              <a:off x="3246910" y="264287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17" name="Freeform: Shape 1216">
              <a:extLst>
                <a:ext uri="{FF2B5EF4-FFF2-40B4-BE49-F238E27FC236}">
                  <a16:creationId xmlns:a16="http://schemas.microsoft.com/office/drawing/2014/main" id="{2C95775D-40B9-D4CD-F5C8-B1897608BBED}"/>
                </a:ext>
              </a:extLst>
            </p:cNvPr>
            <p:cNvSpPr/>
            <p:nvPr/>
          </p:nvSpPr>
          <p:spPr>
            <a:xfrm>
              <a:off x="3309294" y="2642711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18" name="Freeform: Shape 1217">
              <a:extLst>
                <a:ext uri="{FF2B5EF4-FFF2-40B4-BE49-F238E27FC236}">
                  <a16:creationId xmlns:a16="http://schemas.microsoft.com/office/drawing/2014/main" id="{058CE879-ACDE-01FD-23B9-0B4B17BE912A}"/>
                </a:ext>
              </a:extLst>
            </p:cNvPr>
            <p:cNvSpPr/>
            <p:nvPr/>
          </p:nvSpPr>
          <p:spPr>
            <a:xfrm>
              <a:off x="3371679" y="264287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19" name="Freeform: Shape 1218">
              <a:extLst>
                <a:ext uri="{FF2B5EF4-FFF2-40B4-BE49-F238E27FC236}">
                  <a16:creationId xmlns:a16="http://schemas.microsoft.com/office/drawing/2014/main" id="{84569C60-F435-4C63-142E-81820C0122B4}"/>
                </a:ext>
              </a:extLst>
            </p:cNvPr>
            <p:cNvSpPr/>
            <p:nvPr/>
          </p:nvSpPr>
          <p:spPr>
            <a:xfrm>
              <a:off x="3434063" y="264287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20" name="Freeform: Shape 1219">
              <a:extLst>
                <a:ext uri="{FF2B5EF4-FFF2-40B4-BE49-F238E27FC236}">
                  <a16:creationId xmlns:a16="http://schemas.microsoft.com/office/drawing/2014/main" id="{9AB96AC1-B4C2-9A33-CF4D-FB640C99AD3B}"/>
                </a:ext>
              </a:extLst>
            </p:cNvPr>
            <p:cNvSpPr/>
            <p:nvPr/>
          </p:nvSpPr>
          <p:spPr>
            <a:xfrm>
              <a:off x="3496447" y="264287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21" name="Freeform: Shape 1220">
              <a:extLst>
                <a:ext uri="{FF2B5EF4-FFF2-40B4-BE49-F238E27FC236}">
                  <a16:creationId xmlns:a16="http://schemas.microsoft.com/office/drawing/2014/main" id="{ACF3D5DC-CA2E-FBC7-082B-B5F5F49C0A8F}"/>
                </a:ext>
              </a:extLst>
            </p:cNvPr>
            <p:cNvSpPr/>
            <p:nvPr/>
          </p:nvSpPr>
          <p:spPr>
            <a:xfrm>
              <a:off x="3558832" y="264287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22" name="Freeform: Shape 1221">
              <a:extLst>
                <a:ext uri="{FF2B5EF4-FFF2-40B4-BE49-F238E27FC236}">
                  <a16:creationId xmlns:a16="http://schemas.microsoft.com/office/drawing/2014/main" id="{258E472D-566C-1F16-4714-ACA5192FAC4D}"/>
                </a:ext>
              </a:extLst>
            </p:cNvPr>
            <p:cNvSpPr/>
            <p:nvPr/>
          </p:nvSpPr>
          <p:spPr>
            <a:xfrm>
              <a:off x="3621216" y="264287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23" name="Freeform: Shape 1222">
              <a:extLst>
                <a:ext uri="{FF2B5EF4-FFF2-40B4-BE49-F238E27FC236}">
                  <a16:creationId xmlns:a16="http://schemas.microsoft.com/office/drawing/2014/main" id="{8D8DF092-8317-5909-220E-B1540EF80097}"/>
                </a:ext>
              </a:extLst>
            </p:cNvPr>
            <p:cNvSpPr/>
            <p:nvPr/>
          </p:nvSpPr>
          <p:spPr>
            <a:xfrm>
              <a:off x="3683600" y="264287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24" name="Freeform: Shape 1223">
              <a:extLst>
                <a:ext uri="{FF2B5EF4-FFF2-40B4-BE49-F238E27FC236}">
                  <a16:creationId xmlns:a16="http://schemas.microsoft.com/office/drawing/2014/main" id="{5B9215E2-8EC7-5989-EE2F-4BE2C00E7707}"/>
                </a:ext>
              </a:extLst>
            </p:cNvPr>
            <p:cNvSpPr/>
            <p:nvPr/>
          </p:nvSpPr>
          <p:spPr>
            <a:xfrm>
              <a:off x="3745985" y="264287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25" name="Freeform: Shape 1224">
              <a:extLst>
                <a:ext uri="{FF2B5EF4-FFF2-40B4-BE49-F238E27FC236}">
                  <a16:creationId xmlns:a16="http://schemas.microsoft.com/office/drawing/2014/main" id="{5B03D92C-72F8-B2E2-3F56-035F1785EB65}"/>
                </a:ext>
              </a:extLst>
            </p:cNvPr>
            <p:cNvSpPr/>
            <p:nvPr/>
          </p:nvSpPr>
          <p:spPr>
            <a:xfrm>
              <a:off x="3808369" y="2642711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26" name="Freeform: Shape 1225">
              <a:extLst>
                <a:ext uri="{FF2B5EF4-FFF2-40B4-BE49-F238E27FC236}">
                  <a16:creationId xmlns:a16="http://schemas.microsoft.com/office/drawing/2014/main" id="{C262DD55-8013-5415-CE46-E4E37C41EC01}"/>
                </a:ext>
              </a:extLst>
            </p:cNvPr>
            <p:cNvSpPr/>
            <p:nvPr/>
          </p:nvSpPr>
          <p:spPr>
            <a:xfrm>
              <a:off x="3870754" y="264287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27" name="Freeform: Shape 1226">
              <a:extLst>
                <a:ext uri="{FF2B5EF4-FFF2-40B4-BE49-F238E27FC236}">
                  <a16:creationId xmlns:a16="http://schemas.microsoft.com/office/drawing/2014/main" id="{0B2E70E3-CDAF-5603-F8D9-ACE0B6D9C448}"/>
                </a:ext>
              </a:extLst>
            </p:cNvPr>
            <p:cNvSpPr/>
            <p:nvPr/>
          </p:nvSpPr>
          <p:spPr>
            <a:xfrm>
              <a:off x="3933304" y="2642711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28" name="Freeform: Shape 1227">
              <a:extLst>
                <a:ext uri="{FF2B5EF4-FFF2-40B4-BE49-F238E27FC236}">
                  <a16:creationId xmlns:a16="http://schemas.microsoft.com/office/drawing/2014/main" id="{88D32270-7B0C-B196-02F3-7D1C244DBEA3}"/>
                </a:ext>
              </a:extLst>
            </p:cNvPr>
            <p:cNvSpPr/>
            <p:nvPr/>
          </p:nvSpPr>
          <p:spPr>
            <a:xfrm>
              <a:off x="3995688" y="264287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29" name="Freeform: Shape 1228">
              <a:extLst>
                <a:ext uri="{FF2B5EF4-FFF2-40B4-BE49-F238E27FC236}">
                  <a16:creationId xmlns:a16="http://schemas.microsoft.com/office/drawing/2014/main" id="{1E04DC76-C242-188D-1883-2BF80B6183DC}"/>
                </a:ext>
              </a:extLst>
            </p:cNvPr>
            <p:cNvSpPr/>
            <p:nvPr/>
          </p:nvSpPr>
          <p:spPr>
            <a:xfrm>
              <a:off x="4058073" y="264287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30" name="Freeform: Shape 1229">
              <a:extLst>
                <a:ext uri="{FF2B5EF4-FFF2-40B4-BE49-F238E27FC236}">
                  <a16:creationId xmlns:a16="http://schemas.microsoft.com/office/drawing/2014/main" id="{D8252396-2173-E116-ECFF-E7BB6FD1FC92}"/>
                </a:ext>
              </a:extLst>
            </p:cNvPr>
            <p:cNvSpPr/>
            <p:nvPr/>
          </p:nvSpPr>
          <p:spPr>
            <a:xfrm>
              <a:off x="5056389" y="264287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31" name="Freeform: Shape 1230">
              <a:extLst>
                <a:ext uri="{FF2B5EF4-FFF2-40B4-BE49-F238E27FC236}">
                  <a16:creationId xmlns:a16="http://schemas.microsoft.com/office/drawing/2014/main" id="{A1D75164-883A-9AE5-E22B-E3C521B4D8EE}"/>
                </a:ext>
              </a:extLst>
            </p:cNvPr>
            <p:cNvSpPr/>
            <p:nvPr/>
          </p:nvSpPr>
          <p:spPr>
            <a:xfrm>
              <a:off x="5118773" y="264287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32" name="Freeform: Shape 1231">
              <a:extLst>
                <a:ext uri="{FF2B5EF4-FFF2-40B4-BE49-F238E27FC236}">
                  <a16:creationId xmlns:a16="http://schemas.microsoft.com/office/drawing/2014/main" id="{84ABAAE2-93CE-04D4-D077-DCCB72588634}"/>
                </a:ext>
              </a:extLst>
            </p:cNvPr>
            <p:cNvSpPr/>
            <p:nvPr/>
          </p:nvSpPr>
          <p:spPr>
            <a:xfrm>
              <a:off x="5430695" y="264287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33" name="Freeform: Shape 1232">
              <a:extLst>
                <a:ext uri="{FF2B5EF4-FFF2-40B4-BE49-F238E27FC236}">
                  <a16:creationId xmlns:a16="http://schemas.microsoft.com/office/drawing/2014/main" id="{D15A4FC0-55C4-E40A-1C55-259A2C06FD23}"/>
                </a:ext>
              </a:extLst>
            </p:cNvPr>
            <p:cNvSpPr/>
            <p:nvPr/>
          </p:nvSpPr>
          <p:spPr>
            <a:xfrm>
              <a:off x="1624584" y="27052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34" name="Freeform: Shape 1233">
              <a:extLst>
                <a:ext uri="{FF2B5EF4-FFF2-40B4-BE49-F238E27FC236}">
                  <a16:creationId xmlns:a16="http://schemas.microsoft.com/office/drawing/2014/main" id="{2C27AB86-7D6B-3322-CF1E-DF8739315125}"/>
                </a:ext>
              </a:extLst>
            </p:cNvPr>
            <p:cNvSpPr/>
            <p:nvPr/>
          </p:nvSpPr>
          <p:spPr>
            <a:xfrm>
              <a:off x="1686969" y="27052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6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35" name="Freeform: Shape 1234">
              <a:extLst>
                <a:ext uri="{FF2B5EF4-FFF2-40B4-BE49-F238E27FC236}">
                  <a16:creationId xmlns:a16="http://schemas.microsoft.com/office/drawing/2014/main" id="{8C162623-7390-C65B-984F-BA1A351720C4}"/>
                </a:ext>
              </a:extLst>
            </p:cNvPr>
            <p:cNvSpPr/>
            <p:nvPr/>
          </p:nvSpPr>
          <p:spPr>
            <a:xfrm>
              <a:off x="1749353" y="2705261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6 h 46913"/>
                <a:gd name="connsiteX2" fmla="*/ 23456 w 46913"/>
                <a:gd name="connsiteY2" fmla="*/ 46913 h 46913"/>
                <a:gd name="connsiteX3" fmla="*/ 46913 w 46913"/>
                <a:gd name="connsiteY3" fmla="*/ 23456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6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36" name="Freeform: Shape 1235">
              <a:extLst>
                <a:ext uri="{FF2B5EF4-FFF2-40B4-BE49-F238E27FC236}">
                  <a16:creationId xmlns:a16="http://schemas.microsoft.com/office/drawing/2014/main" id="{AC499D76-7BB8-290A-E55D-2492FB46C04A}"/>
                </a:ext>
              </a:extLst>
            </p:cNvPr>
            <p:cNvSpPr/>
            <p:nvPr/>
          </p:nvSpPr>
          <p:spPr>
            <a:xfrm>
              <a:off x="1811737" y="2705095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37" name="Freeform: Shape 1236">
              <a:extLst>
                <a:ext uri="{FF2B5EF4-FFF2-40B4-BE49-F238E27FC236}">
                  <a16:creationId xmlns:a16="http://schemas.microsoft.com/office/drawing/2014/main" id="{321D4630-D270-CB2D-1B0C-960D2CDB21CC}"/>
                </a:ext>
              </a:extLst>
            </p:cNvPr>
            <p:cNvSpPr/>
            <p:nvPr/>
          </p:nvSpPr>
          <p:spPr>
            <a:xfrm>
              <a:off x="1874122" y="2705261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6 h 46913"/>
                <a:gd name="connsiteX2" fmla="*/ 23456 w 46913"/>
                <a:gd name="connsiteY2" fmla="*/ 46913 h 46913"/>
                <a:gd name="connsiteX3" fmla="*/ 46913 w 46913"/>
                <a:gd name="connsiteY3" fmla="*/ 23456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6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38" name="Freeform: Shape 1237">
              <a:extLst>
                <a:ext uri="{FF2B5EF4-FFF2-40B4-BE49-F238E27FC236}">
                  <a16:creationId xmlns:a16="http://schemas.microsoft.com/office/drawing/2014/main" id="{16EBADAA-8A1B-AC66-81C5-72CF101F6FA0}"/>
                </a:ext>
              </a:extLst>
            </p:cNvPr>
            <p:cNvSpPr/>
            <p:nvPr/>
          </p:nvSpPr>
          <p:spPr>
            <a:xfrm>
              <a:off x="1936506" y="2705095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39" name="Freeform: Shape 1238">
              <a:extLst>
                <a:ext uri="{FF2B5EF4-FFF2-40B4-BE49-F238E27FC236}">
                  <a16:creationId xmlns:a16="http://schemas.microsoft.com/office/drawing/2014/main" id="{86F460B3-41D9-1B7A-20DE-026FB362E7B8}"/>
                </a:ext>
              </a:extLst>
            </p:cNvPr>
            <p:cNvSpPr/>
            <p:nvPr/>
          </p:nvSpPr>
          <p:spPr>
            <a:xfrm>
              <a:off x="1998890" y="2705261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6 h 46913"/>
                <a:gd name="connsiteX2" fmla="*/ 23456 w 46913"/>
                <a:gd name="connsiteY2" fmla="*/ 46913 h 46913"/>
                <a:gd name="connsiteX3" fmla="*/ 46913 w 46913"/>
                <a:gd name="connsiteY3" fmla="*/ 23456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6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40" name="Freeform: Shape 1239">
              <a:extLst>
                <a:ext uri="{FF2B5EF4-FFF2-40B4-BE49-F238E27FC236}">
                  <a16:creationId xmlns:a16="http://schemas.microsoft.com/office/drawing/2014/main" id="{70A59C8A-6172-E0F7-4B51-09EB5C9B157F}"/>
                </a:ext>
              </a:extLst>
            </p:cNvPr>
            <p:cNvSpPr/>
            <p:nvPr/>
          </p:nvSpPr>
          <p:spPr>
            <a:xfrm>
              <a:off x="2061275" y="2705261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6 h 46913"/>
                <a:gd name="connsiteX2" fmla="*/ 23456 w 46913"/>
                <a:gd name="connsiteY2" fmla="*/ 46913 h 46913"/>
                <a:gd name="connsiteX3" fmla="*/ 46913 w 46913"/>
                <a:gd name="connsiteY3" fmla="*/ 23456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6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41" name="Freeform: Shape 1240">
              <a:extLst>
                <a:ext uri="{FF2B5EF4-FFF2-40B4-BE49-F238E27FC236}">
                  <a16:creationId xmlns:a16="http://schemas.microsoft.com/office/drawing/2014/main" id="{5D5C4234-CFD3-D59D-DCC0-E43E3A5762FA}"/>
                </a:ext>
              </a:extLst>
            </p:cNvPr>
            <p:cNvSpPr/>
            <p:nvPr/>
          </p:nvSpPr>
          <p:spPr>
            <a:xfrm>
              <a:off x="2123659" y="2705095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42" name="Freeform: Shape 1241">
              <a:extLst>
                <a:ext uri="{FF2B5EF4-FFF2-40B4-BE49-F238E27FC236}">
                  <a16:creationId xmlns:a16="http://schemas.microsoft.com/office/drawing/2014/main" id="{2FE7582C-164F-03F4-8A4D-E05EE5DE8D8A}"/>
                </a:ext>
              </a:extLst>
            </p:cNvPr>
            <p:cNvSpPr/>
            <p:nvPr/>
          </p:nvSpPr>
          <p:spPr>
            <a:xfrm>
              <a:off x="3309294" y="2705095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43" name="Freeform: Shape 1242">
              <a:extLst>
                <a:ext uri="{FF2B5EF4-FFF2-40B4-BE49-F238E27FC236}">
                  <a16:creationId xmlns:a16="http://schemas.microsoft.com/office/drawing/2014/main" id="{7FAB3C1B-EE28-4997-DB27-77EF92ACC7A2}"/>
                </a:ext>
              </a:extLst>
            </p:cNvPr>
            <p:cNvSpPr/>
            <p:nvPr/>
          </p:nvSpPr>
          <p:spPr>
            <a:xfrm>
              <a:off x="3371679" y="27052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44" name="Freeform: Shape 1243">
              <a:extLst>
                <a:ext uri="{FF2B5EF4-FFF2-40B4-BE49-F238E27FC236}">
                  <a16:creationId xmlns:a16="http://schemas.microsoft.com/office/drawing/2014/main" id="{582C981A-6A34-FA5D-B1D1-A372148B3F41}"/>
                </a:ext>
              </a:extLst>
            </p:cNvPr>
            <p:cNvSpPr/>
            <p:nvPr/>
          </p:nvSpPr>
          <p:spPr>
            <a:xfrm>
              <a:off x="3434063" y="27052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45" name="Freeform: Shape 1244">
              <a:extLst>
                <a:ext uri="{FF2B5EF4-FFF2-40B4-BE49-F238E27FC236}">
                  <a16:creationId xmlns:a16="http://schemas.microsoft.com/office/drawing/2014/main" id="{E7FEAEAB-7D52-0280-7540-252A5B75BD45}"/>
                </a:ext>
              </a:extLst>
            </p:cNvPr>
            <p:cNvSpPr/>
            <p:nvPr/>
          </p:nvSpPr>
          <p:spPr>
            <a:xfrm>
              <a:off x="3496447" y="27052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46" name="Freeform: Shape 1245">
              <a:extLst>
                <a:ext uri="{FF2B5EF4-FFF2-40B4-BE49-F238E27FC236}">
                  <a16:creationId xmlns:a16="http://schemas.microsoft.com/office/drawing/2014/main" id="{0EE15A3C-C1EA-1E2E-9F01-027323625923}"/>
                </a:ext>
              </a:extLst>
            </p:cNvPr>
            <p:cNvSpPr/>
            <p:nvPr/>
          </p:nvSpPr>
          <p:spPr>
            <a:xfrm>
              <a:off x="3558832" y="27052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47" name="Freeform: Shape 1246">
              <a:extLst>
                <a:ext uri="{FF2B5EF4-FFF2-40B4-BE49-F238E27FC236}">
                  <a16:creationId xmlns:a16="http://schemas.microsoft.com/office/drawing/2014/main" id="{22AC4F36-BFD8-B500-7B90-2307E1D079F6}"/>
                </a:ext>
              </a:extLst>
            </p:cNvPr>
            <p:cNvSpPr/>
            <p:nvPr/>
          </p:nvSpPr>
          <p:spPr>
            <a:xfrm>
              <a:off x="3621216" y="27052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48" name="Freeform: Shape 1247">
              <a:extLst>
                <a:ext uri="{FF2B5EF4-FFF2-40B4-BE49-F238E27FC236}">
                  <a16:creationId xmlns:a16="http://schemas.microsoft.com/office/drawing/2014/main" id="{4F750FDC-0B45-40F2-1B72-96047F730959}"/>
                </a:ext>
              </a:extLst>
            </p:cNvPr>
            <p:cNvSpPr/>
            <p:nvPr/>
          </p:nvSpPr>
          <p:spPr>
            <a:xfrm>
              <a:off x="3683600" y="27052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49" name="Freeform: Shape 1248">
              <a:extLst>
                <a:ext uri="{FF2B5EF4-FFF2-40B4-BE49-F238E27FC236}">
                  <a16:creationId xmlns:a16="http://schemas.microsoft.com/office/drawing/2014/main" id="{60F5FA98-7DAC-88B8-C296-76821561CAD2}"/>
                </a:ext>
              </a:extLst>
            </p:cNvPr>
            <p:cNvSpPr/>
            <p:nvPr/>
          </p:nvSpPr>
          <p:spPr>
            <a:xfrm>
              <a:off x="3745985" y="27052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50" name="Freeform: Shape 1249">
              <a:extLst>
                <a:ext uri="{FF2B5EF4-FFF2-40B4-BE49-F238E27FC236}">
                  <a16:creationId xmlns:a16="http://schemas.microsoft.com/office/drawing/2014/main" id="{61BC960B-7748-2BCC-1226-92C0B04C2254}"/>
                </a:ext>
              </a:extLst>
            </p:cNvPr>
            <p:cNvSpPr/>
            <p:nvPr/>
          </p:nvSpPr>
          <p:spPr>
            <a:xfrm>
              <a:off x="3808369" y="2705095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51" name="Freeform: Shape 1250">
              <a:extLst>
                <a:ext uri="{FF2B5EF4-FFF2-40B4-BE49-F238E27FC236}">
                  <a16:creationId xmlns:a16="http://schemas.microsoft.com/office/drawing/2014/main" id="{686FB4F2-0D2F-C757-11BE-92B4BB82229B}"/>
                </a:ext>
              </a:extLst>
            </p:cNvPr>
            <p:cNvSpPr/>
            <p:nvPr/>
          </p:nvSpPr>
          <p:spPr>
            <a:xfrm>
              <a:off x="3870754" y="27052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52" name="Freeform: Shape 1251">
              <a:extLst>
                <a:ext uri="{FF2B5EF4-FFF2-40B4-BE49-F238E27FC236}">
                  <a16:creationId xmlns:a16="http://schemas.microsoft.com/office/drawing/2014/main" id="{0F47162F-CAB4-E63F-8E35-3EAD2EB74930}"/>
                </a:ext>
              </a:extLst>
            </p:cNvPr>
            <p:cNvSpPr/>
            <p:nvPr/>
          </p:nvSpPr>
          <p:spPr>
            <a:xfrm>
              <a:off x="3933304" y="2705095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53" name="Freeform: Shape 1252">
              <a:extLst>
                <a:ext uri="{FF2B5EF4-FFF2-40B4-BE49-F238E27FC236}">
                  <a16:creationId xmlns:a16="http://schemas.microsoft.com/office/drawing/2014/main" id="{A985A64D-8F16-0C87-0900-1F3CEF82F890}"/>
                </a:ext>
              </a:extLst>
            </p:cNvPr>
            <p:cNvSpPr/>
            <p:nvPr/>
          </p:nvSpPr>
          <p:spPr>
            <a:xfrm>
              <a:off x="3995688" y="27052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54" name="Freeform: Shape 1253">
              <a:extLst>
                <a:ext uri="{FF2B5EF4-FFF2-40B4-BE49-F238E27FC236}">
                  <a16:creationId xmlns:a16="http://schemas.microsoft.com/office/drawing/2014/main" id="{37C0A66A-F446-A776-6803-77E20F084606}"/>
                </a:ext>
              </a:extLst>
            </p:cNvPr>
            <p:cNvSpPr/>
            <p:nvPr/>
          </p:nvSpPr>
          <p:spPr>
            <a:xfrm>
              <a:off x="5056389" y="27052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55" name="Freeform: Shape 1254">
              <a:extLst>
                <a:ext uri="{FF2B5EF4-FFF2-40B4-BE49-F238E27FC236}">
                  <a16:creationId xmlns:a16="http://schemas.microsoft.com/office/drawing/2014/main" id="{16AF3286-9294-89D9-3B9C-109BA0E04C82}"/>
                </a:ext>
              </a:extLst>
            </p:cNvPr>
            <p:cNvSpPr/>
            <p:nvPr/>
          </p:nvSpPr>
          <p:spPr>
            <a:xfrm>
              <a:off x="5118773" y="27052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56" name="Freeform: Shape 1255">
              <a:extLst>
                <a:ext uri="{FF2B5EF4-FFF2-40B4-BE49-F238E27FC236}">
                  <a16:creationId xmlns:a16="http://schemas.microsoft.com/office/drawing/2014/main" id="{DBCDAD82-881B-08BB-DA27-8C0F775F790F}"/>
                </a:ext>
              </a:extLst>
            </p:cNvPr>
            <p:cNvSpPr/>
            <p:nvPr/>
          </p:nvSpPr>
          <p:spPr>
            <a:xfrm>
              <a:off x="5305926" y="2705095"/>
              <a:ext cx="46913" cy="46913"/>
            </a:xfrm>
            <a:custGeom>
              <a:avLst/>
              <a:gdLst>
                <a:gd name="connsiteX0" fmla="*/ 46913 w 46913"/>
                <a:gd name="connsiteY0" fmla="*/ 23456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6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6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6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57" name="Freeform: Shape 1256">
              <a:extLst>
                <a:ext uri="{FF2B5EF4-FFF2-40B4-BE49-F238E27FC236}">
                  <a16:creationId xmlns:a16="http://schemas.microsoft.com/office/drawing/2014/main" id="{4487DA8B-BCF2-12A9-1F35-BFC186EBA0C9}"/>
                </a:ext>
              </a:extLst>
            </p:cNvPr>
            <p:cNvSpPr/>
            <p:nvPr/>
          </p:nvSpPr>
          <p:spPr>
            <a:xfrm>
              <a:off x="5368310" y="27052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58" name="Freeform: Shape 1257">
              <a:extLst>
                <a:ext uri="{FF2B5EF4-FFF2-40B4-BE49-F238E27FC236}">
                  <a16:creationId xmlns:a16="http://schemas.microsoft.com/office/drawing/2014/main" id="{0B2FAAEC-6941-FFFC-1FF8-72D7A72AEDC0}"/>
                </a:ext>
              </a:extLst>
            </p:cNvPr>
            <p:cNvSpPr/>
            <p:nvPr/>
          </p:nvSpPr>
          <p:spPr>
            <a:xfrm>
              <a:off x="5430695" y="270526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59" name="Freeform: Shape 1258">
              <a:extLst>
                <a:ext uri="{FF2B5EF4-FFF2-40B4-BE49-F238E27FC236}">
                  <a16:creationId xmlns:a16="http://schemas.microsoft.com/office/drawing/2014/main" id="{A7DDF4B4-3CEB-0A3F-50E7-6096F59D043E}"/>
                </a:ext>
              </a:extLst>
            </p:cNvPr>
            <p:cNvSpPr/>
            <p:nvPr/>
          </p:nvSpPr>
          <p:spPr>
            <a:xfrm>
              <a:off x="1624584" y="276764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60" name="Freeform: Shape 1259">
              <a:extLst>
                <a:ext uri="{FF2B5EF4-FFF2-40B4-BE49-F238E27FC236}">
                  <a16:creationId xmlns:a16="http://schemas.microsoft.com/office/drawing/2014/main" id="{CE52FC74-D1AB-9AC9-20A5-B8C66CDED92D}"/>
                </a:ext>
              </a:extLst>
            </p:cNvPr>
            <p:cNvSpPr/>
            <p:nvPr/>
          </p:nvSpPr>
          <p:spPr>
            <a:xfrm>
              <a:off x="1686969" y="276764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6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61" name="Freeform: Shape 1260">
              <a:extLst>
                <a:ext uri="{FF2B5EF4-FFF2-40B4-BE49-F238E27FC236}">
                  <a16:creationId xmlns:a16="http://schemas.microsoft.com/office/drawing/2014/main" id="{4BCA5BDF-AFD4-35BB-D985-3003792BF187}"/>
                </a:ext>
              </a:extLst>
            </p:cNvPr>
            <p:cNvSpPr/>
            <p:nvPr/>
          </p:nvSpPr>
          <p:spPr>
            <a:xfrm>
              <a:off x="1749353" y="2767646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6 h 46913"/>
                <a:gd name="connsiteX2" fmla="*/ 23456 w 46913"/>
                <a:gd name="connsiteY2" fmla="*/ 46913 h 46913"/>
                <a:gd name="connsiteX3" fmla="*/ 46913 w 46913"/>
                <a:gd name="connsiteY3" fmla="*/ 23456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6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62" name="Freeform: Shape 1261">
              <a:extLst>
                <a:ext uri="{FF2B5EF4-FFF2-40B4-BE49-F238E27FC236}">
                  <a16:creationId xmlns:a16="http://schemas.microsoft.com/office/drawing/2014/main" id="{B267811A-F963-3C47-BD50-C42B7CE8D211}"/>
                </a:ext>
              </a:extLst>
            </p:cNvPr>
            <p:cNvSpPr/>
            <p:nvPr/>
          </p:nvSpPr>
          <p:spPr>
            <a:xfrm>
              <a:off x="1811737" y="2767646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63" name="Freeform: Shape 1262">
              <a:extLst>
                <a:ext uri="{FF2B5EF4-FFF2-40B4-BE49-F238E27FC236}">
                  <a16:creationId xmlns:a16="http://schemas.microsoft.com/office/drawing/2014/main" id="{2B1C766C-1B53-29FB-9819-D95814513977}"/>
                </a:ext>
              </a:extLst>
            </p:cNvPr>
            <p:cNvSpPr/>
            <p:nvPr/>
          </p:nvSpPr>
          <p:spPr>
            <a:xfrm>
              <a:off x="1874122" y="2767646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6 h 46913"/>
                <a:gd name="connsiteX2" fmla="*/ 23456 w 46913"/>
                <a:gd name="connsiteY2" fmla="*/ 46913 h 46913"/>
                <a:gd name="connsiteX3" fmla="*/ 46913 w 46913"/>
                <a:gd name="connsiteY3" fmla="*/ 23456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6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64" name="Freeform: Shape 1263">
              <a:extLst>
                <a:ext uri="{FF2B5EF4-FFF2-40B4-BE49-F238E27FC236}">
                  <a16:creationId xmlns:a16="http://schemas.microsoft.com/office/drawing/2014/main" id="{54F1173B-B8EA-5CE0-E7D5-3939F69021DB}"/>
                </a:ext>
              </a:extLst>
            </p:cNvPr>
            <p:cNvSpPr/>
            <p:nvPr/>
          </p:nvSpPr>
          <p:spPr>
            <a:xfrm>
              <a:off x="1936506" y="2767646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65" name="Freeform: Shape 1264">
              <a:extLst>
                <a:ext uri="{FF2B5EF4-FFF2-40B4-BE49-F238E27FC236}">
                  <a16:creationId xmlns:a16="http://schemas.microsoft.com/office/drawing/2014/main" id="{AC724946-E44A-5BCB-3E74-BF3C00EA5EE5}"/>
                </a:ext>
              </a:extLst>
            </p:cNvPr>
            <p:cNvSpPr/>
            <p:nvPr/>
          </p:nvSpPr>
          <p:spPr>
            <a:xfrm>
              <a:off x="1998890" y="2767646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6 h 46913"/>
                <a:gd name="connsiteX2" fmla="*/ 23456 w 46913"/>
                <a:gd name="connsiteY2" fmla="*/ 46913 h 46913"/>
                <a:gd name="connsiteX3" fmla="*/ 46913 w 46913"/>
                <a:gd name="connsiteY3" fmla="*/ 23456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6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66" name="Freeform: Shape 1265">
              <a:extLst>
                <a:ext uri="{FF2B5EF4-FFF2-40B4-BE49-F238E27FC236}">
                  <a16:creationId xmlns:a16="http://schemas.microsoft.com/office/drawing/2014/main" id="{8BDD40EE-A810-896E-E609-29F8574BACCD}"/>
                </a:ext>
              </a:extLst>
            </p:cNvPr>
            <p:cNvSpPr/>
            <p:nvPr/>
          </p:nvSpPr>
          <p:spPr>
            <a:xfrm>
              <a:off x="2061275" y="2767646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6 h 46913"/>
                <a:gd name="connsiteX2" fmla="*/ 23456 w 46913"/>
                <a:gd name="connsiteY2" fmla="*/ 46913 h 46913"/>
                <a:gd name="connsiteX3" fmla="*/ 46913 w 46913"/>
                <a:gd name="connsiteY3" fmla="*/ 23456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6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67" name="Freeform: Shape 1266">
              <a:extLst>
                <a:ext uri="{FF2B5EF4-FFF2-40B4-BE49-F238E27FC236}">
                  <a16:creationId xmlns:a16="http://schemas.microsoft.com/office/drawing/2014/main" id="{D3844F64-C53E-8040-9005-5223FF4B0DE3}"/>
                </a:ext>
              </a:extLst>
            </p:cNvPr>
            <p:cNvSpPr/>
            <p:nvPr/>
          </p:nvSpPr>
          <p:spPr>
            <a:xfrm>
              <a:off x="2123659" y="2767646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68" name="Freeform: Shape 1267">
              <a:extLst>
                <a:ext uri="{FF2B5EF4-FFF2-40B4-BE49-F238E27FC236}">
                  <a16:creationId xmlns:a16="http://schemas.microsoft.com/office/drawing/2014/main" id="{072BC3C9-6DAF-96EC-21D2-3242FBC764BB}"/>
                </a:ext>
              </a:extLst>
            </p:cNvPr>
            <p:cNvSpPr/>
            <p:nvPr/>
          </p:nvSpPr>
          <p:spPr>
            <a:xfrm>
              <a:off x="2186043" y="2767646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69" name="Freeform: Shape 1268">
              <a:extLst>
                <a:ext uri="{FF2B5EF4-FFF2-40B4-BE49-F238E27FC236}">
                  <a16:creationId xmlns:a16="http://schemas.microsoft.com/office/drawing/2014/main" id="{579DC6DA-0EF4-6951-ED25-9877054A87D1}"/>
                </a:ext>
              </a:extLst>
            </p:cNvPr>
            <p:cNvSpPr/>
            <p:nvPr/>
          </p:nvSpPr>
          <p:spPr>
            <a:xfrm>
              <a:off x="3371679" y="276764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70" name="Freeform: Shape 1269">
              <a:extLst>
                <a:ext uri="{FF2B5EF4-FFF2-40B4-BE49-F238E27FC236}">
                  <a16:creationId xmlns:a16="http://schemas.microsoft.com/office/drawing/2014/main" id="{6B4D1FBD-BD6B-187C-874E-14F8BBDED1E1}"/>
                </a:ext>
              </a:extLst>
            </p:cNvPr>
            <p:cNvSpPr/>
            <p:nvPr/>
          </p:nvSpPr>
          <p:spPr>
            <a:xfrm>
              <a:off x="3434063" y="276764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71" name="Freeform: Shape 1270">
              <a:extLst>
                <a:ext uri="{FF2B5EF4-FFF2-40B4-BE49-F238E27FC236}">
                  <a16:creationId xmlns:a16="http://schemas.microsoft.com/office/drawing/2014/main" id="{DF562AA7-4356-C4FB-484E-834E11CF7F40}"/>
                </a:ext>
              </a:extLst>
            </p:cNvPr>
            <p:cNvSpPr/>
            <p:nvPr/>
          </p:nvSpPr>
          <p:spPr>
            <a:xfrm>
              <a:off x="3496447" y="276764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72" name="Freeform: Shape 1271">
              <a:extLst>
                <a:ext uri="{FF2B5EF4-FFF2-40B4-BE49-F238E27FC236}">
                  <a16:creationId xmlns:a16="http://schemas.microsoft.com/office/drawing/2014/main" id="{10B45679-A9FA-50C5-1BD6-04D3A1CF7143}"/>
                </a:ext>
              </a:extLst>
            </p:cNvPr>
            <p:cNvSpPr/>
            <p:nvPr/>
          </p:nvSpPr>
          <p:spPr>
            <a:xfrm>
              <a:off x="3558832" y="276764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73" name="Freeform: Shape 1272">
              <a:extLst>
                <a:ext uri="{FF2B5EF4-FFF2-40B4-BE49-F238E27FC236}">
                  <a16:creationId xmlns:a16="http://schemas.microsoft.com/office/drawing/2014/main" id="{711321E7-7ED1-FBBB-3D9D-B059E8D249C9}"/>
                </a:ext>
              </a:extLst>
            </p:cNvPr>
            <p:cNvSpPr/>
            <p:nvPr/>
          </p:nvSpPr>
          <p:spPr>
            <a:xfrm>
              <a:off x="3621216" y="276764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74" name="Freeform: Shape 1273">
              <a:extLst>
                <a:ext uri="{FF2B5EF4-FFF2-40B4-BE49-F238E27FC236}">
                  <a16:creationId xmlns:a16="http://schemas.microsoft.com/office/drawing/2014/main" id="{A3530716-14B7-A7AC-4431-921F3D2EEECD}"/>
                </a:ext>
              </a:extLst>
            </p:cNvPr>
            <p:cNvSpPr/>
            <p:nvPr/>
          </p:nvSpPr>
          <p:spPr>
            <a:xfrm>
              <a:off x="3683600" y="276764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75" name="Freeform: Shape 1274">
              <a:extLst>
                <a:ext uri="{FF2B5EF4-FFF2-40B4-BE49-F238E27FC236}">
                  <a16:creationId xmlns:a16="http://schemas.microsoft.com/office/drawing/2014/main" id="{BB021CAC-D1A6-9E2F-BF9E-00100DD1657B}"/>
                </a:ext>
              </a:extLst>
            </p:cNvPr>
            <p:cNvSpPr/>
            <p:nvPr/>
          </p:nvSpPr>
          <p:spPr>
            <a:xfrm>
              <a:off x="3745985" y="276764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76" name="Freeform: Shape 1275">
              <a:extLst>
                <a:ext uri="{FF2B5EF4-FFF2-40B4-BE49-F238E27FC236}">
                  <a16:creationId xmlns:a16="http://schemas.microsoft.com/office/drawing/2014/main" id="{FFA2B412-B579-F23E-0382-142ECE41D209}"/>
                </a:ext>
              </a:extLst>
            </p:cNvPr>
            <p:cNvSpPr/>
            <p:nvPr/>
          </p:nvSpPr>
          <p:spPr>
            <a:xfrm>
              <a:off x="3808369" y="2767646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7 w 46913"/>
                <a:gd name="connsiteY1" fmla="*/ 46913 h 46913"/>
                <a:gd name="connsiteX2" fmla="*/ 0 w 46913"/>
                <a:gd name="connsiteY2" fmla="*/ 23457 h 46913"/>
                <a:gd name="connsiteX3" fmla="*/ 23457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77" name="Freeform: Shape 1276">
              <a:extLst>
                <a:ext uri="{FF2B5EF4-FFF2-40B4-BE49-F238E27FC236}">
                  <a16:creationId xmlns:a16="http://schemas.microsoft.com/office/drawing/2014/main" id="{EE861081-2250-FFF7-3342-056FA86B63FD}"/>
                </a:ext>
              </a:extLst>
            </p:cNvPr>
            <p:cNvSpPr/>
            <p:nvPr/>
          </p:nvSpPr>
          <p:spPr>
            <a:xfrm>
              <a:off x="3870754" y="276764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78" name="Freeform: Shape 1277">
              <a:extLst>
                <a:ext uri="{FF2B5EF4-FFF2-40B4-BE49-F238E27FC236}">
                  <a16:creationId xmlns:a16="http://schemas.microsoft.com/office/drawing/2014/main" id="{28BA5BDA-5D21-7442-5AB3-22F2062E4D0C}"/>
                </a:ext>
              </a:extLst>
            </p:cNvPr>
            <p:cNvSpPr/>
            <p:nvPr/>
          </p:nvSpPr>
          <p:spPr>
            <a:xfrm>
              <a:off x="3933304" y="2767646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79" name="Freeform: Shape 1278">
              <a:extLst>
                <a:ext uri="{FF2B5EF4-FFF2-40B4-BE49-F238E27FC236}">
                  <a16:creationId xmlns:a16="http://schemas.microsoft.com/office/drawing/2014/main" id="{71280288-1A78-C064-888C-1BB0DD47D2CE}"/>
                </a:ext>
              </a:extLst>
            </p:cNvPr>
            <p:cNvSpPr/>
            <p:nvPr/>
          </p:nvSpPr>
          <p:spPr>
            <a:xfrm>
              <a:off x="3995688" y="276764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80" name="Freeform: Shape 1279">
              <a:extLst>
                <a:ext uri="{FF2B5EF4-FFF2-40B4-BE49-F238E27FC236}">
                  <a16:creationId xmlns:a16="http://schemas.microsoft.com/office/drawing/2014/main" id="{BAC7E788-F47C-B4EF-E1C9-EA04E89BF22B}"/>
                </a:ext>
              </a:extLst>
            </p:cNvPr>
            <p:cNvSpPr/>
            <p:nvPr/>
          </p:nvSpPr>
          <p:spPr>
            <a:xfrm>
              <a:off x="5118773" y="276764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81" name="Freeform: Shape 1280">
              <a:extLst>
                <a:ext uri="{FF2B5EF4-FFF2-40B4-BE49-F238E27FC236}">
                  <a16:creationId xmlns:a16="http://schemas.microsoft.com/office/drawing/2014/main" id="{E370C91C-8BF1-7C62-1BE0-E79E9BC7B87C}"/>
                </a:ext>
              </a:extLst>
            </p:cNvPr>
            <p:cNvSpPr/>
            <p:nvPr/>
          </p:nvSpPr>
          <p:spPr>
            <a:xfrm>
              <a:off x="5181157" y="2767646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82" name="Freeform: Shape 1281">
              <a:extLst>
                <a:ext uri="{FF2B5EF4-FFF2-40B4-BE49-F238E27FC236}">
                  <a16:creationId xmlns:a16="http://schemas.microsoft.com/office/drawing/2014/main" id="{01BCCE8E-E6B4-2F25-F886-6B6A7F3C9AAB}"/>
                </a:ext>
              </a:extLst>
            </p:cNvPr>
            <p:cNvSpPr/>
            <p:nvPr/>
          </p:nvSpPr>
          <p:spPr>
            <a:xfrm>
              <a:off x="5305926" y="2767646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83" name="Freeform: Shape 1282">
              <a:extLst>
                <a:ext uri="{FF2B5EF4-FFF2-40B4-BE49-F238E27FC236}">
                  <a16:creationId xmlns:a16="http://schemas.microsoft.com/office/drawing/2014/main" id="{5EC363FF-96A6-F21D-32EC-82BC947283A9}"/>
                </a:ext>
              </a:extLst>
            </p:cNvPr>
            <p:cNvSpPr/>
            <p:nvPr/>
          </p:nvSpPr>
          <p:spPr>
            <a:xfrm>
              <a:off x="5368310" y="276764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84" name="Freeform: Shape 1283">
              <a:extLst>
                <a:ext uri="{FF2B5EF4-FFF2-40B4-BE49-F238E27FC236}">
                  <a16:creationId xmlns:a16="http://schemas.microsoft.com/office/drawing/2014/main" id="{D0728506-F9B5-41AB-5A72-1194AC92CE50}"/>
                </a:ext>
              </a:extLst>
            </p:cNvPr>
            <p:cNvSpPr/>
            <p:nvPr/>
          </p:nvSpPr>
          <p:spPr>
            <a:xfrm>
              <a:off x="5430695" y="276764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85" name="Freeform: Shape 1284">
              <a:extLst>
                <a:ext uri="{FF2B5EF4-FFF2-40B4-BE49-F238E27FC236}">
                  <a16:creationId xmlns:a16="http://schemas.microsoft.com/office/drawing/2014/main" id="{82D9502A-76C4-DDED-A858-FDA08C10A1A9}"/>
                </a:ext>
              </a:extLst>
            </p:cNvPr>
            <p:cNvSpPr/>
            <p:nvPr/>
          </p:nvSpPr>
          <p:spPr>
            <a:xfrm>
              <a:off x="5493079" y="276764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86" name="Freeform: Shape 1285">
              <a:extLst>
                <a:ext uri="{FF2B5EF4-FFF2-40B4-BE49-F238E27FC236}">
                  <a16:creationId xmlns:a16="http://schemas.microsoft.com/office/drawing/2014/main" id="{6BCC5F53-D14E-61FD-3A7C-4798B20B7CB8}"/>
                </a:ext>
              </a:extLst>
            </p:cNvPr>
            <p:cNvSpPr/>
            <p:nvPr/>
          </p:nvSpPr>
          <p:spPr>
            <a:xfrm>
              <a:off x="5555463" y="276764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87" name="Freeform: Shape 1286">
              <a:extLst>
                <a:ext uri="{FF2B5EF4-FFF2-40B4-BE49-F238E27FC236}">
                  <a16:creationId xmlns:a16="http://schemas.microsoft.com/office/drawing/2014/main" id="{1FEAF8DE-6B02-7A58-5D64-4E75E59CA523}"/>
                </a:ext>
              </a:extLst>
            </p:cNvPr>
            <p:cNvSpPr/>
            <p:nvPr/>
          </p:nvSpPr>
          <p:spPr>
            <a:xfrm>
              <a:off x="5618014" y="276764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88" name="Freeform: Shape 1287">
              <a:extLst>
                <a:ext uri="{FF2B5EF4-FFF2-40B4-BE49-F238E27FC236}">
                  <a16:creationId xmlns:a16="http://schemas.microsoft.com/office/drawing/2014/main" id="{0828FBD1-F463-E525-BF0F-386B38B2AF4C}"/>
                </a:ext>
              </a:extLst>
            </p:cNvPr>
            <p:cNvSpPr/>
            <p:nvPr/>
          </p:nvSpPr>
          <p:spPr>
            <a:xfrm>
              <a:off x="5680399" y="276764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89" name="Freeform: Shape 1288">
              <a:extLst>
                <a:ext uri="{FF2B5EF4-FFF2-40B4-BE49-F238E27FC236}">
                  <a16:creationId xmlns:a16="http://schemas.microsoft.com/office/drawing/2014/main" id="{8EAC2EB5-B27F-B037-F300-44E30A6B73A0}"/>
                </a:ext>
              </a:extLst>
            </p:cNvPr>
            <p:cNvSpPr/>
            <p:nvPr/>
          </p:nvSpPr>
          <p:spPr>
            <a:xfrm>
              <a:off x="1624584" y="28300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90" name="Freeform: Shape 1289">
              <a:extLst>
                <a:ext uri="{FF2B5EF4-FFF2-40B4-BE49-F238E27FC236}">
                  <a16:creationId xmlns:a16="http://schemas.microsoft.com/office/drawing/2014/main" id="{33917522-776E-174B-2915-F172B7691BBF}"/>
                </a:ext>
              </a:extLst>
            </p:cNvPr>
            <p:cNvSpPr/>
            <p:nvPr/>
          </p:nvSpPr>
          <p:spPr>
            <a:xfrm>
              <a:off x="1686969" y="28300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6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91" name="Freeform: Shape 1290">
              <a:extLst>
                <a:ext uri="{FF2B5EF4-FFF2-40B4-BE49-F238E27FC236}">
                  <a16:creationId xmlns:a16="http://schemas.microsoft.com/office/drawing/2014/main" id="{A93C0D3F-B9F6-88D9-1FA9-C543CDC59CB8}"/>
                </a:ext>
              </a:extLst>
            </p:cNvPr>
            <p:cNvSpPr/>
            <p:nvPr/>
          </p:nvSpPr>
          <p:spPr>
            <a:xfrm>
              <a:off x="1749353" y="2830030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6 h 46913"/>
                <a:gd name="connsiteX2" fmla="*/ 23456 w 46913"/>
                <a:gd name="connsiteY2" fmla="*/ 46913 h 46913"/>
                <a:gd name="connsiteX3" fmla="*/ 46913 w 46913"/>
                <a:gd name="connsiteY3" fmla="*/ 23456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6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92" name="Freeform: Shape 1291">
              <a:extLst>
                <a:ext uri="{FF2B5EF4-FFF2-40B4-BE49-F238E27FC236}">
                  <a16:creationId xmlns:a16="http://schemas.microsoft.com/office/drawing/2014/main" id="{A0FEB76F-D192-D14F-1AB2-A4FDC0AB226C}"/>
                </a:ext>
              </a:extLst>
            </p:cNvPr>
            <p:cNvSpPr/>
            <p:nvPr/>
          </p:nvSpPr>
          <p:spPr>
            <a:xfrm>
              <a:off x="1811737" y="2830030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93" name="Freeform: Shape 1292">
              <a:extLst>
                <a:ext uri="{FF2B5EF4-FFF2-40B4-BE49-F238E27FC236}">
                  <a16:creationId xmlns:a16="http://schemas.microsoft.com/office/drawing/2014/main" id="{40F418EF-F1EB-2AD2-CD48-7A892E3F2192}"/>
                </a:ext>
              </a:extLst>
            </p:cNvPr>
            <p:cNvSpPr/>
            <p:nvPr/>
          </p:nvSpPr>
          <p:spPr>
            <a:xfrm>
              <a:off x="1874122" y="2830030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6 h 46913"/>
                <a:gd name="connsiteX2" fmla="*/ 23456 w 46913"/>
                <a:gd name="connsiteY2" fmla="*/ 46913 h 46913"/>
                <a:gd name="connsiteX3" fmla="*/ 46913 w 46913"/>
                <a:gd name="connsiteY3" fmla="*/ 23456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6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94" name="Freeform: Shape 1293">
              <a:extLst>
                <a:ext uri="{FF2B5EF4-FFF2-40B4-BE49-F238E27FC236}">
                  <a16:creationId xmlns:a16="http://schemas.microsoft.com/office/drawing/2014/main" id="{C828FB8D-4462-6E96-CA34-7AE62AB50DE9}"/>
                </a:ext>
              </a:extLst>
            </p:cNvPr>
            <p:cNvSpPr/>
            <p:nvPr/>
          </p:nvSpPr>
          <p:spPr>
            <a:xfrm>
              <a:off x="1936506" y="2830030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95" name="Freeform: Shape 1294">
              <a:extLst>
                <a:ext uri="{FF2B5EF4-FFF2-40B4-BE49-F238E27FC236}">
                  <a16:creationId xmlns:a16="http://schemas.microsoft.com/office/drawing/2014/main" id="{2E0CBC40-4379-4CCC-853F-85F2AE172346}"/>
                </a:ext>
              </a:extLst>
            </p:cNvPr>
            <p:cNvSpPr/>
            <p:nvPr/>
          </p:nvSpPr>
          <p:spPr>
            <a:xfrm>
              <a:off x="1998890" y="2830030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6 h 46913"/>
                <a:gd name="connsiteX2" fmla="*/ 23456 w 46913"/>
                <a:gd name="connsiteY2" fmla="*/ 46913 h 46913"/>
                <a:gd name="connsiteX3" fmla="*/ 46913 w 46913"/>
                <a:gd name="connsiteY3" fmla="*/ 23456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6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96" name="Freeform: Shape 1295">
              <a:extLst>
                <a:ext uri="{FF2B5EF4-FFF2-40B4-BE49-F238E27FC236}">
                  <a16:creationId xmlns:a16="http://schemas.microsoft.com/office/drawing/2014/main" id="{A8DA7876-8504-580B-CDF5-394BBEA3B6F5}"/>
                </a:ext>
              </a:extLst>
            </p:cNvPr>
            <p:cNvSpPr/>
            <p:nvPr/>
          </p:nvSpPr>
          <p:spPr>
            <a:xfrm>
              <a:off x="2061275" y="2830030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6 h 46913"/>
                <a:gd name="connsiteX2" fmla="*/ 23456 w 46913"/>
                <a:gd name="connsiteY2" fmla="*/ 46913 h 46913"/>
                <a:gd name="connsiteX3" fmla="*/ 46913 w 46913"/>
                <a:gd name="connsiteY3" fmla="*/ 23456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6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97" name="Freeform: Shape 1296">
              <a:extLst>
                <a:ext uri="{FF2B5EF4-FFF2-40B4-BE49-F238E27FC236}">
                  <a16:creationId xmlns:a16="http://schemas.microsoft.com/office/drawing/2014/main" id="{F122E47C-1ABF-B246-889C-8DB790B1B424}"/>
                </a:ext>
              </a:extLst>
            </p:cNvPr>
            <p:cNvSpPr/>
            <p:nvPr/>
          </p:nvSpPr>
          <p:spPr>
            <a:xfrm>
              <a:off x="2123659" y="2830030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98" name="Freeform: Shape 1297">
              <a:extLst>
                <a:ext uri="{FF2B5EF4-FFF2-40B4-BE49-F238E27FC236}">
                  <a16:creationId xmlns:a16="http://schemas.microsoft.com/office/drawing/2014/main" id="{8AFF5EDA-28AB-88A3-FBE6-FA5D7D8507A2}"/>
                </a:ext>
              </a:extLst>
            </p:cNvPr>
            <p:cNvSpPr/>
            <p:nvPr/>
          </p:nvSpPr>
          <p:spPr>
            <a:xfrm>
              <a:off x="2186043" y="2830030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299" name="Freeform: Shape 1298">
              <a:extLst>
                <a:ext uri="{FF2B5EF4-FFF2-40B4-BE49-F238E27FC236}">
                  <a16:creationId xmlns:a16="http://schemas.microsoft.com/office/drawing/2014/main" id="{FCF4AC6D-7A91-FCC7-9965-0BA3B069FD80}"/>
                </a:ext>
              </a:extLst>
            </p:cNvPr>
            <p:cNvSpPr/>
            <p:nvPr/>
          </p:nvSpPr>
          <p:spPr>
            <a:xfrm>
              <a:off x="2248594" y="2830030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00" name="Freeform: Shape 1299">
              <a:extLst>
                <a:ext uri="{FF2B5EF4-FFF2-40B4-BE49-F238E27FC236}">
                  <a16:creationId xmlns:a16="http://schemas.microsoft.com/office/drawing/2014/main" id="{4B9F94E0-4A89-FFC4-3D0F-E5BE1E3509A2}"/>
                </a:ext>
              </a:extLst>
            </p:cNvPr>
            <p:cNvSpPr/>
            <p:nvPr/>
          </p:nvSpPr>
          <p:spPr>
            <a:xfrm>
              <a:off x="2310978" y="28300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01" name="Freeform: Shape 1300">
              <a:extLst>
                <a:ext uri="{FF2B5EF4-FFF2-40B4-BE49-F238E27FC236}">
                  <a16:creationId xmlns:a16="http://schemas.microsoft.com/office/drawing/2014/main" id="{F1A7B497-577E-F51B-1E34-6CD205A9C1B3}"/>
                </a:ext>
              </a:extLst>
            </p:cNvPr>
            <p:cNvSpPr/>
            <p:nvPr/>
          </p:nvSpPr>
          <p:spPr>
            <a:xfrm>
              <a:off x="2373363" y="28300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02" name="Freeform: Shape 1301">
              <a:extLst>
                <a:ext uri="{FF2B5EF4-FFF2-40B4-BE49-F238E27FC236}">
                  <a16:creationId xmlns:a16="http://schemas.microsoft.com/office/drawing/2014/main" id="{5E4899F4-D225-6168-3C74-2D041E2F6139}"/>
                </a:ext>
              </a:extLst>
            </p:cNvPr>
            <p:cNvSpPr/>
            <p:nvPr/>
          </p:nvSpPr>
          <p:spPr>
            <a:xfrm>
              <a:off x="3371679" y="28300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03" name="Freeform: Shape 1302">
              <a:extLst>
                <a:ext uri="{FF2B5EF4-FFF2-40B4-BE49-F238E27FC236}">
                  <a16:creationId xmlns:a16="http://schemas.microsoft.com/office/drawing/2014/main" id="{E1D55FB1-4826-8C22-6E20-EF0F546A4FCB}"/>
                </a:ext>
              </a:extLst>
            </p:cNvPr>
            <p:cNvSpPr/>
            <p:nvPr/>
          </p:nvSpPr>
          <p:spPr>
            <a:xfrm>
              <a:off x="3434063" y="28300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04" name="Freeform: Shape 1303">
              <a:extLst>
                <a:ext uri="{FF2B5EF4-FFF2-40B4-BE49-F238E27FC236}">
                  <a16:creationId xmlns:a16="http://schemas.microsoft.com/office/drawing/2014/main" id="{4C820C09-E100-CB46-796D-853ED47CF0A9}"/>
                </a:ext>
              </a:extLst>
            </p:cNvPr>
            <p:cNvSpPr/>
            <p:nvPr/>
          </p:nvSpPr>
          <p:spPr>
            <a:xfrm>
              <a:off x="3496447" y="28300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05" name="Freeform: Shape 1304">
              <a:extLst>
                <a:ext uri="{FF2B5EF4-FFF2-40B4-BE49-F238E27FC236}">
                  <a16:creationId xmlns:a16="http://schemas.microsoft.com/office/drawing/2014/main" id="{10263325-AB32-455E-6218-C0EC8C13A7CA}"/>
                </a:ext>
              </a:extLst>
            </p:cNvPr>
            <p:cNvSpPr/>
            <p:nvPr/>
          </p:nvSpPr>
          <p:spPr>
            <a:xfrm>
              <a:off x="3558832" y="28300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06" name="Freeform: Shape 1305">
              <a:extLst>
                <a:ext uri="{FF2B5EF4-FFF2-40B4-BE49-F238E27FC236}">
                  <a16:creationId xmlns:a16="http://schemas.microsoft.com/office/drawing/2014/main" id="{303EC34F-D500-69CB-9081-3A22DF9AA1E3}"/>
                </a:ext>
              </a:extLst>
            </p:cNvPr>
            <p:cNvSpPr/>
            <p:nvPr/>
          </p:nvSpPr>
          <p:spPr>
            <a:xfrm>
              <a:off x="3621216" y="28300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07" name="Freeform: Shape 1306">
              <a:extLst>
                <a:ext uri="{FF2B5EF4-FFF2-40B4-BE49-F238E27FC236}">
                  <a16:creationId xmlns:a16="http://schemas.microsoft.com/office/drawing/2014/main" id="{0D21C8A5-C7F2-45ED-8C7A-007623FBF17E}"/>
                </a:ext>
              </a:extLst>
            </p:cNvPr>
            <p:cNvSpPr/>
            <p:nvPr/>
          </p:nvSpPr>
          <p:spPr>
            <a:xfrm>
              <a:off x="3683600" y="28300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08" name="Freeform: Shape 1307">
              <a:extLst>
                <a:ext uri="{FF2B5EF4-FFF2-40B4-BE49-F238E27FC236}">
                  <a16:creationId xmlns:a16="http://schemas.microsoft.com/office/drawing/2014/main" id="{C6BBA628-AD78-6203-1273-7A1F3F98C39E}"/>
                </a:ext>
              </a:extLst>
            </p:cNvPr>
            <p:cNvSpPr/>
            <p:nvPr/>
          </p:nvSpPr>
          <p:spPr>
            <a:xfrm>
              <a:off x="3745985" y="28300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09" name="Freeform: Shape 1308">
              <a:extLst>
                <a:ext uri="{FF2B5EF4-FFF2-40B4-BE49-F238E27FC236}">
                  <a16:creationId xmlns:a16="http://schemas.microsoft.com/office/drawing/2014/main" id="{CA7BFDE1-1D65-2294-77A1-1B028CF5B517}"/>
                </a:ext>
              </a:extLst>
            </p:cNvPr>
            <p:cNvSpPr/>
            <p:nvPr/>
          </p:nvSpPr>
          <p:spPr>
            <a:xfrm>
              <a:off x="3808369" y="2830030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7 w 46913"/>
                <a:gd name="connsiteY1" fmla="*/ 46913 h 46913"/>
                <a:gd name="connsiteX2" fmla="*/ 0 w 46913"/>
                <a:gd name="connsiteY2" fmla="*/ 23457 h 46913"/>
                <a:gd name="connsiteX3" fmla="*/ 23457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10" name="Freeform: Shape 1309">
              <a:extLst>
                <a:ext uri="{FF2B5EF4-FFF2-40B4-BE49-F238E27FC236}">
                  <a16:creationId xmlns:a16="http://schemas.microsoft.com/office/drawing/2014/main" id="{9A6E0D01-E889-397F-12C6-C7827754DBE5}"/>
                </a:ext>
              </a:extLst>
            </p:cNvPr>
            <p:cNvSpPr/>
            <p:nvPr/>
          </p:nvSpPr>
          <p:spPr>
            <a:xfrm>
              <a:off x="3870754" y="28300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11" name="Freeform: Shape 1310">
              <a:extLst>
                <a:ext uri="{FF2B5EF4-FFF2-40B4-BE49-F238E27FC236}">
                  <a16:creationId xmlns:a16="http://schemas.microsoft.com/office/drawing/2014/main" id="{6B8356E1-0F5B-55CB-586E-4EC860386A87}"/>
                </a:ext>
              </a:extLst>
            </p:cNvPr>
            <p:cNvSpPr/>
            <p:nvPr/>
          </p:nvSpPr>
          <p:spPr>
            <a:xfrm>
              <a:off x="3933304" y="2830030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12" name="Freeform: Shape 1311">
              <a:extLst>
                <a:ext uri="{FF2B5EF4-FFF2-40B4-BE49-F238E27FC236}">
                  <a16:creationId xmlns:a16="http://schemas.microsoft.com/office/drawing/2014/main" id="{68CEE4D0-2572-E340-46EF-D40CE86EB976}"/>
                </a:ext>
              </a:extLst>
            </p:cNvPr>
            <p:cNvSpPr/>
            <p:nvPr/>
          </p:nvSpPr>
          <p:spPr>
            <a:xfrm>
              <a:off x="5118773" y="28300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13" name="Freeform: Shape 1312">
              <a:extLst>
                <a:ext uri="{FF2B5EF4-FFF2-40B4-BE49-F238E27FC236}">
                  <a16:creationId xmlns:a16="http://schemas.microsoft.com/office/drawing/2014/main" id="{9284021F-054E-2B86-0F9F-083D00A5399D}"/>
                </a:ext>
              </a:extLst>
            </p:cNvPr>
            <p:cNvSpPr/>
            <p:nvPr/>
          </p:nvSpPr>
          <p:spPr>
            <a:xfrm>
              <a:off x="5181157" y="2830030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14" name="Freeform: Shape 1313">
              <a:extLst>
                <a:ext uri="{FF2B5EF4-FFF2-40B4-BE49-F238E27FC236}">
                  <a16:creationId xmlns:a16="http://schemas.microsoft.com/office/drawing/2014/main" id="{4FB57315-D91F-3427-9406-C71AE16A4871}"/>
                </a:ext>
              </a:extLst>
            </p:cNvPr>
            <p:cNvSpPr/>
            <p:nvPr/>
          </p:nvSpPr>
          <p:spPr>
            <a:xfrm>
              <a:off x="5243542" y="2830030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15" name="Freeform: Shape 1314">
              <a:extLst>
                <a:ext uri="{FF2B5EF4-FFF2-40B4-BE49-F238E27FC236}">
                  <a16:creationId xmlns:a16="http://schemas.microsoft.com/office/drawing/2014/main" id="{ACD6CBEB-E783-7A51-0F9D-27AA1885065E}"/>
                </a:ext>
              </a:extLst>
            </p:cNvPr>
            <p:cNvSpPr/>
            <p:nvPr/>
          </p:nvSpPr>
          <p:spPr>
            <a:xfrm>
              <a:off x="5305926" y="2830030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16" name="Freeform: Shape 1315">
              <a:extLst>
                <a:ext uri="{FF2B5EF4-FFF2-40B4-BE49-F238E27FC236}">
                  <a16:creationId xmlns:a16="http://schemas.microsoft.com/office/drawing/2014/main" id="{DFCDD7E0-FC41-63B7-A2BA-7D49C0EBDCE5}"/>
                </a:ext>
              </a:extLst>
            </p:cNvPr>
            <p:cNvSpPr/>
            <p:nvPr/>
          </p:nvSpPr>
          <p:spPr>
            <a:xfrm>
              <a:off x="5368310" y="28300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17" name="Freeform: Shape 1316">
              <a:extLst>
                <a:ext uri="{FF2B5EF4-FFF2-40B4-BE49-F238E27FC236}">
                  <a16:creationId xmlns:a16="http://schemas.microsoft.com/office/drawing/2014/main" id="{D02C4B8C-86F0-282B-9937-A2345F43A743}"/>
                </a:ext>
              </a:extLst>
            </p:cNvPr>
            <p:cNvSpPr/>
            <p:nvPr/>
          </p:nvSpPr>
          <p:spPr>
            <a:xfrm>
              <a:off x="5493079" y="28300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18" name="Freeform: Shape 1317">
              <a:extLst>
                <a:ext uri="{FF2B5EF4-FFF2-40B4-BE49-F238E27FC236}">
                  <a16:creationId xmlns:a16="http://schemas.microsoft.com/office/drawing/2014/main" id="{29E9A152-AF10-8386-D680-E28A1728AB4C}"/>
                </a:ext>
              </a:extLst>
            </p:cNvPr>
            <p:cNvSpPr/>
            <p:nvPr/>
          </p:nvSpPr>
          <p:spPr>
            <a:xfrm>
              <a:off x="5618014" y="28300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19" name="Freeform: Shape 1318">
              <a:extLst>
                <a:ext uri="{FF2B5EF4-FFF2-40B4-BE49-F238E27FC236}">
                  <a16:creationId xmlns:a16="http://schemas.microsoft.com/office/drawing/2014/main" id="{2D84E390-DCAC-25A9-6A04-9174DE099CEA}"/>
                </a:ext>
              </a:extLst>
            </p:cNvPr>
            <p:cNvSpPr/>
            <p:nvPr/>
          </p:nvSpPr>
          <p:spPr>
            <a:xfrm>
              <a:off x="5680399" y="28300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20" name="Freeform: Shape 1319">
              <a:extLst>
                <a:ext uri="{FF2B5EF4-FFF2-40B4-BE49-F238E27FC236}">
                  <a16:creationId xmlns:a16="http://schemas.microsoft.com/office/drawing/2014/main" id="{463A49E6-5E5A-1EFA-6207-A193AF51B1E6}"/>
                </a:ext>
              </a:extLst>
            </p:cNvPr>
            <p:cNvSpPr/>
            <p:nvPr/>
          </p:nvSpPr>
          <p:spPr>
            <a:xfrm>
              <a:off x="5742783" y="28300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21" name="Freeform: Shape 1320">
              <a:extLst>
                <a:ext uri="{FF2B5EF4-FFF2-40B4-BE49-F238E27FC236}">
                  <a16:creationId xmlns:a16="http://schemas.microsoft.com/office/drawing/2014/main" id="{016E16C9-DD01-5D0B-5CB4-DACDE1511493}"/>
                </a:ext>
              </a:extLst>
            </p:cNvPr>
            <p:cNvSpPr/>
            <p:nvPr/>
          </p:nvSpPr>
          <p:spPr>
            <a:xfrm>
              <a:off x="5805167" y="2830030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7 w 46913"/>
                <a:gd name="connsiteY1" fmla="*/ 46913 h 46913"/>
                <a:gd name="connsiteX2" fmla="*/ 0 w 46913"/>
                <a:gd name="connsiteY2" fmla="*/ 23457 h 46913"/>
                <a:gd name="connsiteX3" fmla="*/ 23457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22" name="Freeform: Shape 1321">
              <a:extLst>
                <a:ext uri="{FF2B5EF4-FFF2-40B4-BE49-F238E27FC236}">
                  <a16:creationId xmlns:a16="http://schemas.microsoft.com/office/drawing/2014/main" id="{9FA3423D-F298-8C21-CE59-C5BC9FCCE603}"/>
                </a:ext>
              </a:extLst>
            </p:cNvPr>
            <p:cNvSpPr/>
            <p:nvPr/>
          </p:nvSpPr>
          <p:spPr>
            <a:xfrm>
              <a:off x="5867552" y="28300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23" name="Freeform: Shape 1322">
              <a:extLst>
                <a:ext uri="{FF2B5EF4-FFF2-40B4-BE49-F238E27FC236}">
                  <a16:creationId xmlns:a16="http://schemas.microsoft.com/office/drawing/2014/main" id="{6BD61439-F9D2-D1BF-8203-B35FD2236263}"/>
                </a:ext>
              </a:extLst>
            </p:cNvPr>
            <p:cNvSpPr/>
            <p:nvPr/>
          </p:nvSpPr>
          <p:spPr>
            <a:xfrm>
              <a:off x="5929936" y="2830030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7 w 46913"/>
                <a:gd name="connsiteY1" fmla="*/ 46913 h 46913"/>
                <a:gd name="connsiteX2" fmla="*/ 0 w 46913"/>
                <a:gd name="connsiteY2" fmla="*/ 23457 h 46913"/>
                <a:gd name="connsiteX3" fmla="*/ 23457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24" name="Freeform: Shape 1323">
              <a:extLst>
                <a:ext uri="{FF2B5EF4-FFF2-40B4-BE49-F238E27FC236}">
                  <a16:creationId xmlns:a16="http://schemas.microsoft.com/office/drawing/2014/main" id="{C12674A7-38F4-261C-EF28-37FFDEEBB9F8}"/>
                </a:ext>
              </a:extLst>
            </p:cNvPr>
            <p:cNvSpPr/>
            <p:nvPr/>
          </p:nvSpPr>
          <p:spPr>
            <a:xfrm>
              <a:off x="6117089" y="283003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25" name="Freeform: Shape 1324">
              <a:extLst>
                <a:ext uri="{FF2B5EF4-FFF2-40B4-BE49-F238E27FC236}">
                  <a16:creationId xmlns:a16="http://schemas.microsoft.com/office/drawing/2014/main" id="{C7B45EBF-BA29-D928-1C04-6CFE195DB22F}"/>
                </a:ext>
              </a:extLst>
            </p:cNvPr>
            <p:cNvSpPr/>
            <p:nvPr/>
          </p:nvSpPr>
          <p:spPr>
            <a:xfrm>
              <a:off x="1624584" y="289241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26" name="Freeform: Shape 1325">
              <a:extLst>
                <a:ext uri="{FF2B5EF4-FFF2-40B4-BE49-F238E27FC236}">
                  <a16:creationId xmlns:a16="http://schemas.microsoft.com/office/drawing/2014/main" id="{B8909267-CFE3-1526-1F72-4201AC2D2EBA}"/>
                </a:ext>
              </a:extLst>
            </p:cNvPr>
            <p:cNvSpPr/>
            <p:nvPr/>
          </p:nvSpPr>
          <p:spPr>
            <a:xfrm>
              <a:off x="1686969" y="289241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6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27" name="Freeform: Shape 1326">
              <a:extLst>
                <a:ext uri="{FF2B5EF4-FFF2-40B4-BE49-F238E27FC236}">
                  <a16:creationId xmlns:a16="http://schemas.microsoft.com/office/drawing/2014/main" id="{1953115D-CC3B-7A48-A11A-D496238FB96A}"/>
                </a:ext>
              </a:extLst>
            </p:cNvPr>
            <p:cNvSpPr/>
            <p:nvPr/>
          </p:nvSpPr>
          <p:spPr>
            <a:xfrm>
              <a:off x="1749353" y="2892415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6 h 46913"/>
                <a:gd name="connsiteX2" fmla="*/ 23456 w 46913"/>
                <a:gd name="connsiteY2" fmla="*/ 46913 h 46913"/>
                <a:gd name="connsiteX3" fmla="*/ 46913 w 46913"/>
                <a:gd name="connsiteY3" fmla="*/ 23456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6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28" name="Freeform: Shape 1327">
              <a:extLst>
                <a:ext uri="{FF2B5EF4-FFF2-40B4-BE49-F238E27FC236}">
                  <a16:creationId xmlns:a16="http://schemas.microsoft.com/office/drawing/2014/main" id="{1066ABA7-0FA2-E438-DDEE-E436FC8FA237}"/>
                </a:ext>
              </a:extLst>
            </p:cNvPr>
            <p:cNvSpPr/>
            <p:nvPr/>
          </p:nvSpPr>
          <p:spPr>
            <a:xfrm>
              <a:off x="1811737" y="2892414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29" name="Freeform: Shape 1328">
              <a:extLst>
                <a:ext uri="{FF2B5EF4-FFF2-40B4-BE49-F238E27FC236}">
                  <a16:creationId xmlns:a16="http://schemas.microsoft.com/office/drawing/2014/main" id="{EA9B2C5E-77F4-04B1-13BB-F27518EE300D}"/>
                </a:ext>
              </a:extLst>
            </p:cNvPr>
            <p:cNvSpPr/>
            <p:nvPr/>
          </p:nvSpPr>
          <p:spPr>
            <a:xfrm>
              <a:off x="1874122" y="2892415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6 h 46913"/>
                <a:gd name="connsiteX2" fmla="*/ 23456 w 46913"/>
                <a:gd name="connsiteY2" fmla="*/ 46913 h 46913"/>
                <a:gd name="connsiteX3" fmla="*/ 46913 w 46913"/>
                <a:gd name="connsiteY3" fmla="*/ 23456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6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30" name="Freeform: Shape 1329">
              <a:extLst>
                <a:ext uri="{FF2B5EF4-FFF2-40B4-BE49-F238E27FC236}">
                  <a16:creationId xmlns:a16="http://schemas.microsoft.com/office/drawing/2014/main" id="{B0E1B18B-D080-F849-36B0-19EBC51488BD}"/>
                </a:ext>
              </a:extLst>
            </p:cNvPr>
            <p:cNvSpPr/>
            <p:nvPr/>
          </p:nvSpPr>
          <p:spPr>
            <a:xfrm>
              <a:off x="1936506" y="2892414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31" name="Freeform: Shape 1330">
              <a:extLst>
                <a:ext uri="{FF2B5EF4-FFF2-40B4-BE49-F238E27FC236}">
                  <a16:creationId xmlns:a16="http://schemas.microsoft.com/office/drawing/2014/main" id="{A857B24D-0FB7-1917-2A1F-D22F5785BBD0}"/>
                </a:ext>
              </a:extLst>
            </p:cNvPr>
            <p:cNvSpPr/>
            <p:nvPr/>
          </p:nvSpPr>
          <p:spPr>
            <a:xfrm>
              <a:off x="1998890" y="2892415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6 h 46913"/>
                <a:gd name="connsiteX2" fmla="*/ 23456 w 46913"/>
                <a:gd name="connsiteY2" fmla="*/ 46913 h 46913"/>
                <a:gd name="connsiteX3" fmla="*/ 46913 w 46913"/>
                <a:gd name="connsiteY3" fmla="*/ 23456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6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32" name="Freeform: Shape 1331">
              <a:extLst>
                <a:ext uri="{FF2B5EF4-FFF2-40B4-BE49-F238E27FC236}">
                  <a16:creationId xmlns:a16="http://schemas.microsoft.com/office/drawing/2014/main" id="{3B13F407-F505-7588-D25F-E8D5C2C7F722}"/>
                </a:ext>
              </a:extLst>
            </p:cNvPr>
            <p:cNvSpPr/>
            <p:nvPr/>
          </p:nvSpPr>
          <p:spPr>
            <a:xfrm>
              <a:off x="2061275" y="2892415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6 h 46913"/>
                <a:gd name="connsiteX2" fmla="*/ 23456 w 46913"/>
                <a:gd name="connsiteY2" fmla="*/ 46913 h 46913"/>
                <a:gd name="connsiteX3" fmla="*/ 46913 w 46913"/>
                <a:gd name="connsiteY3" fmla="*/ 23456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6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33" name="Freeform: Shape 1332">
              <a:extLst>
                <a:ext uri="{FF2B5EF4-FFF2-40B4-BE49-F238E27FC236}">
                  <a16:creationId xmlns:a16="http://schemas.microsoft.com/office/drawing/2014/main" id="{80E3B9B8-89D6-35B4-32EC-0014DA60458F}"/>
                </a:ext>
              </a:extLst>
            </p:cNvPr>
            <p:cNvSpPr/>
            <p:nvPr/>
          </p:nvSpPr>
          <p:spPr>
            <a:xfrm>
              <a:off x="2123659" y="2892414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34" name="Freeform: Shape 1333">
              <a:extLst>
                <a:ext uri="{FF2B5EF4-FFF2-40B4-BE49-F238E27FC236}">
                  <a16:creationId xmlns:a16="http://schemas.microsoft.com/office/drawing/2014/main" id="{84ECF318-D56F-9A43-A4BC-F8F27402B610}"/>
                </a:ext>
              </a:extLst>
            </p:cNvPr>
            <p:cNvSpPr/>
            <p:nvPr/>
          </p:nvSpPr>
          <p:spPr>
            <a:xfrm>
              <a:off x="2186043" y="2892414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35" name="Freeform: Shape 1334">
              <a:extLst>
                <a:ext uri="{FF2B5EF4-FFF2-40B4-BE49-F238E27FC236}">
                  <a16:creationId xmlns:a16="http://schemas.microsoft.com/office/drawing/2014/main" id="{31BD7C25-0DFD-69CE-58AD-052F9C1AF3D3}"/>
                </a:ext>
              </a:extLst>
            </p:cNvPr>
            <p:cNvSpPr/>
            <p:nvPr/>
          </p:nvSpPr>
          <p:spPr>
            <a:xfrm>
              <a:off x="2248594" y="2892414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36" name="Freeform: Shape 1335">
              <a:extLst>
                <a:ext uri="{FF2B5EF4-FFF2-40B4-BE49-F238E27FC236}">
                  <a16:creationId xmlns:a16="http://schemas.microsoft.com/office/drawing/2014/main" id="{BEB2B14B-5EE8-0B77-6C1E-997DACBEDC5C}"/>
                </a:ext>
              </a:extLst>
            </p:cNvPr>
            <p:cNvSpPr/>
            <p:nvPr/>
          </p:nvSpPr>
          <p:spPr>
            <a:xfrm>
              <a:off x="2310978" y="289241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37" name="Freeform: Shape 1336">
              <a:extLst>
                <a:ext uri="{FF2B5EF4-FFF2-40B4-BE49-F238E27FC236}">
                  <a16:creationId xmlns:a16="http://schemas.microsoft.com/office/drawing/2014/main" id="{493E1F55-925D-B165-7548-E27CCD7C2A1D}"/>
                </a:ext>
              </a:extLst>
            </p:cNvPr>
            <p:cNvSpPr/>
            <p:nvPr/>
          </p:nvSpPr>
          <p:spPr>
            <a:xfrm>
              <a:off x="2373363" y="289241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38" name="Freeform: Shape 1337">
              <a:extLst>
                <a:ext uri="{FF2B5EF4-FFF2-40B4-BE49-F238E27FC236}">
                  <a16:creationId xmlns:a16="http://schemas.microsoft.com/office/drawing/2014/main" id="{F66E3998-E836-5C98-80DD-D4EB566546CD}"/>
                </a:ext>
              </a:extLst>
            </p:cNvPr>
            <p:cNvSpPr/>
            <p:nvPr/>
          </p:nvSpPr>
          <p:spPr>
            <a:xfrm>
              <a:off x="2435747" y="289241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39" name="Freeform: Shape 1338">
              <a:extLst>
                <a:ext uri="{FF2B5EF4-FFF2-40B4-BE49-F238E27FC236}">
                  <a16:creationId xmlns:a16="http://schemas.microsoft.com/office/drawing/2014/main" id="{C254961E-44F6-F400-166D-23ECD0E1BAE1}"/>
                </a:ext>
              </a:extLst>
            </p:cNvPr>
            <p:cNvSpPr/>
            <p:nvPr/>
          </p:nvSpPr>
          <p:spPr>
            <a:xfrm>
              <a:off x="3371679" y="289241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40" name="Freeform: Shape 1339">
              <a:extLst>
                <a:ext uri="{FF2B5EF4-FFF2-40B4-BE49-F238E27FC236}">
                  <a16:creationId xmlns:a16="http://schemas.microsoft.com/office/drawing/2014/main" id="{BDAD214B-AACF-F858-9970-F2A713E9D992}"/>
                </a:ext>
              </a:extLst>
            </p:cNvPr>
            <p:cNvSpPr/>
            <p:nvPr/>
          </p:nvSpPr>
          <p:spPr>
            <a:xfrm>
              <a:off x="3434063" y="289241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41" name="Freeform: Shape 1340">
              <a:extLst>
                <a:ext uri="{FF2B5EF4-FFF2-40B4-BE49-F238E27FC236}">
                  <a16:creationId xmlns:a16="http://schemas.microsoft.com/office/drawing/2014/main" id="{5FE23756-2AD0-ADD3-1FE8-1D21D5459F34}"/>
                </a:ext>
              </a:extLst>
            </p:cNvPr>
            <p:cNvSpPr/>
            <p:nvPr/>
          </p:nvSpPr>
          <p:spPr>
            <a:xfrm>
              <a:off x="3496447" y="289241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42" name="Freeform: Shape 1341">
              <a:extLst>
                <a:ext uri="{FF2B5EF4-FFF2-40B4-BE49-F238E27FC236}">
                  <a16:creationId xmlns:a16="http://schemas.microsoft.com/office/drawing/2014/main" id="{56A3039C-9EF1-5B0C-0873-94D7290F933C}"/>
                </a:ext>
              </a:extLst>
            </p:cNvPr>
            <p:cNvSpPr/>
            <p:nvPr/>
          </p:nvSpPr>
          <p:spPr>
            <a:xfrm>
              <a:off x="3558832" y="289241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43" name="Freeform: Shape 1342">
              <a:extLst>
                <a:ext uri="{FF2B5EF4-FFF2-40B4-BE49-F238E27FC236}">
                  <a16:creationId xmlns:a16="http://schemas.microsoft.com/office/drawing/2014/main" id="{56D825E0-0859-2F28-D24E-13A87085F584}"/>
                </a:ext>
              </a:extLst>
            </p:cNvPr>
            <p:cNvSpPr/>
            <p:nvPr/>
          </p:nvSpPr>
          <p:spPr>
            <a:xfrm>
              <a:off x="3621216" y="289241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44" name="Freeform: Shape 1343">
              <a:extLst>
                <a:ext uri="{FF2B5EF4-FFF2-40B4-BE49-F238E27FC236}">
                  <a16:creationId xmlns:a16="http://schemas.microsoft.com/office/drawing/2014/main" id="{881E8963-569F-C90E-AE61-B7E168F63DA5}"/>
                </a:ext>
              </a:extLst>
            </p:cNvPr>
            <p:cNvSpPr/>
            <p:nvPr/>
          </p:nvSpPr>
          <p:spPr>
            <a:xfrm>
              <a:off x="3683600" y="289241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45" name="Freeform: Shape 1344">
              <a:extLst>
                <a:ext uri="{FF2B5EF4-FFF2-40B4-BE49-F238E27FC236}">
                  <a16:creationId xmlns:a16="http://schemas.microsoft.com/office/drawing/2014/main" id="{AE2D818A-6D37-94BA-29C0-54A33D057BDD}"/>
                </a:ext>
              </a:extLst>
            </p:cNvPr>
            <p:cNvSpPr/>
            <p:nvPr/>
          </p:nvSpPr>
          <p:spPr>
            <a:xfrm>
              <a:off x="3745985" y="289241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46" name="Freeform: Shape 1345">
              <a:extLst>
                <a:ext uri="{FF2B5EF4-FFF2-40B4-BE49-F238E27FC236}">
                  <a16:creationId xmlns:a16="http://schemas.microsoft.com/office/drawing/2014/main" id="{0907AC4D-2593-40D1-984A-238B06E63941}"/>
                </a:ext>
              </a:extLst>
            </p:cNvPr>
            <p:cNvSpPr/>
            <p:nvPr/>
          </p:nvSpPr>
          <p:spPr>
            <a:xfrm>
              <a:off x="3808369" y="2892414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7 w 46913"/>
                <a:gd name="connsiteY1" fmla="*/ 46913 h 46913"/>
                <a:gd name="connsiteX2" fmla="*/ 0 w 46913"/>
                <a:gd name="connsiteY2" fmla="*/ 23457 h 46913"/>
                <a:gd name="connsiteX3" fmla="*/ 23457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47" name="Freeform: Shape 1346">
              <a:extLst>
                <a:ext uri="{FF2B5EF4-FFF2-40B4-BE49-F238E27FC236}">
                  <a16:creationId xmlns:a16="http://schemas.microsoft.com/office/drawing/2014/main" id="{7CE56646-63B5-F185-903E-3B69A5A7834E}"/>
                </a:ext>
              </a:extLst>
            </p:cNvPr>
            <p:cNvSpPr/>
            <p:nvPr/>
          </p:nvSpPr>
          <p:spPr>
            <a:xfrm>
              <a:off x="3870754" y="289241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48" name="Freeform: Shape 1347">
              <a:extLst>
                <a:ext uri="{FF2B5EF4-FFF2-40B4-BE49-F238E27FC236}">
                  <a16:creationId xmlns:a16="http://schemas.microsoft.com/office/drawing/2014/main" id="{784F7836-4BE9-818C-DDEB-F3482F521BBA}"/>
                </a:ext>
              </a:extLst>
            </p:cNvPr>
            <p:cNvSpPr/>
            <p:nvPr/>
          </p:nvSpPr>
          <p:spPr>
            <a:xfrm>
              <a:off x="5181157" y="2892414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49" name="Freeform: Shape 1348">
              <a:extLst>
                <a:ext uri="{FF2B5EF4-FFF2-40B4-BE49-F238E27FC236}">
                  <a16:creationId xmlns:a16="http://schemas.microsoft.com/office/drawing/2014/main" id="{D8F7BF26-C77F-F4A2-6565-AE0157C70ACD}"/>
                </a:ext>
              </a:extLst>
            </p:cNvPr>
            <p:cNvSpPr/>
            <p:nvPr/>
          </p:nvSpPr>
          <p:spPr>
            <a:xfrm>
              <a:off x="5243542" y="2892414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50" name="Freeform: Shape 1349">
              <a:extLst>
                <a:ext uri="{FF2B5EF4-FFF2-40B4-BE49-F238E27FC236}">
                  <a16:creationId xmlns:a16="http://schemas.microsoft.com/office/drawing/2014/main" id="{7A931115-35EC-E501-AC1D-31C1B73F2D47}"/>
                </a:ext>
              </a:extLst>
            </p:cNvPr>
            <p:cNvSpPr/>
            <p:nvPr/>
          </p:nvSpPr>
          <p:spPr>
            <a:xfrm>
              <a:off x="5305926" y="2892414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51" name="Freeform: Shape 1350">
              <a:extLst>
                <a:ext uri="{FF2B5EF4-FFF2-40B4-BE49-F238E27FC236}">
                  <a16:creationId xmlns:a16="http://schemas.microsoft.com/office/drawing/2014/main" id="{642B822A-7065-DEC1-FC6C-0A18CE9DD74A}"/>
                </a:ext>
              </a:extLst>
            </p:cNvPr>
            <p:cNvSpPr/>
            <p:nvPr/>
          </p:nvSpPr>
          <p:spPr>
            <a:xfrm>
              <a:off x="5742783" y="289241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52" name="Freeform: Shape 1351">
              <a:extLst>
                <a:ext uri="{FF2B5EF4-FFF2-40B4-BE49-F238E27FC236}">
                  <a16:creationId xmlns:a16="http://schemas.microsoft.com/office/drawing/2014/main" id="{3B6B1681-C3AB-F6B3-BE8C-35734E7EEB21}"/>
                </a:ext>
              </a:extLst>
            </p:cNvPr>
            <p:cNvSpPr/>
            <p:nvPr/>
          </p:nvSpPr>
          <p:spPr>
            <a:xfrm>
              <a:off x="5867552" y="289241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53" name="Freeform: Shape 1352">
              <a:extLst>
                <a:ext uri="{FF2B5EF4-FFF2-40B4-BE49-F238E27FC236}">
                  <a16:creationId xmlns:a16="http://schemas.microsoft.com/office/drawing/2014/main" id="{2A8B37F5-9FC0-A4F3-825F-2736EF640D58}"/>
                </a:ext>
              </a:extLst>
            </p:cNvPr>
            <p:cNvSpPr/>
            <p:nvPr/>
          </p:nvSpPr>
          <p:spPr>
            <a:xfrm>
              <a:off x="5929936" y="2892414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7 w 46913"/>
                <a:gd name="connsiteY1" fmla="*/ 46913 h 46913"/>
                <a:gd name="connsiteX2" fmla="*/ 0 w 46913"/>
                <a:gd name="connsiteY2" fmla="*/ 23457 h 46913"/>
                <a:gd name="connsiteX3" fmla="*/ 23457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54" name="Freeform: Shape 1353">
              <a:extLst>
                <a:ext uri="{FF2B5EF4-FFF2-40B4-BE49-F238E27FC236}">
                  <a16:creationId xmlns:a16="http://schemas.microsoft.com/office/drawing/2014/main" id="{52C90BAD-483C-BEA8-74DF-8315A5C0D110}"/>
                </a:ext>
              </a:extLst>
            </p:cNvPr>
            <p:cNvSpPr/>
            <p:nvPr/>
          </p:nvSpPr>
          <p:spPr>
            <a:xfrm>
              <a:off x="5992320" y="289241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55" name="Freeform: Shape 1354">
              <a:extLst>
                <a:ext uri="{FF2B5EF4-FFF2-40B4-BE49-F238E27FC236}">
                  <a16:creationId xmlns:a16="http://schemas.microsoft.com/office/drawing/2014/main" id="{0D3A3156-9511-6B66-3554-A0A250B75670}"/>
                </a:ext>
              </a:extLst>
            </p:cNvPr>
            <p:cNvSpPr/>
            <p:nvPr/>
          </p:nvSpPr>
          <p:spPr>
            <a:xfrm>
              <a:off x="6054705" y="2892415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6 h 46913"/>
                <a:gd name="connsiteX2" fmla="*/ 23457 w 46913"/>
                <a:gd name="connsiteY2" fmla="*/ 46913 h 46913"/>
                <a:gd name="connsiteX3" fmla="*/ 46913 w 46913"/>
                <a:gd name="connsiteY3" fmla="*/ 23456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56" name="Freeform: Shape 1355">
              <a:extLst>
                <a:ext uri="{FF2B5EF4-FFF2-40B4-BE49-F238E27FC236}">
                  <a16:creationId xmlns:a16="http://schemas.microsoft.com/office/drawing/2014/main" id="{5F27B12D-E102-D5B1-C738-4ADAA929A75D}"/>
                </a:ext>
              </a:extLst>
            </p:cNvPr>
            <p:cNvSpPr/>
            <p:nvPr/>
          </p:nvSpPr>
          <p:spPr>
            <a:xfrm>
              <a:off x="6179473" y="2892414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7 w 46913"/>
                <a:gd name="connsiteY1" fmla="*/ 46913 h 46913"/>
                <a:gd name="connsiteX2" fmla="*/ 0 w 46913"/>
                <a:gd name="connsiteY2" fmla="*/ 23457 h 46913"/>
                <a:gd name="connsiteX3" fmla="*/ 23457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57" name="Freeform: Shape 1356">
              <a:extLst>
                <a:ext uri="{FF2B5EF4-FFF2-40B4-BE49-F238E27FC236}">
                  <a16:creationId xmlns:a16="http://schemas.microsoft.com/office/drawing/2014/main" id="{38D3BFFF-DC98-515C-645F-23785F6FEF83}"/>
                </a:ext>
              </a:extLst>
            </p:cNvPr>
            <p:cNvSpPr/>
            <p:nvPr/>
          </p:nvSpPr>
          <p:spPr>
            <a:xfrm>
              <a:off x="1624584" y="2954799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6 h 46912"/>
                <a:gd name="connsiteX2" fmla="*/ 23457 w 46913"/>
                <a:gd name="connsiteY2" fmla="*/ 46913 h 46912"/>
                <a:gd name="connsiteX3" fmla="*/ 46913 w 46913"/>
                <a:gd name="connsiteY3" fmla="*/ 23456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58" name="Freeform: Shape 1357">
              <a:extLst>
                <a:ext uri="{FF2B5EF4-FFF2-40B4-BE49-F238E27FC236}">
                  <a16:creationId xmlns:a16="http://schemas.microsoft.com/office/drawing/2014/main" id="{7153A40B-847A-8D30-64EC-5080C9C4A7D6}"/>
                </a:ext>
              </a:extLst>
            </p:cNvPr>
            <p:cNvSpPr/>
            <p:nvPr/>
          </p:nvSpPr>
          <p:spPr>
            <a:xfrm>
              <a:off x="1686969" y="2954799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6 h 46912"/>
                <a:gd name="connsiteX2" fmla="*/ 23457 w 46913"/>
                <a:gd name="connsiteY2" fmla="*/ 46913 h 46912"/>
                <a:gd name="connsiteX3" fmla="*/ 46913 w 46913"/>
                <a:gd name="connsiteY3" fmla="*/ 23456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2" y="46913"/>
                    <a:pt x="46913" y="36432"/>
                    <a:pt x="46913" y="23456"/>
                  </a:cubicBezTo>
                  <a:cubicBezTo>
                    <a:pt x="46913" y="10481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59" name="Freeform: Shape 1358">
              <a:extLst>
                <a:ext uri="{FF2B5EF4-FFF2-40B4-BE49-F238E27FC236}">
                  <a16:creationId xmlns:a16="http://schemas.microsoft.com/office/drawing/2014/main" id="{5C396E9B-EA25-86EE-358A-09C1094E3DE3}"/>
                </a:ext>
              </a:extLst>
            </p:cNvPr>
            <p:cNvSpPr/>
            <p:nvPr/>
          </p:nvSpPr>
          <p:spPr>
            <a:xfrm>
              <a:off x="1749353" y="2954799"/>
              <a:ext cx="46913" cy="46912"/>
            </a:xfrm>
            <a:custGeom>
              <a:avLst/>
              <a:gdLst>
                <a:gd name="connsiteX0" fmla="*/ 23456 w 46913"/>
                <a:gd name="connsiteY0" fmla="*/ 0 h 46912"/>
                <a:gd name="connsiteX1" fmla="*/ 0 w 46913"/>
                <a:gd name="connsiteY1" fmla="*/ 23456 h 46912"/>
                <a:gd name="connsiteX2" fmla="*/ 23456 w 46913"/>
                <a:gd name="connsiteY2" fmla="*/ 46913 h 46912"/>
                <a:gd name="connsiteX3" fmla="*/ 46913 w 46913"/>
                <a:gd name="connsiteY3" fmla="*/ 23456 h 46912"/>
                <a:gd name="connsiteX4" fmla="*/ 23456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6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6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60" name="Freeform: Shape 1359">
              <a:extLst>
                <a:ext uri="{FF2B5EF4-FFF2-40B4-BE49-F238E27FC236}">
                  <a16:creationId xmlns:a16="http://schemas.microsoft.com/office/drawing/2014/main" id="{1E2189B0-A314-27BF-21FC-739234E748E4}"/>
                </a:ext>
              </a:extLst>
            </p:cNvPr>
            <p:cNvSpPr/>
            <p:nvPr/>
          </p:nvSpPr>
          <p:spPr>
            <a:xfrm>
              <a:off x="1811737" y="2954799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61" name="Freeform: Shape 1360">
              <a:extLst>
                <a:ext uri="{FF2B5EF4-FFF2-40B4-BE49-F238E27FC236}">
                  <a16:creationId xmlns:a16="http://schemas.microsoft.com/office/drawing/2014/main" id="{A4AF2BBF-41AF-599F-18D3-A15D6DDAEB33}"/>
                </a:ext>
              </a:extLst>
            </p:cNvPr>
            <p:cNvSpPr/>
            <p:nvPr/>
          </p:nvSpPr>
          <p:spPr>
            <a:xfrm>
              <a:off x="1874122" y="2954799"/>
              <a:ext cx="46913" cy="46912"/>
            </a:xfrm>
            <a:custGeom>
              <a:avLst/>
              <a:gdLst>
                <a:gd name="connsiteX0" fmla="*/ 23456 w 46913"/>
                <a:gd name="connsiteY0" fmla="*/ 0 h 46912"/>
                <a:gd name="connsiteX1" fmla="*/ 0 w 46913"/>
                <a:gd name="connsiteY1" fmla="*/ 23456 h 46912"/>
                <a:gd name="connsiteX2" fmla="*/ 23456 w 46913"/>
                <a:gd name="connsiteY2" fmla="*/ 46913 h 46912"/>
                <a:gd name="connsiteX3" fmla="*/ 46913 w 46913"/>
                <a:gd name="connsiteY3" fmla="*/ 23456 h 46912"/>
                <a:gd name="connsiteX4" fmla="*/ 23456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6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6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62" name="Freeform: Shape 1361">
              <a:extLst>
                <a:ext uri="{FF2B5EF4-FFF2-40B4-BE49-F238E27FC236}">
                  <a16:creationId xmlns:a16="http://schemas.microsoft.com/office/drawing/2014/main" id="{C65BC235-27CD-7772-F845-99AE2EBBC02E}"/>
                </a:ext>
              </a:extLst>
            </p:cNvPr>
            <p:cNvSpPr/>
            <p:nvPr/>
          </p:nvSpPr>
          <p:spPr>
            <a:xfrm>
              <a:off x="1936506" y="2954799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63" name="Freeform: Shape 1362">
              <a:extLst>
                <a:ext uri="{FF2B5EF4-FFF2-40B4-BE49-F238E27FC236}">
                  <a16:creationId xmlns:a16="http://schemas.microsoft.com/office/drawing/2014/main" id="{18123090-8CC7-EFA9-F6DA-FBA4D88BBB7B}"/>
                </a:ext>
              </a:extLst>
            </p:cNvPr>
            <p:cNvSpPr/>
            <p:nvPr/>
          </p:nvSpPr>
          <p:spPr>
            <a:xfrm>
              <a:off x="1998890" y="2954799"/>
              <a:ext cx="46913" cy="46912"/>
            </a:xfrm>
            <a:custGeom>
              <a:avLst/>
              <a:gdLst>
                <a:gd name="connsiteX0" fmla="*/ 23456 w 46913"/>
                <a:gd name="connsiteY0" fmla="*/ 0 h 46912"/>
                <a:gd name="connsiteX1" fmla="*/ 0 w 46913"/>
                <a:gd name="connsiteY1" fmla="*/ 23456 h 46912"/>
                <a:gd name="connsiteX2" fmla="*/ 23456 w 46913"/>
                <a:gd name="connsiteY2" fmla="*/ 46913 h 46912"/>
                <a:gd name="connsiteX3" fmla="*/ 46913 w 46913"/>
                <a:gd name="connsiteY3" fmla="*/ 23456 h 46912"/>
                <a:gd name="connsiteX4" fmla="*/ 23456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6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6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64" name="Freeform: Shape 1363">
              <a:extLst>
                <a:ext uri="{FF2B5EF4-FFF2-40B4-BE49-F238E27FC236}">
                  <a16:creationId xmlns:a16="http://schemas.microsoft.com/office/drawing/2014/main" id="{AEAEB0A4-EDC6-A363-51FC-7E9C74E5FC58}"/>
                </a:ext>
              </a:extLst>
            </p:cNvPr>
            <p:cNvSpPr/>
            <p:nvPr/>
          </p:nvSpPr>
          <p:spPr>
            <a:xfrm>
              <a:off x="2061275" y="2954799"/>
              <a:ext cx="46913" cy="46912"/>
            </a:xfrm>
            <a:custGeom>
              <a:avLst/>
              <a:gdLst>
                <a:gd name="connsiteX0" fmla="*/ 23456 w 46913"/>
                <a:gd name="connsiteY0" fmla="*/ 0 h 46912"/>
                <a:gd name="connsiteX1" fmla="*/ 0 w 46913"/>
                <a:gd name="connsiteY1" fmla="*/ 23456 h 46912"/>
                <a:gd name="connsiteX2" fmla="*/ 23456 w 46913"/>
                <a:gd name="connsiteY2" fmla="*/ 46913 h 46912"/>
                <a:gd name="connsiteX3" fmla="*/ 46913 w 46913"/>
                <a:gd name="connsiteY3" fmla="*/ 23456 h 46912"/>
                <a:gd name="connsiteX4" fmla="*/ 23456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6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6" y="46913"/>
                  </a:cubicBezTo>
                  <a:cubicBezTo>
                    <a:pt x="36432" y="46913"/>
                    <a:pt x="46913" y="36432"/>
                    <a:pt x="46913" y="23456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65" name="Freeform: Shape 1364">
              <a:extLst>
                <a:ext uri="{FF2B5EF4-FFF2-40B4-BE49-F238E27FC236}">
                  <a16:creationId xmlns:a16="http://schemas.microsoft.com/office/drawing/2014/main" id="{7D080A43-3532-38CB-43A3-E46D73208CE0}"/>
                </a:ext>
              </a:extLst>
            </p:cNvPr>
            <p:cNvSpPr/>
            <p:nvPr/>
          </p:nvSpPr>
          <p:spPr>
            <a:xfrm>
              <a:off x="2123659" y="2954799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66" name="Freeform: Shape 1365">
              <a:extLst>
                <a:ext uri="{FF2B5EF4-FFF2-40B4-BE49-F238E27FC236}">
                  <a16:creationId xmlns:a16="http://schemas.microsoft.com/office/drawing/2014/main" id="{1E850B05-B79E-B484-3531-AAA9909467F9}"/>
                </a:ext>
              </a:extLst>
            </p:cNvPr>
            <p:cNvSpPr/>
            <p:nvPr/>
          </p:nvSpPr>
          <p:spPr>
            <a:xfrm>
              <a:off x="2186043" y="2954799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67" name="Freeform: Shape 1366">
              <a:extLst>
                <a:ext uri="{FF2B5EF4-FFF2-40B4-BE49-F238E27FC236}">
                  <a16:creationId xmlns:a16="http://schemas.microsoft.com/office/drawing/2014/main" id="{2C7B8357-B653-82C7-A060-1CB6BB7AD2A2}"/>
                </a:ext>
              </a:extLst>
            </p:cNvPr>
            <p:cNvSpPr/>
            <p:nvPr/>
          </p:nvSpPr>
          <p:spPr>
            <a:xfrm>
              <a:off x="2248594" y="2954799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6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68" name="Freeform: Shape 1367">
              <a:extLst>
                <a:ext uri="{FF2B5EF4-FFF2-40B4-BE49-F238E27FC236}">
                  <a16:creationId xmlns:a16="http://schemas.microsoft.com/office/drawing/2014/main" id="{0C99BD98-ABAD-3763-636E-0982180EE0BF}"/>
                </a:ext>
              </a:extLst>
            </p:cNvPr>
            <p:cNvSpPr/>
            <p:nvPr/>
          </p:nvSpPr>
          <p:spPr>
            <a:xfrm>
              <a:off x="2310978" y="2954799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6 h 46912"/>
                <a:gd name="connsiteX2" fmla="*/ 23457 w 46913"/>
                <a:gd name="connsiteY2" fmla="*/ 46913 h 46912"/>
                <a:gd name="connsiteX3" fmla="*/ 46913 w 46913"/>
                <a:gd name="connsiteY3" fmla="*/ 23456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69" name="Freeform: Shape 1368">
              <a:extLst>
                <a:ext uri="{FF2B5EF4-FFF2-40B4-BE49-F238E27FC236}">
                  <a16:creationId xmlns:a16="http://schemas.microsoft.com/office/drawing/2014/main" id="{8573743C-4C5D-DFAC-CA26-27C82575A231}"/>
                </a:ext>
              </a:extLst>
            </p:cNvPr>
            <p:cNvSpPr/>
            <p:nvPr/>
          </p:nvSpPr>
          <p:spPr>
            <a:xfrm>
              <a:off x="2373363" y="2954799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6 h 46912"/>
                <a:gd name="connsiteX2" fmla="*/ 23457 w 46913"/>
                <a:gd name="connsiteY2" fmla="*/ 46913 h 46912"/>
                <a:gd name="connsiteX3" fmla="*/ 46913 w 46913"/>
                <a:gd name="connsiteY3" fmla="*/ 23456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70" name="Freeform: Shape 1369">
              <a:extLst>
                <a:ext uri="{FF2B5EF4-FFF2-40B4-BE49-F238E27FC236}">
                  <a16:creationId xmlns:a16="http://schemas.microsoft.com/office/drawing/2014/main" id="{974DCCF4-9863-0B1C-A550-E66FBCE0B06F}"/>
                </a:ext>
              </a:extLst>
            </p:cNvPr>
            <p:cNvSpPr/>
            <p:nvPr/>
          </p:nvSpPr>
          <p:spPr>
            <a:xfrm>
              <a:off x="2435747" y="2954799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6 h 46912"/>
                <a:gd name="connsiteX2" fmla="*/ 23457 w 46913"/>
                <a:gd name="connsiteY2" fmla="*/ 46913 h 46912"/>
                <a:gd name="connsiteX3" fmla="*/ 46913 w 46913"/>
                <a:gd name="connsiteY3" fmla="*/ 23456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71" name="Freeform: Shape 1370">
              <a:extLst>
                <a:ext uri="{FF2B5EF4-FFF2-40B4-BE49-F238E27FC236}">
                  <a16:creationId xmlns:a16="http://schemas.microsoft.com/office/drawing/2014/main" id="{D5ADFC63-BC7B-27F6-AF9C-D03BD5B2E2FE}"/>
                </a:ext>
              </a:extLst>
            </p:cNvPr>
            <p:cNvSpPr/>
            <p:nvPr/>
          </p:nvSpPr>
          <p:spPr>
            <a:xfrm>
              <a:off x="3371679" y="2954799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6 h 46912"/>
                <a:gd name="connsiteX2" fmla="*/ 23457 w 46913"/>
                <a:gd name="connsiteY2" fmla="*/ 46913 h 46912"/>
                <a:gd name="connsiteX3" fmla="*/ 46913 w 46913"/>
                <a:gd name="connsiteY3" fmla="*/ 23456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72" name="Freeform: Shape 1371">
              <a:extLst>
                <a:ext uri="{FF2B5EF4-FFF2-40B4-BE49-F238E27FC236}">
                  <a16:creationId xmlns:a16="http://schemas.microsoft.com/office/drawing/2014/main" id="{2F802C3E-CB14-B8ED-E552-3A91DBEEDDEA}"/>
                </a:ext>
              </a:extLst>
            </p:cNvPr>
            <p:cNvSpPr/>
            <p:nvPr/>
          </p:nvSpPr>
          <p:spPr>
            <a:xfrm>
              <a:off x="3434063" y="2954799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6 h 46912"/>
                <a:gd name="connsiteX2" fmla="*/ 23457 w 46913"/>
                <a:gd name="connsiteY2" fmla="*/ 46913 h 46912"/>
                <a:gd name="connsiteX3" fmla="*/ 46913 w 46913"/>
                <a:gd name="connsiteY3" fmla="*/ 23456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73" name="Freeform: Shape 1372">
              <a:extLst>
                <a:ext uri="{FF2B5EF4-FFF2-40B4-BE49-F238E27FC236}">
                  <a16:creationId xmlns:a16="http://schemas.microsoft.com/office/drawing/2014/main" id="{AF641D5C-6BD0-DB6C-298A-B8B767074566}"/>
                </a:ext>
              </a:extLst>
            </p:cNvPr>
            <p:cNvSpPr/>
            <p:nvPr/>
          </p:nvSpPr>
          <p:spPr>
            <a:xfrm>
              <a:off x="3496447" y="2954799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6 h 46912"/>
                <a:gd name="connsiteX2" fmla="*/ 23457 w 46913"/>
                <a:gd name="connsiteY2" fmla="*/ 46913 h 46912"/>
                <a:gd name="connsiteX3" fmla="*/ 46913 w 46913"/>
                <a:gd name="connsiteY3" fmla="*/ 23456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74" name="Freeform: Shape 1373">
              <a:extLst>
                <a:ext uri="{FF2B5EF4-FFF2-40B4-BE49-F238E27FC236}">
                  <a16:creationId xmlns:a16="http://schemas.microsoft.com/office/drawing/2014/main" id="{257A4A58-3E1A-C3E2-3D1F-3066391F9E99}"/>
                </a:ext>
              </a:extLst>
            </p:cNvPr>
            <p:cNvSpPr/>
            <p:nvPr/>
          </p:nvSpPr>
          <p:spPr>
            <a:xfrm>
              <a:off x="3558832" y="2954799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6 h 46912"/>
                <a:gd name="connsiteX2" fmla="*/ 23457 w 46913"/>
                <a:gd name="connsiteY2" fmla="*/ 46913 h 46912"/>
                <a:gd name="connsiteX3" fmla="*/ 46913 w 46913"/>
                <a:gd name="connsiteY3" fmla="*/ 23456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75" name="Freeform: Shape 1374">
              <a:extLst>
                <a:ext uri="{FF2B5EF4-FFF2-40B4-BE49-F238E27FC236}">
                  <a16:creationId xmlns:a16="http://schemas.microsoft.com/office/drawing/2014/main" id="{2D258791-85D2-415A-5D70-6666512367D4}"/>
                </a:ext>
              </a:extLst>
            </p:cNvPr>
            <p:cNvSpPr/>
            <p:nvPr/>
          </p:nvSpPr>
          <p:spPr>
            <a:xfrm>
              <a:off x="3621216" y="2954799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6 h 46912"/>
                <a:gd name="connsiteX2" fmla="*/ 23457 w 46913"/>
                <a:gd name="connsiteY2" fmla="*/ 46913 h 46912"/>
                <a:gd name="connsiteX3" fmla="*/ 46913 w 46913"/>
                <a:gd name="connsiteY3" fmla="*/ 23456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76" name="Freeform: Shape 1375">
              <a:extLst>
                <a:ext uri="{FF2B5EF4-FFF2-40B4-BE49-F238E27FC236}">
                  <a16:creationId xmlns:a16="http://schemas.microsoft.com/office/drawing/2014/main" id="{36A2C2A6-C826-ACDB-CADE-E7DCC8EEBA14}"/>
                </a:ext>
              </a:extLst>
            </p:cNvPr>
            <p:cNvSpPr/>
            <p:nvPr/>
          </p:nvSpPr>
          <p:spPr>
            <a:xfrm>
              <a:off x="3683600" y="2954799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6 h 46912"/>
                <a:gd name="connsiteX2" fmla="*/ 23457 w 46913"/>
                <a:gd name="connsiteY2" fmla="*/ 46913 h 46912"/>
                <a:gd name="connsiteX3" fmla="*/ 46913 w 46913"/>
                <a:gd name="connsiteY3" fmla="*/ 23456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77" name="Freeform: Shape 1376">
              <a:extLst>
                <a:ext uri="{FF2B5EF4-FFF2-40B4-BE49-F238E27FC236}">
                  <a16:creationId xmlns:a16="http://schemas.microsoft.com/office/drawing/2014/main" id="{08CB7090-BB47-DF65-31A8-710D3905244E}"/>
                </a:ext>
              </a:extLst>
            </p:cNvPr>
            <p:cNvSpPr/>
            <p:nvPr/>
          </p:nvSpPr>
          <p:spPr>
            <a:xfrm>
              <a:off x="3745985" y="2954799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6 h 46912"/>
                <a:gd name="connsiteX2" fmla="*/ 23457 w 46913"/>
                <a:gd name="connsiteY2" fmla="*/ 46913 h 46912"/>
                <a:gd name="connsiteX3" fmla="*/ 46913 w 46913"/>
                <a:gd name="connsiteY3" fmla="*/ 23456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78" name="Freeform: Shape 1377">
              <a:extLst>
                <a:ext uri="{FF2B5EF4-FFF2-40B4-BE49-F238E27FC236}">
                  <a16:creationId xmlns:a16="http://schemas.microsoft.com/office/drawing/2014/main" id="{D2DD588E-F488-8A11-9B2F-9268C375EE63}"/>
                </a:ext>
              </a:extLst>
            </p:cNvPr>
            <p:cNvSpPr/>
            <p:nvPr/>
          </p:nvSpPr>
          <p:spPr>
            <a:xfrm>
              <a:off x="3808369" y="2954799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7 w 46913"/>
                <a:gd name="connsiteY1" fmla="*/ 46913 h 46913"/>
                <a:gd name="connsiteX2" fmla="*/ 0 w 46913"/>
                <a:gd name="connsiteY2" fmla="*/ 23456 h 46913"/>
                <a:gd name="connsiteX3" fmla="*/ 23457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6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79" name="Freeform: Shape 1378">
              <a:extLst>
                <a:ext uri="{FF2B5EF4-FFF2-40B4-BE49-F238E27FC236}">
                  <a16:creationId xmlns:a16="http://schemas.microsoft.com/office/drawing/2014/main" id="{3084AEC2-C75C-0DAB-6DC5-EED65C478A29}"/>
                </a:ext>
              </a:extLst>
            </p:cNvPr>
            <p:cNvSpPr/>
            <p:nvPr/>
          </p:nvSpPr>
          <p:spPr>
            <a:xfrm>
              <a:off x="3870754" y="2954799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6 h 46912"/>
                <a:gd name="connsiteX2" fmla="*/ 23457 w 46913"/>
                <a:gd name="connsiteY2" fmla="*/ 46913 h 46912"/>
                <a:gd name="connsiteX3" fmla="*/ 46913 w 46913"/>
                <a:gd name="connsiteY3" fmla="*/ 23456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80" name="Freeform: Shape 1379">
              <a:extLst>
                <a:ext uri="{FF2B5EF4-FFF2-40B4-BE49-F238E27FC236}">
                  <a16:creationId xmlns:a16="http://schemas.microsoft.com/office/drawing/2014/main" id="{6A4B4FA2-CFD6-EEA7-1B94-0990F707C057}"/>
                </a:ext>
              </a:extLst>
            </p:cNvPr>
            <p:cNvSpPr/>
            <p:nvPr/>
          </p:nvSpPr>
          <p:spPr>
            <a:xfrm>
              <a:off x="5368310" y="2954799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6 h 46912"/>
                <a:gd name="connsiteX2" fmla="*/ 23457 w 46913"/>
                <a:gd name="connsiteY2" fmla="*/ 46913 h 46912"/>
                <a:gd name="connsiteX3" fmla="*/ 46913 w 46913"/>
                <a:gd name="connsiteY3" fmla="*/ 23456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81" name="Freeform: Shape 1380">
              <a:extLst>
                <a:ext uri="{FF2B5EF4-FFF2-40B4-BE49-F238E27FC236}">
                  <a16:creationId xmlns:a16="http://schemas.microsoft.com/office/drawing/2014/main" id="{BD97BFF5-A956-B5E2-2ADF-ACEFE7F6F6E3}"/>
                </a:ext>
              </a:extLst>
            </p:cNvPr>
            <p:cNvSpPr/>
            <p:nvPr/>
          </p:nvSpPr>
          <p:spPr>
            <a:xfrm>
              <a:off x="5430695" y="2954799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6 h 46912"/>
                <a:gd name="connsiteX2" fmla="*/ 23457 w 46913"/>
                <a:gd name="connsiteY2" fmla="*/ 46913 h 46912"/>
                <a:gd name="connsiteX3" fmla="*/ 46913 w 46913"/>
                <a:gd name="connsiteY3" fmla="*/ 23456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82" name="Freeform: Shape 1381">
              <a:extLst>
                <a:ext uri="{FF2B5EF4-FFF2-40B4-BE49-F238E27FC236}">
                  <a16:creationId xmlns:a16="http://schemas.microsoft.com/office/drawing/2014/main" id="{16D5EAB4-DA48-F4FC-DDBD-33E85DE2CC4E}"/>
                </a:ext>
              </a:extLst>
            </p:cNvPr>
            <p:cNvSpPr/>
            <p:nvPr/>
          </p:nvSpPr>
          <p:spPr>
            <a:xfrm>
              <a:off x="5493079" y="2954799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6 h 46912"/>
                <a:gd name="connsiteX2" fmla="*/ 23457 w 46913"/>
                <a:gd name="connsiteY2" fmla="*/ 46913 h 46912"/>
                <a:gd name="connsiteX3" fmla="*/ 46913 w 46913"/>
                <a:gd name="connsiteY3" fmla="*/ 23456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83" name="Freeform: Shape 1382">
              <a:extLst>
                <a:ext uri="{FF2B5EF4-FFF2-40B4-BE49-F238E27FC236}">
                  <a16:creationId xmlns:a16="http://schemas.microsoft.com/office/drawing/2014/main" id="{ECF3447C-8EE0-47EC-CFD8-93EF079F33F1}"/>
                </a:ext>
              </a:extLst>
            </p:cNvPr>
            <p:cNvSpPr/>
            <p:nvPr/>
          </p:nvSpPr>
          <p:spPr>
            <a:xfrm>
              <a:off x="5555463" y="2954799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6 h 46912"/>
                <a:gd name="connsiteX2" fmla="*/ 23457 w 46913"/>
                <a:gd name="connsiteY2" fmla="*/ 46913 h 46912"/>
                <a:gd name="connsiteX3" fmla="*/ 46913 w 46913"/>
                <a:gd name="connsiteY3" fmla="*/ 23456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84" name="Freeform: Shape 1383">
              <a:extLst>
                <a:ext uri="{FF2B5EF4-FFF2-40B4-BE49-F238E27FC236}">
                  <a16:creationId xmlns:a16="http://schemas.microsoft.com/office/drawing/2014/main" id="{090B963F-476F-09C1-576E-2D87A5FCF9B7}"/>
                </a:ext>
              </a:extLst>
            </p:cNvPr>
            <p:cNvSpPr/>
            <p:nvPr/>
          </p:nvSpPr>
          <p:spPr>
            <a:xfrm>
              <a:off x="5618014" y="2954799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6 h 46912"/>
                <a:gd name="connsiteX2" fmla="*/ 23457 w 46913"/>
                <a:gd name="connsiteY2" fmla="*/ 46913 h 46912"/>
                <a:gd name="connsiteX3" fmla="*/ 46913 w 46913"/>
                <a:gd name="connsiteY3" fmla="*/ 23456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85" name="Freeform: Shape 1384">
              <a:extLst>
                <a:ext uri="{FF2B5EF4-FFF2-40B4-BE49-F238E27FC236}">
                  <a16:creationId xmlns:a16="http://schemas.microsoft.com/office/drawing/2014/main" id="{E7195670-B062-BD32-219F-0C6904D896DA}"/>
                </a:ext>
              </a:extLst>
            </p:cNvPr>
            <p:cNvSpPr/>
            <p:nvPr/>
          </p:nvSpPr>
          <p:spPr>
            <a:xfrm>
              <a:off x="5867552" y="2954799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6 h 46912"/>
                <a:gd name="connsiteX2" fmla="*/ 23457 w 46913"/>
                <a:gd name="connsiteY2" fmla="*/ 46913 h 46912"/>
                <a:gd name="connsiteX3" fmla="*/ 46913 w 46913"/>
                <a:gd name="connsiteY3" fmla="*/ 23456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86" name="Freeform: Shape 1385">
              <a:extLst>
                <a:ext uri="{FF2B5EF4-FFF2-40B4-BE49-F238E27FC236}">
                  <a16:creationId xmlns:a16="http://schemas.microsoft.com/office/drawing/2014/main" id="{0CCCA1FE-FDEB-52A5-CF86-BBB30B1192CB}"/>
                </a:ext>
              </a:extLst>
            </p:cNvPr>
            <p:cNvSpPr/>
            <p:nvPr/>
          </p:nvSpPr>
          <p:spPr>
            <a:xfrm>
              <a:off x="5992320" y="2954799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6 h 46912"/>
                <a:gd name="connsiteX2" fmla="*/ 23457 w 46913"/>
                <a:gd name="connsiteY2" fmla="*/ 46913 h 46912"/>
                <a:gd name="connsiteX3" fmla="*/ 46913 w 46913"/>
                <a:gd name="connsiteY3" fmla="*/ 23456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87" name="Freeform: Shape 1386">
              <a:extLst>
                <a:ext uri="{FF2B5EF4-FFF2-40B4-BE49-F238E27FC236}">
                  <a16:creationId xmlns:a16="http://schemas.microsoft.com/office/drawing/2014/main" id="{DCACE7A7-CB6F-F890-78CC-F60EFB3FB856}"/>
                </a:ext>
              </a:extLst>
            </p:cNvPr>
            <p:cNvSpPr/>
            <p:nvPr/>
          </p:nvSpPr>
          <p:spPr>
            <a:xfrm>
              <a:off x="6054705" y="2954799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6 h 46912"/>
                <a:gd name="connsiteX2" fmla="*/ 23457 w 46913"/>
                <a:gd name="connsiteY2" fmla="*/ 46913 h 46912"/>
                <a:gd name="connsiteX3" fmla="*/ 46913 w 46913"/>
                <a:gd name="connsiteY3" fmla="*/ 23456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1"/>
                    <a:pt x="0" y="23456"/>
                  </a:cubicBezTo>
                  <a:cubicBezTo>
                    <a:pt x="0" y="36432"/>
                    <a:pt x="10481" y="46913"/>
                    <a:pt x="23457" y="46913"/>
                  </a:cubicBezTo>
                  <a:cubicBezTo>
                    <a:pt x="36433" y="46913"/>
                    <a:pt x="46913" y="36432"/>
                    <a:pt x="46913" y="23456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88" name="Freeform: Shape 1387">
              <a:extLst>
                <a:ext uri="{FF2B5EF4-FFF2-40B4-BE49-F238E27FC236}">
                  <a16:creationId xmlns:a16="http://schemas.microsoft.com/office/drawing/2014/main" id="{80353E02-D85E-0B3C-32F5-67520D8CC288}"/>
                </a:ext>
              </a:extLst>
            </p:cNvPr>
            <p:cNvSpPr/>
            <p:nvPr/>
          </p:nvSpPr>
          <p:spPr>
            <a:xfrm>
              <a:off x="1686969" y="3017183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0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89" name="Freeform: Shape 1388">
              <a:extLst>
                <a:ext uri="{FF2B5EF4-FFF2-40B4-BE49-F238E27FC236}">
                  <a16:creationId xmlns:a16="http://schemas.microsoft.com/office/drawing/2014/main" id="{75E48C7D-F118-7102-E201-1B6E101387CD}"/>
                </a:ext>
              </a:extLst>
            </p:cNvPr>
            <p:cNvSpPr/>
            <p:nvPr/>
          </p:nvSpPr>
          <p:spPr>
            <a:xfrm>
              <a:off x="1749353" y="3017183"/>
              <a:ext cx="46913" cy="46912"/>
            </a:xfrm>
            <a:custGeom>
              <a:avLst/>
              <a:gdLst>
                <a:gd name="connsiteX0" fmla="*/ 23456 w 46913"/>
                <a:gd name="connsiteY0" fmla="*/ 0 h 46912"/>
                <a:gd name="connsiteX1" fmla="*/ 0 w 46913"/>
                <a:gd name="connsiteY1" fmla="*/ 23457 h 46912"/>
                <a:gd name="connsiteX2" fmla="*/ 23456 w 46913"/>
                <a:gd name="connsiteY2" fmla="*/ 46913 h 46912"/>
                <a:gd name="connsiteX3" fmla="*/ 46913 w 46913"/>
                <a:gd name="connsiteY3" fmla="*/ 23457 h 46912"/>
                <a:gd name="connsiteX4" fmla="*/ 23456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6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0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90" name="Freeform: Shape 1389">
              <a:extLst>
                <a:ext uri="{FF2B5EF4-FFF2-40B4-BE49-F238E27FC236}">
                  <a16:creationId xmlns:a16="http://schemas.microsoft.com/office/drawing/2014/main" id="{E0657F00-F3E9-637A-99CB-9F33AAF07BFD}"/>
                </a:ext>
              </a:extLst>
            </p:cNvPr>
            <p:cNvSpPr/>
            <p:nvPr/>
          </p:nvSpPr>
          <p:spPr>
            <a:xfrm>
              <a:off x="1811737" y="3017183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91" name="Freeform: Shape 1390">
              <a:extLst>
                <a:ext uri="{FF2B5EF4-FFF2-40B4-BE49-F238E27FC236}">
                  <a16:creationId xmlns:a16="http://schemas.microsoft.com/office/drawing/2014/main" id="{62991B67-9DA9-B99B-123B-4F5642415982}"/>
                </a:ext>
              </a:extLst>
            </p:cNvPr>
            <p:cNvSpPr/>
            <p:nvPr/>
          </p:nvSpPr>
          <p:spPr>
            <a:xfrm>
              <a:off x="1874122" y="3017183"/>
              <a:ext cx="46913" cy="46912"/>
            </a:xfrm>
            <a:custGeom>
              <a:avLst/>
              <a:gdLst>
                <a:gd name="connsiteX0" fmla="*/ 23456 w 46913"/>
                <a:gd name="connsiteY0" fmla="*/ 0 h 46912"/>
                <a:gd name="connsiteX1" fmla="*/ 0 w 46913"/>
                <a:gd name="connsiteY1" fmla="*/ 23457 h 46912"/>
                <a:gd name="connsiteX2" fmla="*/ 23456 w 46913"/>
                <a:gd name="connsiteY2" fmla="*/ 46913 h 46912"/>
                <a:gd name="connsiteX3" fmla="*/ 46913 w 46913"/>
                <a:gd name="connsiteY3" fmla="*/ 23457 h 46912"/>
                <a:gd name="connsiteX4" fmla="*/ 23456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6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0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92" name="Freeform: Shape 1391">
              <a:extLst>
                <a:ext uri="{FF2B5EF4-FFF2-40B4-BE49-F238E27FC236}">
                  <a16:creationId xmlns:a16="http://schemas.microsoft.com/office/drawing/2014/main" id="{11086545-756A-D178-4FA5-FE15C70300A6}"/>
                </a:ext>
              </a:extLst>
            </p:cNvPr>
            <p:cNvSpPr/>
            <p:nvPr/>
          </p:nvSpPr>
          <p:spPr>
            <a:xfrm>
              <a:off x="1936506" y="3017183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93" name="Freeform: Shape 1392">
              <a:extLst>
                <a:ext uri="{FF2B5EF4-FFF2-40B4-BE49-F238E27FC236}">
                  <a16:creationId xmlns:a16="http://schemas.microsoft.com/office/drawing/2014/main" id="{7735447F-2400-7D2B-2EA9-79DD6BDB7D5D}"/>
                </a:ext>
              </a:extLst>
            </p:cNvPr>
            <p:cNvSpPr/>
            <p:nvPr/>
          </p:nvSpPr>
          <p:spPr>
            <a:xfrm>
              <a:off x="1998890" y="3017183"/>
              <a:ext cx="46913" cy="46912"/>
            </a:xfrm>
            <a:custGeom>
              <a:avLst/>
              <a:gdLst>
                <a:gd name="connsiteX0" fmla="*/ 23456 w 46913"/>
                <a:gd name="connsiteY0" fmla="*/ 0 h 46912"/>
                <a:gd name="connsiteX1" fmla="*/ 0 w 46913"/>
                <a:gd name="connsiteY1" fmla="*/ 23457 h 46912"/>
                <a:gd name="connsiteX2" fmla="*/ 23456 w 46913"/>
                <a:gd name="connsiteY2" fmla="*/ 46913 h 46912"/>
                <a:gd name="connsiteX3" fmla="*/ 46913 w 46913"/>
                <a:gd name="connsiteY3" fmla="*/ 23457 h 46912"/>
                <a:gd name="connsiteX4" fmla="*/ 23456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6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0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94" name="Freeform: Shape 1393">
              <a:extLst>
                <a:ext uri="{FF2B5EF4-FFF2-40B4-BE49-F238E27FC236}">
                  <a16:creationId xmlns:a16="http://schemas.microsoft.com/office/drawing/2014/main" id="{2B2D73CE-EDCD-D9AF-BC3D-9E3C0928BD73}"/>
                </a:ext>
              </a:extLst>
            </p:cNvPr>
            <p:cNvSpPr/>
            <p:nvPr/>
          </p:nvSpPr>
          <p:spPr>
            <a:xfrm>
              <a:off x="2061275" y="3017183"/>
              <a:ext cx="46913" cy="46912"/>
            </a:xfrm>
            <a:custGeom>
              <a:avLst/>
              <a:gdLst>
                <a:gd name="connsiteX0" fmla="*/ 23456 w 46913"/>
                <a:gd name="connsiteY0" fmla="*/ 0 h 46912"/>
                <a:gd name="connsiteX1" fmla="*/ 0 w 46913"/>
                <a:gd name="connsiteY1" fmla="*/ 23457 h 46912"/>
                <a:gd name="connsiteX2" fmla="*/ 23456 w 46913"/>
                <a:gd name="connsiteY2" fmla="*/ 46913 h 46912"/>
                <a:gd name="connsiteX3" fmla="*/ 46913 w 46913"/>
                <a:gd name="connsiteY3" fmla="*/ 23457 h 46912"/>
                <a:gd name="connsiteX4" fmla="*/ 23456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6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0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95" name="Freeform: Shape 1394">
              <a:extLst>
                <a:ext uri="{FF2B5EF4-FFF2-40B4-BE49-F238E27FC236}">
                  <a16:creationId xmlns:a16="http://schemas.microsoft.com/office/drawing/2014/main" id="{5BFF8DAB-449C-17FE-D274-43BC393A30C6}"/>
                </a:ext>
              </a:extLst>
            </p:cNvPr>
            <p:cNvSpPr/>
            <p:nvPr/>
          </p:nvSpPr>
          <p:spPr>
            <a:xfrm>
              <a:off x="2123659" y="3017183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96" name="Freeform: Shape 1395">
              <a:extLst>
                <a:ext uri="{FF2B5EF4-FFF2-40B4-BE49-F238E27FC236}">
                  <a16:creationId xmlns:a16="http://schemas.microsoft.com/office/drawing/2014/main" id="{5785D7DD-36FC-8254-3004-C517D99E687A}"/>
                </a:ext>
              </a:extLst>
            </p:cNvPr>
            <p:cNvSpPr/>
            <p:nvPr/>
          </p:nvSpPr>
          <p:spPr>
            <a:xfrm>
              <a:off x="2186043" y="3017183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97" name="Freeform: Shape 1396">
              <a:extLst>
                <a:ext uri="{FF2B5EF4-FFF2-40B4-BE49-F238E27FC236}">
                  <a16:creationId xmlns:a16="http://schemas.microsoft.com/office/drawing/2014/main" id="{7CB698A6-6F9C-FF8E-689D-0EF505854C44}"/>
                </a:ext>
              </a:extLst>
            </p:cNvPr>
            <p:cNvSpPr/>
            <p:nvPr/>
          </p:nvSpPr>
          <p:spPr>
            <a:xfrm>
              <a:off x="2248594" y="3017183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98" name="Freeform: Shape 1397">
              <a:extLst>
                <a:ext uri="{FF2B5EF4-FFF2-40B4-BE49-F238E27FC236}">
                  <a16:creationId xmlns:a16="http://schemas.microsoft.com/office/drawing/2014/main" id="{6742A511-C255-1B72-5FBD-40F912CEFADE}"/>
                </a:ext>
              </a:extLst>
            </p:cNvPr>
            <p:cNvSpPr/>
            <p:nvPr/>
          </p:nvSpPr>
          <p:spPr>
            <a:xfrm>
              <a:off x="2310978" y="3017183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399" name="Freeform: Shape 1398">
              <a:extLst>
                <a:ext uri="{FF2B5EF4-FFF2-40B4-BE49-F238E27FC236}">
                  <a16:creationId xmlns:a16="http://schemas.microsoft.com/office/drawing/2014/main" id="{8B05D7AA-72BB-A90E-B1D8-FB1EC0615FA2}"/>
                </a:ext>
              </a:extLst>
            </p:cNvPr>
            <p:cNvSpPr/>
            <p:nvPr/>
          </p:nvSpPr>
          <p:spPr>
            <a:xfrm>
              <a:off x="2373363" y="3017183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00" name="Freeform: Shape 1399">
              <a:extLst>
                <a:ext uri="{FF2B5EF4-FFF2-40B4-BE49-F238E27FC236}">
                  <a16:creationId xmlns:a16="http://schemas.microsoft.com/office/drawing/2014/main" id="{127E7663-30A9-401A-83E9-88928DD19F98}"/>
                </a:ext>
              </a:extLst>
            </p:cNvPr>
            <p:cNvSpPr/>
            <p:nvPr/>
          </p:nvSpPr>
          <p:spPr>
            <a:xfrm>
              <a:off x="2435747" y="3017183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01" name="Freeform: Shape 1400">
              <a:extLst>
                <a:ext uri="{FF2B5EF4-FFF2-40B4-BE49-F238E27FC236}">
                  <a16:creationId xmlns:a16="http://schemas.microsoft.com/office/drawing/2014/main" id="{08F4D492-139A-1388-46F2-140CEB99570D}"/>
                </a:ext>
              </a:extLst>
            </p:cNvPr>
            <p:cNvSpPr/>
            <p:nvPr/>
          </p:nvSpPr>
          <p:spPr>
            <a:xfrm>
              <a:off x="3371679" y="3017183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02" name="Freeform: Shape 1401">
              <a:extLst>
                <a:ext uri="{FF2B5EF4-FFF2-40B4-BE49-F238E27FC236}">
                  <a16:creationId xmlns:a16="http://schemas.microsoft.com/office/drawing/2014/main" id="{536665D2-2ECA-86B0-2A80-DB352C45CEF2}"/>
                </a:ext>
              </a:extLst>
            </p:cNvPr>
            <p:cNvSpPr/>
            <p:nvPr/>
          </p:nvSpPr>
          <p:spPr>
            <a:xfrm>
              <a:off x="3434063" y="3017183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03" name="Freeform: Shape 1402">
              <a:extLst>
                <a:ext uri="{FF2B5EF4-FFF2-40B4-BE49-F238E27FC236}">
                  <a16:creationId xmlns:a16="http://schemas.microsoft.com/office/drawing/2014/main" id="{E0127B8C-34B6-0B2F-F2DD-EB4A8130A474}"/>
                </a:ext>
              </a:extLst>
            </p:cNvPr>
            <p:cNvSpPr/>
            <p:nvPr/>
          </p:nvSpPr>
          <p:spPr>
            <a:xfrm>
              <a:off x="3496447" y="3017183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04" name="Freeform: Shape 1403">
              <a:extLst>
                <a:ext uri="{FF2B5EF4-FFF2-40B4-BE49-F238E27FC236}">
                  <a16:creationId xmlns:a16="http://schemas.microsoft.com/office/drawing/2014/main" id="{09CB3136-2DE4-AD09-4038-2BA2B3BD0543}"/>
                </a:ext>
              </a:extLst>
            </p:cNvPr>
            <p:cNvSpPr/>
            <p:nvPr/>
          </p:nvSpPr>
          <p:spPr>
            <a:xfrm>
              <a:off x="3558832" y="3017183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05" name="Freeform: Shape 1404">
              <a:extLst>
                <a:ext uri="{FF2B5EF4-FFF2-40B4-BE49-F238E27FC236}">
                  <a16:creationId xmlns:a16="http://schemas.microsoft.com/office/drawing/2014/main" id="{50256C0D-FCEE-67FD-5023-AAFC08641CE4}"/>
                </a:ext>
              </a:extLst>
            </p:cNvPr>
            <p:cNvSpPr/>
            <p:nvPr/>
          </p:nvSpPr>
          <p:spPr>
            <a:xfrm>
              <a:off x="3621216" y="3017183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06" name="Freeform: Shape 1405">
              <a:extLst>
                <a:ext uri="{FF2B5EF4-FFF2-40B4-BE49-F238E27FC236}">
                  <a16:creationId xmlns:a16="http://schemas.microsoft.com/office/drawing/2014/main" id="{F73E5679-9EE7-71D2-8E23-AB40CD9C0449}"/>
                </a:ext>
              </a:extLst>
            </p:cNvPr>
            <p:cNvSpPr/>
            <p:nvPr/>
          </p:nvSpPr>
          <p:spPr>
            <a:xfrm>
              <a:off x="3683600" y="3017183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07" name="Freeform: Shape 1406">
              <a:extLst>
                <a:ext uri="{FF2B5EF4-FFF2-40B4-BE49-F238E27FC236}">
                  <a16:creationId xmlns:a16="http://schemas.microsoft.com/office/drawing/2014/main" id="{D8EAC7DC-2C5D-147A-AD2D-7B9624ACF64E}"/>
                </a:ext>
              </a:extLst>
            </p:cNvPr>
            <p:cNvSpPr/>
            <p:nvPr/>
          </p:nvSpPr>
          <p:spPr>
            <a:xfrm>
              <a:off x="3745985" y="3017183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08" name="Freeform: Shape 1407">
              <a:extLst>
                <a:ext uri="{FF2B5EF4-FFF2-40B4-BE49-F238E27FC236}">
                  <a16:creationId xmlns:a16="http://schemas.microsoft.com/office/drawing/2014/main" id="{C34143A0-DE23-2C14-5A2A-3C4803CB72F2}"/>
                </a:ext>
              </a:extLst>
            </p:cNvPr>
            <p:cNvSpPr/>
            <p:nvPr/>
          </p:nvSpPr>
          <p:spPr>
            <a:xfrm>
              <a:off x="3808369" y="3017183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7 w 46913"/>
                <a:gd name="connsiteY1" fmla="*/ 46913 h 46913"/>
                <a:gd name="connsiteX2" fmla="*/ 0 w 46913"/>
                <a:gd name="connsiteY2" fmla="*/ 23457 h 46913"/>
                <a:gd name="connsiteX3" fmla="*/ 23457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09" name="Freeform: Shape 1408">
              <a:extLst>
                <a:ext uri="{FF2B5EF4-FFF2-40B4-BE49-F238E27FC236}">
                  <a16:creationId xmlns:a16="http://schemas.microsoft.com/office/drawing/2014/main" id="{C31BBDCD-5F96-B355-5831-714ED513BB45}"/>
                </a:ext>
              </a:extLst>
            </p:cNvPr>
            <p:cNvSpPr/>
            <p:nvPr/>
          </p:nvSpPr>
          <p:spPr>
            <a:xfrm>
              <a:off x="3870754" y="3017183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10" name="Freeform: Shape 1409">
              <a:extLst>
                <a:ext uri="{FF2B5EF4-FFF2-40B4-BE49-F238E27FC236}">
                  <a16:creationId xmlns:a16="http://schemas.microsoft.com/office/drawing/2014/main" id="{0947CC90-17B4-9DD8-F162-33083A148C6C}"/>
                </a:ext>
              </a:extLst>
            </p:cNvPr>
            <p:cNvSpPr/>
            <p:nvPr/>
          </p:nvSpPr>
          <p:spPr>
            <a:xfrm>
              <a:off x="1686969" y="3079568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0"/>
                    <a:pt x="36432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11" name="Freeform: Shape 1410">
              <a:extLst>
                <a:ext uri="{FF2B5EF4-FFF2-40B4-BE49-F238E27FC236}">
                  <a16:creationId xmlns:a16="http://schemas.microsoft.com/office/drawing/2014/main" id="{9DE34E50-BFFB-52D4-B4C1-F62194B19968}"/>
                </a:ext>
              </a:extLst>
            </p:cNvPr>
            <p:cNvSpPr/>
            <p:nvPr/>
          </p:nvSpPr>
          <p:spPr>
            <a:xfrm>
              <a:off x="1749353" y="3079568"/>
              <a:ext cx="46913" cy="46912"/>
            </a:xfrm>
            <a:custGeom>
              <a:avLst/>
              <a:gdLst>
                <a:gd name="connsiteX0" fmla="*/ 23456 w 46913"/>
                <a:gd name="connsiteY0" fmla="*/ 0 h 46912"/>
                <a:gd name="connsiteX1" fmla="*/ 0 w 46913"/>
                <a:gd name="connsiteY1" fmla="*/ 23457 h 46912"/>
                <a:gd name="connsiteX2" fmla="*/ 23456 w 46913"/>
                <a:gd name="connsiteY2" fmla="*/ 46913 h 46912"/>
                <a:gd name="connsiteX3" fmla="*/ 46913 w 46913"/>
                <a:gd name="connsiteY3" fmla="*/ 23457 h 46912"/>
                <a:gd name="connsiteX4" fmla="*/ 23456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6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0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12" name="Freeform: Shape 1411">
              <a:extLst>
                <a:ext uri="{FF2B5EF4-FFF2-40B4-BE49-F238E27FC236}">
                  <a16:creationId xmlns:a16="http://schemas.microsoft.com/office/drawing/2014/main" id="{D0F5E3EE-FFB6-05A8-ECCF-3B0521D90FF1}"/>
                </a:ext>
              </a:extLst>
            </p:cNvPr>
            <p:cNvSpPr/>
            <p:nvPr/>
          </p:nvSpPr>
          <p:spPr>
            <a:xfrm>
              <a:off x="1811737" y="3079568"/>
              <a:ext cx="46913" cy="46912"/>
            </a:xfrm>
            <a:custGeom>
              <a:avLst/>
              <a:gdLst>
                <a:gd name="connsiteX0" fmla="*/ 23456 w 46913"/>
                <a:gd name="connsiteY0" fmla="*/ 0 h 46912"/>
                <a:gd name="connsiteX1" fmla="*/ 0 w 46913"/>
                <a:gd name="connsiteY1" fmla="*/ 23457 h 46912"/>
                <a:gd name="connsiteX2" fmla="*/ 23456 w 46913"/>
                <a:gd name="connsiteY2" fmla="*/ 46913 h 46912"/>
                <a:gd name="connsiteX3" fmla="*/ 46913 w 46913"/>
                <a:gd name="connsiteY3" fmla="*/ 23457 h 46912"/>
                <a:gd name="connsiteX4" fmla="*/ 23456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6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0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13" name="Freeform: Shape 1412">
              <a:extLst>
                <a:ext uri="{FF2B5EF4-FFF2-40B4-BE49-F238E27FC236}">
                  <a16:creationId xmlns:a16="http://schemas.microsoft.com/office/drawing/2014/main" id="{C3519F99-9230-57D9-A229-AEA7515A6BAE}"/>
                </a:ext>
              </a:extLst>
            </p:cNvPr>
            <p:cNvSpPr/>
            <p:nvPr/>
          </p:nvSpPr>
          <p:spPr>
            <a:xfrm>
              <a:off x="1874122" y="3079568"/>
              <a:ext cx="46913" cy="46912"/>
            </a:xfrm>
            <a:custGeom>
              <a:avLst/>
              <a:gdLst>
                <a:gd name="connsiteX0" fmla="*/ 23456 w 46913"/>
                <a:gd name="connsiteY0" fmla="*/ 0 h 46912"/>
                <a:gd name="connsiteX1" fmla="*/ 0 w 46913"/>
                <a:gd name="connsiteY1" fmla="*/ 23457 h 46912"/>
                <a:gd name="connsiteX2" fmla="*/ 23456 w 46913"/>
                <a:gd name="connsiteY2" fmla="*/ 46913 h 46912"/>
                <a:gd name="connsiteX3" fmla="*/ 46913 w 46913"/>
                <a:gd name="connsiteY3" fmla="*/ 23457 h 46912"/>
                <a:gd name="connsiteX4" fmla="*/ 23456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6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0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14" name="Freeform: Shape 1413">
              <a:extLst>
                <a:ext uri="{FF2B5EF4-FFF2-40B4-BE49-F238E27FC236}">
                  <a16:creationId xmlns:a16="http://schemas.microsoft.com/office/drawing/2014/main" id="{BC4F44B5-32AA-FE46-23CA-A318159EC161}"/>
                </a:ext>
              </a:extLst>
            </p:cNvPr>
            <p:cNvSpPr/>
            <p:nvPr/>
          </p:nvSpPr>
          <p:spPr>
            <a:xfrm>
              <a:off x="1936506" y="3079568"/>
              <a:ext cx="46913" cy="46912"/>
            </a:xfrm>
            <a:custGeom>
              <a:avLst/>
              <a:gdLst>
                <a:gd name="connsiteX0" fmla="*/ 23456 w 46913"/>
                <a:gd name="connsiteY0" fmla="*/ 0 h 46912"/>
                <a:gd name="connsiteX1" fmla="*/ 0 w 46913"/>
                <a:gd name="connsiteY1" fmla="*/ 23457 h 46912"/>
                <a:gd name="connsiteX2" fmla="*/ 23456 w 46913"/>
                <a:gd name="connsiteY2" fmla="*/ 46913 h 46912"/>
                <a:gd name="connsiteX3" fmla="*/ 46913 w 46913"/>
                <a:gd name="connsiteY3" fmla="*/ 23457 h 46912"/>
                <a:gd name="connsiteX4" fmla="*/ 23456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6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0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15" name="Freeform: Shape 1414">
              <a:extLst>
                <a:ext uri="{FF2B5EF4-FFF2-40B4-BE49-F238E27FC236}">
                  <a16:creationId xmlns:a16="http://schemas.microsoft.com/office/drawing/2014/main" id="{186C1E2B-D2D9-F221-3024-FC4EDDE90014}"/>
                </a:ext>
              </a:extLst>
            </p:cNvPr>
            <p:cNvSpPr/>
            <p:nvPr/>
          </p:nvSpPr>
          <p:spPr>
            <a:xfrm>
              <a:off x="1998890" y="3079568"/>
              <a:ext cx="46913" cy="46912"/>
            </a:xfrm>
            <a:custGeom>
              <a:avLst/>
              <a:gdLst>
                <a:gd name="connsiteX0" fmla="*/ 23456 w 46913"/>
                <a:gd name="connsiteY0" fmla="*/ 0 h 46912"/>
                <a:gd name="connsiteX1" fmla="*/ 0 w 46913"/>
                <a:gd name="connsiteY1" fmla="*/ 23457 h 46912"/>
                <a:gd name="connsiteX2" fmla="*/ 23456 w 46913"/>
                <a:gd name="connsiteY2" fmla="*/ 46913 h 46912"/>
                <a:gd name="connsiteX3" fmla="*/ 46913 w 46913"/>
                <a:gd name="connsiteY3" fmla="*/ 23457 h 46912"/>
                <a:gd name="connsiteX4" fmla="*/ 23456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6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0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16" name="Freeform: Shape 1415">
              <a:extLst>
                <a:ext uri="{FF2B5EF4-FFF2-40B4-BE49-F238E27FC236}">
                  <a16:creationId xmlns:a16="http://schemas.microsoft.com/office/drawing/2014/main" id="{FD8CED04-DF4C-9B33-28BC-4E14F8CAA089}"/>
                </a:ext>
              </a:extLst>
            </p:cNvPr>
            <p:cNvSpPr/>
            <p:nvPr/>
          </p:nvSpPr>
          <p:spPr>
            <a:xfrm>
              <a:off x="2061275" y="3079568"/>
              <a:ext cx="46913" cy="46912"/>
            </a:xfrm>
            <a:custGeom>
              <a:avLst/>
              <a:gdLst>
                <a:gd name="connsiteX0" fmla="*/ 23456 w 46913"/>
                <a:gd name="connsiteY0" fmla="*/ 0 h 46912"/>
                <a:gd name="connsiteX1" fmla="*/ 0 w 46913"/>
                <a:gd name="connsiteY1" fmla="*/ 23457 h 46912"/>
                <a:gd name="connsiteX2" fmla="*/ 23456 w 46913"/>
                <a:gd name="connsiteY2" fmla="*/ 46913 h 46912"/>
                <a:gd name="connsiteX3" fmla="*/ 46913 w 46913"/>
                <a:gd name="connsiteY3" fmla="*/ 23457 h 46912"/>
                <a:gd name="connsiteX4" fmla="*/ 23456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6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0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17" name="Freeform: Shape 1416">
              <a:extLst>
                <a:ext uri="{FF2B5EF4-FFF2-40B4-BE49-F238E27FC236}">
                  <a16:creationId xmlns:a16="http://schemas.microsoft.com/office/drawing/2014/main" id="{49809FD1-7CF2-6733-0D49-A3B0FD9804FD}"/>
                </a:ext>
              </a:extLst>
            </p:cNvPr>
            <p:cNvSpPr/>
            <p:nvPr/>
          </p:nvSpPr>
          <p:spPr>
            <a:xfrm>
              <a:off x="2123659" y="3079568"/>
              <a:ext cx="46913" cy="46912"/>
            </a:xfrm>
            <a:custGeom>
              <a:avLst/>
              <a:gdLst>
                <a:gd name="connsiteX0" fmla="*/ 23456 w 46913"/>
                <a:gd name="connsiteY0" fmla="*/ 0 h 46912"/>
                <a:gd name="connsiteX1" fmla="*/ 0 w 46913"/>
                <a:gd name="connsiteY1" fmla="*/ 23457 h 46912"/>
                <a:gd name="connsiteX2" fmla="*/ 23456 w 46913"/>
                <a:gd name="connsiteY2" fmla="*/ 46913 h 46912"/>
                <a:gd name="connsiteX3" fmla="*/ 46913 w 46913"/>
                <a:gd name="connsiteY3" fmla="*/ 23457 h 46912"/>
                <a:gd name="connsiteX4" fmla="*/ 23456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6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0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18" name="Freeform: Shape 1417">
              <a:extLst>
                <a:ext uri="{FF2B5EF4-FFF2-40B4-BE49-F238E27FC236}">
                  <a16:creationId xmlns:a16="http://schemas.microsoft.com/office/drawing/2014/main" id="{4951F7CE-CCA9-DCD9-AE19-34C54186CFB3}"/>
                </a:ext>
              </a:extLst>
            </p:cNvPr>
            <p:cNvSpPr/>
            <p:nvPr/>
          </p:nvSpPr>
          <p:spPr>
            <a:xfrm>
              <a:off x="2186044" y="3079568"/>
              <a:ext cx="46913" cy="46912"/>
            </a:xfrm>
            <a:custGeom>
              <a:avLst/>
              <a:gdLst>
                <a:gd name="connsiteX0" fmla="*/ 23456 w 46913"/>
                <a:gd name="connsiteY0" fmla="*/ 0 h 46912"/>
                <a:gd name="connsiteX1" fmla="*/ 0 w 46913"/>
                <a:gd name="connsiteY1" fmla="*/ 23457 h 46912"/>
                <a:gd name="connsiteX2" fmla="*/ 23456 w 46913"/>
                <a:gd name="connsiteY2" fmla="*/ 46913 h 46912"/>
                <a:gd name="connsiteX3" fmla="*/ 46913 w 46913"/>
                <a:gd name="connsiteY3" fmla="*/ 23457 h 46912"/>
                <a:gd name="connsiteX4" fmla="*/ 23456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6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0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19" name="Freeform: Shape 1418">
              <a:extLst>
                <a:ext uri="{FF2B5EF4-FFF2-40B4-BE49-F238E27FC236}">
                  <a16:creationId xmlns:a16="http://schemas.microsoft.com/office/drawing/2014/main" id="{E1E08A13-1DDE-04C3-159D-754112962792}"/>
                </a:ext>
              </a:extLst>
            </p:cNvPr>
            <p:cNvSpPr/>
            <p:nvPr/>
          </p:nvSpPr>
          <p:spPr>
            <a:xfrm>
              <a:off x="2248594" y="3079568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20" name="Freeform: Shape 1419">
              <a:extLst>
                <a:ext uri="{FF2B5EF4-FFF2-40B4-BE49-F238E27FC236}">
                  <a16:creationId xmlns:a16="http://schemas.microsoft.com/office/drawing/2014/main" id="{99CFFF88-D2A1-D4B7-4662-3847D304E649}"/>
                </a:ext>
              </a:extLst>
            </p:cNvPr>
            <p:cNvSpPr/>
            <p:nvPr/>
          </p:nvSpPr>
          <p:spPr>
            <a:xfrm>
              <a:off x="2310978" y="3079568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21" name="Freeform: Shape 1420">
              <a:extLst>
                <a:ext uri="{FF2B5EF4-FFF2-40B4-BE49-F238E27FC236}">
                  <a16:creationId xmlns:a16="http://schemas.microsoft.com/office/drawing/2014/main" id="{71511402-E0BF-09A6-EC7E-11846B2B5F03}"/>
                </a:ext>
              </a:extLst>
            </p:cNvPr>
            <p:cNvSpPr/>
            <p:nvPr/>
          </p:nvSpPr>
          <p:spPr>
            <a:xfrm>
              <a:off x="2373363" y="3079568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22" name="Freeform: Shape 1421">
              <a:extLst>
                <a:ext uri="{FF2B5EF4-FFF2-40B4-BE49-F238E27FC236}">
                  <a16:creationId xmlns:a16="http://schemas.microsoft.com/office/drawing/2014/main" id="{6F8EDA91-9E5F-C220-A301-BEE9F77BA320}"/>
                </a:ext>
              </a:extLst>
            </p:cNvPr>
            <p:cNvSpPr/>
            <p:nvPr/>
          </p:nvSpPr>
          <p:spPr>
            <a:xfrm>
              <a:off x="3371679" y="3079568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23" name="Freeform: Shape 1422">
              <a:extLst>
                <a:ext uri="{FF2B5EF4-FFF2-40B4-BE49-F238E27FC236}">
                  <a16:creationId xmlns:a16="http://schemas.microsoft.com/office/drawing/2014/main" id="{321CE87D-2D6E-C0CF-3AF2-28148B549F39}"/>
                </a:ext>
              </a:extLst>
            </p:cNvPr>
            <p:cNvSpPr/>
            <p:nvPr/>
          </p:nvSpPr>
          <p:spPr>
            <a:xfrm>
              <a:off x="3434063" y="3079568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24" name="Freeform: Shape 1423">
              <a:extLst>
                <a:ext uri="{FF2B5EF4-FFF2-40B4-BE49-F238E27FC236}">
                  <a16:creationId xmlns:a16="http://schemas.microsoft.com/office/drawing/2014/main" id="{0E963019-778C-2BDE-B33D-8C6797BBA919}"/>
                </a:ext>
              </a:extLst>
            </p:cNvPr>
            <p:cNvSpPr/>
            <p:nvPr/>
          </p:nvSpPr>
          <p:spPr>
            <a:xfrm>
              <a:off x="3496447" y="3079568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25" name="Freeform: Shape 1424">
              <a:extLst>
                <a:ext uri="{FF2B5EF4-FFF2-40B4-BE49-F238E27FC236}">
                  <a16:creationId xmlns:a16="http://schemas.microsoft.com/office/drawing/2014/main" id="{6886EE3B-14B0-E2F7-D3CB-5DC3018709BC}"/>
                </a:ext>
              </a:extLst>
            </p:cNvPr>
            <p:cNvSpPr/>
            <p:nvPr/>
          </p:nvSpPr>
          <p:spPr>
            <a:xfrm>
              <a:off x="3558832" y="3079568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26" name="Freeform: Shape 1425">
              <a:extLst>
                <a:ext uri="{FF2B5EF4-FFF2-40B4-BE49-F238E27FC236}">
                  <a16:creationId xmlns:a16="http://schemas.microsoft.com/office/drawing/2014/main" id="{DCEBC419-6397-127F-7CC1-E19A43ACE05B}"/>
                </a:ext>
              </a:extLst>
            </p:cNvPr>
            <p:cNvSpPr/>
            <p:nvPr/>
          </p:nvSpPr>
          <p:spPr>
            <a:xfrm>
              <a:off x="3621216" y="3079568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27" name="Freeform: Shape 1426">
              <a:extLst>
                <a:ext uri="{FF2B5EF4-FFF2-40B4-BE49-F238E27FC236}">
                  <a16:creationId xmlns:a16="http://schemas.microsoft.com/office/drawing/2014/main" id="{F36239CA-3F7E-54C0-FE99-F89C360DF1EF}"/>
                </a:ext>
              </a:extLst>
            </p:cNvPr>
            <p:cNvSpPr/>
            <p:nvPr/>
          </p:nvSpPr>
          <p:spPr>
            <a:xfrm>
              <a:off x="3683600" y="3079568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28" name="Freeform: Shape 1427">
              <a:extLst>
                <a:ext uri="{FF2B5EF4-FFF2-40B4-BE49-F238E27FC236}">
                  <a16:creationId xmlns:a16="http://schemas.microsoft.com/office/drawing/2014/main" id="{8F9B63BE-19E1-BEA6-175B-9191FA773160}"/>
                </a:ext>
              </a:extLst>
            </p:cNvPr>
            <p:cNvSpPr/>
            <p:nvPr/>
          </p:nvSpPr>
          <p:spPr>
            <a:xfrm>
              <a:off x="3745985" y="3079568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29" name="Freeform: Shape 1428">
              <a:extLst>
                <a:ext uri="{FF2B5EF4-FFF2-40B4-BE49-F238E27FC236}">
                  <a16:creationId xmlns:a16="http://schemas.microsoft.com/office/drawing/2014/main" id="{E863A591-5D12-2D93-8F53-FE74CF20A3C0}"/>
                </a:ext>
              </a:extLst>
            </p:cNvPr>
            <p:cNvSpPr/>
            <p:nvPr/>
          </p:nvSpPr>
          <p:spPr>
            <a:xfrm>
              <a:off x="3808369" y="3079568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30" name="Freeform: Shape 1429">
              <a:extLst>
                <a:ext uri="{FF2B5EF4-FFF2-40B4-BE49-F238E27FC236}">
                  <a16:creationId xmlns:a16="http://schemas.microsoft.com/office/drawing/2014/main" id="{58FCDA8E-0EF1-EC5E-C92A-E1EA3F7D917E}"/>
                </a:ext>
              </a:extLst>
            </p:cNvPr>
            <p:cNvSpPr/>
            <p:nvPr/>
          </p:nvSpPr>
          <p:spPr>
            <a:xfrm>
              <a:off x="3870754" y="3079568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31" name="Freeform: Shape 1430">
              <a:extLst>
                <a:ext uri="{FF2B5EF4-FFF2-40B4-BE49-F238E27FC236}">
                  <a16:creationId xmlns:a16="http://schemas.microsoft.com/office/drawing/2014/main" id="{53CC8EA3-0FA8-85E3-FDCB-5FC65513CE57}"/>
                </a:ext>
              </a:extLst>
            </p:cNvPr>
            <p:cNvSpPr/>
            <p:nvPr/>
          </p:nvSpPr>
          <p:spPr>
            <a:xfrm>
              <a:off x="4058073" y="3079568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32" name="Freeform: Shape 1431">
              <a:extLst>
                <a:ext uri="{FF2B5EF4-FFF2-40B4-BE49-F238E27FC236}">
                  <a16:creationId xmlns:a16="http://schemas.microsoft.com/office/drawing/2014/main" id="{1A9E74FD-A414-2024-B0C8-39AABB3425A5}"/>
                </a:ext>
              </a:extLst>
            </p:cNvPr>
            <p:cNvSpPr/>
            <p:nvPr/>
          </p:nvSpPr>
          <p:spPr>
            <a:xfrm>
              <a:off x="5555463" y="3079568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33" name="Freeform: Shape 1432">
              <a:extLst>
                <a:ext uri="{FF2B5EF4-FFF2-40B4-BE49-F238E27FC236}">
                  <a16:creationId xmlns:a16="http://schemas.microsoft.com/office/drawing/2014/main" id="{36D2F137-4D39-4C7B-B0FB-A88E4DC64709}"/>
                </a:ext>
              </a:extLst>
            </p:cNvPr>
            <p:cNvSpPr/>
            <p:nvPr/>
          </p:nvSpPr>
          <p:spPr>
            <a:xfrm>
              <a:off x="5618014" y="3079568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34" name="Freeform: Shape 1433">
              <a:extLst>
                <a:ext uri="{FF2B5EF4-FFF2-40B4-BE49-F238E27FC236}">
                  <a16:creationId xmlns:a16="http://schemas.microsoft.com/office/drawing/2014/main" id="{295BD532-E12A-06B3-1D11-81907E6BDA4D}"/>
                </a:ext>
              </a:extLst>
            </p:cNvPr>
            <p:cNvSpPr/>
            <p:nvPr/>
          </p:nvSpPr>
          <p:spPr>
            <a:xfrm>
              <a:off x="5680399" y="3079568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35" name="Freeform: Shape 1434">
              <a:extLst>
                <a:ext uri="{FF2B5EF4-FFF2-40B4-BE49-F238E27FC236}">
                  <a16:creationId xmlns:a16="http://schemas.microsoft.com/office/drawing/2014/main" id="{9591C808-EAD2-5E36-64DC-5BAC0A3A719F}"/>
                </a:ext>
              </a:extLst>
            </p:cNvPr>
            <p:cNvSpPr/>
            <p:nvPr/>
          </p:nvSpPr>
          <p:spPr>
            <a:xfrm>
              <a:off x="5742783" y="3079568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36" name="Freeform: Shape 1435">
              <a:extLst>
                <a:ext uri="{FF2B5EF4-FFF2-40B4-BE49-F238E27FC236}">
                  <a16:creationId xmlns:a16="http://schemas.microsoft.com/office/drawing/2014/main" id="{090CF01E-74B0-ECCE-9579-8BFB72FF0B7E}"/>
                </a:ext>
              </a:extLst>
            </p:cNvPr>
            <p:cNvSpPr/>
            <p:nvPr/>
          </p:nvSpPr>
          <p:spPr>
            <a:xfrm>
              <a:off x="5929936" y="3079568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37" name="Freeform: Shape 1436">
              <a:extLst>
                <a:ext uri="{FF2B5EF4-FFF2-40B4-BE49-F238E27FC236}">
                  <a16:creationId xmlns:a16="http://schemas.microsoft.com/office/drawing/2014/main" id="{6091590C-F778-AE81-6EB9-8B4A1420389D}"/>
                </a:ext>
              </a:extLst>
            </p:cNvPr>
            <p:cNvSpPr/>
            <p:nvPr/>
          </p:nvSpPr>
          <p:spPr>
            <a:xfrm>
              <a:off x="1811737" y="3141952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38" name="Freeform: Shape 1437">
              <a:extLst>
                <a:ext uri="{FF2B5EF4-FFF2-40B4-BE49-F238E27FC236}">
                  <a16:creationId xmlns:a16="http://schemas.microsoft.com/office/drawing/2014/main" id="{D8D50DD4-016B-F172-AB7A-897FB44DFB82}"/>
                </a:ext>
              </a:extLst>
            </p:cNvPr>
            <p:cNvSpPr/>
            <p:nvPr/>
          </p:nvSpPr>
          <p:spPr>
            <a:xfrm>
              <a:off x="1874122" y="3141952"/>
              <a:ext cx="46913" cy="46912"/>
            </a:xfrm>
            <a:custGeom>
              <a:avLst/>
              <a:gdLst>
                <a:gd name="connsiteX0" fmla="*/ 23456 w 46913"/>
                <a:gd name="connsiteY0" fmla="*/ 0 h 46912"/>
                <a:gd name="connsiteX1" fmla="*/ 0 w 46913"/>
                <a:gd name="connsiteY1" fmla="*/ 23457 h 46912"/>
                <a:gd name="connsiteX2" fmla="*/ 23456 w 46913"/>
                <a:gd name="connsiteY2" fmla="*/ 46913 h 46912"/>
                <a:gd name="connsiteX3" fmla="*/ 46913 w 46913"/>
                <a:gd name="connsiteY3" fmla="*/ 23457 h 46912"/>
                <a:gd name="connsiteX4" fmla="*/ 23456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6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0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39" name="Freeform: Shape 1438">
              <a:extLst>
                <a:ext uri="{FF2B5EF4-FFF2-40B4-BE49-F238E27FC236}">
                  <a16:creationId xmlns:a16="http://schemas.microsoft.com/office/drawing/2014/main" id="{4DAEAC2E-E3A3-ACA3-ED92-3FCD422F32C0}"/>
                </a:ext>
              </a:extLst>
            </p:cNvPr>
            <p:cNvSpPr/>
            <p:nvPr/>
          </p:nvSpPr>
          <p:spPr>
            <a:xfrm>
              <a:off x="1936506" y="3141952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40" name="Freeform: Shape 1439">
              <a:extLst>
                <a:ext uri="{FF2B5EF4-FFF2-40B4-BE49-F238E27FC236}">
                  <a16:creationId xmlns:a16="http://schemas.microsoft.com/office/drawing/2014/main" id="{DDE6F9AC-FA38-4BA3-DF8B-A20AABCEE42E}"/>
                </a:ext>
              </a:extLst>
            </p:cNvPr>
            <p:cNvSpPr/>
            <p:nvPr/>
          </p:nvSpPr>
          <p:spPr>
            <a:xfrm>
              <a:off x="1998890" y="3141952"/>
              <a:ext cx="46913" cy="46912"/>
            </a:xfrm>
            <a:custGeom>
              <a:avLst/>
              <a:gdLst>
                <a:gd name="connsiteX0" fmla="*/ 23456 w 46913"/>
                <a:gd name="connsiteY0" fmla="*/ 0 h 46912"/>
                <a:gd name="connsiteX1" fmla="*/ 0 w 46913"/>
                <a:gd name="connsiteY1" fmla="*/ 23457 h 46912"/>
                <a:gd name="connsiteX2" fmla="*/ 23456 w 46913"/>
                <a:gd name="connsiteY2" fmla="*/ 46913 h 46912"/>
                <a:gd name="connsiteX3" fmla="*/ 46913 w 46913"/>
                <a:gd name="connsiteY3" fmla="*/ 23457 h 46912"/>
                <a:gd name="connsiteX4" fmla="*/ 23456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6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0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41" name="Freeform: Shape 1440">
              <a:extLst>
                <a:ext uri="{FF2B5EF4-FFF2-40B4-BE49-F238E27FC236}">
                  <a16:creationId xmlns:a16="http://schemas.microsoft.com/office/drawing/2014/main" id="{CF145388-BFD4-2AB8-107A-D6534F19D864}"/>
                </a:ext>
              </a:extLst>
            </p:cNvPr>
            <p:cNvSpPr/>
            <p:nvPr/>
          </p:nvSpPr>
          <p:spPr>
            <a:xfrm>
              <a:off x="2061275" y="3141952"/>
              <a:ext cx="46913" cy="46912"/>
            </a:xfrm>
            <a:custGeom>
              <a:avLst/>
              <a:gdLst>
                <a:gd name="connsiteX0" fmla="*/ 23456 w 46913"/>
                <a:gd name="connsiteY0" fmla="*/ 0 h 46912"/>
                <a:gd name="connsiteX1" fmla="*/ 0 w 46913"/>
                <a:gd name="connsiteY1" fmla="*/ 23457 h 46912"/>
                <a:gd name="connsiteX2" fmla="*/ 23456 w 46913"/>
                <a:gd name="connsiteY2" fmla="*/ 46913 h 46912"/>
                <a:gd name="connsiteX3" fmla="*/ 46913 w 46913"/>
                <a:gd name="connsiteY3" fmla="*/ 23457 h 46912"/>
                <a:gd name="connsiteX4" fmla="*/ 23456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6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0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42" name="Freeform: Shape 1441">
              <a:extLst>
                <a:ext uri="{FF2B5EF4-FFF2-40B4-BE49-F238E27FC236}">
                  <a16:creationId xmlns:a16="http://schemas.microsoft.com/office/drawing/2014/main" id="{56DE8303-E44A-7DDE-37DF-AE0CF02D2110}"/>
                </a:ext>
              </a:extLst>
            </p:cNvPr>
            <p:cNvSpPr/>
            <p:nvPr/>
          </p:nvSpPr>
          <p:spPr>
            <a:xfrm>
              <a:off x="2123659" y="3141952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43" name="Freeform: Shape 1442">
              <a:extLst>
                <a:ext uri="{FF2B5EF4-FFF2-40B4-BE49-F238E27FC236}">
                  <a16:creationId xmlns:a16="http://schemas.microsoft.com/office/drawing/2014/main" id="{F793D856-369F-028F-4D76-E57628DB47D7}"/>
                </a:ext>
              </a:extLst>
            </p:cNvPr>
            <p:cNvSpPr/>
            <p:nvPr/>
          </p:nvSpPr>
          <p:spPr>
            <a:xfrm>
              <a:off x="2186043" y="3141952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44" name="Freeform: Shape 1443">
              <a:extLst>
                <a:ext uri="{FF2B5EF4-FFF2-40B4-BE49-F238E27FC236}">
                  <a16:creationId xmlns:a16="http://schemas.microsoft.com/office/drawing/2014/main" id="{003B10F8-0549-59A8-4EC3-D944DD083636}"/>
                </a:ext>
              </a:extLst>
            </p:cNvPr>
            <p:cNvSpPr/>
            <p:nvPr/>
          </p:nvSpPr>
          <p:spPr>
            <a:xfrm>
              <a:off x="2248594" y="3141952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45" name="Freeform: Shape 1444">
              <a:extLst>
                <a:ext uri="{FF2B5EF4-FFF2-40B4-BE49-F238E27FC236}">
                  <a16:creationId xmlns:a16="http://schemas.microsoft.com/office/drawing/2014/main" id="{F78F365E-B586-7E6D-C92D-51D494493AF3}"/>
                </a:ext>
              </a:extLst>
            </p:cNvPr>
            <p:cNvSpPr/>
            <p:nvPr/>
          </p:nvSpPr>
          <p:spPr>
            <a:xfrm>
              <a:off x="2310978" y="3141952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46" name="Freeform: Shape 1445">
              <a:extLst>
                <a:ext uri="{FF2B5EF4-FFF2-40B4-BE49-F238E27FC236}">
                  <a16:creationId xmlns:a16="http://schemas.microsoft.com/office/drawing/2014/main" id="{3C92746F-6EF5-D814-1368-3BEC47D0414B}"/>
                </a:ext>
              </a:extLst>
            </p:cNvPr>
            <p:cNvSpPr/>
            <p:nvPr/>
          </p:nvSpPr>
          <p:spPr>
            <a:xfrm>
              <a:off x="2373363" y="3141952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47" name="Freeform: Shape 1446">
              <a:extLst>
                <a:ext uri="{FF2B5EF4-FFF2-40B4-BE49-F238E27FC236}">
                  <a16:creationId xmlns:a16="http://schemas.microsoft.com/office/drawing/2014/main" id="{C9C33A6F-80AE-8CA9-6EE8-9B53596F53AB}"/>
                </a:ext>
              </a:extLst>
            </p:cNvPr>
            <p:cNvSpPr/>
            <p:nvPr/>
          </p:nvSpPr>
          <p:spPr>
            <a:xfrm>
              <a:off x="3371679" y="3141952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48" name="Freeform: Shape 1447">
              <a:extLst>
                <a:ext uri="{FF2B5EF4-FFF2-40B4-BE49-F238E27FC236}">
                  <a16:creationId xmlns:a16="http://schemas.microsoft.com/office/drawing/2014/main" id="{603964EC-6EA1-65A9-A04A-8F7CD89BA1BD}"/>
                </a:ext>
              </a:extLst>
            </p:cNvPr>
            <p:cNvSpPr/>
            <p:nvPr/>
          </p:nvSpPr>
          <p:spPr>
            <a:xfrm>
              <a:off x="3434063" y="3141952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49" name="Freeform: Shape 1448">
              <a:extLst>
                <a:ext uri="{FF2B5EF4-FFF2-40B4-BE49-F238E27FC236}">
                  <a16:creationId xmlns:a16="http://schemas.microsoft.com/office/drawing/2014/main" id="{BDC59936-5245-4FBA-24BD-AF48B4D6A1F8}"/>
                </a:ext>
              </a:extLst>
            </p:cNvPr>
            <p:cNvSpPr/>
            <p:nvPr/>
          </p:nvSpPr>
          <p:spPr>
            <a:xfrm>
              <a:off x="3496447" y="3141952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50" name="Freeform: Shape 1449">
              <a:extLst>
                <a:ext uri="{FF2B5EF4-FFF2-40B4-BE49-F238E27FC236}">
                  <a16:creationId xmlns:a16="http://schemas.microsoft.com/office/drawing/2014/main" id="{F64E7884-1E65-CA29-5BB4-FBD279480775}"/>
                </a:ext>
              </a:extLst>
            </p:cNvPr>
            <p:cNvSpPr/>
            <p:nvPr/>
          </p:nvSpPr>
          <p:spPr>
            <a:xfrm>
              <a:off x="3558832" y="3141952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51" name="Freeform: Shape 1450">
              <a:extLst>
                <a:ext uri="{FF2B5EF4-FFF2-40B4-BE49-F238E27FC236}">
                  <a16:creationId xmlns:a16="http://schemas.microsoft.com/office/drawing/2014/main" id="{CF1696CA-D191-BE8E-3981-682993BD80E9}"/>
                </a:ext>
              </a:extLst>
            </p:cNvPr>
            <p:cNvSpPr/>
            <p:nvPr/>
          </p:nvSpPr>
          <p:spPr>
            <a:xfrm>
              <a:off x="3621216" y="3141952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52" name="Freeform: Shape 1451">
              <a:extLst>
                <a:ext uri="{FF2B5EF4-FFF2-40B4-BE49-F238E27FC236}">
                  <a16:creationId xmlns:a16="http://schemas.microsoft.com/office/drawing/2014/main" id="{BA9D92AE-EE8A-5406-F4B2-C6D5BF58F5AE}"/>
                </a:ext>
              </a:extLst>
            </p:cNvPr>
            <p:cNvSpPr/>
            <p:nvPr/>
          </p:nvSpPr>
          <p:spPr>
            <a:xfrm>
              <a:off x="3683600" y="3141952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53" name="Freeform: Shape 1452">
              <a:extLst>
                <a:ext uri="{FF2B5EF4-FFF2-40B4-BE49-F238E27FC236}">
                  <a16:creationId xmlns:a16="http://schemas.microsoft.com/office/drawing/2014/main" id="{85629F89-C99F-57C1-2701-5ABBD8E524B1}"/>
                </a:ext>
              </a:extLst>
            </p:cNvPr>
            <p:cNvSpPr/>
            <p:nvPr/>
          </p:nvSpPr>
          <p:spPr>
            <a:xfrm>
              <a:off x="3745985" y="3141952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54" name="Freeform: Shape 1453">
              <a:extLst>
                <a:ext uri="{FF2B5EF4-FFF2-40B4-BE49-F238E27FC236}">
                  <a16:creationId xmlns:a16="http://schemas.microsoft.com/office/drawing/2014/main" id="{D6CE1DD8-B7CD-F267-5AD8-C4CEE4FF744E}"/>
                </a:ext>
              </a:extLst>
            </p:cNvPr>
            <p:cNvSpPr/>
            <p:nvPr/>
          </p:nvSpPr>
          <p:spPr>
            <a:xfrm>
              <a:off x="3808369" y="3141952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7 w 46913"/>
                <a:gd name="connsiteY1" fmla="*/ 46913 h 46913"/>
                <a:gd name="connsiteX2" fmla="*/ 0 w 46913"/>
                <a:gd name="connsiteY2" fmla="*/ 23457 h 46913"/>
                <a:gd name="connsiteX3" fmla="*/ 23457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55" name="Freeform: Shape 1454">
              <a:extLst>
                <a:ext uri="{FF2B5EF4-FFF2-40B4-BE49-F238E27FC236}">
                  <a16:creationId xmlns:a16="http://schemas.microsoft.com/office/drawing/2014/main" id="{1B5BBB80-0D9E-C818-AC77-E31C815DADD5}"/>
                </a:ext>
              </a:extLst>
            </p:cNvPr>
            <p:cNvSpPr/>
            <p:nvPr/>
          </p:nvSpPr>
          <p:spPr>
            <a:xfrm>
              <a:off x="3870754" y="3141952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56" name="Freeform: Shape 1455">
              <a:extLst>
                <a:ext uri="{FF2B5EF4-FFF2-40B4-BE49-F238E27FC236}">
                  <a16:creationId xmlns:a16="http://schemas.microsoft.com/office/drawing/2014/main" id="{55AED057-BF33-7BD0-8F45-13E879193409}"/>
                </a:ext>
              </a:extLst>
            </p:cNvPr>
            <p:cNvSpPr/>
            <p:nvPr/>
          </p:nvSpPr>
          <p:spPr>
            <a:xfrm>
              <a:off x="3995688" y="3141952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57" name="Freeform: Shape 1456">
              <a:extLst>
                <a:ext uri="{FF2B5EF4-FFF2-40B4-BE49-F238E27FC236}">
                  <a16:creationId xmlns:a16="http://schemas.microsoft.com/office/drawing/2014/main" id="{48602FBB-8429-28E9-D575-84F78309BD1F}"/>
                </a:ext>
              </a:extLst>
            </p:cNvPr>
            <p:cNvSpPr/>
            <p:nvPr/>
          </p:nvSpPr>
          <p:spPr>
            <a:xfrm>
              <a:off x="4058073" y="3141952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58" name="Freeform: Shape 1457">
              <a:extLst>
                <a:ext uri="{FF2B5EF4-FFF2-40B4-BE49-F238E27FC236}">
                  <a16:creationId xmlns:a16="http://schemas.microsoft.com/office/drawing/2014/main" id="{2F459147-DC32-6263-3725-21F9B790109F}"/>
                </a:ext>
              </a:extLst>
            </p:cNvPr>
            <p:cNvSpPr/>
            <p:nvPr/>
          </p:nvSpPr>
          <p:spPr>
            <a:xfrm>
              <a:off x="5493079" y="3141952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59" name="Freeform: Shape 1458">
              <a:extLst>
                <a:ext uri="{FF2B5EF4-FFF2-40B4-BE49-F238E27FC236}">
                  <a16:creationId xmlns:a16="http://schemas.microsoft.com/office/drawing/2014/main" id="{75175573-CE78-426F-405B-AE0BA698AF58}"/>
                </a:ext>
              </a:extLst>
            </p:cNvPr>
            <p:cNvSpPr/>
            <p:nvPr/>
          </p:nvSpPr>
          <p:spPr>
            <a:xfrm>
              <a:off x="5555463" y="3141952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60" name="Freeform: Shape 1459">
              <a:extLst>
                <a:ext uri="{FF2B5EF4-FFF2-40B4-BE49-F238E27FC236}">
                  <a16:creationId xmlns:a16="http://schemas.microsoft.com/office/drawing/2014/main" id="{D482D24B-5FD1-F262-AC00-86F3581DE78D}"/>
                </a:ext>
              </a:extLst>
            </p:cNvPr>
            <p:cNvSpPr/>
            <p:nvPr/>
          </p:nvSpPr>
          <p:spPr>
            <a:xfrm>
              <a:off x="5618014" y="3141952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61" name="Freeform: Shape 1460">
              <a:extLst>
                <a:ext uri="{FF2B5EF4-FFF2-40B4-BE49-F238E27FC236}">
                  <a16:creationId xmlns:a16="http://schemas.microsoft.com/office/drawing/2014/main" id="{38CB57D9-ECB5-18E2-AB38-82B38BECF9E1}"/>
                </a:ext>
              </a:extLst>
            </p:cNvPr>
            <p:cNvSpPr/>
            <p:nvPr/>
          </p:nvSpPr>
          <p:spPr>
            <a:xfrm>
              <a:off x="5680399" y="3141952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62" name="Freeform: Shape 1461">
              <a:extLst>
                <a:ext uri="{FF2B5EF4-FFF2-40B4-BE49-F238E27FC236}">
                  <a16:creationId xmlns:a16="http://schemas.microsoft.com/office/drawing/2014/main" id="{7F1FA13B-AEB6-FC3A-ED66-F1AF0C2D89B0}"/>
                </a:ext>
              </a:extLst>
            </p:cNvPr>
            <p:cNvSpPr/>
            <p:nvPr/>
          </p:nvSpPr>
          <p:spPr>
            <a:xfrm>
              <a:off x="5742783" y="3141952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63" name="Freeform: Shape 1462">
              <a:extLst>
                <a:ext uri="{FF2B5EF4-FFF2-40B4-BE49-F238E27FC236}">
                  <a16:creationId xmlns:a16="http://schemas.microsoft.com/office/drawing/2014/main" id="{96FF53BE-0DB2-F52C-6664-4EAAD2AC5D38}"/>
                </a:ext>
              </a:extLst>
            </p:cNvPr>
            <p:cNvSpPr/>
            <p:nvPr/>
          </p:nvSpPr>
          <p:spPr>
            <a:xfrm>
              <a:off x="5805167" y="3141952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7 w 46913"/>
                <a:gd name="connsiteY1" fmla="*/ 46913 h 46913"/>
                <a:gd name="connsiteX2" fmla="*/ 0 w 46913"/>
                <a:gd name="connsiteY2" fmla="*/ 23457 h 46913"/>
                <a:gd name="connsiteX3" fmla="*/ 23457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64" name="Freeform: Shape 1463">
              <a:extLst>
                <a:ext uri="{FF2B5EF4-FFF2-40B4-BE49-F238E27FC236}">
                  <a16:creationId xmlns:a16="http://schemas.microsoft.com/office/drawing/2014/main" id="{C2C30D5A-DA58-7060-4117-97BEB8691956}"/>
                </a:ext>
              </a:extLst>
            </p:cNvPr>
            <p:cNvSpPr/>
            <p:nvPr/>
          </p:nvSpPr>
          <p:spPr>
            <a:xfrm>
              <a:off x="5867552" y="3141952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65" name="Freeform: Shape 1464">
              <a:extLst>
                <a:ext uri="{FF2B5EF4-FFF2-40B4-BE49-F238E27FC236}">
                  <a16:creationId xmlns:a16="http://schemas.microsoft.com/office/drawing/2014/main" id="{DDEBA19A-7D08-3AA9-E6BE-F2036D4709BC}"/>
                </a:ext>
              </a:extLst>
            </p:cNvPr>
            <p:cNvSpPr/>
            <p:nvPr/>
          </p:nvSpPr>
          <p:spPr>
            <a:xfrm>
              <a:off x="5929936" y="3141952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7 w 46913"/>
                <a:gd name="connsiteY1" fmla="*/ 46913 h 46913"/>
                <a:gd name="connsiteX2" fmla="*/ 0 w 46913"/>
                <a:gd name="connsiteY2" fmla="*/ 23457 h 46913"/>
                <a:gd name="connsiteX3" fmla="*/ 23457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66" name="Freeform: Shape 1465">
              <a:extLst>
                <a:ext uri="{FF2B5EF4-FFF2-40B4-BE49-F238E27FC236}">
                  <a16:creationId xmlns:a16="http://schemas.microsoft.com/office/drawing/2014/main" id="{8C233F1A-E15B-40D2-77F1-F09071E681D1}"/>
                </a:ext>
              </a:extLst>
            </p:cNvPr>
            <p:cNvSpPr/>
            <p:nvPr/>
          </p:nvSpPr>
          <p:spPr>
            <a:xfrm>
              <a:off x="1811737" y="3204336"/>
              <a:ext cx="46913" cy="46912"/>
            </a:xfrm>
            <a:custGeom>
              <a:avLst/>
              <a:gdLst>
                <a:gd name="connsiteX0" fmla="*/ 23456 w 46913"/>
                <a:gd name="connsiteY0" fmla="*/ 0 h 46912"/>
                <a:gd name="connsiteX1" fmla="*/ 0 w 46913"/>
                <a:gd name="connsiteY1" fmla="*/ 23457 h 46912"/>
                <a:gd name="connsiteX2" fmla="*/ 23456 w 46913"/>
                <a:gd name="connsiteY2" fmla="*/ 46913 h 46912"/>
                <a:gd name="connsiteX3" fmla="*/ 46913 w 46913"/>
                <a:gd name="connsiteY3" fmla="*/ 23457 h 46912"/>
                <a:gd name="connsiteX4" fmla="*/ 23456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6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0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67" name="Freeform: Shape 1466">
              <a:extLst>
                <a:ext uri="{FF2B5EF4-FFF2-40B4-BE49-F238E27FC236}">
                  <a16:creationId xmlns:a16="http://schemas.microsoft.com/office/drawing/2014/main" id="{D5E2AD48-E8C8-B843-FE36-8CEEDE468485}"/>
                </a:ext>
              </a:extLst>
            </p:cNvPr>
            <p:cNvSpPr/>
            <p:nvPr/>
          </p:nvSpPr>
          <p:spPr>
            <a:xfrm>
              <a:off x="1874122" y="3204336"/>
              <a:ext cx="46913" cy="46912"/>
            </a:xfrm>
            <a:custGeom>
              <a:avLst/>
              <a:gdLst>
                <a:gd name="connsiteX0" fmla="*/ 23456 w 46913"/>
                <a:gd name="connsiteY0" fmla="*/ 0 h 46912"/>
                <a:gd name="connsiteX1" fmla="*/ 0 w 46913"/>
                <a:gd name="connsiteY1" fmla="*/ 23457 h 46912"/>
                <a:gd name="connsiteX2" fmla="*/ 23456 w 46913"/>
                <a:gd name="connsiteY2" fmla="*/ 46913 h 46912"/>
                <a:gd name="connsiteX3" fmla="*/ 46913 w 46913"/>
                <a:gd name="connsiteY3" fmla="*/ 23457 h 46912"/>
                <a:gd name="connsiteX4" fmla="*/ 23456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6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0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68" name="Freeform: Shape 1467">
              <a:extLst>
                <a:ext uri="{FF2B5EF4-FFF2-40B4-BE49-F238E27FC236}">
                  <a16:creationId xmlns:a16="http://schemas.microsoft.com/office/drawing/2014/main" id="{F57F97D8-E284-9B43-F755-44DC1A5CD673}"/>
                </a:ext>
              </a:extLst>
            </p:cNvPr>
            <p:cNvSpPr/>
            <p:nvPr/>
          </p:nvSpPr>
          <p:spPr>
            <a:xfrm>
              <a:off x="1936506" y="3204336"/>
              <a:ext cx="46913" cy="46912"/>
            </a:xfrm>
            <a:custGeom>
              <a:avLst/>
              <a:gdLst>
                <a:gd name="connsiteX0" fmla="*/ 23456 w 46913"/>
                <a:gd name="connsiteY0" fmla="*/ 0 h 46912"/>
                <a:gd name="connsiteX1" fmla="*/ 0 w 46913"/>
                <a:gd name="connsiteY1" fmla="*/ 23457 h 46912"/>
                <a:gd name="connsiteX2" fmla="*/ 23456 w 46913"/>
                <a:gd name="connsiteY2" fmla="*/ 46913 h 46912"/>
                <a:gd name="connsiteX3" fmla="*/ 46913 w 46913"/>
                <a:gd name="connsiteY3" fmla="*/ 23457 h 46912"/>
                <a:gd name="connsiteX4" fmla="*/ 23456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6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0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69" name="Freeform: Shape 1468">
              <a:extLst>
                <a:ext uri="{FF2B5EF4-FFF2-40B4-BE49-F238E27FC236}">
                  <a16:creationId xmlns:a16="http://schemas.microsoft.com/office/drawing/2014/main" id="{8501971F-AEE2-74F7-8804-7A7682CC2689}"/>
                </a:ext>
              </a:extLst>
            </p:cNvPr>
            <p:cNvSpPr/>
            <p:nvPr/>
          </p:nvSpPr>
          <p:spPr>
            <a:xfrm>
              <a:off x="1998890" y="3204336"/>
              <a:ext cx="46913" cy="46912"/>
            </a:xfrm>
            <a:custGeom>
              <a:avLst/>
              <a:gdLst>
                <a:gd name="connsiteX0" fmla="*/ 23456 w 46913"/>
                <a:gd name="connsiteY0" fmla="*/ 0 h 46912"/>
                <a:gd name="connsiteX1" fmla="*/ 0 w 46913"/>
                <a:gd name="connsiteY1" fmla="*/ 23457 h 46912"/>
                <a:gd name="connsiteX2" fmla="*/ 23456 w 46913"/>
                <a:gd name="connsiteY2" fmla="*/ 46913 h 46912"/>
                <a:gd name="connsiteX3" fmla="*/ 46913 w 46913"/>
                <a:gd name="connsiteY3" fmla="*/ 23457 h 46912"/>
                <a:gd name="connsiteX4" fmla="*/ 23456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6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0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70" name="Freeform: Shape 1469">
              <a:extLst>
                <a:ext uri="{FF2B5EF4-FFF2-40B4-BE49-F238E27FC236}">
                  <a16:creationId xmlns:a16="http://schemas.microsoft.com/office/drawing/2014/main" id="{B8741AC2-C1B8-DDC0-BB84-434ED8BF966C}"/>
                </a:ext>
              </a:extLst>
            </p:cNvPr>
            <p:cNvSpPr/>
            <p:nvPr/>
          </p:nvSpPr>
          <p:spPr>
            <a:xfrm>
              <a:off x="2061275" y="3204336"/>
              <a:ext cx="46913" cy="46912"/>
            </a:xfrm>
            <a:custGeom>
              <a:avLst/>
              <a:gdLst>
                <a:gd name="connsiteX0" fmla="*/ 23456 w 46913"/>
                <a:gd name="connsiteY0" fmla="*/ 0 h 46912"/>
                <a:gd name="connsiteX1" fmla="*/ 0 w 46913"/>
                <a:gd name="connsiteY1" fmla="*/ 23457 h 46912"/>
                <a:gd name="connsiteX2" fmla="*/ 23456 w 46913"/>
                <a:gd name="connsiteY2" fmla="*/ 46913 h 46912"/>
                <a:gd name="connsiteX3" fmla="*/ 46913 w 46913"/>
                <a:gd name="connsiteY3" fmla="*/ 23457 h 46912"/>
                <a:gd name="connsiteX4" fmla="*/ 23456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6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0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71" name="Freeform: Shape 1470">
              <a:extLst>
                <a:ext uri="{FF2B5EF4-FFF2-40B4-BE49-F238E27FC236}">
                  <a16:creationId xmlns:a16="http://schemas.microsoft.com/office/drawing/2014/main" id="{8137A27E-710D-1B06-7285-56923F20C21B}"/>
                </a:ext>
              </a:extLst>
            </p:cNvPr>
            <p:cNvSpPr/>
            <p:nvPr/>
          </p:nvSpPr>
          <p:spPr>
            <a:xfrm>
              <a:off x="2123659" y="3204336"/>
              <a:ext cx="46913" cy="46912"/>
            </a:xfrm>
            <a:custGeom>
              <a:avLst/>
              <a:gdLst>
                <a:gd name="connsiteX0" fmla="*/ 23456 w 46913"/>
                <a:gd name="connsiteY0" fmla="*/ 0 h 46912"/>
                <a:gd name="connsiteX1" fmla="*/ 0 w 46913"/>
                <a:gd name="connsiteY1" fmla="*/ 23457 h 46912"/>
                <a:gd name="connsiteX2" fmla="*/ 23456 w 46913"/>
                <a:gd name="connsiteY2" fmla="*/ 46913 h 46912"/>
                <a:gd name="connsiteX3" fmla="*/ 46913 w 46913"/>
                <a:gd name="connsiteY3" fmla="*/ 23457 h 46912"/>
                <a:gd name="connsiteX4" fmla="*/ 23456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6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0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72" name="Freeform: Shape 1471">
              <a:extLst>
                <a:ext uri="{FF2B5EF4-FFF2-40B4-BE49-F238E27FC236}">
                  <a16:creationId xmlns:a16="http://schemas.microsoft.com/office/drawing/2014/main" id="{BE2A3A47-DFFF-2489-CEF3-8FF24BB42636}"/>
                </a:ext>
              </a:extLst>
            </p:cNvPr>
            <p:cNvSpPr/>
            <p:nvPr/>
          </p:nvSpPr>
          <p:spPr>
            <a:xfrm>
              <a:off x="2186044" y="3204336"/>
              <a:ext cx="46913" cy="46912"/>
            </a:xfrm>
            <a:custGeom>
              <a:avLst/>
              <a:gdLst>
                <a:gd name="connsiteX0" fmla="*/ 23456 w 46913"/>
                <a:gd name="connsiteY0" fmla="*/ 0 h 46912"/>
                <a:gd name="connsiteX1" fmla="*/ 0 w 46913"/>
                <a:gd name="connsiteY1" fmla="*/ 23457 h 46912"/>
                <a:gd name="connsiteX2" fmla="*/ 23456 w 46913"/>
                <a:gd name="connsiteY2" fmla="*/ 46913 h 46912"/>
                <a:gd name="connsiteX3" fmla="*/ 46913 w 46913"/>
                <a:gd name="connsiteY3" fmla="*/ 23457 h 46912"/>
                <a:gd name="connsiteX4" fmla="*/ 23456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6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0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73" name="Freeform: Shape 1472">
              <a:extLst>
                <a:ext uri="{FF2B5EF4-FFF2-40B4-BE49-F238E27FC236}">
                  <a16:creationId xmlns:a16="http://schemas.microsoft.com/office/drawing/2014/main" id="{7F7D482E-016A-C3D3-68E7-E67806BFEFC3}"/>
                </a:ext>
              </a:extLst>
            </p:cNvPr>
            <p:cNvSpPr/>
            <p:nvPr/>
          </p:nvSpPr>
          <p:spPr>
            <a:xfrm>
              <a:off x="2248594" y="3204336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74" name="Freeform: Shape 1473">
              <a:extLst>
                <a:ext uri="{FF2B5EF4-FFF2-40B4-BE49-F238E27FC236}">
                  <a16:creationId xmlns:a16="http://schemas.microsoft.com/office/drawing/2014/main" id="{2F301E90-5C99-BDA6-0FD3-3557266F4576}"/>
                </a:ext>
              </a:extLst>
            </p:cNvPr>
            <p:cNvSpPr/>
            <p:nvPr/>
          </p:nvSpPr>
          <p:spPr>
            <a:xfrm>
              <a:off x="2310978" y="3204336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75" name="Freeform: Shape 1474">
              <a:extLst>
                <a:ext uri="{FF2B5EF4-FFF2-40B4-BE49-F238E27FC236}">
                  <a16:creationId xmlns:a16="http://schemas.microsoft.com/office/drawing/2014/main" id="{6487E46C-10FA-0D5C-3F26-8B12ED8FABF2}"/>
                </a:ext>
              </a:extLst>
            </p:cNvPr>
            <p:cNvSpPr/>
            <p:nvPr/>
          </p:nvSpPr>
          <p:spPr>
            <a:xfrm>
              <a:off x="2373363" y="3204336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76" name="Freeform: Shape 1475">
              <a:extLst>
                <a:ext uri="{FF2B5EF4-FFF2-40B4-BE49-F238E27FC236}">
                  <a16:creationId xmlns:a16="http://schemas.microsoft.com/office/drawing/2014/main" id="{D1FF72A2-1C08-3E9C-EB8C-22A49150DF65}"/>
                </a:ext>
              </a:extLst>
            </p:cNvPr>
            <p:cNvSpPr/>
            <p:nvPr/>
          </p:nvSpPr>
          <p:spPr>
            <a:xfrm>
              <a:off x="3434063" y="3204336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77" name="Freeform: Shape 1476">
              <a:extLst>
                <a:ext uri="{FF2B5EF4-FFF2-40B4-BE49-F238E27FC236}">
                  <a16:creationId xmlns:a16="http://schemas.microsoft.com/office/drawing/2014/main" id="{D1FEB8D5-6DAD-F348-7062-3A15FB793CE7}"/>
                </a:ext>
              </a:extLst>
            </p:cNvPr>
            <p:cNvSpPr/>
            <p:nvPr/>
          </p:nvSpPr>
          <p:spPr>
            <a:xfrm>
              <a:off x="3496447" y="3204336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78" name="Freeform: Shape 1477">
              <a:extLst>
                <a:ext uri="{FF2B5EF4-FFF2-40B4-BE49-F238E27FC236}">
                  <a16:creationId xmlns:a16="http://schemas.microsoft.com/office/drawing/2014/main" id="{A400A41F-1F00-01BD-AFBB-341EA20D9804}"/>
                </a:ext>
              </a:extLst>
            </p:cNvPr>
            <p:cNvSpPr/>
            <p:nvPr/>
          </p:nvSpPr>
          <p:spPr>
            <a:xfrm>
              <a:off x="3558832" y="3204336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79" name="Freeform: Shape 1478">
              <a:extLst>
                <a:ext uri="{FF2B5EF4-FFF2-40B4-BE49-F238E27FC236}">
                  <a16:creationId xmlns:a16="http://schemas.microsoft.com/office/drawing/2014/main" id="{4C56DCB6-3F54-A5C4-2FB1-675779301A28}"/>
                </a:ext>
              </a:extLst>
            </p:cNvPr>
            <p:cNvSpPr/>
            <p:nvPr/>
          </p:nvSpPr>
          <p:spPr>
            <a:xfrm>
              <a:off x="3621216" y="3204336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80" name="Freeform: Shape 1479">
              <a:extLst>
                <a:ext uri="{FF2B5EF4-FFF2-40B4-BE49-F238E27FC236}">
                  <a16:creationId xmlns:a16="http://schemas.microsoft.com/office/drawing/2014/main" id="{6D85513A-A89E-2961-9E6F-9E9ACDCD9F38}"/>
                </a:ext>
              </a:extLst>
            </p:cNvPr>
            <p:cNvSpPr/>
            <p:nvPr/>
          </p:nvSpPr>
          <p:spPr>
            <a:xfrm>
              <a:off x="3683600" y="3204336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81" name="Freeform: Shape 1480">
              <a:extLst>
                <a:ext uri="{FF2B5EF4-FFF2-40B4-BE49-F238E27FC236}">
                  <a16:creationId xmlns:a16="http://schemas.microsoft.com/office/drawing/2014/main" id="{473D8F38-1EB3-319A-2DCC-8DE61B5D1670}"/>
                </a:ext>
              </a:extLst>
            </p:cNvPr>
            <p:cNvSpPr/>
            <p:nvPr/>
          </p:nvSpPr>
          <p:spPr>
            <a:xfrm>
              <a:off x="3745985" y="3204336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82" name="Freeform: Shape 1481">
              <a:extLst>
                <a:ext uri="{FF2B5EF4-FFF2-40B4-BE49-F238E27FC236}">
                  <a16:creationId xmlns:a16="http://schemas.microsoft.com/office/drawing/2014/main" id="{66C0DBF7-A851-AF66-852B-2AE4C8B5D75F}"/>
                </a:ext>
              </a:extLst>
            </p:cNvPr>
            <p:cNvSpPr/>
            <p:nvPr/>
          </p:nvSpPr>
          <p:spPr>
            <a:xfrm>
              <a:off x="3808369" y="3204336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83" name="Freeform: Shape 1482">
              <a:extLst>
                <a:ext uri="{FF2B5EF4-FFF2-40B4-BE49-F238E27FC236}">
                  <a16:creationId xmlns:a16="http://schemas.microsoft.com/office/drawing/2014/main" id="{189CC9BC-2BC2-F07B-F1BC-8A6EFE2ACBA6}"/>
                </a:ext>
              </a:extLst>
            </p:cNvPr>
            <p:cNvSpPr/>
            <p:nvPr/>
          </p:nvSpPr>
          <p:spPr>
            <a:xfrm>
              <a:off x="3995688" y="3204336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84" name="Freeform: Shape 1483">
              <a:extLst>
                <a:ext uri="{FF2B5EF4-FFF2-40B4-BE49-F238E27FC236}">
                  <a16:creationId xmlns:a16="http://schemas.microsoft.com/office/drawing/2014/main" id="{ED207B39-1D8E-1EAE-CFB2-1546EB417D32}"/>
                </a:ext>
              </a:extLst>
            </p:cNvPr>
            <p:cNvSpPr/>
            <p:nvPr/>
          </p:nvSpPr>
          <p:spPr>
            <a:xfrm>
              <a:off x="4058073" y="3204336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85" name="Freeform: Shape 1484">
              <a:extLst>
                <a:ext uri="{FF2B5EF4-FFF2-40B4-BE49-F238E27FC236}">
                  <a16:creationId xmlns:a16="http://schemas.microsoft.com/office/drawing/2014/main" id="{505EB55F-4E7B-E4D5-9DFD-EB5586025D5C}"/>
                </a:ext>
              </a:extLst>
            </p:cNvPr>
            <p:cNvSpPr/>
            <p:nvPr/>
          </p:nvSpPr>
          <p:spPr>
            <a:xfrm>
              <a:off x="5430695" y="3204336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86" name="Freeform: Shape 1485">
              <a:extLst>
                <a:ext uri="{FF2B5EF4-FFF2-40B4-BE49-F238E27FC236}">
                  <a16:creationId xmlns:a16="http://schemas.microsoft.com/office/drawing/2014/main" id="{CDD5BAC3-4B67-92CC-9712-184071441A30}"/>
                </a:ext>
              </a:extLst>
            </p:cNvPr>
            <p:cNvSpPr/>
            <p:nvPr/>
          </p:nvSpPr>
          <p:spPr>
            <a:xfrm>
              <a:off x="5493079" y="3204336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87" name="Freeform: Shape 1486">
              <a:extLst>
                <a:ext uri="{FF2B5EF4-FFF2-40B4-BE49-F238E27FC236}">
                  <a16:creationId xmlns:a16="http://schemas.microsoft.com/office/drawing/2014/main" id="{6EEB26DF-54E9-A3A5-CCCF-05A0F74F3EBC}"/>
                </a:ext>
              </a:extLst>
            </p:cNvPr>
            <p:cNvSpPr/>
            <p:nvPr/>
          </p:nvSpPr>
          <p:spPr>
            <a:xfrm>
              <a:off x="5555463" y="3204336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88" name="Freeform: Shape 1487">
              <a:extLst>
                <a:ext uri="{FF2B5EF4-FFF2-40B4-BE49-F238E27FC236}">
                  <a16:creationId xmlns:a16="http://schemas.microsoft.com/office/drawing/2014/main" id="{D089BEFE-B508-0BBB-EC19-31DBE930A5B4}"/>
                </a:ext>
              </a:extLst>
            </p:cNvPr>
            <p:cNvSpPr/>
            <p:nvPr/>
          </p:nvSpPr>
          <p:spPr>
            <a:xfrm>
              <a:off x="5618014" y="3204336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89" name="Freeform: Shape 1488">
              <a:extLst>
                <a:ext uri="{FF2B5EF4-FFF2-40B4-BE49-F238E27FC236}">
                  <a16:creationId xmlns:a16="http://schemas.microsoft.com/office/drawing/2014/main" id="{A5C514DD-1FA2-6253-4788-9B871D240D22}"/>
                </a:ext>
              </a:extLst>
            </p:cNvPr>
            <p:cNvSpPr/>
            <p:nvPr/>
          </p:nvSpPr>
          <p:spPr>
            <a:xfrm>
              <a:off x="5680399" y="3204336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90" name="Freeform: Shape 1489">
              <a:extLst>
                <a:ext uri="{FF2B5EF4-FFF2-40B4-BE49-F238E27FC236}">
                  <a16:creationId xmlns:a16="http://schemas.microsoft.com/office/drawing/2014/main" id="{11F3B5CA-D7ED-EC26-CD1B-83F78A1CFC29}"/>
                </a:ext>
              </a:extLst>
            </p:cNvPr>
            <p:cNvSpPr/>
            <p:nvPr/>
          </p:nvSpPr>
          <p:spPr>
            <a:xfrm>
              <a:off x="5742783" y="3204336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91" name="Freeform: Shape 1490">
              <a:extLst>
                <a:ext uri="{FF2B5EF4-FFF2-40B4-BE49-F238E27FC236}">
                  <a16:creationId xmlns:a16="http://schemas.microsoft.com/office/drawing/2014/main" id="{9EE938F3-F42F-4183-E804-F7FE023C8C5B}"/>
                </a:ext>
              </a:extLst>
            </p:cNvPr>
            <p:cNvSpPr/>
            <p:nvPr/>
          </p:nvSpPr>
          <p:spPr>
            <a:xfrm>
              <a:off x="5805167" y="3204336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92" name="Freeform: Shape 1491">
              <a:extLst>
                <a:ext uri="{FF2B5EF4-FFF2-40B4-BE49-F238E27FC236}">
                  <a16:creationId xmlns:a16="http://schemas.microsoft.com/office/drawing/2014/main" id="{0809989C-7109-260E-2DB2-E159C3CE2B4F}"/>
                </a:ext>
              </a:extLst>
            </p:cNvPr>
            <p:cNvSpPr/>
            <p:nvPr/>
          </p:nvSpPr>
          <p:spPr>
            <a:xfrm>
              <a:off x="5867552" y="3204336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93" name="Freeform: Shape 1492">
              <a:extLst>
                <a:ext uri="{FF2B5EF4-FFF2-40B4-BE49-F238E27FC236}">
                  <a16:creationId xmlns:a16="http://schemas.microsoft.com/office/drawing/2014/main" id="{7934EE2F-0917-AA42-88EA-F786A832785B}"/>
                </a:ext>
              </a:extLst>
            </p:cNvPr>
            <p:cNvSpPr/>
            <p:nvPr/>
          </p:nvSpPr>
          <p:spPr>
            <a:xfrm>
              <a:off x="5929936" y="3204336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94" name="Freeform: Shape 1493">
              <a:extLst>
                <a:ext uri="{FF2B5EF4-FFF2-40B4-BE49-F238E27FC236}">
                  <a16:creationId xmlns:a16="http://schemas.microsoft.com/office/drawing/2014/main" id="{667A2549-B68F-8098-6198-BC101A130D5C}"/>
                </a:ext>
              </a:extLst>
            </p:cNvPr>
            <p:cNvSpPr/>
            <p:nvPr/>
          </p:nvSpPr>
          <p:spPr>
            <a:xfrm>
              <a:off x="5992320" y="3204336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95" name="Freeform: Shape 1494">
              <a:extLst>
                <a:ext uri="{FF2B5EF4-FFF2-40B4-BE49-F238E27FC236}">
                  <a16:creationId xmlns:a16="http://schemas.microsoft.com/office/drawing/2014/main" id="{78071F8B-AD17-A184-FA8D-7FF1A6BA0DE7}"/>
                </a:ext>
              </a:extLst>
            </p:cNvPr>
            <p:cNvSpPr/>
            <p:nvPr/>
          </p:nvSpPr>
          <p:spPr>
            <a:xfrm>
              <a:off x="1811737" y="3266721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96" name="Freeform: Shape 1495">
              <a:extLst>
                <a:ext uri="{FF2B5EF4-FFF2-40B4-BE49-F238E27FC236}">
                  <a16:creationId xmlns:a16="http://schemas.microsoft.com/office/drawing/2014/main" id="{167B1C9D-8DDC-3BEF-78A2-CBDAD2B66A8E}"/>
                </a:ext>
              </a:extLst>
            </p:cNvPr>
            <p:cNvSpPr/>
            <p:nvPr/>
          </p:nvSpPr>
          <p:spPr>
            <a:xfrm>
              <a:off x="1874122" y="3266721"/>
              <a:ext cx="46913" cy="46912"/>
            </a:xfrm>
            <a:custGeom>
              <a:avLst/>
              <a:gdLst>
                <a:gd name="connsiteX0" fmla="*/ 23456 w 46913"/>
                <a:gd name="connsiteY0" fmla="*/ 0 h 46912"/>
                <a:gd name="connsiteX1" fmla="*/ 0 w 46913"/>
                <a:gd name="connsiteY1" fmla="*/ 23457 h 46912"/>
                <a:gd name="connsiteX2" fmla="*/ 23456 w 46913"/>
                <a:gd name="connsiteY2" fmla="*/ 46913 h 46912"/>
                <a:gd name="connsiteX3" fmla="*/ 46913 w 46913"/>
                <a:gd name="connsiteY3" fmla="*/ 23457 h 46912"/>
                <a:gd name="connsiteX4" fmla="*/ 23456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6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0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97" name="Freeform: Shape 1496">
              <a:extLst>
                <a:ext uri="{FF2B5EF4-FFF2-40B4-BE49-F238E27FC236}">
                  <a16:creationId xmlns:a16="http://schemas.microsoft.com/office/drawing/2014/main" id="{7230B6B8-133E-0CFC-CC03-77134C11030E}"/>
                </a:ext>
              </a:extLst>
            </p:cNvPr>
            <p:cNvSpPr/>
            <p:nvPr/>
          </p:nvSpPr>
          <p:spPr>
            <a:xfrm>
              <a:off x="1936506" y="3266721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98" name="Freeform: Shape 1497">
              <a:extLst>
                <a:ext uri="{FF2B5EF4-FFF2-40B4-BE49-F238E27FC236}">
                  <a16:creationId xmlns:a16="http://schemas.microsoft.com/office/drawing/2014/main" id="{E8562977-6B27-23AA-DBF9-9BFF27B42E3B}"/>
                </a:ext>
              </a:extLst>
            </p:cNvPr>
            <p:cNvSpPr/>
            <p:nvPr/>
          </p:nvSpPr>
          <p:spPr>
            <a:xfrm>
              <a:off x="1998890" y="3266721"/>
              <a:ext cx="46913" cy="46912"/>
            </a:xfrm>
            <a:custGeom>
              <a:avLst/>
              <a:gdLst>
                <a:gd name="connsiteX0" fmla="*/ 23456 w 46913"/>
                <a:gd name="connsiteY0" fmla="*/ 0 h 46912"/>
                <a:gd name="connsiteX1" fmla="*/ 0 w 46913"/>
                <a:gd name="connsiteY1" fmla="*/ 23457 h 46912"/>
                <a:gd name="connsiteX2" fmla="*/ 23456 w 46913"/>
                <a:gd name="connsiteY2" fmla="*/ 46913 h 46912"/>
                <a:gd name="connsiteX3" fmla="*/ 46913 w 46913"/>
                <a:gd name="connsiteY3" fmla="*/ 23457 h 46912"/>
                <a:gd name="connsiteX4" fmla="*/ 23456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6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0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499" name="Freeform: Shape 1498">
              <a:extLst>
                <a:ext uri="{FF2B5EF4-FFF2-40B4-BE49-F238E27FC236}">
                  <a16:creationId xmlns:a16="http://schemas.microsoft.com/office/drawing/2014/main" id="{816DFD35-386A-E5F9-46F1-3F0DCE1A5E5F}"/>
                </a:ext>
              </a:extLst>
            </p:cNvPr>
            <p:cNvSpPr/>
            <p:nvPr/>
          </p:nvSpPr>
          <p:spPr>
            <a:xfrm>
              <a:off x="2061275" y="3266721"/>
              <a:ext cx="46913" cy="46912"/>
            </a:xfrm>
            <a:custGeom>
              <a:avLst/>
              <a:gdLst>
                <a:gd name="connsiteX0" fmla="*/ 23456 w 46913"/>
                <a:gd name="connsiteY0" fmla="*/ 0 h 46912"/>
                <a:gd name="connsiteX1" fmla="*/ 0 w 46913"/>
                <a:gd name="connsiteY1" fmla="*/ 23457 h 46912"/>
                <a:gd name="connsiteX2" fmla="*/ 23456 w 46913"/>
                <a:gd name="connsiteY2" fmla="*/ 46913 h 46912"/>
                <a:gd name="connsiteX3" fmla="*/ 46913 w 46913"/>
                <a:gd name="connsiteY3" fmla="*/ 23457 h 46912"/>
                <a:gd name="connsiteX4" fmla="*/ 23456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6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0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00" name="Freeform: Shape 1499">
              <a:extLst>
                <a:ext uri="{FF2B5EF4-FFF2-40B4-BE49-F238E27FC236}">
                  <a16:creationId xmlns:a16="http://schemas.microsoft.com/office/drawing/2014/main" id="{FD1AED16-0738-4802-CB69-9DD339837AC8}"/>
                </a:ext>
              </a:extLst>
            </p:cNvPr>
            <p:cNvSpPr/>
            <p:nvPr/>
          </p:nvSpPr>
          <p:spPr>
            <a:xfrm>
              <a:off x="2123659" y="3266721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01" name="Freeform: Shape 1500">
              <a:extLst>
                <a:ext uri="{FF2B5EF4-FFF2-40B4-BE49-F238E27FC236}">
                  <a16:creationId xmlns:a16="http://schemas.microsoft.com/office/drawing/2014/main" id="{2CC2229E-3C4B-99B2-CEDC-1C2ECDDC9EE3}"/>
                </a:ext>
              </a:extLst>
            </p:cNvPr>
            <p:cNvSpPr/>
            <p:nvPr/>
          </p:nvSpPr>
          <p:spPr>
            <a:xfrm>
              <a:off x="2186043" y="3266721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02" name="Freeform: Shape 1501">
              <a:extLst>
                <a:ext uri="{FF2B5EF4-FFF2-40B4-BE49-F238E27FC236}">
                  <a16:creationId xmlns:a16="http://schemas.microsoft.com/office/drawing/2014/main" id="{83B22A82-E1C3-D0CC-F0C7-C48C3C49721A}"/>
                </a:ext>
              </a:extLst>
            </p:cNvPr>
            <p:cNvSpPr/>
            <p:nvPr/>
          </p:nvSpPr>
          <p:spPr>
            <a:xfrm>
              <a:off x="2248594" y="3266721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03" name="Freeform: Shape 1502">
              <a:extLst>
                <a:ext uri="{FF2B5EF4-FFF2-40B4-BE49-F238E27FC236}">
                  <a16:creationId xmlns:a16="http://schemas.microsoft.com/office/drawing/2014/main" id="{C30B610C-7475-B345-C40C-E76C55184893}"/>
                </a:ext>
              </a:extLst>
            </p:cNvPr>
            <p:cNvSpPr/>
            <p:nvPr/>
          </p:nvSpPr>
          <p:spPr>
            <a:xfrm>
              <a:off x="2310978" y="3266721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04" name="Freeform: Shape 1503">
              <a:extLst>
                <a:ext uri="{FF2B5EF4-FFF2-40B4-BE49-F238E27FC236}">
                  <a16:creationId xmlns:a16="http://schemas.microsoft.com/office/drawing/2014/main" id="{BDA87C38-ECBE-7089-4478-78504837CD64}"/>
                </a:ext>
              </a:extLst>
            </p:cNvPr>
            <p:cNvSpPr/>
            <p:nvPr/>
          </p:nvSpPr>
          <p:spPr>
            <a:xfrm>
              <a:off x="3434063" y="3266721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05" name="Freeform: Shape 1504">
              <a:extLst>
                <a:ext uri="{FF2B5EF4-FFF2-40B4-BE49-F238E27FC236}">
                  <a16:creationId xmlns:a16="http://schemas.microsoft.com/office/drawing/2014/main" id="{5AB4954E-BD9A-1206-620C-7F48002E0D4E}"/>
                </a:ext>
              </a:extLst>
            </p:cNvPr>
            <p:cNvSpPr/>
            <p:nvPr/>
          </p:nvSpPr>
          <p:spPr>
            <a:xfrm>
              <a:off x="3496447" y="3266721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06" name="Freeform: Shape 1505">
              <a:extLst>
                <a:ext uri="{FF2B5EF4-FFF2-40B4-BE49-F238E27FC236}">
                  <a16:creationId xmlns:a16="http://schemas.microsoft.com/office/drawing/2014/main" id="{199B6F1F-09CC-0722-BD7E-37AD775AE939}"/>
                </a:ext>
              </a:extLst>
            </p:cNvPr>
            <p:cNvSpPr/>
            <p:nvPr/>
          </p:nvSpPr>
          <p:spPr>
            <a:xfrm>
              <a:off x="3558832" y="3266721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07" name="Freeform: Shape 1506">
              <a:extLst>
                <a:ext uri="{FF2B5EF4-FFF2-40B4-BE49-F238E27FC236}">
                  <a16:creationId xmlns:a16="http://schemas.microsoft.com/office/drawing/2014/main" id="{B1332D2C-E9AF-83DC-1EF6-4E46A24E0106}"/>
                </a:ext>
              </a:extLst>
            </p:cNvPr>
            <p:cNvSpPr/>
            <p:nvPr/>
          </p:nvSpPr>
          <p:spPr>
            <a:xfrm>
              <a:off x="3621216" y="3266721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08" name="Freeform: Shape 1507">
              <a:extLst>
                <a:ext uri="{FF2B5EF4-FFF2-40B4-BE49-F238E27FC236}">
                  <a16:creationId xmlns:a16="http://schemas.microsoft.com/office/drawing/2014/main" id="{42FC76F1-713B-A9F9-2ED6-8F76B32B9C4C}"/>
                </a:ext>
              </a:extLst>
            </p:cNvPr>
            <p:cNvSpPr/>
            <p:nvPr/>
          </p:nvSpPr>
          <p:spPr>
            <a:xfrm>
              <a:off x="3683600" y="3266721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09" name="Freeform: Shape 1508">
              <a:extLst>
                <a:ext uri="{FF2B5EF4-FFF2-40B4-BE49-F238E27FC236}">
                  <a16:creationId xmlns:a16="http://schemas.microsoft.com/office/drawing/2014/main" id="{428F23BD-A3D9-84FD-5FE5-D54E317757BC}"/>
                </a:ext>
              </a:extLst>
            </p:cNvPr>
            <p:cNvSpPr/>
            <p:nvPr/>
          </p:nvSpPr>
          <p:spPr>
            <a:xfrm>
              <a:off x="3745985" y="3266721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10" name="Freeform: Shape 1509">
              <a:extLst>
                <a:ext uri="{FF2B5EF4-FFF2-40B4-BE49-F238E27FC236}">
                  <a16:creationId xmlns:a16="http://schemas.microsoft.com/office/drawing/2014/main" id="{68231C20-8B3E-5834-A8E6-E6A45719F14C}"/>
                </a:ext>
              </a:extLst>
            </p:cNvPr>
            <p:cNvSpPr/>
            <p:nvPr/>
          </p:nvSpPr>
          <p:spPr>
            <a:xfrm>
              <a:off x="3808369" y="3266721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7 w 46913"/>
                <a:gd name="connsiteY1" fmla="*/ 46913 h 46913"/>
                <a:gd name="connsiteX2" fmla="*/ 0 w 46913"/>
                <a:gd name="connsiteY2" fmla="*/ 23457 h 46913"/>
                <a:gd name="connsiteX3" fmla="*/ 23457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11" name="Freeform: Shape 1510">
              <a:extLst>
                <a:ext uri="{FF2B5EF4-FFF2-40B4-BE49-F238E27FC236}">
                  <a16:creationId xmlns:a16="http://schemas.microsoft.com/office/drawing/2014/main" id="{F9E5C6F8-AE4C-192D-75CD-DDDC4327CDCE}"/>
                </a:ext>
              </a:extLst>
            </p:cNvPr>
            <p:cNvSpPr/>
            <p:nvPr/>
          </p:nvSpPr>
          <p:spPr>
            <a:xfrm>
              <a:off x="3995688" y="3266721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12" name="Freeform: Shape 1511">
              <a:extLst>
                <a:ext uri="{FF2B5EF4-FFF2-40B4-BE49-F238E27FC236}">
                  <a16:creationId xmlns:a16="http://schemas.microsoft.com/office/drawing/2014/main" id="{CB816D5D-895D-DD25-7FE0-8B077F50E5D5}"/>
                </a:ext>
              </a:extLst>
            </p:cNvPr>
            <p:cNvSpPr/>
            <p:nvPr/>
          </p:nvSpPr>
          <p:spPr>
            <a:xfrm>
              <a:off x="4058073" y="3266721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13" name="Freeform: Shape 1512">
              <a:extLst>
                <a:ext uri="{FF2B5EF4-FFF2-40B4-BE49-F238E27FC236}">
                  <a16:creationId xmlns:a16="http://schemas.microsoft.com/office/drawing/2014/main" id="{14DB22FB-2CA7-FCD4-A126-7C19B059F280}"/>
                </a:ext>
              </a:extLst>
            </p:cNvPr>
            <p:cNvSpPr/>
            <p:nvPr/>
          </p:nvSpPr>
          <p:spPr>
            <a:xfrm>
              <a:off x="5305926" y="3266721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14" name="Freeform: Shape 1513">
              <a:extLst>
                <a:ext uri="{FF2B5EF4-FFF2-40B4-BE49-F238E27FC236}">
                  <a16:creationId xmlns:a16="http://schemas.microsoft.com/office/drawing/2014/main" id="{B87DFF15-9124-E8F2-AF87-B59726D7DCC8}"/>
                </a:ext>
              </a:extLst>
            </p:cNvPr>
            <p:cNvSpPr/>
            <p:nvPr/>
          </p:nvSpPr>
          <p:spPr>
            <a:xfrm>
              <a:off x="5368310" y="3266721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15" name="Freeform: Shape 1514">
              <a:extLst>
                <a:ext uri="{FF2B5EF4-FFF2-40B4-BE49-F238E27FC236}">
                  <a16:creationId xmlns:a16="http://schemas.microsoft.com/office/drawing/2014/main" id="{450E8E7C-3AF9-3A3B-3EF0-533F93FD6049}"/>
                </a:ext>
              </a:extLst>
            </p:cNvPr>
            <p:cNvSpPr/>
            <p:nvPr/>
          </p:nvSpPr>
          <p:spPr>
            <a:xfrm>
              <a:off x="5430695" y="3266721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16" name="Freeform: Shape 1515">
              <a:extLst>
                <a:ext uri="{FF2B5EF4-FFF2-40B4-BE49-F238E27FC236}">
                  <a16:creationId xmlns:a16="http://schemas.microsoft.com/office/drawing/2014/main" id="{042E266D-5FF3-F606-789D-4ED4C7617C75}"/>
                </a:ext>
              </a:extLst>
            </p:cNvPr>
            <p:cNvSpPr/>
            <p:nvPr/>
          </p:nvSpPr>
          <p:spPr>
            <a:xfrm>
              <a:off x="5493079" y="3266721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17" name="Freeform: Shape 1516">
              <a:extLst>
                <a:ext uri="{FF2B5EF4-FFF2-40B4-BE49-F238E27FC236}">
                  <a16:creationId xmlns:a16="http://schemas.microsoft.com/office/drawing/2014/main" id="{33030A7E-E759-42C3-92AB-8B0AA6DAE38D}"/>
                </a:ext>
              </a:extLst>
            </p:cNvPr>
            <p:cNvSpPr/>
            <p:nvPr/>
          </p:nvSpPr>
          <p:spPr>
            <a:xfrm>
              <a:off x="5555463" y="3266721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18" name="Freeform: Shape 1517">
              <a:extLst>
                <a:ext uri="{FF2B5EF4-FFF2-40B4-BE49-F238E27FC236}">
                  <a16:creationId xmlns:a16="http://schemas.microsoft.com/office/drawing/2014/main" id="{9255097F-7DEE-E81D-CD77-3699449362ED}"/>
                </a:ext>
              </a:extLst>
            </p:cNvPr>
            <p:cNvSpPr/>
            <p:nvPr/>
          </p:nvSpPr>
          <p:spPr>
            <a:xfrm>
              <a:off x="5618014" y="3266721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19" name="Freeform: Shape 1518">
              <a:extLst>
                <a:ext uri="{FF2B5EF4-FFF2-40B4-BE49-F238E27FC236}">
                  <a16:creationId xmlns:a16="http://schemas.microsoft.com/office/drawing/2014/main" id="{A8DF5315-7321-46C9-5B0E-24AEDCEF8CC3}"/>
                </a:ext>
              </a:extLst>
            </p:cNvPr>
            <p:cNvSpPr/>
            <p:nvPr/>
          </p:nvSpPr>
          <p:spPr>
            <a:xfrm>
              <a:off x="5680399" y="3266721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20" name="Freeform: Shape 1519">
              <a:extLst>
                <a:ext uri="{FF2B5EF4-FFF2-40B4-BE49-F238E27FC236}">
                  <a16:creationId xmlns:a16="http://schemas.microsoft.com/office/drawing/2014/main" id="{434DC1A2-FB67-0777-40A4-763993D9F41A}"/>
                </a:ext>
              </a:extLst>
            </p:cNvPr>
            <p:cNvSpPr/>
            <p:nvPr/>
          </p:nvSpPr>
          <p:spPr>
            <a:xfrm>
              <a:off x="5742783" y="3266721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21" name="Freeform: Shape 1520">
              <a:extLst>
                <a:ext uri="{FF2B5EF4-FFF2-40B4-BE49-F238E27FC236}">
                  <a16:creationId xmlns:a16="http://schemas.microsoft.com/office/drawing/2014/main" id="{9427DF47-D3BA-292D-5B0C-EAE2E5C2DA5B}"/>
                </a:ext>
              </a:extLst>
            </p:cNvPr>
            <p:cNvSpPr/>
            <p:nvPr/>
          </p:nvSpPr>
          <p:spPr>
            <a:xfrm>
              <a:off x="5805167" y="3266721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7 w 46913"/>
                <a:gd name="connsiteY1" fmla="*/ 46913 h 46913"/>
                <a:gd name="connsiteX2" fmla="*/ 0 w 46913"/>
                <a:gd name="connsiteY2" fmla="*/ 23457 h 46913"/>
                <a:gd name="connsiteX3" fmla="*/ 23457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22" name="Freeform: Shape 1521">
              <a:extLst>
                <a:ext uri="{FF2B5EF4-FFF2-40B4-BE49-F238E27FC236}">
                  <a16:creationId xmlns:a16="http://schemas.microsoft.com/office/drawing/2014/main" id="{3EABBE96-BBA8-D6D8-BED8-E551DAE40B13}"/>
                </a:ext>
              </a:extLst>
            </p:cNvPr>
            <p:cNvSpPr/>
            <p:nvPr/>
          </p:nvSpPr>
          <p:spPr>
            <a:xfrm>
              <a:off x="5867552" y="3266721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23" name="Freeform: Shape 1522">
              <a:extLst>
                <a:ext uri="{FF2B5EF4-FFF2-40B4-BE49-F238E27FC236}">
                  <a16:creationId xmlns:a16="http://schemas.microsoft.com/office/drawing/2014/main" id="{48B99DC3-A403-F7EF-D436-425547EB491E}"/>
                </a:ext>
              </a:extLst>
            </p:cNvPr>
            <p:cNvSpPr/>
            <p:nvPr/>
          </p:nvSpPr>
          <p:spPr>
            <a:xfrm>
              <a:off x="5929936" y="3266721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7 w 46913"/>
                <a:gd name="connsiteY1" fmla="*/ 46913 h 46913"/>
                <a:gd name="connsiteX2" fmla="*/ 0 w 46913"/>
                <a:gd name="connsiteY2" fmla="*/ 23457 h 46913"/>
                <a:gd name="connsiteX3" fmla="*/ 23457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24" name="Freeform: Shape 1523">
              <a:extLst>
                <a:ext uri="{FF2B5EF4-FFF2-40B4-BE49-F238E27FC236}">
                  <a16:creationId xmlns:a16="http://schemas.microsoft.com/office/drawing/2014/main" id="{20A2DE58-AD31-6866-5B3D-5E58B6C478E7}"/>
                </a:ext>
              </a:extLst>
            </p:cNvPr>
            <p:cNvSpPr/>
            <p:nvPr/>
          </p:nvSpPr>
          <p:spPr>
            <a:xfrm>
              <a:off x="5992320" y="3266721"/>
              <a:ext cx="46913" cy="46912"/>
            </a:xfrm>
            <a:custGeom>
              <a:avLst/>
              <a:gdLst>
                <a:gd name="connsiteX0" fmla="*/ 23457 w 46913"/>
                <a:gd name="connsiteY0" fmla="*/ 0 h 46912"/>
                <a:gd name="connsiteX1" fmla="*/ 0 w 46913"/>
                <a:gd name="connsiteY1" fmla="*/ 23457 h 46912"/>
                <a:gd name="connsiteX2" fmla="*/ 23457 w 46913"/>
                <a:gd name="connsiteY2" fmla="*/ 46913 h 46912"/>
                <a:gd name="connsiteX3" fmla="*/ 46913 w 46913"/>
                <a:gd name="connsiteY3" fmla="*/ 23457 h 46912"/>
                <a:gd name="connsiteX4" fmla="*/ 23457 w 46913"/>
                <a:gd name="connsiteY4" fmla="*/ 0 h 4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2">
                  <a:moveTo>
                    <a:pt x="23457" y="0"/>
                  </a:moveTo>
                  <a:cubicBezTo>
                    <a:pt x="10481" y="0"/>
                    <a:pt x="0" y="10480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0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25" name="Freeform: Shape 1524">
              <a:extLst>
                <a:ext uri="{FF2B5EF4-FFF2-40B4-BE49-F238E27FC236}">
                  <a16:creationId xmlns:a16="http://schemas.microsoft.com/office/drawing/2014/main" id="{7ECA4275-AC93-D827-4BF4-4BF8E03C8EA8}"/>
                </a:ext>
              </a:extLst>
            </p:cNvPr>
            <p:cNvSpPr/>
            <p:nvPr/>
          </p:nvSpPr>
          <p:spPr>
            <a:xfrm>
              <a:off x="1811737" y="3329271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26" name="Freeform: Shape 1525">
              <a:extLst>
                <a:ext uri="{FF2B5EF4-FFF2-40B4-BE49-F238E27FC236}">
                  <a16:creationId xmlns:a16="http://schemas.microsoft.com/office/drawing/2014/main" id="{FAD99EDE-D9D7-62FE-52EA-0AFCDFD282D6}"/>
                </a:ext>
              </a:extLst>
            </p:cNvPr>
            <p:cNvSpPr/>
            <p:nvPr/>
          </p:nvSpPr>
          <p:spPr>
            <a:xfrm>
              <a:off x="1874122" y="3329271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27" name="Freeform: Shape 1526">
              <a:extLst>
                <a:ext uri="{FF2B5EF4-FFF2-40B4-BE49-F238E27FC236}">
                  <a16:creationId xmlns:a16="http://schemas.microsoft.com/office/drawing/2014/main" id="{03290457-D6C7-C607-18FD-AD5EA68F9D2D}"/>
                </a:ext>
              </a:extLst>
            </p:cNvPr>
            <p:cNvSpPr/>
            <p:nvPr/>
          </p:nvSpPr>
          <p:spPr>
            <a:xfrm>
              <a:off x="1936506" y="3329271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28" name="Freeform: Shape 1527">
              <a:extLst>
                <a:ext uri="{FF2B5EF4-FFF2-40B4-BE49-F238E27FC236}">
                  <a16:creationId xmlns:a16="http://schemas.microsoft.com/office/drawing/2014/main" id="{6C00BC0E-2C6E-FC40-D6F1-335492885DB0}"/>
                </a:ext>
              </a:extLst>
            </p:cNvPr>
            <p:cNvSpPr/>
            <p:nvPr/>
          </p:nvSpPr>
          <p:spPr>
            <a:xfrm>
              <a:off x="1998890" y="3329271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29" name="Freeform: Shape 1528">
              <a:extLst>
                <a:ext uri="{FF2B5EF4-FFF2-40B4-BE49-F238E27FC236}">
                  <a16:creationId xmlns:a16="http://schemas.microsoft.com/office/drawing/2014/main" id="{693A6616-06F8-792B-93B6-5F157FB9C4C5}"/>
                </a:ext>
              </a:extLst>
            </p:cNvPr>
            <p:cNvSpPr/>
            <p:nvPr/>
          </p:nvSpPr>
          <p:spPr>
            <a:xfrm>
              <a:off x="2061275" y="3329271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30" name="Freeform: Shape 1529">
              <a:extLst>
                <a:ext uri="{FF2B5EF4-FFF2-40B4-BE49-F238E27FC236}">
                  <a16:creationId xmlns:a16="http://schemas.microsoft.com/office/drawing/2014/main" id="{C74B4EC9-A977-72B9-6302-2DD8FE0405D8}"/>
                </a:ext>
              </a:extLst>
            </p:cNvPr>
            <p:cNvSpPr/>
            <p:nvPr/>
          </p:nvSpPr>
          <p:spPr>
            <a:xfrm>
              <a:off x="2123659" y="3329271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31" name="Freeform: Shape 1530">
              <a:extLst>
                <a:ext uri="{FF2B5EF4-FFF2-40B4-BE49-F238E27FC236}">
                  <a16:creationId xmlns:a16="http://schemas.microsoft.com/office/drawing/2014/main" id="{94A09E35-7307-B416-DFA9-E37C5706C822}"/>
                </a:ext>
              </a:extLst>
            </p:cNvPr>
            <p:cNvSpPr/>
            <p:nvPr/>
          </p:nvSpPr>
          <p:spPr>
            <a:xfrm>
              <a:off x="2186044" y="3329271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32" name="Freeform: Shape 1531">
              <a:extLst>
                <a:ext uri="{FF2B5EF4-FFF2-40B4-BE49-F238E27FC236}">
                  <a16:creationId xmlns:a16="http://schemas.microsoft.com/office/drawing/2014/main" id="{1F5A4EBF-0DD3-4151-2791-39D3D1A4455B}"/>
                </a:ext>
              </a:extLst>
            </p:cNvPr>
            <p:cNvSpPr/>
            <p:nvPr/>
          </p:nvSpPr>
          <p:spPr>
            <a:xfrm>
              <a:off x="2248594" y="332927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33" name="Freeform: Shape 1532">
              <a:extLst>
                <a:ext uri="{FF2B5EF4-FFF2-40B4-BE49-F238E27FC236}">
                  <a16:creationId xmlns:a16="http://schemas.microsoft.com/office/drawing/2014/main" id="{289A0BDA-46C1-F57F-792E-D57C67D7AF47}"/>
                </a:ext>
              </a:extLst>
            </p:cNvPr>
            <p:cNvSpPr/>
            <p:nvPr/>
          </p:nvSpPr>
          <p:spPr>
            <a:xfrm>
              <a:off x="3434063" y="332927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34" name="Freeform: Shape 1533">
              <a:extLst>
                <a:ext uri="{FF2B5EF4-FFF2-40B4-BE49-F238E27FC236}">
                  <a16:creationId xmlns:a16="http://schemas.microsoft.com/office/drawing/2014/main" id="{4F3E8E32-6C4E-8914-6139-705E2D797EDD}"/>
                </a:ext>
              </a:extLst>
            </p:cNvPr>
            <p:cNvSpPr/>
            <p:nvPr/>
          </p:nvSpPr>
          <p:spPr>
            <a:xfrm>
              <a:off x="3496447" y="332927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35" name="Freeform: Shape 1534">
              <a:extLst>
                <a:ext uri="{FF2B5EF4-FFF2-40B4-BE49-F238E27FC236}">
                  <a16:creationId xmlns:a16="http://schemas.microsoft.com/office/drawing/2014/main" id="{B9BC0401-8452-0C72-B1DC-8A8BE16CAA04}"/>
                </a:ext>
              </a:extLst>
            </p:cNvPr>
            <p:cNvSpPr/>
            <p:nvPr/>
          </p:nvSpPr>
          <p:spPr>
            <a:xfrm>
              <a:off x="3558832" y="332927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36" name="Freeform: Shape 1535">
              <a:extLst>
                <a:ext uri="{FF2B5EF4-FFF2-40B4-BE49-F238E27FC236}">
                  <a16:creationId xmlns:a16="http://schemas.microsoft.com/office/drawing/2014/main" id="{18C9AADF-292B-93C2-1E22-308BBC1D2882}"/>
                </a:ext>
              </a:extLst>
            </p:cNvPr>
            <p:cNvSpPr/>
            <p:nvPr/>
          </p:nvSpPr>
          <p:spPr>
            <a:xfrm>
              <a:off x="3621216" y="332927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37" name="Freeform: Shape 1536">
              <a:extLst>
                <a:ext uri="{FF2B5EF4-FFF2-40B4-BE49-F238E27FC236}">
                  <a16:creationId xmlns:a16="http://schemas.microsoft.com/office/drawing/2014/main" id="{9DC6291B-7D3F-FDC1-7419-74C133E4F760}"/>
                </a:ext>
              </a:extLst>
            </p:cNvPr>
            <p:cNvSpPr/>
            <p:nvPr/>
          </p:nvSpPr>
          <p:spPr>
            <a:xfrm>
              <a:off x="3683600" y="332927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38" name="Freeform: Shape 1537">
              <a:extLst>
                <a:ext uri="{FF2B5EF4-FFF2-40B4-BE49-F238E27FC236}">
                  <a16:creationId xmlns:a16="http://schemas.microsoft.com/office/drawing/2014/main" id="{B4E97417-61B8-78D6-2457-BD5ED42474A2}"/>
                </a:ext>
              </a:extLst>
            </p:cNvPr>
            <p:cNvSpPr/>
            <p:nvPr/>
          </p:nvSpPr>
          <p:spPr>
            <a:xfrm>
              <a:off x="3745985" y="332927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39" name="Freeform: Shape 1538">
              <a:extLst>
                <a:ext uri="{FF2B5EF4-FFF2-40B4-BE49-F238E27FC236}">
                  <a16:creationId xmlns:a16="http://schemas.microsoft.com/office/drawing/2014/main" id="{5C45D5AA-A3E9-4123-0951-30695AFC434C}"/>
                </a:ext>
              </a:extLst>
            </p:cNvPr>
            <p:cNvSpPr/>
            <p:nvPr/>
          </p:nvSpPr>
          <p:spPr>
            <a:xfrm>
              <a:off x="3995688" y="332927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40" name="Freeform: Shape 1539">
              <a:extLst>
                <a:ext uri="{FF2B5EF4-FFF2-40B4-BE49-F238E27FC236}">
                  <a16:creationId xmlns:a16="http://schemas.microsoft.com/office/drawing/2014/main" id="{6B0C2431-596F-5E99-AD03-3C3946CD7B64}"/>
                </a:ext>
              </a:extLst>
            </p:cNvPr>
            <p:cNvSpPr/>
            <p:nvPr/>
          </p:nvSpPr>
          <p:spPr>
            <a:xfrm>
              <a:off x="5305926" y="332927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41" name="Freeform: Shape 1540">
              <a:extLst>
                <a:ext uri="{FF2B5EF4-FFF2-40B4-BE49-F238E27FC236}">
                  <a16:creationId xmlns:a16="http://schemas.microsoft.com/office/drawing/2014/main" id="{C719A165-FB9A-0A74-AC9C-BA838AD66773}"/>
                </a:ext>
              </a:extLst>
            </p:cNvPr>
            <p:cNvSpPr/>
            <p:nvPr/>
          </p:nvSpPr>
          <p:spPr>
            <a:xfrm>
              <a:off x="5368310" y="332927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42" name="Freeform: Shape 1541">
              <a:extLst>
                <a:ext uri="{FF2B5EF4-FFF2-40B4-BE49-F238E27FC236}">
                  <a16:creationId xmlns:a16="http://schemas.microsoft.com/office/drawing/2014/main" id="{BFCB92E8-F082-FCDE-D092-A2FA6E916020}"/>
                </a:ext>
              </a:extLst>
            </p:cNvPr>
            <p:cNvSpPr/>
            <p:nvPr/>
          </p:nvSpPr>
          <p:spPr>
            <a:xfrm>
              <a:off x="5430695" y="332927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43" name="Freeform: Shape 1542">
              <a:extLst>
                <a:ext uri="{FF2B5EF4-FFF2-40B4-BE49-F238E27FC236}">
                  <a16:creationId xmlns:a16="http://schemas.microsoft.com/office/drawing/2014/main" id="{F46CF9E4-D979-D3EF-73A8-FDE1575686F7}"/>
                </a:ext>
              </a:extLst>
            </p:cNvPr>
            <p:cNvSpPr/>
            <p:nvPr/>
          </p:nvSpPr>
          <p:spPr>
            <a:xfrm>
              <a:off x="5493079" y="332927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44" name="Freeform: Shape 1543">
              <a:extLst>
                <a:ext uri="{FF2B5EF4-FFF2-40B4-BE49-F238E27FC236}">
                  <a16:creationId xmlns:a16="http://schemas.microsoft.com/office/drawing/2014/main" id="{330D2D15-42DF-332A-F17B-32CE422151F5}"/>
                </a:ext>
              </a:extLst>
            </p:cNvPr>
            <p:cNvSpPr/>
            <p:nvPr/>
          </p:nvSpPr>
          <p:spPr>
            <a:xfrm>
              <a:off x="5555463" y="332927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45" name="Freeform: Shape 1544">
              <a:extLst>
                <a:ext uri="{FF2B5EF4-FFF2-40B4-BE49-F238E27FC236}">
                  <a16:creationId xmlns:a16="http://schemas.microsoft.com/office/drawing/2014/main" id="{7B0ADDCA-7EE2-6882-8FD0-005487EE22B2}"/>
                </a:ext>
              </a:extLst>
            </p:cNvPr>
            <p:cNvSpPr/>
            <p:nvPr/>
          </p:nvSpPr>
          <p:spPr>
            <a:xfrm>
              <a:off x="5618014" y="332927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46" name="Freeform: Shape 1545">
              <a:extLst>
                <a:ext uri="{FF2B5EF4-FFF2-40B4-BE49-F238E27FC236}">
                  <a16:creationId xmlns:a16="http://schemas.microsoft.com/office/drawing/2014/main" id="{7F115C7E-5EC0-42B3-C538-BBF48A58B5A4}"/>
                </a:ext>
              </a:extLst>
            </p:cNvPr>
            <p:cNvSpPr/>
            <p:nvPr/>
          </p:nvSpPr>
          <p:spPr>
            <a:xfrm>
              <a:off x="5680399" y="332927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47" name="Freeform: Shape 1546">
              <a:extLst>
                <a:ext uri="{FF2B5EF4-FFF2-40B4-BE49-F238E27FC236}">
                  <a16:creationId xmlns:a16="http://schemas.microsoft.com/office/drawing/2014/main" id="{539E136D-3BDD-2A2E-B67A-F4E70EA087E1}"/>
                </a:ext>
              </a:extLst>
            </p:cNvPr>
            <p:cNvSpPr/>
            <p:nvPr/>
          </p:nvSpPr>
          <p:spPr>
            <a:xfrm>
              <a:off x="5742783" y="332927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48" name="Freeform: Shape 1547">
              <a:extLst>
                <a:ext uri="{FF2B5EF4-FFF2-40B4-BE49-F238E27FC236}">
                  <a16:creationId xmlns:a16="http://schemas.microsoft.com/office/drawing/2014/main" id="{9B3FB357-482D-2DE8-FFF1-BCAB39A758F6}"/>
                </a:ext>
              </a:extLst>
            </p:cNvPr>
            <p:cNvSpPr/>
            <p:nvPr/>
          </p:nvSpPr>
          <p:spPr>
            <a:xfrm>
              <a:off x="5805167" y="332927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49" name="Freeform: Shape 1548">
              <a:extLst>
                <a:ext uri="{FF2B5EF4-FFF2-40B4-BE49-F238E27FC236}">
                  <a16:creationId xmlns:a16="http://schemas.microsoft.com/office/drawing/2014/main" id="{D9CDB223-DACA-C9AC-DB09-9A98FF3D8206}"/>
                </a:ext>
              </a:extLst>
            </p:cNvPr>
            <p:cNvSpPr/>
            <p:nvPr/>
          </p:nvSpPr>
          <p:spPr>
            <a:xfrm>
              <a:off x="5867552" y="332927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50" name="Freeform: Shape 1549">
              <a:extLst>
                <a:ext uri="{FF2B5EF4-FFF2-40B4-BE49-F238E27FC236}">
                  <a16:creationId xmlns:a16="http://schemas.microsoft.com/office/drawing/2014/main" id="{39FF52D1-D10A-ECB4-2FF8-E0C92201299A}"/>
                </a:ext>
              </a:extLst>
            </p:cNvPr>
            <p:cNvSpPr/>
            <p:nvPr/>
          </p:nvSpPr>
          <p:spPr>
            <a:xfrm>
              <a:off x="5929936" y="332927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51" name="Freeform: Shape 1550">
              <a:extLst>
                <a:ext uri="{FF2B5EF4-FFF2-40B4-BE49-F238E27FC236}">
                  <a16:creationId xmlns:a16="http://schemas.microsoft.com/office/drawing/2014/main" id="{93DAF7C4-40B7-7C08-CDE7-227FD6C1035C}"/>
                </a:ext>
              </a:extLst>
            </p:cNvPr>
            <p:cNvSpPr/>
            <p:nvPr/>
          </p:nvSpPr>
          <p:spPr>
            <a:xfrm>
              <a:off x="5992320" y="3329271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52" name="Freeform: Shape 1551">
              <a:extLst>
                <a:ext uri="{FF2B5EF4-FFF2-40B4-BE49-F238E27FC236}">
                  <a16:creationId xmlns:a16="http://schemas.microsoft.com/office/drawing/2014/main" id="{B665751A-233F-5C8E-A557-B945593338D3}"/>
                </a:ext>
              </a:extLst>
            </p:cNvPr>
            <p:cNvSpPr/>
            <p:nvPr/>
          </p:nvSpPr>
          <p:spPr>
            <a:xfrm>
              <a:off x="1811737" y="3391489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53" name="Freeform: Shape 1552">
              <a:extLst>
                <a:ext uri="{FF2B5EF4-FFF2-40B4-BE49-F238E27FC236}">
                  <a16:creationId xmlns:a16="http://schemas.microsoft.com/office/drawing/2014/main" id="{3EBCAA57-1A9C-7AB5-EE50-CAFB3A32630A}"/>
                </a:ext>
              </a:extLst>
            </p:cNvPr>
            <p:cNvSpPr/>
            <p:nvPr/>
          </p:nvSpPr>
          <p:spPr>
            <a:xfrm>
              <a:off x="1874122" y="3391656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54" name="Freeform: Shape 1553">
              <a:extLst>
                <a:ext uri="{FF2B5EF4-FFF2-40B4-BE49-F238E27FC236}">
                  <a16:creationId xmlns:a16="http://schemas.microsoft.com/office/drawing/2014/main" id="{EF2708C4-F0CE-07B3-3828-3D2E5866C958}"/>
                </a:ext>
              </a:extLst>
            </p:cNvPr>
            <p:cNvSpPr/>
            <p:nvPr/>
          </p:nvSpPr>
          <p:spPr>
            <a:xfrm>
              <a:off x="1936506" y="3391489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55" name="Freeform: Shape 1554">
              <a:extLst>
                <a:ext uri="{FF2B5EF4-FFF2-40B4-BE49-F238E27FC236}">
                  <a16:creationId xmlns:a16="http://schemas.microsoft.com/office/drawing/2014/main" id="{FAC65E87-74F6-B596-E96B-492C3AD19B3D}"/>
                </a:ext>
              </a:extLst>
            </p:cNvPr>
            <p:cNvSpPr/>
            <p:nvPr/>
          </p:nvSpPr>
          <p:spPr>
            <a:xfrm>
              <a:off x="1998890" y="3391656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56" name="Freeform: Shape 1555">
              <a:extLst>
                <a:ext uri="{FF2B5EF4-FFF2-40B4-BE49-F238E27FC236}">
                  <a16:creationId xmlns:a16="http://schemas.microsoft.com/office/drawing/2014/main" id="{D4E0C687-7471-8204-2587-F8CC569B47E3}"/>
                </a:ext>
              </a:extLst>
            </p:cNvPr>
            <p:cNvSpPr/>
            <p:nvPr/>
          </p:nvSpPr>
          <p:spPr>
            <a:xfrm>
              <a:off x="2061275" y="3391656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57" name="Freeform: Shape 1556">
              <a:extLst>
                <a:ext uri="{FF2B5EF4-FFF2-40B4-BE49-F238E27FC236}">
                  <a16:creationId xmlns:a16="http://schemas.microsoft.com/office/drawing/2014/main" id="{9FF59824-C8BA-CFFF-2134-F6AFEA2C07CF}"/>
                </a:ext>
              </a:extLst>
            </p:cNvPr>
            <p:cNvSpPr/>
            <p:nvPr/>
          </p:nvSpPr>
          <p:spPr>
            <a:xfrm>
              <a:off x="2123659" y="3391489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58" name="Freeform: Shape 1557">
              <a:extLst>
                <a:ext uri="{FF2B5EF4-FFF2-40B4-BE49-F238E27FC236}">
                  <a16:creationId xmlns:a16="http://schemas.microsoft.com/office/drawing/2014/main" id="{F622D61B-D26B-ED14-B108-CE2719D6DB14}"/>
                </a:ext>
              </a:extLst>
            </p:cNvPr>
            <p:cNvSpPr/>
            <p:nvPr/>
          </p:nvSpPr>
          <p:spPr>
            <a:xfrm>
              <a:off x="2186043" y="3391489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59" name="Freeform: Shape 1558">
              <a:extLst>
                <a:ext uri="{FF2B5EF4-FFF2-40B4-BE49-F238E27FC236}">
                  <a16:creationId xmlns:a16="http://schemas.microsoft.com/office/drawing/2014/main" id="{C9BCCD08-17CC-A3D0-A9FF-3E002A13D20F}"/>
                </a:ext>
              </a:extLst>
            </p:cNvPr>
            <p:cNvSpPr/>
            <p:nvPr/>
          </p:nvSpPr>
          <p:spPr>
            <a:xfrm>
              <a:off x="2248594" y="3391489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60" name="Freeform: Shape 1559">
              <a:extLst>
                <a:ext uri="{FF2B5EF4-FFF2-40B4-BE49-F238E27FC236}">
                  <a16:creationId xmlns:a16="http://schemas.microsoft.com/office/drawing/2014/main" id="{5D9C9564-1369-E18B-6E83-1228EB85D266}"/>
                </a:ext>
              </a:extLst>
            </p:cNvPr>
            <p:cNvSpPr/>
            <p:nvPr/>
          </p:nvSpPr>
          <p:spPr>
            <a:xfrm>
              <a:off x="3496447" y="339165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61" name="Freeform: Shape 1560">
              <a:extLst>
                <a:ext uri="{FF2B5EF4-FFF2-40B4-BE49-F238E27FC236}">
                  <a16:creationId xmlns:a16="http://schemas.microsoft.com/office/drawing/2014/main" id="{C94ABB53-0264-F246-56D5-36DFE121CDA8}"/>
                </a:ext>
              </a:extLst>
            </p:cNvPr>
            <p:cNvSpPr/>
            <p:nvPr/>
          </p:nvSpPr>
          <p:spPr>
            <a:xfrm>
              <a:off x="3558832" y="339165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62" name="Freeform: Shape 1561">
              <a:extLst>
                <a:ext uri="{FF2B5EF4-FFF2-40B4-BE49-F238E27FC236}">
                  <a16:creationId xmlns:a16="http://schemas.microsoft.com/office/drawing/2014/main" id="{FF9DCD0B-F608-CEB9-9F98-EA159E3A6F20}"/>
                </a:ext>
              </a:extLst>
            </p:cNvPr>
            <p:cNvSpPr/>
            <p:nvPr/>
          </p:nvSpPr>
          <p:spPr>
            <a:xfrm>
              <a:off x="3621216" y="339165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63" name="Freeform: Shape 1562">
              <a:extLst>
                <a:ext uri="{FF2B5EF4-FFF2-40B4-BE49-F238E27FC236}">
                  <a16:creationId xmlns:a16="http://schemas.microsoft.com/office/drawing/2014/main" id="{E04276BB-9ADC-7BA0-8882-55BB6B580228}"/>
                </a:ext>
              </a:extLst>
            </p:cNvPr>
            <p:cNvSpPr/>
            <p:nvPr/>
          </p:nvSpPr>
          <p:spPr>
            <a:xfrm>
              <a:off x="3683600" y="339165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64" name="Freeform: Shape 1563">
              <a:extLst>
                <a:ext uri="{FF2B5EF4-FFF2-40B4-BE49-F238E27FC236}">
                  <a16:creationId xmlns:a16="http://schemas.microsoft.com/office/drawing/2014/main" id="{F455C3CD-9111-1E70-1BB5-D113642A3E41}"/>
                </a:ext>
              </a:extLst>
            </p:cNvPr>
            <p:cNvSpPr/>
            <p:nvPr/>
          </p:nvSpPr>
          <p:spPr>
            <a:xfrm>
              <a:off x="3745985" y="339165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65" name="Freeform: Shape 1564">
              <a:extLst>
                <a:ext uri="{FF2B5EF4-FFF2-40B4-BE49-F238E27FC236}">
                  <a16:creationId xmlns:a16="http://schemas.microsoft.com/office/drawing/2014/main" id="{ADEEA31A-7B12-82C8-3BE1-BAA329D4E20A}"/>
                </a:ext>
              </a:extLst>
            </p:cNvPr>
            <p:cNvSpPr/>
            <p:nvPr/>
          </p:nvSpPr>
          <p:spPr>
            <a:xfrm>
              <a:off x="5305926" y="3391489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66" name="Freeform: Shape 1565">
              <a:extLst>
                <a:ext uri="{FF2B5EF4-FFF2-40B4-BE49-F238E27FC236}">
                  <a16:creationId xmlns:a16="http://schemas.microsoft.com/office/drawing/2014/main" id="{DD274704-8A71-EC43-D7F4-9402BB1136C2}"/>
                </a:ext>
              </a:extLst>
            </p:cNvPr>
            <p:cNvSpPr/>
            <p:nvPr/>
          </p:nvSpPr>
          <p:spPr>
            <a:xfrm>
              <a:off x="5368310" y="339165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67" name="Freeform: Shape 1566">
              <a:extLst>
                <a:ext uri="{FF2B5EF4-FFF2-40B4-BE49-F238E27FC236}">
                  <a16:creationId xmlns:a16="http://schemas.microsoft.com/office/drawing/2014/main" id="{7C76F3CB-4E04-97F1-620B-25ECBD24CC85}"/>
                </a:ext>
              </a:extLst>
            </p:cNvPr>
            <p:cNvSpPr/>
            <p:nvPr/>
          </p:nvSpPr>
          <p:spPr>
            <a:xfrm>
              <a:off x="5430695" y="339165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68" name="Freeform: Shape 1567">
              <a:extLst>
                <a:ext uri="{FF2B5EF4-FFF2-40B4-BE49-F238E27FC236}">
                  <a16:creationId xmlns:a16="http://schemas.microsoft.com/office/drawing/2014/main" id="{B0211723-1CFF-9412-B6AB-D13D97BB9A31}"/>
                </a:ext>
              </a:extLst>
            </p:cNvPr>
            <p:cNvSpPr/>
            <p:nvPr/>
          </p:nvSpPr>
          <p:spPr>
            <a:xfrm>
              <a:off x="5493079" y="339165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69" name="Freeform: Shape 1568">
              <a:extLst>
                <a:ext uri="{FF2B5EF4-FFF2-40B4-BE49-F238E27FC236}">
                  <a16:creationId xmlns:a16="http://schemas.microsoft.com/office/drawing/2014/main" id="{3E541A5B-5657-8E57-C000-838CCC9E5473}"/>
                </a:ext>
              </a:extLst>
            </p:cNvPr>
            <p:cNvSpPr/>
            <p:nvPr/>
          </p:nvSpPr>
          <p:spPr>
            <a:xfrm>
              <a:off x="5555463" y="339165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70" name="Freeform: Shape 1569">
              <a:extLst>
                <a:ext uri="{FF2B5EF4-FFF2-40B4-BE49-F238E27FC236}">
                  <a16:creationId xmlns:a16="http://schemas.microsoft.com/office/drawing/2014/main" id="{ED4D4F93-307B-EC9B-05D2-0F79DD1E0689}"/>
                </a:ext>
              </a:extLst>
            </p:cNvPr>
            <p:cNvSpPr/>
            <p:nvPr/>
          </p:nvSpPr>
          <p:spPr>
            <a:xfrm>
              <a:off x="5618014" y="339165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71" name="Freeform: Shape 1570">
              <a:extLst>
                <a:ext uri="{FF2B5EF4-FFF2-40B4-BE49-F238E27FC236}">
                  <a16:creationId xmlns:a16="http://schemas.microsoft.com/office/drawing/2014/main" id="{BD486D4F-E319-AE85-038C-872B8D7F17BA}"/>
                </a:ext>
              </a:extLst>
            </p:cNvPr>
            <p:cNvSpPr/>
            <p:nvPr/>
          </p:nvSpPr>
          <p:spPr>
            <a:xfrm>
              <a:off x="5680399" y="339165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72" name="Freeform: Shape 1571">
              <a:extLst>
                <a:ext uri="{FF2B5EF4-FFF2-40B4-BE49-F238E27FC236}">
                  <a16:creationId xmlns:a16="http://schemas.microsoft.com/office/drawing/2014/main" id="{7080DC4F-52A4-06E9-A5AD-3BD82182670E}"/>
                </a:ext>
              </a:extLst>
            </p:cNvPr>
            <p:cNvSpPr/>
            <p:nvPr/>
          </p:nvSpPr>
          <p:spPr>
            <a:xfrm>
              <a:off x="5742783" y="339165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73" name="Freeform: Shape 1572">
              <a:extLst>
                <a:ext uri="{FF2B5EF4-FFF2-40B4-BE49-F238E27FC236}">
                  <a16:creationId xmlns:a16="http://schemas.microsoft.com/office/drawing/2014/main" id="{C7CF45F9-6036-478C-88E8-92C136112A57}"/>
                </a:ext>
              </a:extLst>
            </p:cNvPr>
            <p:cNvSpPr/>
            <p:nvPr/>
          </p:nvSpPr>
          <p:spPr>
            <a:xfrm>
              <a:off x="5805167" y="3391489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7 w 46913"/>
                <a:gd name="connsiteY1" fmla="*/ 46913 h 46913"/>
                <a:gd name="connsiteX2" fmla="*/ 0 w 46913"/>
                <a:gd name="connsiteY2" fmla="*/ 23457 h 46913"/>
                <a:gd name="connsiteX3" fmla="*/ 23457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74" name="Freeform: Shape 1573">
              <a:extLst>
                <a:ext uri="{FF2B5EF4-FFF2-40B4-BE49-F238E27FC236}">
                  <a16:creationId xmlns:a16="http://schemas.microsoft.com/office/drawing/2014/main" id="{35908E5C-787B-5E17-1536-F80DAB05E14D}"/>
                </a:ext>
              </a:extLst>
            </p:cNvPr>
            <p:cNvSpPr/>
            <p:nvPr/>
          </p:nvSpPr>
          <p:spPr>
            <a:xfrm>
              <a:off x="5867552" y="339165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75" name="Freeform: Shape 1574">
              <a:extLst>
                <a:ext uri="{FF2B5EF4-FFF2-40B4-BE49-F238E27FC236}">
                  <a16:creationId xmlns:a16="http://schemas.microsoft.com/office/drawing/2014/main" id="{D07033F0-B88A-6635-C348-4694096776C9}"/>
                </a:ext>
              </a:extLst>
            </p:cNvPr>
            <p:cNvSpPr/>
            <p:nvPr/>
          </p:nvSpPr>
          <p:spPr>
            <a:xfrm>
              <a:off x="5929936" y="3391489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7 w 46913"/>
                <a:gd name="connsiteY1" fmla="*/ 46913 h 46913"/>
                <a:gd name="connsiteX2" fmla="*/ 0 w 46913"/>
                <a:gd name="connsiteY2" fmla="*/ 23457 h 46913"/>
                <a:gd name="connsiteX3" fmla="*/ 23457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76" name="Freeform: Shape 1575">
              <a:extLst>
                <a:ext uri="{FF2B5EF4-FFF2-40B4-BE49-F238E27FC236}">
                  <a16:creationId xmlns:a16="http://schemas.microsoft.com/office/drawing/2014/main" id="{BF15D980-CF7C-A0A2-D561-013632209560}"/>
                </a:ext>
              </a:extLst>
            </p:cNvPr>
            <p:cNvSpPr/>
            <p:nvPr/>
          </p:nvSpPr>
          <p:spPr>
            <a:xfrm>
              <a:off x="5992320" y="3391656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77" name="Freeform: Shape 1576">
              <a:extLst>
                <a:ext uri="{FF2B5EF4-FFF2-40B4-BE49-F238E27FC236}">
                  <a16:creationId xmlns:a16="http://schemas.microsoft.com/office/drawing/2014/main" id="{2C841BBE-A9E7-20EF-2407-797AA173E104}"/>
                </a:ext>
              </a:extLst>
            </p:cNvPr>
            <p:cNvSpPr/>
            <p:nvPr/>
          </p:nvSpPr>
          <p:spPr>
            <a:xfrm>
              <a:off x="1811737" y="3453874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78" name="Freeform: Shape 1577">
              <a:extLst>
                <a:ext uri="{FF2B5EF4-FFF2-40B4-BE49-F238E27FC236}">
                  <a16:creationId xmlns:a16="http://schemas.microsoft.com/office/drawing/2014/main" id="{51607A5D-5F73-E6FF-4A76-62D5FD36AE2E}"/>
                </a:ext>
              </a:extLst>
            </p:cNvPr>
            <p:cNvSpPr/>
            <p:nvPr/>
          </p:nvSpPr>
          <p:spPr>
            <a:xfrm>
              <a:off x="1874122" y="3454040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79" name="Freeform: Shape 1578">
              <a:extLst>
                <a:ext uri="{FF2B5EF4-FFF2-40B4-BE49-F238E27FC236}">
                  <a16:creationId xmlns:a16="http://schemas.microsoft.com/office/drawing/2014/main" id="{D9781A7A-8E19-417F-3D35-16BCAC238DCF}"/>
                </a:ext>
              </a:extLst>
            </p:cNvPr>
            <p:cNvSpPr/>
            <p:nvPr/>
          </p:nvSpPr>
          <p:spPr>
            <a:xfrm>
              <a:off x="1936506" y="3453874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80" name="Freeform: Shape 1579">
              <a:extLst>
                <a:ext uri="{FF2B5EF4-FFF2-40B4-BE49-F238E27FC236}">
                  <a16:creationId xmlns:a16="http://schemas.microsoft.com/office/drawing/2014/main" id="{42138C80-67F2-E1E1-AE82-057EF207D18C}"/>
                </a:ext>
              </a:extLst>
            </p:cNvPr>
            <p:cNvSpPr/>
            <p:nvPr/>
          </p:nvSpPr>
          <p:spPr>
            <a:xfrm>
              <a:off x="1998890" y="3454040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81" name="Freeform: Shape 1580">
              <a:extLst>
                <a:ext uri="{FF2B5EF4-FFF2-40B4-BE49-F238E27FC236}">
                  <a16:creationId xmlns:a16="http://schemas.microsoft.com/office/drawing/2014/main" id="{3520E6EC-E1C3-9DB2-5572-F1634E11773A}"/>
                </a:ext>
              </a:extLst>
            </p:cNvPr>
            <p:cNvSpPr/>
            <p:nvPr/>
          </p:nvSpPr>
          <p:spPr>
            <a:xfrm>
              <a:off x="2061275" y="3454040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82" name="Freeform: Shape 1581">
              <a:extLst>
                <a:ext uri="{FF2B5EF4-FFF2-40B4-BE49-F238E27FC236}">
                  <a16:creationId xmlns:a16="http://schemas.microsoft.com/office/drawing/2014/main" id="{60CC6FCE-BC86-AE4E-1DD7-738100A28B74}"/>
                </a:ext>
              </a:extLst>
            </p:cNvPr>
            <p:cNvSpPr/>
            <p:nvPr/>
          </p:nvSpPr>
          <p:spPr>
            <a:xfrm>
              <a:off x="2123659" y="3453874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83" name="Freeform: Shape 1582">
              <a:extLst>
                <a:ext uri="{FF2B5EF4-FFF2-40B4-BE49-F238E27FC236}">
                  <a16:creationId xmlns:a16="http://schemas.microsoft.com/office/drawing/2014/main" id="{A785D052-C60F-6FF3-37B1-95C820A546F3}"/>
                </a:ext>
              </a:extLst>
            </p:cNvPr>
            <p:cNvSpPr/>
            <p:nvPr/>
          </p:nvSpPr>
          <p:spPr>
            <a:xfrm>
              <a:off x="2186043" y="3453874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84" name="Freeform: Shape 1583">
              <a:extLst>
                <a:ext uri="{FF2B5EF4-FFF2-40B4-BE49-F238E27FC236}">
                  <a16:creationId xmlns:a16="http://schemas.microsoft.com/office/drawing/2014/main" id="{1468ED3F-B9D5-728F-EF25-3B143A3A081C}"/>
                </a:ext>
              </a:extLst>
            </p:cNvPr>
            <p:cNvSpPr/>
            <p:nvPr/>
          </p:nvSpPr>
          <p:spPr>
            <a:xfrm>
              <a:off x="3496447" y="345404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85" name="Freeform: Shape 1584">
              <a:extLst>
                <a:ext uri="{FF2B5EF4-FFF2-40B4-BE49-F238E27FC236}">
                  <a16:creationId xmlns:a16="http://schemas.microsoft.com/office/drawing/2014/main" id="{60FD6CAA-7553-6592-71DE-4B4F1DCF6305}"/>
                </a:ext>
              </a:extLst>
            </p:cNvPr>
            <p:cNvSpPr/>
            <p:nvPr/>
          </p:nvSpPr>
          <p:spPr>
            <a:xfrm>
              <a:off x="3558832" y="345404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86" name="Freeform: Shape 1585">
              <a:extLst>
                <a:ext uri="{FF2B5EF4-FFF2-40B4-BE49-F238E27FC236}">
                  <a16:creationId xmlns:a16="http://schemas.microsoft.com/office/drawing/2014/main" id="{288C7EDA-FDB9-EBE5-DB97-11DA21C4A28B}"/>
                </a:ext>
              </a:extLst>
            </p:cNvPr>
            <p:cNvSpPr/>
            <p:nvPr/>
          </p:nvSpPr>
          <p:spPr>
            <a:xfrm>
              <a:off x="3621216" y="345404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87" name="Freeform: Shape 1586">
              <a:extLst>
                <a:ext uri="{FF2B5EF4-FFF2-40B4-BE49-F238E27FC236}">
                  <a16:creationId xmlns:a16="http://schemas.microsoft.com/office/drawing/2014/main" id="{6E3F326F-861D-578C-5E8C-217D7B53BD6D}"/>
                </a:ext>
              </a:extLst>
            </p:cNvPr>
            <p:cNvSpPr/>
            <p:nvPr/>
          </p:nvSpPr>
          <p:spPr>
            <a:xfrm>
              <a:off x="3683600" y="345404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88" name="Freeform: Shape 1587">
              <a:extLst>
                <a:ext uri="{FF2B5EF4-FFF2-40B4-BE49-F238E27FC236}">
                  <a16:creationId xmlns:a16="http://schemas.microsoft.com/office/drawing/2014/main" id="{6EC79D65-8D98-619D-CA47-EFCDFF99D9FE}"/>
                </a:ext>
              </a:extLst>
            </p:cNvPr>
            <p:cNvSpPr/>
            <p:nvPr/>
          </p:nvSpPr>
          <p:spPr>
            <a:xfrm>
              <a:off x="5305926" y="3453874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89" name="Freeform: Shape 1588">
              <a:extLst>
                <a:ext uri="{FF2B5EF4-FFF2-40B4-BE49-F238E27FC236}">
                  <a16:creationId xmlns:a16="http://schemas.microsoft.com/office/drawing/2014/main" id="{46BF9C15-0FBA-0DCF-C1E7-B3BB428B0735}"/>
                </a:ext>
              </a:extLst>
            </p:cNvPr>
            <p:cNvSpPr/>
            <p:nvPr/>
          </p:nvSpPr>
          <p:spPr>
            <a:xfrm>
              <a:off x="5368310" y="345404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90" name="Freeform: Shape 1589">
              <a:extLst>
                <a:ext uri="{FF2B5EF4-FFF2-40B4-BE49-F238E27FC236}">
                  <a16:creationId xmlns:a16="http://schemas.microsoft.com/office/drawing/2014/main" id="{DA9D6E53-F380-86E7-DAE7-D91CBDC8B981}"/>
                </a:ext>
              </a:extLst>
            </p:cNvPr>
            <p:cNvSpPr/>
            <p:nvPr/>
          </p:nvSpPr>
          <p:spPr>
            <a:xfrm>
              <a:off x="5430695" y="345404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91" name="Freeform: Shape 1590">
              <a:extLst>
                <a:ext uri="{FF2B5EF4-FFF2-40B4-BE49-F238E27FC236}">
                  <a16:creationId xmlns:a16="http://schemas.microsoft.com/office/drawing/2014/main" id="{4D19921A-D9B7-0E53-6493-FB300608232C}"/>
                </a:ext>
              </a:extLst>
            </p:cNvPr>
            <p:cNvSpPr/>
            <p:nvPr/>
          </p:nvSpPr>
          <p:spPr>
            <a:xfrm>
              <a:off x="5493079" y="345404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92" name="Freeform: Shape 1591">
              <a:extLst>
                <a:ext uri="{FF2B5EF4-FFF2-40B4-BE49-F238E27FC236}">
                  <a16:creationId xmlns:a16="http://schemas.microsoft.com/office/drawing/2014/main" id="{DCA8365E-1248-FEEE-C48C-DA9AAEC9FBA9}"/>
                </a:ext>
              </a:extLst>
            </p:cNvPr>
            <p:cNvSpPr/>
            <p:nvPr/>
          </p:nvSpPr>
          <p:spPr>
            <a:xfrm>
              <a:off x="5555463" y="345404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93" name="Freeform: Shape 1592">
              <a:extLst>
                <a:ext uri="{FF2B5EF4-FFF2-40B4-BE49-F238E27FC236}">
                  <a16:creationId xmlns:a16="http://schemas.microsoft.com/office/drawing/2014/main" id="{BC2AC1A2-3640-D443-B1EE-69A525C61EC7}"/>
                </a:ext>
              </a:extLst>
            </p:cNvPr>
            <p:cNvSpPr/>
            <p:nvPr/>
          </p:nvSpPr>
          <p:spPr>
            <a:xfrm>
              <a:off x="5618014" y="345404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94" name="Freeform: Shape 1593">
              <a:extLst>
                <a:ext uri="{FF2B5EF4-FFF2-40B4-BE49-F238E27FC236}">
                  <a16:creationId xmlns:a16="http://schemas.microsoft.com/office/drawing/2014/main" id="{6064569A-F242-1BD7-9FCA-E9FA0410CB52}"/>
                </a:ext>
              </a:extLst>
            </p:cNvPr>
            <p:cNvSpPr/>
            <p:nvPr/>
          </p:nvSpPr>
          <p:spPr>
            <a:xfrm>
              <a:off x="5680399" y="345404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95" name="Freeform: Shape 1594">
              <a:extLst>
                <a:ext uri="{FF2B5EF4-FFF2-40B4-BE49-F238E27FC236}">
                  <a16:creationId xmlns:a16="http://schemas.microsoft.com/office/drawing/2014/main" id="{1431D14B-9CD9-9F97-B836-E5E7CA8FDA2C}"/>
                </a:ext>
              </a:extLst>
            </p:cNvPr>
            <p:cNvSpPr/>
            <p:nvPr/>
          </p:nvSpPr>
          <p:spPr>
            <a:xfrm>
              <a:off x="5742783" y="345404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96" name="Freeform: Shape 1595">
              <a:extLst>
                <a:ext uri="{FF2B5EF4-FFF2-40B4-BE49-F238E27FC236}">
                  <a16:creationId xmlns:a16="http://schemas.microsoft.com/office/drawing/2014/main" id="{142430A3-C647-584C-9274-F7761B189D2A}"/>
                </a:ext>
              </a:extLst>
            </p:cNvPr>
            <p:cNvSpPr/>
            <p:nvPr/>
          </p:nvSpPr>
          <p:spPr>
            <a:xfrm>
              <a:off x="5805167" y="3453874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7 w 46913"/>
                <a:gd name="connsiteY1" fmla="*/ 46913 h 46913"/>
                <a:gd name="connsiteX2" fmla="*/ 0 w 46913"/>
                <a:gd name="connsiteY2" fmla="*/ 23457 h 46913"/>
                <a:gd name="connsiteX3" fmla="*/ 23457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97" name="Freeform: Shape 1596">
              <a:extLst>
                <a:ext uri="{FF2B5EF4-FFF2-40B4-BE49-F238E27FC236}">
                  <a16:creationId xmlns:a16="http://schemas.microsoft.com/office/drawing/2014/main" id="{BC6C72DC-1283-00E2-35AE-BBFFD04AA54C}"/>
                </a:ext>
              </a:extLst>
            </p:cNvPr>
            <p:cNvSpPr/>
            <p:nvPr/>
          </p:nvSpPr>
          <p:spPr>
            <a:xfrm>
              <a:off x="5867552" y="3454040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98" name="Freeform: Shape 1597">
              <a:extLst>
                <a:ext uri="{FF2B5EF4-FFF2-40B4-BE49-F238E27FC236}">
                  <a16:creationId xmlns:a16="http://schemas.microsoft.com/office/drawing/2014/main" id="{02F1DE04-6BAA-F08D-F8E2-5FFCA0F9EB60}"/>
                </a:ext>
              </a:extLst>
            </p:cNvPr>
            <p:cNvSpPr/>
            <p:nvPr/>
          </p:nvSpPr>
          <p:spPr>
            <a:xfrm>
              <a:off x="5929936" y="3453874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7 w 46913"/>
                <a:gd name="connsiteY1" fmla="*/ 46913 h 46913"/>
                <a:gd name="connsiteX2" fmla="*/ 0 w 46913"/>
                <a:gd name="connsiteY2" fmla="*/ 23457 h 46913"/>
                <a:gd name="connsiteX3" fmla="*/ 23457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599" name="Freeform: Shape 1598">
              <a:extLst>
                <a:ext uri="{FF2B5EF4-FFF2-40B4-BE49-F238E27FC236}">
                  <a16:creationId xmlns:a16="http://schemas.microsoft.com/office/drawing/2014/main" id="{5849E7A0-20D3-D5B5-80C8-3652AEEF97CF}"/>
                </a:ext>
              </a:extLst>
            </p:cNvPr>
            <p:cNvSpPr/>
            <p:nvPr/>
          </p:nvSpPr>
          <p:spPr>
            <a:xfrm>
              <a:off x="1811737" y="3516258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600" name="Freeform: Shape 1599">
              <a:extLst>
                <a:ext uri="{FF2B5EF4-FFF2-40B4-BE49-F238E27FC236}">
                  <a16:creationId xmlns:a16="http://schemas.microsoft.com/office/drawing/2014/main" id="{4F7C933A-73FE-D9F3-BD3E-508C25B4C272}"/>
                </a:ext>
              </a:extLst>
            </p:cNvPr>
            <p:cNvSpPr/>
            <p:nvPr/>
          </p:nvSpPr>
          <p:spPr>
            <a:xfrm>
              <a:off x="1874122" y="3516424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601" name="Freeform: Shape 1600">
              <a:extLst>
                <a:ext uri="{FF2B5EF4-FFF2-40B4-BE49-F238E27FC236}">
                  <a16:creationId xmlns:a16="http://schemas.microsoft.com/office/drawing/2014/main" id="{3C00BBF7-58CA-BA44-839E-B087421B4455}"/>
                </a:ext>
              </a:extLst>
            </p:cNvPr>
            <p:cNvSpPr/>
            <p:nvPr/>
          </p:nvSpPr>
          <p:spPr>
            <a:xfrm>
              <a:off x="1936506" y="3516258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602" name="Freeform: Shape 1601">
              <a:extLst>
                <a:ext uri="{FF2B5EF4-FFF2-40B4-BE49-F238E27FC236}">
                  <a16:creationId xmlns:a16="http://schemas.microsoft.com/office/drawing/2014/main" id="{8B0A2096-D627-2389-5BA3-846668362262}"/>
                </a:ext>
              </a:extLst>
            </p:cNvPr>
            <p:cNvSpPr/>
            <p:nvPr/>
          </p:nvSpPr>
          <p:spPr>
            <a:xfrm>
              <a:off x="1998890" y="3516424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603" name="Freeform: Shape 1602">
              <a:extLst>
                <a:ext uri="{FF2B5EF4-FFF2-40B4-BE49-F238E27FC236}">
                  <a16:creationId xmlns:a16="http://schemas.microsoft.com/office/drawing/2014/main" id="{EE019933-5C75-7BEE-7622-8DD1A619EBB1}"/>
                </a:ext>
              </a:extLst>
            </p:cNvPr>
            <p:cNvSpPr/>
            <p:nvPr/>
          </p:nvSpPr>
          <p:spPr>
            <a:xfrm>
              <a:off x="2061275" y="3516424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604" name="Freeform: Shape 1603">
              <a:extLst>
                <a:ext uri="{FF2B5EF4-FFF2-40B4-BE49-F238E27FC236}">
                  <a16:creationId xmlns:a16="http://schemas.microsoft.com/office/drawing/2014/main" id="{C70BEA4A-3E25-4A83-2350-771CAA11E997}"/>
                </a:ext>
              </a:extLst>
            </p:cNvPr>
            <p:cNvSpPr/>
            <p:nvPr/>
          </p:nvSpPr>
          <p:spPr>
            <a:xfrm>
              <a:off x="2123659" y="3516258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605" name="Freeform: Shape 1604">
              <a:extLst>
                <a:ext uri="{FF2B5EF4-FFF2-40B4-BE49-F238E27FC236}">
                  <a16:creationId xmlns:a16="http://schemas.microsoft.com/office/drawing/2014/main" id="{A594E6F0-ABAA-258C-D503-BD7F1302565A}"/>
                </a:ext>
              </a:extLst>
            </p:cNvPr>
            <p:cNvSpPr/>
            <p:nvPr/>
          </p:nvSpPr>
          <p:spPr>
            <a:xfrm>
              <a:off x="3496447" y="351642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606" name="Freeform: Shape 1605">
              <a:extLst>
                <a:ext uri="{FF2B5EF4-FFF2-40B4-BE49-F238E27FC236}">
                  <a16:creationId xmlns:a16="http://schemas.microsoft.com/office/drawing/2014/main" id="{67537302-E3AB-CCAE-8999-6BAB18B47E1E}"/>
                </a:ext>
              </a:extLst>
            </p:cNvPr>
            <p:cNvSpPr/>
            <p:nvPr/>
          </p:nvSpPr>
          <p:spPr>
            <a:xfrm>
              <a:off x="3558832" y="351642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607" name="Freeform: Shape 1606">
              <a:extLst>
                <a:ext uri="{FF2B5EF4-FFF2-40B4-BE49-F238E27FC236}">
                  <a16:creationId xmlns:a16="http://schemas.microsoft.com/office/drawing/2014/main" id="{52B4624E-CFC8-B40B-9BAD-BD838625FFC4}"/>
                </a:ext>
              </a:extLst>
            </p:cNvPr>
            <p:cNvSpPr/>
            <p:nvPr/>
          </p:nvSpPr>
          <p:spPr>
            <a:xfrm>
              <a:off x="3621216" y="351642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608" name="Freeform: Shape 1607">
              <a:extLst>
                <a:ext uri="{FF2B5EF4-FFF2-40B4-BE49-F238E27FC236}">
                  <a16:creationId xmlns:a16="http://schemas.microsoft.com/office/drawing/2014/main" id="{E24AAFFB-2F08-93F5-5C89-F628FE329993}"/>
                </a:ext>
              </a:extLst>
            </p:cNvPr>
            <p:cNvSpPr/>
            <p:nvPr/>
          </p:nvSpPr>
          <p:spPr>
            <a:xfrm>
              <a:off x="5305926" y="3516258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609" name="Freeform: Shape 1608">
              <a:extLst>
                <a:ext uri="{FF2B5EF4-FFF2-40B4-BE49-F238E27FC236}">
                  <a16:creationId xmlns:a16="http://schemas.microsoft.com/office/drawing/2014/main" id="{45F1C9F9-64B2-6F2D-4628-29AE4D52C444}"/>
                </a:ext>
              </a:extLst>
            </p:cNvPr>
            <p:cNvSpPr/>
            <p:nvPr/>
          </p:nvSpPr>
          <p:spPr>
            <a:xfrm>
              <a:off x="5368310" y="351642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610" name="Freeform: Shape 1609">
              <a:extLst>
                <a:ext uri="{FF2B5EF4-FFF2-40B4-BE49-F238E27FC236}">
                  <a16:creationId xmlns:a16="http://schemas.microsoft.com/office/drawing/2014/main" id="{1F272DC2-E322-8CBF-1AFA-F2AC4DCEB97A}"/>
                </a:ext>
              </a:extLst>
            </p:cNvPr>
            <p:cNvSpPr/>
            <p:nvPr/>
          </p:nvSpPr>
          <p:spPr>
            <a:xfrm>
              <a:off x="5680399" y="351642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611" name="Freeform: Shape 1610">
              <a:extLst>
                <a:ext uri="{FF2B5EF4-FFF2-40B4-BE49-F238E27FC236}">
                  <a16:creationId xmlns:a16="http://schemas.microsoft.com/office/drawing/2014/main" id="{204CF973-759F-83BE-2017-B0294877F856}"/>
                </a:ext>
              </a:extLst>
            </p:cNvPr>
            <p:cNvSpPr/>
            <p:nvPr/>
          </p:nvSpPr>
          <p:spPr>
            <a:xfrm>
              <a:off x="5742783" y="351642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612" name="Freeform: Shape 1611">
              <a:extLst>
                <a:ext uri="{FF2B5EF4-FFF2-40B4-BE49-F238E27FC236}">
                  <a16:creationId xmlns:a16="http://schemas.microsoft.com/office/drawing/2014/main" id="{2C58E996-700E-C665-BF6D-92A5B7DB3F62}"/>
                </a:ext>
              </a:extLst>
            </p:cNvPr>
            <p:cNvSpPr/>
            <p:nvPr/>
          </p:nvSpPr>
          <p:spPr>
            <a:xfrm>
              <a:off x="5805167" y="3516258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7 w 46913"/>
                <a:gd name="connsiteY1" fmla="*/ 46913 h 46913"/>
                <a:gd name="connsiteX2" fmla="*/ 0 w 46913"/>
                <a:gd name="connsiteY2" fmla="*/ 23457 h 46913"/>
                <a:gd name="connsiteX3" fmla="*/ 23457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613" name="Freeform: Shape 1612">
              <a:extLst>
                <a:ext uri="{FF2B5EF4-FFF2-40B4-BE49-F238E27FC236}">
                  <a16:creationId xmlns:a16="http://schemas.microsoft.com/office/drawing/2014/main" id="{0B0A2D54-BE8E-34EA-E9C1-DEC4A6CC9B99}"/>
                </a:ext>
              </a:extLst>
            </p:cNvPr>
            <p:cNvSpPr/>
            <p:nvPr/>
          </p:nvSpPr>
          <p:spPr>
            <a:xfrm>
              <a:off x="5867552" y="3516424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614" name="Freeform: Shape 1613">
              <a:extLst>
                <a:ext uri="{FF2B5EF4-FFF2-40B4-BE49-F238E27FC236}">
                  <a16:creationId xmlns:a16="http://schemas.microsoft.com/office/drawing/2014/main" id="{FF3A864D-1D76-AFD6-4CFF-2B37CC390C19}"/>
                </a:ext>
              </a:extLst>
            </p:cNvPr>
            <p:cNvSpPr/>
            <p:nvPr/>
          </p:nvSpPr>
          <p:spPr>
            <a:xfrm>
              <a:off x="5929936" y="3516258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7 w 46913"/>
                <a:gd name="connsiteY1" fmla="*/ 46913 h 46913"/>
                <a:gd name="connsiteX2" fmla="*/ 0 w 46913"/>
                <a:gd name="connsiteY2" fmla="*/ 23457 h 46913"/>
                <a:gd name="connsiteX3" fmla="*/ 23457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615" name="Freeform: Shape 1614">
              <a:extLst>
                <a:ext uri="{FF2B5EF4-FFF2-40B4-BE49-F238E27FC236}">
                  <a16:creationId xmlns:a16="http://schemas.microsoft.com/office/drawing/2014/main" id="{6A6B0EA5-FB22-696E-CF8E-0C45284AB71F}"/>
                </a:ext>
              </a:extLst>
            </p:cNvPr>
            <p:cNvSpPr/>
            <p:nvPr/>
          </p:nvSpPr>
          <p:spPr>
            <a:xfrm>
              <a:off x="1811737" y="3578642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616" name="Freeform: Shape 1615">
              <a:extLst>
                <a:ext uri="{FF2B5EF4-FFF2-40B4-BE49-F238E27FC236}">
                  <a16:creationId xmlns:a16="http://schemas.microsoft.com/office/drawing/2014/main" id="{7F3CE089-E316-081B-DA8E-A1D362B3E805}"/>
                </a:ext>
              </a:extLst>
            </p:cNvPr>
            <p:cNvSpPr/>
            <p:nvPr/>
          </p:nvSpPr>
          <p:spPr>
            <a:xfrm>
              <a:off x="1874122" y="3578809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617" name="Freeform: Shape 1616">
              <a:extLst>
                <a:ext uri="{FF2B5EF4-FFF2-40B4-BE49-F238E27FC236}">
                  <a16:creationId xmlns:a16="http://schemas.microsoft.com/office/drawing/2014/main" id="{C51415FD-2D35-DF81-E47C-519EABEAE860}"/>
                </a:ext>
              </a:extLst>
            </p:cNvPr>
            <p:cNvSpPr/>
            <p:nvPr/>
          </p:nvSpPr>
          <p:spPr>
            <a:xfrm>
              <a:off x="1936506" y="3578642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618" name="Freeform: Shape 1617">
              <a:extLst>
                <a:ext uri="{FF2B5EF4-FFF2-40B4-BE49-F238E27FC236}">
                  <a16:creationId xmlns:a16="http://schemas.microsoft.com/office/drawing/2014/main" id="{A46FF67D-3B6B-B3CE-607E-2179318D351A}"/>
                </a:ext>
              </a:extLst>
            </p:cNvPr>
            <p:cNvSpPr/>
            <p:nvPr/>
          </p:nvSpPr>
          <p:spPr>
            <a:xfrm>
              <a:off x="1998890" y="3578809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619" name="Freeform: Shape 1618">
              <a:extLst>
                <a:ext uri="{FF2B5EF4-FFF2-40B4-BE49-F238E27FC236}">
                  <a16:creationId xmlns:a16="http://schemas.microsoft.com/office/drawing/2014/main" id="{81A8B431-56BA-DC0F-09AB-6709835D50CD}"/>
                </a:ext>
              </a:extLst>
            </p:cNvPr>
            <p:cNvSpPr/>
            <p:nvPr/>
          </p:nvSpPr>
          <p:spPr>
            <a:xfrm>
              <a:off x="2061275" y="3578809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620" name="Freeform: Shape 1619">
              <a:extLst>
                <a:ext uri="{FF2B5EF4-FFF2-40B4-BE49-F238E27FC236}">
                  <a16:creationId xmlns:a16="http://schemas.microsoft.com/office/drawing/2014/main" id="{B3E4DED0-CA8C-356B-EDA4-029B5C0E618E}"/>
                </a:ext>
              </a:extLst>
            </p:cNvPr>
            <p:cNvSpPr/>
            <p:nvPr/>
          </p:nvSpPr>
          <p:spPr>
            <a:xfrm>
              <a:off x="2123659" y="3578642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621" name="Freeform: Shape 1620">
              <a:extLst>
                <a:ext uri="{FF2B5EF4-FFF2-40B4-BE49-F238E27FC236}">
                  <a16:creationId xmlns:a16="http://schemas.microsoft.com/office/drawing/2014/main" id="{5077F039-BFAC-AA9A-63D5-D47BF4FD70C9}"/>
                </a:ext>
              </a:extLst>
            </p:cNvPr>
            <p:cNvSpPr/>
            <p:nvPr/>
          </p:nvSpPr>
          <p:spPr>
            <a:xfrm>
              <a:off x="5742783" y="3578809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622" name="Freeform: Shape 1621">
              <a:extLst>
                <a:ext uri="{FF2B5EF4-FFF2-40B4-BE49-F238E27FC236}">
                  <a16:creationId xmlns:a16="http://schemas.microsoft.com/office/drawing/2014/main" id="{2FB97AF1-46A3-301A-D31F-0E0CFD1E1BA5}"/>
                </a:ext>
              </a:extLst>
            </p:cNvPr>
            <p:cNvSpPr/>
            <p:nvPr/>
          </p:nvSpPr>
          <p:spPr>
            <a:xfrm>
              <a:off x="5805167" y="3578642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7 w 46913"/>
                <a:gd name="connsiteY1" fmla="*/ 46913 h 46913"/>
                <a:gd name="connsiteX2" fmla="*/ 0 w 46913"/>
                <a:gd name="connsiteY2" fmla="*/ 23457 h 46913"/>
                <a:gd name="connsiteX3" fmla="*/ 23457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623" name="Freeform: Shape 1622">
              <a:extLst>
                <a:ext uri="{FF2B5EF4-FFF2-40B4-BE49-F238E27FC236}">
                  <a16:creationId xmlns:a16="http://schemas.microsoft.com/office/drawing/2014/main" id="{915CC7D4-2372-ED74-12F2-ED1273C99630}"/>
                </a:ext>
              </a:extLst>
            </p:cNvPr>
            <p:cNvSpPr/>
            <p:nvPr/>
          </p:nvSpPr>
          <p:spPr>
            <a:xfrm>
              <a:off x="6366626" y="3578642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7 w 46913"/>
                <a:gd name="connsiteY1" fmla="*/ 46913 h 46913"/>
                <a:gd name="connsiteX2" fmla="*/ 0 w 46913"/>
                <a:gd name="connsiteY2" fmla="*/ 23457 h 46913"/>
                <a:gd name="connsiteX3" fmla="*/ 23457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624" name="Freeform: Shape 1623">
              <a:extLst>
                <a:ext uri="{FF2B5EF4-FFF2-40B4-BE49-F238E27FC236}">
                  <a16:creationId xmlns:a16="http://schemas.microsoft.com/office/drawing/2014/main" id="{253CCBBD-F573-2822-FD2D-39E92F2F8938}"/>
                </a:ext>
              </a:extLst>
            </p:cNvPr>
            <p:cNvSpPr/>
            <p:nvPr/>
          </p:nvSpPr>
          <p:spPr>
            <a:xfrm>
              <a:off x="1874122" y="3641193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625" name="Freeform: Shape 1624">
              <a:extLst>
                <a:ext uri="{FF2B5EF4-FFF2-40B4-BE49-F238E27FC236}">
                  <a16:creationId xmlns:a16="http://schemas.microsoft.com/office/drawing/2014/main" id="{42A32F85-E997-4E55-0765-B3E3A784CDC6}"/>
                </a:ext>
              </a:extLst>
            </p:cNvPr>
            <p:cNvSpPr/>
            <p:nvPr/>
          </p:nvSpPr>
          <p:spPr>
            <a:xfrm>
              <a:off x="1936506" y="3641193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626" name="Freeform: Shape 1625">
              <a:extLst>
                <a:ext uri="{FF2B5EF4-FFF2-40B4-BE49-F238E27FC236}">
                  <a16:creationId xmlns:a16="http://schemas.microsoft.com/office/drawing/2014/main" id="{A379AD30-7AE9-FDBA-B5EA-51B9D2AF2496}"/>
                </a:ext>
              </a:extLst>
            </p:cNvPr>
            <p:cNvSpPr/>
            <p:nvPr/>
          </p:nvSpPr>
          <p:spPr>
            <a:xfrm>
              <a:off x="1998890" y="3641193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627" name="Freeform: Shape 1626">
              <a:extLst>
                <a:ext uri="{FF2B5EF4-FFF2-40B4-BE49-F238E27FC236}">
                  <a16:creationId xmlns:a16="http://schemas.microsoft.com/office/drawing/2014/main" id="{ED94DB5F-2D97-F950-70DE-A41359ECB51C}"/>
                </a:ext>
              </a:extLst>
            </p:cNvPr>
            <p:cNvSpPr/>
            <p:nvPr/>
          </p:nvSpPr>
          <p:spPr>
            <a:xfrm>
              <a:off x="5742783" y="364119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747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628" name="Freeform: Shape 1627">
              <a:extLst>
                <a:ext uri="{FF2B5EF4-FFF2-40B4-BE49-F238E27FC236}">
                  <a16:creationId xmlns:a16="http://schemas.microsoft.com/office/drawing/2014/main" id="{99B7E300-3FF7-CC3E-9FE7-E8018B5ABFC9}"/>
                </a:ext>
              </a:extLst>
            </p:cNvPr>
            <p:cNvSpPr/>
            <p:nvPr/>
          </p:nvSpPr>
          <p:spPr>
            <a:xfrm>
              <a:off x="6241858" y="3641193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7 w 46913"/>
                <a:gd name="connsiteY1" fmla="*/ 46913 h 46913"/>
                <a:gd name="connsiteX2" fmla="*/ 0 w 46913"/>
                <a:gd name="connsiteY2" fmla="*/ 23457 h 46913"/>
                <a:gd name="connsiteX3" fmla="*/ 23457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629" name="Freeform: Shape 1628">
              <a:extLst>
                <a:ext uri="{FF2B5EF4-FFF2-40B4-BE49-F238E27FC236}">
                  <a16:creationId xmlns:a16="http://schemas.microsoft.com/office/drawing/2014/main" id="{6C688A59-954D-A2BF-1654-376F6868F473}"/>
                </a:ext>
              </a:extLst>
            </p:cNvPr>
            <p:cNvSpPr/>
            <p:nvPr/>
          </p:nvSpPr>
          <p:spPr>
            <a:xfrm>
              <a:off x="6304242" y="3641193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630" name="Freeform: Shape 1629">
              <a:extLst>
                <a:ext uri="{FF2B5EF4-FFF2-40B4-BE49-F238E27FC236}">
                  <a16:creationId xmlns:a16="http://schemas.microsoft.com/office/drawing/2014/main" id="{E532C72C-8BF6-1720-0FF5-360FF4D9F59F}"/>
                </a:ext>
              </a:extLst>
            </p:cNvPr>
            <p:cNvSpPr/>
            <p:nvPr/>
          </p:nvSpPr>
          <p:spPr>
            <a:xfrm>
              <a:off x="1874122" y="3703577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631" name="Freeform: Shape 1630">
              <a:extLst>
                <a:ext uri="{FF2B5EF4-FFF2-40B4-BE49-F238E27FC236}">
                  <a16:creationId xmlns:a16="http://schemas.microsoft.com/office/drawing/2014/main" id="{6E420031-D076-D6FB-A34C-3358CC2004D1}"/>
                </a:ext>
              </a:extLst>
            </p:cNvPr>
            <p:cNvSpPr/>
            <p:nvPr/>
          </p:nvSpPr>
          <p:spPr>
            <a:xfrm>
              <a:off x="1936506" y="3703577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632" name="Freeform: Shape 1631">
              <a:extLst>
                <a:ext uri="{FF2B5EF4-FFF2-40B4-BE49-F238E27FC236}">
                  <a16:creationId xmlns:a16="http://schemas.microsoft.com/office/drawing/2014/main" id="{BE90B635-04E1-F3AF-C936-AB3969870EA3}"/>
                </a:ext>
              </a:extLst>
            </p:cNvPr>
            <p:cNvSpPr/>
            <p:nvPr/>
          </p:nvSpPr>
          <p:spPr>
            <a:xfrm>
              <a:off x="1998890" y="3703577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633" name="Freeform: Shape 1632">
              <a:extLst>
                <a:ext uri="{FF2B5EF4-FFF2-40B4-BE49-F238E27FC236}">
                  <a16:creationId xmlns:a16="http://schemas.microsoft.com/office/drawing/2014/main" id="{615B2898-0F43-D134-DFD0-7341D8E07887}"/>
                </a:ext>
              </a:extLst>
            </p:cNvPr>
            <p:cNvSpPr/>
            <p:nvPr/>
          </p:nvSpPr>
          <p:spPr>
            <a:xfrm>
              <a:off x="5742783" y="3703577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266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634" name="Freeform: Shape 1633">
              <a:extLst>
                <a:ext uri="{FF2B5EF4-FFF2-40B4-BE49-F238E27FC236}">
                  <a16:creationId xmlns:a16="http://schemas.microsoft.com/office/drawing/2014/main" id="{71ECFF00-7CBA-6465-0F09-8FEA9E74AC0B}"/>
                </a:ext>
              </a:extLst>
            </p:cNvPr>
            <p:cNvSpPr/>
            <p:nvPr/>
          </p:nvSpPr>
          <p:spPr>
            <a:xfrm>
              <a:off x="6179473" y="3703577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7 w 46913"/>
                <a:gd name="connsiteY1" fmla="*/ 46913 h 46913"/>
                <a:gd name="connsiteX2" fmla="*/ 0 w 46913"/>
                <a:gd name="connsiteY2" fmla="*/ 23457 h 46913"/>
                <a:gd name="connsiteX3" fmla="*/ 23457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7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7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635" name="Freeform: Shape 1634">
              <a:extLst>
                <a:ext uri="{FF2B5EF4-FFF2-40B4-BE49-F238E27FC236}">
                  <a16:creationId xmlns:a16="http://schemas.microsoft.com/office/drawing/2014/main" id="{EA8D0B3F-64ED-DF10-09F9-90173B638EE8}"/>
                </a:ext>
              </a:extLst>
            </p:cNvPr>
            <p:cNvSpPr/>
            <p:nvPr/>
          </p:nvSpPr>
          <p:spPr>
            <a:xfrm>
              <a:off x="1874122" y="3765962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636" name="Freeform: Shape 1635">
              <a:extLst>
                <a:ext uri="{FF2B5EF4-FFF2-40B4-BE49-F238E27FC236}">
                  <a16:creationId xmlns:a16="http://schemas.microsoft.com/office/drawing/2014/main" id="{DB3F555F-2C9F-ACB9-D70E-3564AA901C27}"/>
                </a:ext>
              </a:extLst>
            </p:cNvPr>
            <p:cNvSpPr/>
            <p:nvPr/>
          </p:nvSpPr>
          <p:spPr>
            <a:xfrm>
              <a:off x="1936506" y="3765962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637" name="Freeform: Shape 1636">
              <a:extLst>
                <a:ext uri="{FF2B5EF4-FFF2-40B4-BE49-F238E27FC236}">
                  <a16:creationId xmlns:a16="http://schemas.microsoft.com/office/drawing/2014/main" id="{5F38B96E-3292-10DC-77FF-40A4B5E21B66}"/>
                </a:ext>
              </a:extLst>
            </p:cNvPr>
            <p:cNvSpPr/>
            <p:nvPr/>
          </p:nvSpPr>
          <p:spPr>
            <a:xfrm>
              <a:off x="1998890" y="3765962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638" name="Freeform: Shape 1637">
              <a:extLst>
                <a:ext uri="{FF2B5EF4-FFF2-40B4-BE49-F238E27FC236}">
                  <a16:creationId xmlns:a16="http://schemas.microsoft.com/office/drawing/2014/main" id="{E3B213ED-92A0-17CD-6998-5437991554E8}"/>
                </a:ext>
              </a:extLst>
            </p:cNvPr>
            <p:cNvSpPr/>
            <p:nvPr/>
          </p:nvSpPr>
          <p:spPr>
            <a:xfrm>
              <a:off x="6054705" y="3765962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639" name="Freeform: Shape 1638">
              <a:extLst>
                <a:ext uri="{FF2B5EF4-FFF2-40B4-BE49-F238E27FC236}">
                  <a16:creationId xmlns:a16="http://schemas.microsoft.com/office/drawing/2014/main" id="{006DC832-AA80-CCE9-B619-3B54B45DE332}"/>
                </a:ext>
              </a:extLst>
            </p:cNvPr>
            <p:cNvSpPr/>
            <p:nvPr/>
          </p:nvSpPr>
          <p:spPr>
            <a:xfrm>
              <a:off x="6117089" y="3765962"/>
              <a:ext cx="46913" cy="46913"/>
            </a:xfrm>
            <a:custGeom>
              <a:avLst/>
              <a:gdLst>
                <a:gd name="connsiteX0" fmla="*/ 23457 w 46913"/>
                <a:gd name="connsiteY0" fmla="*/ 0 h 46913"/>
                <a:gd name="connsiteX1" fmla="*/ 0 w 46913"/>
                <a:gd name="connsiteY1" fmla="*/ 23457 h 46913"/>
                <a:gd name="connsiteX2" fmla="*/ 23457 w 46913"/>
                <a:gd name="connsiteY2" fmla="*/ 46913 h 46913"/>
                <a:gd name="connsiteX3" fmla="*/ 46913 w 46913"/>
                <a:gd name="connsiteY3" fmla="*/ 23457 h 46913"/>
                <a:gd name="connsiteX4" fmla="*/ 23457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7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7" y="46913"/>
                  </a:cubicBezTo>
                  <a:cubicBezTo>
                    <a:pt x="36433" y="46913"/>
                    <a:pt x="46913" y="36433"/>
                    <a:pt x="46913" y="23457"/>
                  </a:cubicBezTo>
                  <a:cubicBezTo>
                    <a:pt x="46913" y="10481"/>
                    <a:pt x="36433" y="0"/>
                    <a:pt x="23457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640" name="Freeform: Shape 1639">
              <a:extLst>
                <a:ext uri="{FF2B5EF4-FFF2-40B4-BE49-F238E27FC236}">
                  <a16:creationId xmlns:a16="http://schemas.microsoft.com/office/drawing/2014/main" id="{6C07C054-25AB-B610-926D-ABB83249B2F2}"/>
                </a:ext>
              </a:extLst>
            </p:cNvPr>
            <p:cNvSpPr/>
            <p:nvPr/>
          </p:nvSpPr>
          <p:spPr>
            <a:xfrm>
              <a:off x="1874122" y="3828346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641" name="Freeform: Shape 1640">
              <a:extLst>
                <a:ext uri="{FF2B5EF4-FFF2-40B4-BE49-F238E27FC236}">
                  <a16:creationId xmlns:a16="http://schemas.microsoft.com/office/drawing/2014/main" id="{90E168CA-564C-5B51-65E1-EE95079F693C}"/>
                </a:ext>
              </a:extLst>
            </p:cNvPr>
            <p:cNvSpPr/>
            <p:nvPr/>
          </p:nvSpPr>
          <p:spPr>
            <a:xfrm>
              <a:off x="1936506" y="3828346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642" name="Freeform: Shape 1641">
              <a:extLst>
                <a:ext uri="{FF2B5EF4-FFF2-40B4-BE49-F238E27FC236}">
                  <a16:creationId xmlns:a16="http://schemas.microsoft.com/office/drawing/2014/main" id="{E28D361A-106E-262E-F235-C9854715B871}"/>
                </a:ext>
              </a:extLst>
            </p:cNvPr>
            <p:cNvSpPr/>
            <p:nvPr/>
          </p:nvSpPr>
          <p:spPr>
            <a:xfrm>
              <a:off x="1998890" y="3828346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643" name="Freeform: Shape 1642">
              <a:extLst>
                <a:ext uri="{FF2B5EF4-FFF2-40B4-BE49-F238E27FC236}">
                  <a16:creationId xmlns:a16="http://schemas.microsoft.com/office/drawing/2014/main" id="{C7344AC8-07CF-C920-91CD-6408FC1EC6E8}"/>
                </a:ext>
              </a:extLst>
            </p:cNvPr>
            <p:cNvSpPr/>
            <p:nvPr/>
          </p:nvSpPr>
          <p:spPr>
            <a:xfrm>
              <a:off x="1936506" y="3890731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644" name="Freeform: Shape 1643">
              <a:extLst>
                <a:ext uri="{FF2B5EF4-FFF2-40B4-BE49-F238E27FC236}">
                  <a16:creationId xmlns:a16="http://schemas.microsoft.com/office/drawing/2014/main" id="{F26C4820-B13C-D820-532C-D637CB9E0ED1}"/>
                </a:ext>
              </a:extLst>
            </p:cNvPr>
            <p:cNvSpPr/>
            <p:nvPr/>
          </p:nvSpPr>
          <p:spPr>
            <a:xfrm>
              <a:off x="1998890" y="3890731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645" name="Freeform: Shape 1644">
              <a:extLst>
                <a:ext uri="{FF2B5EF4-FFF2-40B4-BE49-F238E27FC236}">
                  <a16:creationId xmlns:a16="http://schemas.microsoft.com/office/drawing/2014/main" id="{844296C5-D5B8-F6FA-F3EB-D04C38355DC6}"/>
                </a:ext>
              </a:extLst>
            </p:cNvPr>
            <p:cNvSpPr/>
            <p:nvPr/>
          </p:nvSpPr>
          <p:spPr>
            <a:xfrm>
              <a:off x="1998890" y="3953115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646" name="Freeform: Shape 1645">
              <a:extLst>
                <a:ext uri="{FF2B5EF4-FFF2-40B4-BE49-F238E27FC236}">
                  <a16:creationId xmlns:a16="http://schemas.microsoft.com/office/drawing/2014/main" id="{47B05391-8474-6B88-716D-69A7AA7D4FDE}"/>
                </a:ext>
              </a:extLst>
            </p:cNvPr>
            <p:cNvSpPr/>
            <p:nvPr/>
          </p:nvSpPr>
          <p:spPr>
            <a:xfrm>
              <a:off x="2061275" y="3953115"/>
              <a:ext cx="46913" cy="46913"/>
            </a:xfrm>
            <a:custGeom>
              <a:avLst/>
              <a:gdLst>
                <a:gd name="connsiteX0" fmla="*/ 23456 w 46913"/>
                <a:gd name="connsiteY0" fmla="*/ 0 h 46913"/>
                <a:gd name="connsiteX1" fmla="*/ 0 w 46913"/>
                <a:gd name="connsiteY1" fmla="*/ 23457 h 46913"/>
                <a:gd name="connsiteX2" fmla="*/ 23456 w 46913"/>
                <a:gd name="connsiteY2" fmla="*/ 46913 h 46913"/>
                <a:gd name="connsiteX3" fmla="*/ 46913 w 46913"/>
                <a:gd name="connsiteY3" fmla="*/ 23457 h 46913"/>
                <a:gd name="connsiteX4" fmla="*/ 23456 w 46913"/>
                <a:gd name="connsiteY4" fmla="*/ 0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23456" y="0"/>
                  </a:moveTo>
                  <a:cubicBezTo>
                    <a:pt x="10481" y="0"/>
                    <a:pt x="0" y="10481"/>
                    <a:pt x="0" y="23457"/>
                  </a:cubicBezTo>
                  <a:cubicBezTo>
                    <a:pt x="0" y="36433"/>
                    <a:pt x="10481" y="46913"/>
                    <a:pt x="23456" y="46913"/>
                  </a:cubicBezTo>
                  <a:cubicBezTo>
                    <a:pt x="36432" y="46913"/>
                    <a:pt x="46913" y="36433"/>
                    <a:pt x="46913" y="23457"/>
                  </a:cubicBezTo>
                  <a:cubicBezTo>
                    <a:pt x="46913" y="10481"/>
                    <a:pt x="36432" y="0"/>
                    <a:pt x="23456" y="0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647" name="Freeform: Shape 1646">
              <a:extLst>
                <a:ext uri="{FF2B5EF4-FFF2-40B4-BE49-F238E27FC236}">
                  <a16:creationId xmlns:a16="http://schemas.microsoft.com/office/drawing/2014/main" id="{F0CBE2FF-6F2D-118E-B93C-4EB1FA2CDF20}"/>
                </a:ext>
              </a:extLst>
            </p:cNvPr>
            <p:cNvSpPr/>
            <p:nvPr/>
          </p:nvSpPr>
          <p:spPr>
            <a:xfrm>
              <a:off x="2123659" y="3953115"/>
              <a:ext cx="46913" cy="46913"/>
            </a:xfrm>
            <a:custGeom>
              <a:avLst/>
              <a:gdLst>
                <a:gd name="connsiteX0" fmla="*/ 46913 w 46913"/>
                <a:gd name="connsiteY0" fmla="*/ 23457 h 46913"/>
                <a:gd name="connsiteX1" fmla="*/ 23456 w 46913"/>
                <a:gd name="connsiteY1" fmla="*/ 46913 h 46913"/>
                <a:gd name="connsiteX2" fmla="*/ 0 w 46913"/>
                <a:gd name="connsiteY2" fmla="*/ 23457 h 46913"/>
                <a:gd name="connsiteX3" fmla="*/ 23456 w 46913"/>
                <a:gd name="connsiteY3" fmla="*/ 0 h 46913"/>
                <a:gd name="connsiteX4" fmla="*/ 46913 w 46913"/>
                <a:gd name="connsiteY4" fmla="*/ 23457 h 4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13" h="46913">
                  <a:moveTo>
                    <a:pt x="46913" y="23457"/>
                  </a:moveTo>
                  <a:cubicBezTo>
                    <a:pt x="46913" y="36411"/>
                    <a:pt x="36411" y="46913"/>
                    <a:pt x="23456" y="46913"/>
                  </a:cubicBezTo>
                  <a:cubicBezTo>
                    <a:pt x="10502" y="46913"/>
                    <a:pt x="0" y="36411"/>
                    <a:pt x="0" y="23457"/>
                  </a:cubicBezTo>
                  <a:cubicBezTo>
                    <a:pt x="0" y="10502"/>
                    <a:pt x="10502" y="0"/>
                    <a:pt x="23456" y="0"/>
                  </a:cubicBezTo>
                  <a:cubicBezTo>
                    <a:pt x="36411" y="0"/>
                    <a:pt x="46913" y="10502"/>
                    <a:pt x="46913" y="23457"/>
                  </a:cubicBezTo>
                  <a:close/>
                </a:path>
              </a:pathLst>
            </a:custGeom>
            <a:solidFill>
              <a:srgbClr val="DADADA"/>
            </a:solidFill>
            <a:ln w="16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</p:grpSp>
      <p:sp>
        <p:nvSpPr>
          <p:cNvPr id="1648" name="Freeform: Shape 1647">
            <a:extLst>
              <a:ext uri="{FF2B5EF4-FFF2-40B4-BE49-F238E27FC236}">
                <a16:creationId xmlns:a16="http://schemas.microsoft.com/office/drawing/2014/main" id="{B467664D-A71E-C200-7172-5BA3E7F749E4}"/>
              </a:ext>
            </a:extLst>
          </p:cNvPr>
          <p:cNvSpPr/>
          <p:nvPr/>
        </p:nvSpPr>
        <p:spPr>
          <a:xfrm>
            <a:off x="6091815" y="2676951"/>
            <a:ext cx="88763" cy="88763"/>
          </a:xfrm>
          <a:custGeom>
            <a:avLst/>
            <a:gdLst>
              <a:gd name="connsiteX0" fmla="*/ 0 w 69038"/>
              <a:gd name="connsiteY0" fmla="*/ 0 h 69038"/>
              <a:gd name="connsiteX1" fmla="*/ 69038 w 69038"/>
              <a:gd name="connsiteY1" fmla="*/ 0 h 69038"/>
              <a:gd name="connsiteX2" fmla="*/ 69038 w 69038"/>
              <a:gd name="connsiteY2" fmla="*/ 69039 h 69038"/>
              <a:gd name="connsiteX3" fmla="*/ 0 w 69038"/>
              <a:gd name="connsiteY3" fmla="*/ 69039 h 69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038" h="69038">
                <a:moveTo>
                  <a:pt x="0" y="0"/>
                </a:moveTo>
                <a:lnTo>
                  <a:pt x="69038" y="0"/>
                </a:lnTo>
                <a:lnTo>
                  <a:pt x="69038" y="69039"/>
                </a:lnTo>
                <a:lnTo>
                  <a:pt x="0" y="69039"/>
                </a:lnTo>
                <a:close/>
              </a:path>
            </a:pathLst>
          </a:custGeom>
          <a:solidFill>
            <a:srgbClr val="00B0F0"/>
          </a:solidFill>
          <a:ln w="16631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4463"/>
          </a:p>
        </p:txBody>
      </p:sp>
      <p:sp>
        <p:nvSpPr>
          <p:cNvPr id="1649" name="Freeform: Shape 1648">
            <a:extLst>
              <a:ext uri="{FF2B5EF4-FFF2-40B4-BE49-F238E27FC236}">
                <a16:creationId xmlns:a16="http://schemas.microsoft.com/office/drawing/2014/main" id="{8250E130-5339-C99C-37CB-AEC71115C8D9}"/>
              </a:ext>
            </a:extLst>
          </p:cNvPr>
          <p:cNvSpPr/>
          <p:nvPr/>
        </p:nvSpPr>
        <p:spPr>
          <a:xfrm>
            <a:off x="7325314" y="4572224"/>
            <a:ext cx="88763" cy="88763"/>
          </a:xfrm>
          <a:custGeom>
            <a:avLst/>
            <a:gdLst>
              <a:gd name="connsiteX0" fmla="*/ 0 w 69038"/>
              <a:gd name="connsiteY0" fmla="*/ 0 h 69038"/>
              <a:gd name="connsiteX1" fmla="*/ 69039 w 69038"/>
              <a:gd name="connsiteY1" fmla="*/ 0 h 69038"/>
              <a:gd name="connsiteX2" fmla="*/ 69039 w 69038"/>
              <a:gd name="connsiteY2" fmla="*/ 69039 h 69038"/>
              <a:gd name="connsiteX3" fmla="*/ 0 w 69038"/>
              <a:gd name="connsiteY3" fmla="*/ 69039 h 69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038" h="69038">
                <a:moveTo>
                  <a:pt x="0" y="0"/>
                </a:moveTo>
                <a:lnTo>
                  <a:pt x="69039" y="0"/>
                </a:lnTo>
                <a:lnTo>
                  <a:pt x="69039" y="69039"/>
                </a:lnTo>
                <a:lnTo>
                  <a:pt x="0" y="69039"/>
                </a:lnTo>
                <a:close/>
              </a:path>
            </a:pathLst>
          </a:custGeom>
          <a:solidFill>
            <a:srgbClr val="00B0F0"/>
          </a:solidFill>
          <a:ln w="16631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4463"/>
          </a:p>
        </p:txBody>
      </p:sp>
      <p:sp>
        <p:nvSpPr>
          <p:cNvPr id="1650" name="Freeform: Shape 1649">
            <a:extLst>
              <a:ext uri="{FF2B5EF4-FFF2-40B4-BE49-F238E27FC236}">
                <a16:creationId xmlns:a16="http://schemas.microsoft.com/office/drawing/2014/main" id="{27858043-10DC-CBA7-209A-53DDA23C3E78}"/>
              </a:ext>
            </a:extLst>
          </p:cNvPr>
          <p:cNvSpPr/>
          <p:nvPr/>
        </p:nvSpPr>
        <p:spPr>
          <a:xfrm>
            <a:off x="5079049" y="4120916"/>
            <a:ext cx="88763" cy="88763"/>
          </a:xfrm>
          <a:custGeom>
            <a:avLst/>
            <a:gdLst>
              <a:gd name="connsiteX0" fmla="*/ 0 w 69038"/>
              <a:gd name="connsiteY0" fmla="*/ 0 h 69038"/>
              <a:gd name="connsiteX1" fmla="*/ 69039 w 69038"/>
              <a:gd name="connsiteY1" fmla="*/ 0 h 69038"/>
              <a:gd name="connsiteX2" fmla="*/ 69039 w 69038"/>
              <a:gd name="connsiteY2" fmla="*/ 69039 h 69038"/>
              <a:gd name="connsiteX3" fmla="*/ 0 w 69038"/>
              <a:gd name="connsiteY3" fmla="*/ 69039 h 69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038" h="69038">
                <a:moveTo>
                  <a:pt x="0" y="0"/>
                </a:moveTo>
                <a:lnTo>
                  <a:pt x="69039" y="0"/>
                </a:lnTo>
                <a:lnTo>
                  <a:pt x="69039" y="69039"/>
                </a:lnTo>
                <a:lnTo>
                  <a:pt x="0" y="69039"/>
                </a:lnTo>
                <a:close/>
              </a:path>
            </a:pathLst>
          </a:custGeom>
          <a:solidFill>
            <a:srgbClr val="00B0F0"/>
          </a:solidFill>
          <a:ln w="16631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4463"/>
          </a:p>
        </p:txBody>
      </p:sp>
      <p:sp>
        <p:nvSpPr>
          <p:cNvPr id="1651" name="Freeform: Shape 1650">
            <a:extLst>
              <a:ext uri="{FF2B5EF4-FFF2-40B4-BE49-F238E27FC236}">
                <a16:creationId xmlns:a16="http://schemas.microsoft.com/office/drawing/2014/main" id="{A4472029-6DD8-78EA-E64F-E622245457BD}"/>
              </a:ext>
            </a:extLst>
          </p:cNvPr>
          <p:cNvSpPr/>
          <p:nvPr/>
        </p:nvSpPr>
        <p:spPr>
          <a:xfrm>
            <a:off x="2393993" y="1625535"/>
            <a:ext cx="954159" cy="425425"/>
          </a:xfrm>
          <a:custGeom>
            <a:avLst/>
            <a:gdLst>
              <a:gd name="connsiteX0" fmla="*/ 0 w 742124"/>
              <a:gd name="connsiteY0" fmla="*/ 0 h 330886"/>
              <a:gd name="connsiteX1" fmla="*/ 742124 w 742124"/>
              <a:gd name="connsiteY1" fmla="*/ 0 h 330886"/>
              <a:gd name="connsiteX2" fmla="*/ 742124 w 742124"/>
              <a:gd name="connsiteY2" fmla="*/ 330887 h 330886"/>
              <a:gd name="connsiteX3" fmla="*/ 0 w 742124"/>
              <a:gd name="connsiteY3" fmla="*/ 330887 h 330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2124" h="330886">
                <a:moveTo>
                  <a:pt x="0" y="0"/>
                </a:moveTo>
                <a:lnTo>
                  <a:pt x="742124" y="0"/>
                </a:lnTo>
                <a:lnTo>
                  <a:pt x="742124" y="330887"/>
                </a:lnTo>
                <a:lnTo>
                  <a:pt x="0" y="330887"/>
                </a:lnTo>
                <a:close/>
              </a:path>
            </a:pathLst>
          </a:custGeom>
          <a:solidFill>
            <a:srgbClr val="00B0F0"/>
          </a:solidFill>
          <a:ln w="16631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4463"/>
          </a:p>
        </p:txBody>
      </p:sp>
      <p:sp>
        <p:nvSpPr>
          <p:cNvPr id="1652" name="Freeform: Shape 1651">
            <a:extLst>
              <a:ext uri="{FF2B5EF4-FFF2-40B4-BE49-F238E27FC236}">
                <a16:creationId xmlns:a16="http://schemas.microsoft.com/office/drawing/2014/main" id="{6C67FF62-B42F-69A6-9CDB-1988D3E4BC0C}"/>
              </a:ext>
            </a:extLst>
          </p:cNvPr>
          <p:cNvSpPr/>
          <p:nvPr/>
        </p:nvSpPr>
        <p:spPr>
          <a:xfrm>
            <a:off x="835701" y="2253875"/>
            <a:ext cx="954159" cy="425425"/>
          </a:xfrm>
          <a:custGeom>
            <a:avLst/>
            <a:gdLst>
              <a:gd name="connsiteX0" fmla="*/ 0 w 742124"/>
              <a:gd name="connsiteY0" fmla="*/ 0 h 330886"/>
              <a:gd name="connsiteX1" fmla="*/ 742124 w 742124"/>
              <a:gd name="connsiteY1" fmla="*/ 0 h 330886"/>
              <a:gd name="connsiteX2" fmla="*/ 742124 w 742124"/>
              <a:gd name="connsiteY2" fmla="*/ 330887 h 330886"/>
              <a:gd name="connsiteX3" fmla="*/ 0 w 742124"/>
              <a:gd name="connsiteY3" fmla="*/ 330887 h 330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2124" h="330886">
                <a:moveTo>
                  <a:pt x="0" y="0"/>
                </a:moveTo>
                <a:lnTo>
                  <a:pt x="742124" y="0"/>
                </a:lnTo>
                <a:lnTo>
                  <a:pt x="742124" y="330887"/>
                </a:lnTo>
                <a:lnTo>
                  <a:pt x="0" y="330887"/>
                </a:lnTo>
                <a:close/>
              </a:path>
            </a:pathLst>
          </a:custGeom>
          <a:solidFill>
            <a:srgbClr val="00B0F0"/>
          </a:solidFill>
          <a:ln w="16631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4463"/>
          </a:p>
        </p:txBody>
      </p:sp>
      <p:sp>
        <p:nvSpPr>
          <p:cNvPr id="1653" name="Freeform: Shape 1652">
            <a:extLst>
              <a:ext uri="{FF2B5EF4-FFF2-40B4-BE49-F238E27FC236}">
                <a16:creationId xmlns:a16="http://schemas.microsoft.com/office/drawing/2014/main" id="{85E23132-3075-72B3-3D9B-3FA0C5E935AA}"/>
              </a:ext>
            </a:extLst>
          </p:cNvPr>
          <p:cNvSpPr/>
          <p:nvPr/>
        </p:nvSpPr>
        <p:spPr>
          <a:xfrm>
            <a:off x="1717994" y="3916436"/>
            <a:ext cx="954159" cy="425425"/>
          </a:xfrm>
          <a:custGeom>
            <a:avLst/>
            <a:gdLst>
              <a:gd name="connsiteX0" fmla="*/ 0 w 742124"/>
              <a:gd name="connsiteY0" fmla="*/ 0 h 330886"/>
              <a:gd name="connsiteX1" fmla="*/ 742124 w 742124"/>
              <a:gd name="connsiteY1" fmla="*/ 0 h 330886"/>
              <a:gd name="connsiteX2" fmla="*/ 742124 w 742124"/>
              <a:gd name="connsiteY2" fmla="*/ 330887 h 330886"/>
              <a:gd name="connsiteX3" fmla="*/ 0 w 742124"/>
              <a:gd name="connsiteY3" fmla="*/ 330887 h 330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2124" h="330886">
                <a:moveTo>
                  <a:pt x="0" y="0"/>
                </a:moveTo>
                <a:lnTo>
                  <a:pt x="742124" y="0"/>
                </a:lnTo>
                <a:lnTo>
                  <a:pt x="742124" y="330887"/>
                </a:lnTo>
                <a:lnTo>
                  <a:pt x="0" y="330887"/>
                </a:lnTo>
                <a:close/>
              </a:path>
            </a:pathLst>
          </a:custGeom>
          <a:solidFill>
            <a:srgbClr val="00B0F0"/>
          </a:solidFill>
          <a:ln w="16631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4463"/>
          </a:p>
        </p:txBody>
      </p:sp>
      <p:sp>
        <p:nvSpPr>
          <p:cNvPr id="1654" name="Freeform: Shape 1653">
            <a:extLst>
              <a:ext uri="{FF2B5EF4-FFF2-40B4-BE49-F238E27FC236}">
                <a16:creationId xmlns:a16="http://schemas.microsoft.com/office/drawing/2014/main" id="{B00820F0-EC2C-A42C-F8C8-7D4A4D38D2A8}"/>
              </a:ext>
            </a:extLst>
          </p:cNvPr>
          <p:cNvSpPr/>
          <p:nvPr/>
        </p:nvSpPr>
        <p:spPr>
          <a:xfrm>
            <a:off x="4128955" y="3703618"/>
            <a:ext cx="954159" cy="425425"/>
          </a:xfrm>
          <a:custGeom>
            <a:avLst/>
            <a:gdLst>
              <a:gd name="connsiteX0" fmla="*/ 0 w 742124"/>
              <a:gd name="connsiteY0" fmla="*/ 0 h 330886"/>
              <a:gd name="connsiteX1" fmla="*/ 742124 w 742124"/>
              <a:gd name="connsiteY1" fmla="*/ 0 h 330886"/>
              <a:gd name="connsiteX2" fmla="*/ 742124 w 742124"/>
              <a:gd name="connsiteY2" fmla="*/ 330887 h 330886"/>
              <a:gd name="connsiteX3" fmla="*/ 0 w 742124"/>
              <a:gd name="connsiteY3" fmla="*/ 330887 h 330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2124" h="330886">
                <a:moveTo>
                  <a:pt x="0" y="0"/>
                </a:moveTo>
                <a:lnTo>
                  <a:pt x="742124" y="0"/>
                </a:lnTo>
                <a:lnTo>
                  <a:pt x="742124" y="330887"/>
                </a:lnTo>
                <a:lnTo>
                  <a:pt x="0" y="330887"/>
                </a:lnTo>
                <a:close/>
              </a:path>
            </a:pathLst>
          </a:custGeom>
          <a:solidFill>
            <a:srgbClr val="00B0F0"/>
          </a:solidFill>
          <a:ln w="16631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4463"/>
          </a:p>
        </p:txBody>
      </p:sp>
      <p:sp>
        <p:nvSpPr>
          <p:cNvPr id="1655" name="Freeform: Shape 1654">
            <a:extLst>
              <a:ext uri="{FF2B5EF4-FFF2-40B4-BE49-F238E27FC236}">
                <a16:creationId xmlns:a16="http://schemas.microsoft.com/office/drawing/2014/main" id="{F3F1C069-10D6-2073-6E1E-F3A77C0FE5B3}"/>
              </a:ext>
            </a:extLst>
          </p:cNvPr>
          <p:cNvSpPr/>
          <p:nvPr/>
        </p:nvSpPr>
        <p:spPr>
          <a:xfrm>
            <a:off x="5141933" y="2256016"/>
            <a:ext cx="954159" cy="425425"/>
          </a:xfrm>
          <a:custGeom>
            <a:avLst/>
            <a:gdLst>
              <a:gd name="connsiteX0" fmla="*/ 0 w 742124"/>
              <a:gd name="connsiteY0" fmla="*/ 0 h 330886"/>
              <a:gd name="connsiteX1" fmla="*/ 742124 w 742124"/>
              <a:gd name="connsiteY1" fmla="*/ 0 h 330886"/>
              <a:gd name="connsiteX2" fmla="*/ 742124 w 742124"/>
              <a:gd name="connsiteY2" fmla="*/ 330887 h 330886"/>
              <a:gd name="connsiteX3" fmla="*/ 0 w 742124"/>
              <a:gd name="connsiteY3" fmla="*/ 330887 h 330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2124" h="330886">
                <a:moveTo>
                  <a:pt x="0" y="0"/>
                </a:moveTo>
                <a:lnTo>
                  <a:pt x="742124" y="0"/>
                </a:lnTo>
                <a:lnTo>
                  <a:pt x="742124" y="330887"/>
                </a:lnTo>
                <a:lnTo>
                  <a:pt x="0" y="330887"/>
                </a:lnTo>
                <a:close/>
              </a:path>
            </a:pathLst>
          </a:custGeom>
          <a:solidFill>
            <a:srgbClr val="00B0F0"/>
          </a:solidFill>
          <a:ln w="16631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4463"/>
          </a:p>
        </p:txBody>
      </p:sp>
      <p:sp>
        <p:nvSpPr>
          <p:cNvPr id="1656" name="Freeform: Shape 1655">
            <a:extLst>
              <a:ext uri="{FF2B5EF4-FFF2-40B4-BE49-F238E27FC236}">
                <a16:creationId xmlns:a16="http://schemas.microsoft.com/office/drawing/2014/main" id="{25A15EFB-3FE1-7A5F-C155-E717A6E2F1FF}"/>
              </a:ext>
            </a:extLst>
          </p:cNvPr>
          <p:cNvSpPr/>
          <p:nvPr/>
        </p:nvSpPr>
        <p:spPr>
          <a:xfrm>
            <a:off x="6371155" y="4146796"/>
            <a:ext cx="954159" cy="425425"/>
          </a:xfrm>
          <a:custGeom>
            <a:avLst/>
            <a:gdLst>
              <a:gd name="connsiteX0" fmla="*/ 0 w 742124"/>
              <a:gd name="connsiteY0" fmla="*/ 0 h 330886"/>
              <a:gd name="connsiteX1" fmla="*/ 742124 w 742124"/>
              <a:gd name="connsiteY1" fmla="*/ 0 h 330886"/>
              <a:gd name="connsiteX2" fmla="*/ 742124 w 742124"/>
              <a:gd name="connsiteY2" fmla="*/ 330887 h 330886"/>
              <a:gd name="connsiteX3" fmla="*/ 0 w 742124"/>
              <a:gd name="connsiteY3" fmla="*/ 330887 h 330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2124" h="330886">
                <a:moveTo>
                  <a:pt x="0" y="0"/>
                </a:moveTo>
                <a:lnTo>
                  <a:pt x="742124" y="0"/>
                </a:lnTo>
                <a:lnTo>
                  <a:pt x="742124" y="330887"/>
                </a:lnTo>
                <a:lnTo>
                  <a:pt x="0" y="330887"/>
                </a:lnTo>
                <a:close/>
              </a:path>
            </a:pathLst>
          </a:custGeom>
          <a:solidFill>
            <a:srgbClr val="00B0F0"/>
          </a:solidFill>
          <a:ln w="16631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4463"/>
          </a:p>
        </p:txBody>
      </p:sp>
      <p:sp>
        <p:nvSpPr>
          <p:cNvPr id="1657" name="Freeform: Shape 1656">
            <a:extLst>
              <a:ext uri="{FF2B5EF4-FFF2-40B4-BE49-F238E27FC236}">
                <a16:creationId xmlns:a16="http://schemas.microsoft.com/office/drawing/2014/main" id="{C94BF2EC-19E1-4BF5-44D7-C4A4DCE0BE81}"/>
              </a:ext>
            </a:extLst>
          </p:cNvPr>
          <p:cNvSpPr/>
          <p:nvPr/>
        </p:nvSpPr>
        <p:spPr>
          <a:xfrm>
            <a:off x="3348367" y="2050960"/>
            <a:ext cx="88763" cy="88763"/>
          </a:xfrm>
          <a:custGeom>
            <a:avLst/>
            <a:gdLst>
              <a:gd name="connsiteX0" fmla="*/ 0 w 69038"/>
              <a:gd name="connsiteY0" fmla="*/ 0 h 69038"/>
              <a:gd name="connsiteX1" fmla="*/ 69039 w 69038"/>
              <a:gd name="connsiteY1" fmla="*/ 0 h 69038"/>
              <a:gd name="connsiteX2" fmla="*/ 69039 w 69038"/>
              <a:gd name="connsiteY2" fmla="*/ 69039 h 69038"/>
              <a:gd name="connsiteX3" fmla="*/ 0 w 69038"/>
              <a:gd name="connsiteY3" fmla="*/ 69039 h 69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038" h="69038">
                <a:moveTo>
                  <a:pt x="0" y="0"/>
                </a:moveTo>
                <a:lnTo>
                  <a:pt x="69039" y="0"/>
                </a:lnTo>
                <a:lnTo>
                  <a:pt x="69039" y="69039"/>
                </a:lnTo>
                <a:lnTo>
                  <a:pt x="0" y="69039"/>
                </a:lnTo>
                <a:close/>
              </a:path>
            </a:pathLst>
          </a:custGeom>
          <a:solidFill>
            <a:srgbClr val="00B0F0"/>
          </a:solidFill>
          <a:ln w="16631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4463"/>
          </a:p>
        </p:txBody>
      </p:sp>
      <p:sp>
        <p:nvSpPr>
          <p:cNvPr id="1658" name="Freeform: Shape 1657">
            <a:extLst>
              <a:ext uri="{FF2B5EF4-FFF2-40B4-BE49-F238E27FC236}">
                <a16:creationId xmlns:a16="http://schemas.microsoft.com/office/drawing/2014/main" id="{6E8552A2-5478-9CC2-488C-0597628E9D2E}"/>
              </a:ext>
            </a:extLst>
          </p:cNvPr>
          <p:cNvSpPr/>
          <p:nvPr/>
        </p:nvSpPr>
        <p:spPr>
          <a:xfrm>
            <a:off x="1789860" y="2676950"/>
            <a:ext cx="88763" cy="88763"/>
          </a:xfrm>
          <a:custGeom>
            <a:avLst/>
            <a:gdLst>
              <a:gd name="connsiteX0" fmla="*/ 0 w 69038"/>
              <a:gd name="connsiteY0" fmla="*/ 0 h 69038"/>
              <a:gd name="connsiteX1" fmla="*/ 69039 w 69038"/>
              <a:gd name="connsiteY1" fmla="*/ 0 h 69038"/>
              <a:gd name="connsiteX2" fmla="*/ 69039 w 69038"/>
              <a:gd name="connsiteY2" fmla="*/ 69039 h 69038"/>
              <a:gd name="connsiteX3" fmla="*/ 0 w 69038"/>
              <a:gd name="connsiteY3" fmla="*/ 69039 h 69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038" h="69038">
                <a:moveTo>
                  <a:pt x="0" y="0"/>
                </a:moveTo>
                <a:lnTo>
                  <a:pt x="69039" y="0"/>
                </a:lnTo>
                <a:lnTo>
                  <a:pt x="69039" y="69039"/>
                </a:lnTo>
                <a:lnTo>
                  <a:pt x="0" y="69039"/>
                </a:lnTo>
                <a:close/>
              </a:path>
            </a:pathLst>
          </a:custGeom>
          <a:solidFill>
            <a:srgbClr val="00B0F0"/>
          </a:solidFill>
          <a:ln w="16631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4463"/>
          </a:p>
        </p:txBody>
      </p:sp>
      <p:sp>
        <p:nvSpPr>
          <p:cNvPr id="1659" name="Freeform: Shape 1658">
            <a:extLst>
              <a:ext uri="{FF2B5EF4-FFF2-40B4-BE49-F238E27FC236}">
                <a16:creationId xmlns:a16="http://schemas.microsoft.com/office/drawing/2014/main" id="{EC6535FB-BF46-1A51-6AF4-E80A158E2F20}"/>
              </a:ext>
            </a:extLst>
          </p:cNvPr>
          <p:cNvSpPr/>
          <p:nvPr/>
        </p:nvSpPr>
        <p:spPr>
          <a:xfrm>
            <a:off x="2672368" y="4341649"/>
            <a:ext cx="88763" cy="88763"/>
          </a:xfrm>
          <a:custGeom>
            <a:avLst/>
            <a:gdLst>
              <a:gd name="connsiteX0" fmla="*/ 0 w 69038"/>
              <a:gd name="connsiteY0" fmla="*/ 0 h 69038"/>
              <a:gd name="connsiteX1" fmla="*/ 69039 w 69038"/>
              <a:gd name="connsiteY1" fmla="*/ 0 h 69038"/>
              <a:gd name="connsiteX2" fmla="*/ 69039 w 69038"/>
              <a:gd name="connsiteY2" fmla="*/ 69039 h 69038"/>
              <a:gd name="connsiteX3" fmla="*/ 0 w 69038"/>
              <a:gd name="connsiteY3" fmla="*/ 69039 h 69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038" h="69038">
                <a:moveTo>
                  <a:pt x="0" y="0"/>
                </a:moveTo>
                <a:lnTo>
                  <a:pt x="69039" y="0"/>
                </a:lnTo>
                <a:lnTo>
                  <a:pt x="69039" y="69039"/>
                </a:lnTo>
                <a:lnTo>
                  <a:pt x="0" y="69039"/>
                </a:lnTo>
                <a:close/>
              </a:path>
            </a:pathLst>
          </a:custGeom>
          <a:solidFill>
            <a:srgbClr val="00B0F0"/>
          </a:solidFill>
          <a:ln w="16631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4463"/>
          </a:p>
        </p:txBody>
      </p:sp>
      <p:grpSp>
        <p:nvGrpSpPr>
          <p:cNvPr id="1660" name="Graphic 1520">
            <a:extLst>
              <a:ext uri="{FF2B5EF4-FFF2-40B4-BE49-F238E27FC236}">
                <a16:creationId xmlns:a16="http://schemas.microsoft.com/office/drawing/2014/main" id="{D9B93511-B31A-283C-870C-13E1C1EB230E}"/>
              </a:ext>
            </a:extLst>
          </p:cNvPr>
          <p:cNvGrpSpPr/>
          <p:nvPr/>
        </p:nvGrpSpPr>
        <p:grpSpPr>
          <a:xfrm>
            <a:off x="6108928" y="1951014"/>
            <a:ext cx="2447747" cy="450878"/>
            <a:chOff x="4751121" y="1346447"/>
            <a:chExt cx="1903803" cy="350683"/>
          </a:xfrm>
        </p:grpSpPr>
        <p:sp>
          <p:nvSpPr>
            <p:cNvPr id="1661" name="Freeform: Shape 1660">
              <a:extLst>
                <a:ext uri="{FF2B5EF4-FFF2-40B4-BE49-F238E27FC236}">
                  <a16:creationId xmlns:a16="http://schemas.microsoft.com/office/drawing/2014/main" id="{24CFFED7-2CD5-AB24-C47D-9973D3D089B6}"/>
                </a:ext>
              </a:extLst>
            </p:cNvPr>
            <p:cNvSpPr/>
            <p:nvPr/>
          </p:nvSpPr>
          <p:spPr>
            <a:xfrm>
              <a:off x="6622153" y="1346447"/>
              <a:ext cx="32772" cy="5988"/>
            </a:xfrm>
            <a:custGeom>
              <a:avLst/>
              <a:gdLst>
                <a:gd name="connsiteX0" fmla="*/ 32773 w 32772"/>
                <a:gd name="connsiteY0" fmla="*/ 0 h 5988"/>
                <a:gd name="connsiteX1" fmla="*/ 0 w 32772"/>
                <a:gd name="connsiteY1" fmla="*/ 5989 h 5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2772" h="5988">
                  <a:moveTo>
                    <a:pt x="32773" y="0"/>
                  </a:moveTo>
                  <a:lnTo>
                    <a:pt x="0" y="5989"/>
                  </a:lnTo>
                </a:path>
              </a:pathLst>
            </a:custGeom>
            <a:ln w="8315" cap="flat">
              <a:solidFill>
                <a:srgbClr val="57575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662" name="Freeform: Shape 1661">
              <a:extLst>
                <a:ext uri="{FF2B5EF4-FFF2-40B4-BE49-F238E27FC236}">
                  <a16:creationId xmlns:a16="http://schemas.microsoft.com/office/drawing/2014/main" id="{D1C64C2A-3B85-F617-8153-DA4D0FE01951}"/>
                </a:ext>
              </a:extLst>
            </p:cNvPr>
            <p:cNvSpPr/>
            <p:nvPr/>
          </p:nvSpPr>
          <p:spPr>
            <a:xfrm>
              <a:off x="4815502" y="1364081"/>
              <a:ext cx="1743268" cy="321237"/>
            </a:xfrm>
            <a:custGeom>
              <a:avLst/>
              <a:gdLst>
                <a:gd name="connsiteX0" fmla="*/ 1743268 w 1743268"/>
                <a:gd name="connsiteY0" fmla="*/ 0 h 321237"/>
                <a:gd name="connsiteX1" fmla="*/ 0 w 1743268"/>
                <a:gd name="connsiteY1" fmla="*/ 321238 h 321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43268" h="321237">
                  <a:moveTo>
                    <a:pt x="1743268" y="0"/>
                  </a:moveTo>
                  <a:lnTo>
                    <a:pt x="0" y="321238"/>
                  </a:lnTo>
                </a:path>
              </a:pathLst>
            </a:custGeom>
            <a:ln w="8315" cap="flat">
              <a:solidFill>
                <a:srgbClr val="575756"/>
              </a:solidFill>
              <a:custDash>
                <a:ds d="290610" sp="290610"/>
              </a:custDash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663" name="Freeform: Shape 1662">
              <a:extLst>
                <a:ext uri="{FF2B5EF4-FFF2-40B4-BE49-F238E27FC236}">
                  <a16:creationId xmlns:a16="http://schemas.microsoft.com/office/drawing/2014/main" id="{D46E5601-7191-2EB0-CDE5-58626B8E1E69}"/>
                </a:ext>
              </a:extLst>
            </p:cNvPr>
            <p:cNvSpPr/>
            <p:nvPr/>
          </p:nvSpPr>
          <p:spPr>
            <a:xfrm>
              <a:off x="4751121" y="1691141"/>
              <a:ext cx="32606" cy="5988"/>
            </a:xfrm>
            <a:custGeom>
              <a:avLst/>
              <a:gdLst>
                <a:gd name="connsiteX0" fmla="*/ 32606 w 32606"/>
                <a:gd name="connsiteY0" fmla="*/ 0 h 5988"/>
                <a:gd name="connsiteX1" fmla="*/ 0 w 32606"/>
                <a:gd name="connsiteY1" fmla="*/ 5989 h 5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2606" h="5988">
                  <a:moveTo>
                    <a:pt x="32606" y="0"/>
                  </a:moveTo>
                  <a:lnTo>
                    <a:pt x="0" y="5989"/>
                  </a:lnTo>
                </a:path>
              </a:pathLst>
            </a:custGeom>
            <a:ln w="8315" cap="flat">
              <a:solidFill>
                <a:srgbClr val="57575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</p:grpSp>
      <p:grpSp>
        <p:nvGrpSpPr>
          <p:cNvPr id="1664" name="Graphic 1520">
            <a:extLst>
              <a:ext uri="{FF2B5EF4-FFF2-40B4-BE49-F238E27FC236}">
                <a16:creationId xmlns:a16="http://schemas.microsoft.com/office/drawing/2014/main" id="{0E67ABDD-3275-272F-07EB-AC5DC817B9F4}"/>
              </a:ext>
            </a:extLst>
          </p:cNvPr>
          <p:cNvGrpSpPr/>
          <p:nvPr/>
        </p:nvGrpSpPr>
        <p:grpSpPr>
          <a:xfrm>
            <a:off x="6100370" y="2444456"/>
            <a:ext cx="2467211" cy="1019182"/>
            <a:chOff x="4744467" y="1730235"/>
            <a:chExt cx="1918942" cy="792697"/>
          </a:xfrm>
        </p:grpSpPr>
        <p:sp>
          <p:nvSpPr>
            <p:cNvPr id="1665" name="Freeform: Shape 1664">
              <a:extLst>
                <a:ext uri="{FF2B5EF4-FFF2-40B4-BE49-F238E27FC236}">
                  <a16:creationId xmlns:a16="http://schemas.microsoft.com/office/drawing/2014/main" id="{A7DA71E6-1151-F3E1-0764-45881E99ECB3}"/>
                </a:ext>
              </a:extLst>
            </p:cNvPr>
            <p:cNvSpPr/>
            <p:nvPr/>
          </p:nvSpPr>
          <p:spPr>
            <a:xfrm>
              <a:off x="6632633" y="2510289"/>
              <a:ext cx="30776" cy="12643"/>
            </a:xfrm>
            <a:custGeom>
              <a:avLst/>
              <a:gdLst>
                <a:gd name="connsiteX0" fmla="*/ 30776 w 30776"/>
                <a:gd name="connsiteY0" fmla="*/ 12643 h 12643"/>
                <a:gd name="connsiteX1" fmla="*/ 0 w 30776"/>
                <a:gd name="connsiteY1" fmla="*/ 0 h 12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776" h="12643">
                  <a:moveTo>
                    <a:pt x="30776" y="12643"/>
                  </a:moveTo>
                  <a:lnTo>
                    <a:pt x="0" y="0"/>
                  </a:lnTo>
                </a:path>
              </a:pathLst>
            </a:custGeom>
            <a:ln w="8315" cap="flat">
              <a:solidFill>
                <a:srgbClr val="57575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666" name="Freeform: Shape 1665">
              <a:extLst>
                <a:ext uri="{FF2B5EF4-FFF2-40B4-BE49-F238E27FC236}">
                  <a16:creationId xmlns:a16="http://schemas.microsoft.com/office/drawing/2014/main" id="{4630C66A-CDD5-1D61-51E5-43565C7D59CC}"/>
                </a:ext>
              </a:extLst>
            </p:cNvPr>
            <p:cNvSpPr/>
            <p:nvPr/>
          </p:nvSpPr>
          <p:spPr>
            <a:xfrm>
              <a:off x="4805188" y="1755356"/>
              <a:ext cx="1767556" cy="730146"/>
            </a:xfrm>
            <a:custGeom>
              <a:avLst/>
              <a:gdLst>
                <a:gd name="connsiteX0" fmla="*/ 1767557 w 1767556"/>
                <a:gd name="connsiteY0" fmla="*/ 730146 h 730146"/>
                <a:gd name="connsiteX1" fmla="*/ 0 w 1767556"/>
                <a:gd name="connsiteY1" fmla="*/ 0 h 730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7556" h="730146">
                  <a:moveTo>
                    <a:pt x="1767557" y="730146"/>
                  </a:moveTo>
                  <a:lnTo>
                    <a:pt x="0" y="0"/>
                  </a:lnTo>
                </a:path>
              </a:pathLst>
            </a:custGeom>
            <a:ln w="8315" cap="flat">
              <a:solidFill>
                <a:srgbClr val="575756"/>
              </a:solidFill>
              <a:custDash>
                <a:ds d="292275" sp="292275"/>
              </a:custDash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667" name="Freeform: Shape 1666">
              <a:extLst>
                <a:ext uri="{FF2B5EF4-FFF2-40B4-BE49-F238E27FC236}">
                  <a16:creationId xmlns:a16="http://schemas.microsoft.com/office/drawing/2014/main" id="{8E05468B-DD5E-2B1A-FFAC-99F1DC39E1C7}"/>
                </a:ext>
              </a:extLst>
            </p:cNvPr>
            <p:cNvSpPr/>
            <p:nvPr/>
          </p:nvSpPr>
          <p:spPr>
            <a:xfrm>
              <a:off x="4744467" y="1730235"/>
              <a:ext cx="30776" cy="12809"/>
            </a:xfrm>
            <a:custGeom>
              <a:avLst/>
              <a:gdLst>
                <a:gd name="connsiteX0" fmla="*/ 30776 w 30776"/>
                <a:gd name="connsiteY0" fmla="*/ 12810 h 12809"/>
                <a:gd name="connsiteX1" fmla="*/ 0 w 30776"/>
                <a:gd name="connsiteY1" fmla="*/ 0 h 12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776" h="12809">
                  <a:moveTo>
                    <a:pt x="30776" y="12810"/>
                  </a:moveTo>
                  <a:lnTo>
                    <a:pt x="0" y="0"/>
                  </a:lnTo>
                </a:path>
              </a:pathLst>
            </a:custGeom>
            <a:ln w="8315" cap="flat">
              <a:solidFill>
                <a:srgbClr val="57575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</p:grpSp>
      <p:grpSp>
        <p:nvGrpSpPr>
          <p:cNvPr id="1668" name="Graphic 1520">
            <a:extLst>
              <a:ext uri="{FF2B5EF4-FFF2-40B4-BE49-F238E27FC236}">
                <a16:creationId xmlns:a16="http://schemas.microsoft.com/office/drawing/2014/main" id="{183EE0F5-8D3A-FBAB-84A2-A9C841C156C5}"/>
              </a:ext>
            </a:extLst>
          </p:cNvPr>
          <p:cNvGrpSpPr/>
          <p:nvPr/>
        </p:nvGrpSpPr>
        <p:grpSpPr>
          <a:xfrm>
            <a:off x="1878416" y="2767210"/>
            <a:ext cx="6625431" cy="670114"/>
            <a:chOff x="1460722" y="1981270"/>
            <a:chExt cx="5153113" cy="521200"/>
          </a:xfrm>
        </p:grpSpPr>
        <p:sp>
          <p:nvSpPr>
            <p:cNvPr id="1669" name="Freeform: Shape 1668">
              <a:extLst>
                <a:ext uri="{FF2B5EF4-FFF2-40B4-BE49-F238E27FC236}">
                  <a16:creationId xmlns:a16="http://schemas.microsoft.com/office/drawing/2014/main" id="{B142421A-2183-B506-0B18-ADA3EFAB1AB8}"/>
                </a:ext>
              </a:extLst>
            </p:cNvPr>
            <p:cNvSpPr/>
            <p:nvPr/>
          </p:nvSpPr>
          <p:spPr>
            <a:xfrm>
              <a:off x="6580729" y="2499143"/>
              <a:ext cx="33105" cy="3327"/>
            </a:xfrm>
            <a:custGeom>
              <a:avLst/>
              <a:gdLst>
                <a:gd name="connsiteX0" fmla="*/ 33106 w 33105"/>
                <a:gd name="connsiteY0" fmla="*/ 3327 h 3327"/>
                <a:gd name="connsiteX1" fmla="*/ 0 w 33105"/>
                <a:gd name="connsiteY1" fmla="*/ 0 h 3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105" h="3327">
                  <a:moveTo>
                    <a:pt x="33106" y="3327"/>
                  </a:moveTo>
                  <a:lnTo>
                    <a:pt x="0" y="0"/>
                  </a:lnTo>
                </a:path>
              </a:pathLst>
            </a:custGeom>
            <a:ln w="8315" cap="flat">
              <a:solidFill>
                <a:srgbClr val="57575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670" name="Freeform: Shape 1669">
              <a:extLst>
                <a:ext uri="{FF2B5EF4-FFF2-40B4-BE49-F238E27FC236}">
                  <a16:creationId xmlns:a16="http://schemas.microsoft.com/office/drawing/2014/main" id="{640D6B9A-EAAC-FDA8-8FD8-FAAFC0B03101}"/>
                </a:ext>
              </a:extLst>
            </p:cNvPr>
            <p:cNvSpPr/>
            <p:nvPr/>
          </p:nvSpPr>
          <p:spPr>
            <a:xfrm>
              <a:off x="1526766" y="1988091"/>
              <a:ext cx="4987919" cy="504398"/>
            </a:xfrm>
            <a:custGeom>
              <a:avLst/>
              <a:gdLst>
                <a:gd name="connsiteX0" fmla="*/ 4987920 w 4987919"/>
                <a:gd name="connsiteY0" fmla="*/ 504398 h 504398"/>
                <a:gd name="connsiteX1" fmla="*/ 0 w 4987919"/>
                <a:gd name="connsiteY1" fmla="*/ 0 h 504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987919" h="504398">
                  <a:moveTo>
                    <a:pt x="4987920" y="504398"/>
                  </a:moveTo>
                  <a:lnTo>
                    <a:pt x="0" y="0"/>
                  </a:lnTo>
                </a:path>
              </a:pathLst>
            </a:custGeom>
            <a:ln w="8315" cap="flat">
              <a:solidFill>
                <a:srgbClr val="575756"/>
              </a:solidFill>
              <a:custDash>
                <a:ds d="299362" sp="299362"/>
              </a:custDash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671" name="Freeform: Shape 1670">
              <a:extLst>
                <a:ext uri="{FF2B5EF4-FFF2-40B4-BE49-F238E27FC236}">
                  <a16:creationId xmlns:a16="http://schemas.microsoft.com/office/drawing/2014/main" id="{04A8D0DC-F27E-9037-E454-43478CB9FB53}"/>
                </a:ext>
              </a:extLst>
            </p:cNvPr>
            <p:cNvSpPr/>
            <p:nvPr/>
          </p:nvSpPr>
          <p:spPr>
            <a:xfrm>
              <a:off x="1460722" y="1981270"/>
              <a:ext cx="33105" cy="3327"/>
            </a:xfrm>
            <a:custGeom>
              <a:avLst/>
              <a:gdLst>
                <a:gd name="connsiteX0" fmla="*/ 33105 w 33105"/>
                <a:gd name="connsiteY0" fmla="*/ 3327 h 3327"/>
                <a:gd name="connsiteX1" fmla="*/ 0 w 33105"/>
                <a:gd name="connsiteY1" fmla="*/ 0 h 3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105" h="3327">
                  <a:moveTo>
                    <a:pt x="33105" y="3327"/>
                  </a:moveTo>
                  <a:lnTo>
                    <a:pt x="0" y="0"/>
                  </a:lnTo>
                </a:path>
              </a:pathLst>
            </a:custGeom>
            <a:ln w="8315" cap="flat">
              <a:solidFill>
                <a:srgbClr val="57575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</p:grpSp>
      <p:grpSp>
        <p:nvGrpSpPr>
          <p:cNvPr id="1672" name="Graphic 1520">
            <a:extLst>
              <a:ext uri="{FF2B5EF4-FFF2-40B4-BE49-F238E27FC236}">
                <a16:creationId xmlns:a16="http://schemas.microsoft.com/office/drawing/2014/main" id="{39F860CB-20FC-3135-1E31-A0264551793C}"/>
              </a:ext>
            </a:extLst>
          </p:cNvPr>
          <p:cNvGrpSpPr/>
          <p:nvPr/>
        </p:nvGrpSpPr>
        <p:grpSpPr>
          <a:xfrm>
            <a:off x="5087604" y="3463635"/>
            <a:ext cx="3479976" cy="454942"/>
            <a:chOff x="3956761" y="2522933"/>
            <a:chExt cx="2706648" cy="353844"/>
          </a:xfrm>
        </p:grpSpPr>
        <p:sp>
          <p:nvSpPr>
            <p:cNvPr id="1673" name="Freeform: Shape 1672">
              <a:extLst>
                <a:ext uri="{FF2B5EF4-FFF2-40B4-BE49-F238E27FC236}">
                  <a16:creationId xmlns:a16="http://schemas.microsoft.com/office/drawing/2014/main" id="{31EDF156-1403-B56D-1A34-79E577C06205}"/>
                </a:ext>
              </a:extLst>
            </p:cNvPr>
            <p:cNvSpPr/>
            <p:nvPr/>
          </p:nvSpPr>
          <p:spPr>
            <a:xfrm>
              <a:off x="6630471" y="2522933"/>
              <a:ext cx="32938" cy="4325"/>
            </a:xfrm>
            <a:custGeom>
              <a:avLst/>
              <a:gdLst>
                <a:gd name="connsiteX0" fmla="*/ 32939 w 32938"/>
                <a:gd name="connsiteY0" fmla="*/ 0 h 4325"/>
                <a:gd name="connsiteX1" fmla="*/ 0 w 32938"/>
                <a:gd name="connsiteY1" fmla="*/ 4325 h 4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2938" h="4325">
                  <a:moveTo>
                    <a:pt x="32939" y="0"/>
                  </a:moveTo>
                  <a:lnTo>
                    <a:pt x="0" y="4325"/>
                  </a:lnTo>
                </a:path>
              </a:pathLst>
            </a:custGeom>
            <a:ln w="8315" cap="flat">
              <a:solidFill>
                <a:srgbClr val="57575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674" name="Freeform: Shape 1673">
              <a:extLst>
                <a:ext uri="{FF2B5EF4-FFF2-40B4-BE49-F238E27FC236}">
                  <a16:creationId xmlns:a16="http://schemas.microsoft.com/office/drawing/2014/main" id="{D1524FAB-D2AB-2E0A-E277-7A5DB21F630D}"/>
                </a:ext>
              </a:extLst>
            </p:cNvPr>
            <p:cNvSpPr/>
            <p:nvPr/>
          </p:nvSpPr>
          <p:spPr>
            <a:xfrm>
              <a:off x="4021807" y="2535576"/>
              <a:ext cx="2544283" cy="332716"/>
            </a:xfrm>
            <a:custGeom>
              <a:avLst/>
              <a:gdLst>
                <a:gd name="connsiteX0" fmla="*/ 2544283 w 2544283"/>
                <a:gd name="connsiteY0" fmla="*/ 0 h 332716"/>
                <a:gd name="connsiteX1" fmla="*/ 0 w 2544283"/>
                <a:gd name="connsiteY1" fmla="*/ 332717 h 332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544283" h="332716">
                  <a:moveTo>
                    <a:pt x="2544283" y="0"/>
                  </a:moveTo>
                  <a:lnTo>
                    <a:pt x="0" y="332717"/>
                  </a:lnTo>
                </a:path>
              </a:pathLst>
            </a:custGeom>
            <a:ln w="8315" cap="flat">
              <a:solidFill>
                <a:srgbClr val="575756"/>
              </a:solidFill>
              <a:custDash>
                <a:ds d="292853" sp="292853"/>
              </a:custDash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675" name="Freeform: Shape 1674">
              <a:extLst>
                <a:ext uri="{FF2B5EF4-FFF2-40B4-BE49-F238E27FC236}">
                  <a16:creationId xmlns:a16="http://schemas.microsoft.com/office/drawing/2014/main" id="{7AF9A479-880B-1586-F11D-6897C2CDEC06}"/>
                </a:ext>
              </a:extLst>
            </p:cNvPr>
            <p:cNvSpPr/>
            <p:nvPr/>
          </p:nvSpPr>
          <p:spPr>
            <a:xfrm>
              <a:off x="3956761" y="2872451"/>
              <a:ext cx="32938" cy="4325"/>
            </a:xfrm>
            <a:custGeom>
              <a:avLst/>
              <a:gdLst>
                <a:gd name="connsiteX0" fmla="*/ 32939 w 32938"/>
                <a:gd name="connsiteY0" fmla="*/ 0 h 4325"/>
                <a:gd name="connsiteX1" fmla="*/ 0 w 32938"/>
                <a:gd name="connsiteY1" fmla="*/ 4325 h 4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2938" h="4325">
                  <a:moveTo>
                    <a:pt x="32939" y="0"/>
                  </a:moveTo>
                  <a:lnTo>
                    <a:pt x="0" y="4325"/>
                  </a:lnTo>
                </a:path>
              </a:pathLst>
            </a:custGeom>
            <a:ln w="8315" cap="flat">
              <a:solidFill>
                <a:srgbClr val="57575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</p:grpSp>
      <p:grpSp>
        <p:nvGrpSpPr>
          <p:cNvPr id="1676" name="Graphic 1520">
            <a:extLst>
              <a:ext uri="{FF2B5EF4-FFF2-40B4-BE49-F238E27FC236}">
                <a16:creationId xmlns:a16="http://schemas.microsoft.com/office/drawing/2014/main" id="{8C9565B1-D83A-FE0A-EEFD-CC735DEFA28E}"/>
              </a:ext>
            </a:extLst>
          </p:cNvPr>
          <p:cNvGrpSpPr/>
          <p:nvPr/>
        </p:nvGrpSpPr>
        <p:grpSpPr>
          <a:xfrm>
            <a:off x="7341784" y="4644089"/>
            <a:ext cx="1301476" cy="278403"/>
            <a:chOff x="5710010" y="3441064"/>
            <a:chExt cx="973362" cy="342198"/>
          </a:xfrm>
        </p:grpSpPr>
        <p:sp>
          <p:nvSpPr>
            <p:cNvPr id="1677" name="Freeform: Shape 1676">
              <a:extLst>
                <a:ext uri="{FF2B5EF4-FFF2-40B4-BE49-F238E27FC236}">
                  <a16:creationId xmlns:a16="http://schemas.microsoft.com/office/drawing/2014/main" id="{43EA363F-949F-BAA5-AE62-93B9D11B3E4D}"/>
                </a:ext>
              </a:extLst>
            </p:cNvPr>
            <p:cNvSpPr/>
            <p:nvPr/>
          </p:nvSpPr>
          <p:spPr>
            <a:xfrm>
              <a:off x="6651931" y="3772117"/>
              <a:ext cx="31441" cy="11146"/>
            </a:xfrm>
            <a:custGeom>
              <a:avLst/>
              <a:gdLst>
                <a:gd name="connsiteX0" fmla="*/ 31442 w 31441"/>
                <a:gd name="connsiteY0" fmla="*/ 11146 h 11146"/>
                <a:gd name="connsiteX1" fmla="*/ 0 w 31441"/>
                <a:gd name="connsiteY1" fmla="*/ 0 h 11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441" h="11146">
                  <a:moveTo>
                    <a:pt x="31442" y="11146"/>
                  </a:moveTo>
                  <a:lnTo>
                    <a:pt x="0" y="0"/>
                  </a:lnTo>
                </a:path>
              </a:pathLst>
            </a:custGeom>
            <a:ln w="8315" cap="flat">
              <a:solidFill>
                <a:srgbClr val="57575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678" name="Freeform: Shape 1677">
              <a:extLst>
                <a:ext uri="{FF2B5EF4-FFF2-40B4-BE49-F238E27FC236}">
                  <a16:creationId xmlns:a16="http://schemas.microsoft.com/office/drawing/2014/main" id="{15573495-7A96-30A1-1498-A71E32612B82}"/>
                </a:ext>
              </a:extLst>
            </p:cNvPr>
            <p:cNvSpPr/>
            <p:nvPr/>
          </p:nvSpPr>
          <p:spPr>
            <a:xfrm>
              <a:off x="5771729" y="3462691"/>
              <a:ext cx="819647" cy="288132"/>
            </a:xfrm>
            <a:custGeom>
              <a:avLst/>
              <a:gdLst>
                <a:gd name="connsiteX0" fmla="*/ 819647 w 819647"/>
                <a:gd name="connsiteY0" fmla="*/ 288132 h 288132"/>
                <a:gd name="connsiteX1" fmla="*/ 0 w 819647"/>
                <a:gd name="connsiteY1" fmla="*/ 0 h 288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19647" h="288132">
                  <a:moveTo>
                    <a:pt x="819647" y="288132"/>
                  </a:moveTo>
                  <a:lnTo>
                    <a:pt x="0" y="0"/>
                  </a:lnTo>
                </a:path>
              </a:pathLst>
            </a:custGeom>
            <a:ln w="8315" cap="flat">
              <a:solidFill>
                <a:srgbClr val="575756"/>
              </a:solidFill>
              <a:custDash>
                <a:ds d="290100" sp="290100"/>
              </a:custDash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679" name="Freeform: Shape 1678">
              <a:extLst>
                <a:ext uri="{FF2B5EF4-FFF2-40B4-BE49-F238E27FC236}">
                  <a16:creationId xmlns:a16="http://schemas.microsoft.com/office/drawing/2014/main" id="{EDA0400D-D725-376B-578B-7D07055C2C0B}"/>
                </a:ext>
              </a:extLst>
            </p:cNvPr>
            <p:cNvSpPr/>
            <p:nvPr/>
          </p:nvSpPr>
          <p:spPr>
            <a:xfrm>
              <a:off x="5710010" y="3441064"/>
              <a:ext cx="31441" cy="10979"/>
            </a:xfrm>
            <a:custGeom>
              <a:avLst/>
              <a:gdLst>
                <a:gd name="connsiteX0" fmla="*/ 31442 w 31441"/>
                <a:gd name="connsiteY0" fmla="*/ 10980 h 10979"/>
                <a:gd name="connsiteX1" fmla="*/ 0 w 31441"/>
                <a:gd name="connsiteY1" fmla="*/ 0 h 10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441" h="10979">
                  <a:moveTo>
                    <a:pt x="31442" y="10980"/>
                  </a:moveTo>
                  <a:lnTo>
                    <a:pt x="0" y="0"/>
                  </a:lnTo>
                </a:path>
              </a:pathLst>
            </a:custGeom>
            <a:ln w="8315" cap="flat">
              <a:solidFill>
                <a:srgbClr val="57575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</p:grpSp>
      <p:grpSp>
        <p:nvGrpSpPr>
          <p:cNvPr id="1680" name="Graphic 1520">
            <a:extLst>
              <a:ext uri="{FF2B5EF4-FFF2-40B4-BE49-F238E27FC236}">
                <a16:creationId xmlns:a16="http://schemas.microsoft.com/office/drawing/2014/main" id="{E52BE588-AE27-A552-08CC-0ADE4F97FD83}"/>
              </a:ext>
            </a:extLst>
          </p:cNvPr>
          <p:cNvGrpSpPr/>
          <p:nvPr/>
        </p:nvGrpSpPr>
        <p:grpSpPr>
          <a:xfrm>
            <a:off x="2655475" y="4374165"/>
            <a:ext cx="6243425" cy="1569732"/>
            <a:chOff x="2065101" y="3231120"/>
            <a:chExt cx="4855997" cy="1220903"/>
          </a:xfrm>
        </p:grpSpPr>
        <p:sp>
          <p:nvSpPr>
            <p:cNvPr id="1681" name="Freeform: Shape 1680">
              <a:extLst>
                <a:ext uri="{FF2B5EF4-FFF2-40B4-BE49-F238E27FC236}">
                  <a16:creationId xmlns:a16="http://schemas.microsoft.com/office/drawing/2014/main" id="{DDE17E76-10C1-48BB-5B1B-5D581FDEE966}"/>
                </a:ext>
              </a:extLst>
            </p:cNvPr>
            <p:cNvSpPr/>
            <p:nvPr/>
          </p:nvSpPr>
          <p:spPr>
            <a:xfrm>
              <a:off x="6888825" y="4443872"/>
              <a:ext cx="32273" cy="8151"/>
            </a:xfrm>
            <a:custGeom>
              <a:avLst/>
              <a:gdLst>
                <a:gd name="connsiteX0" fmla="*/ 32274 w 32273"/>
                <a:gd name="connsiteY0" fmla="*/ 8152 h 8151"/>
                <a:gd name="connsiteX1" fmla="*/ 0 w 32273"/>
                <a:gd name="connsiteY1" fmla="*/ 0 h 8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2273" h="8151">
                  <a:moveTo>
                    <a:pt x="32274" y="8152"/>
                  </a:moveTo>
                  <a:lnTo>
                    <a:pt x="0" y="0"/>
                  </a:lnTo>
                </a:path>
              </a:pathLst>
            </a:custGeom>
            <a:ln w="8315" cap="flat">
              <a:solidFill>
                <a:srgbClr val="57575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682" name="Freeform: Shape 1681">
              <a:extLst>
                <a:ext uri="{FF2B5EF4-FFF2-40B4-BE49-F238E27FC236}">
                  <a16:creationId xmlns:a16="http://schemas.microsoft.com/office/drawing/2014/main" id="{ED92FCC8-E048-00A0-8B03-4C755868AE7A}"/>
                </a:ext>
              </a:extLst>
            </p:cNvPr>
            <p:cNvSpPr/>
            <p:nvPr/>
          </p:nvSpPr>
          <p:spPr>
            <a:xfrm>
              <a:off x="2129315" y="3247257"/>
              <a:ext cx="4695628" cy="1180644"/>
            </a:xfrm>
            <a:custGeom>
              <a:avLst/>
              <a:gdLst>
                <a:gd name="connsiteX0" fmla="*/ 4695628 w 4695628"/>
                <a:gd name="connsiteY0" fmla="*/ 1180645 h 1180644"/>
                <a:gd name="connsiteX1" fmla="*/ 0 w 4695628"/>
                <a:gd name="connsiteY1" fmla="*/ 0 h 1180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695628" h="1180644">
                  <a:moveTo>
                    <a:pt x="4695628" y="1180645"/>
                  </a:moveTo>
                  <a:lnTo>
                    <a:pt x="0" y="0"/>
                  </a:lnTo>
                </a:path>
              </a:pathLst>
            </a:custGeom>
            <a:ln w="8315" cap="flat">
              <a:solidFill>
                <a:srgbClr val="575756"/>
              </a:solidFill>
              <a:custDash>
                <a:ds d="296985" sp="296985"/>
              </a:custDash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683" name="Freeform: Shape 1682">
              <a:extLst>
                <a:ext uri="{FF2B5EF4-FFF2-40B4-BE49-F238E27FC236}">
                  <a16:creationId xmlns:a16="http://schemas.microsoft.com/office/drawing/2014/main" id="{618DDFC0-1273-3FD5-32A0-5456E57623EF}"/>
                </a:ext>
              </a:extLst>
            </p:cNvPr>
            <p:cNvSpPr/>
            <p:nvPr/>
          </p:nvSpPr>
          <p:spPr>
            <a:xfrm>
              <a:off x="2065101" y="3231120"/>
              <a:ext cx="32273" cy="8151"/>
            </a:xfrm>
            <a:custGeom>
              <a:avLst/>
              <a:gdLst>
                <a:gd name="connsiteX0" fmla="*/ 32274 w 32273"/>
                <a:gd name="connsiteY0" fmla="*/ 8151 h 8151"/>
                <a:gd name="connsiteX1" fmla="*/ 0 w 32273"/>
                <a:gd name="connsiteY1" fmla="*/ 0 h 8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2273" h="8151">
                  <a:moveTo>
                    <a:pt x="32274" y="8151"/>
                  </a:moveTo>
                  <a:lnTo>
                    <a:pt x="0" y="0"/>
                  </a:lnTo>
                </a:path>
              </a:pathLst>
            </a:custGeom>
            <a:ln w="8315" cap="flat">
              <a:solidFill>
                <a:srgbClr val="57575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</p:grpSp>
      <p:grpSp>
        <p:nvGrpSpPr>
          <p:cNvPr id="1684" name="Graphic 1520">
            <a:extLst>
              <a:ext uri="{FF2B5EF4-FFF2-40B4-BE49-F238E27FC236}">
                <a16:creationId xmlns:a16="http://schemas.microsoft.com/office/drawing/2014/main" id="{AB0E14E7-D5A0-DBB4-E1C9-BFA99F42C075}"/>
              </a:ext>
            </a:extLst>
          </p:cNvPr>
          <p:cNvGrpSpPr/>
          <p:nvPr/>
        </p:nvGrpSpPr>
        <p:grpSpPr>
          <a:xfrm>
            <a:off x="3348151" y="1858008"/>
            <a:ext cx="5227771" cy="58782"/>
            <a:chOff x="2443233" y="1008906"/>
            <a:chExt cx="4226664" cy="310923"/>
          </a:xfrm>
        </p:grpSpPr>
        <p:sp>
          <p:nvSpPr>
            <p:cNvPr id="1685" name="Freeform: Shape 1684">
              <a:extLst>
                <a:ext uri="{FF2B5EF4-FFF2-40B4-BE49-F238E27FC236}">
                  <a16:creationId xmlns:a16="http://schemas.microsoft.com/office/drawing/2014/main" id="{0149A4DF-CA39-E167-A6C9-E7BC9073B3B7}"/>
                </a:ext>
              </a:extLst>
            </p:cNvPr>
            <p:cNvSpPr/>
            <p:nvPr/>
          </p:nvSpPr>
          <p:spPr>
            <a:xfrm>
              <a:off x="6636626" y="1317334"/>
              <a:ext cx="33271" cy="2495"/>
            </a:xfrm>
            <a:custGeom>
              <a:avLst/>
              <a:gdLst>
                <a:gd name="connsiteX0" fmla="*/ 33272 w 33271"/>
                <a:gd name="connsiteY0" fmla="*/ 2495 h 2495"/>
                <a:gd name="connsiteX1" fmla="*/ 0 w 33271"/>
                <a:gd name="connsiteY1" fmla="*/ 0 h 2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271" h="2495">
                  <a:moveTo>
                    <a:pt x="33272" y="2495"/>
                  </a:moveTo>
                  <a:lnTo>
                    <a:pt x="0" y="0"/>
                  </a:lnTo>
                </a:path>
              </a:pathLst>
            </a:custGeom>
            <a:ln w="8315" cap="flat">
              <a:solidFill>
                <a:srgbClr val="57575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686" name="Freeform: Shape 1685">
              <a:extLst>
                <a:ext uri="{FF2B5EF4-FFF2-40B4-BE49-F238E27FC236}">
                  <a16:creationId xmlns:a16="http://schemas.microsoft.com/office/drawing/2014/main" id="{A5796B02-B1D4-8251-2BF1-D92C9A4BD021}"/>
                </a:ext>
              </a:extLst>
            </p:cNvPr>
            <p:cNvSpPr/>
            <p:nvPr/>
          </p:nvSpPr>
          <p:spPr>
            <a:xfrm>
              <a:off x="2509444" y="1013897"/>
              <a:ext cx="4061137" cy="298613"/>
            </a:xfrm>
            <a:custGeom>
              <a:avLst/>
              <a:gdLst>
                <a:gd name="connsiteX0" fmla="*/ 4061138 w 4061137"/>
                <a:gd name="connsiteY0" fmla="*/ 298613 h 298613"/>
                <a:gd name="connsiteX1" fmla="*/ 0 w 4061137"/>
                <a:gd name="connsiteY1" fmla="*/ 0 h 298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061137" h="298613">
                  <a:moveTo>
                    <a:pt x="4061138" y="298613"/>
                  </a:moveTo>
                  <a:lnTo>
                    <a:pt x="0" y="0"/>
                  </a:lnTo>
                </a:path>
              </a:pathLst>
            </a:custGeom>
            <a:ln w="8315" cap="flat">
              <a:solidFill>
                <a:srgbClr val="575756"/>
              </a:solidFill>
              <a:custDash>
                <a:ds d="298523" sp="298523"/>
              </a:custDash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687" name="Freeform: Shape 1686">
              <a:extLst>
                <a:ext uri="{FF2B5EF4-FFF2-40B4-BE49-F238E27FC236}">
                  <a16:creationId xmlns:a16="http://schemas.microsoft.com/office/drawing/2014/main" id="{A8E6BB70-2E8C-7C0F-5DB7-6700857CF2E2}"/>
                </a:ext>
              </a:extLst>
            </p:cNvPr>
            <p:cNvSpPr/>
            <p:nvPr/>
          </p:nvSpPr>
          <p:spPr>
            <a:xfrm>
              <a:off x="2443233" y="1008906"/>
              <a:ext cx="33105" cy="2495"/>
            </a:xfrm>
            <a:custGeom>
              <a:avLst/>
              <a:gdLst>
                <a:gd name="connsiteX0" fmla="*/ 33105 w 33105"/>
                <a:gd name="connsiteY0" fmla="*/ 2495 h 2495"/>
                <a:gd name="connsiteX1" fmla="*/ 0 w 33105"/>
                <a:gd name="connsiteY1" fmla="*/ 0 h 2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105" h="2495">
                  <a:moveTo>
                    <a:pt x="33105" y="2495"/>
                  </a:moveTo>
                  <a:lnTo>
                    <a:pt x="0" y="0"/>
                  </a:lnTo>
                </a:path>
              </a:pathLst>
            </a:custGeom>
            <a:ln w="8315" cap="flat">
              <a:solidFill>
                <a:srgbClr val="57575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</p:grpSp>
      <p:grpSp>
        <p:nvGrpSpPr>
          <p:cNvPr id="1688" name="Graphic 3189">
            <a:extLst>
              <a:ext uri="{FF2B5EF4-FFF2-40B4-BE49-F238E27FC236}">
                <a16:creationId xmlns:a16="http://schemas.microsoft.com/office/drawing/2014/main" id="{14E99A95-2393-2B4F-D88A-6913B4D5B756}"/>
              </a:ext>
            </a:extLst>
          </p:cNvPr>
          <p:cNvGrpSpPr/>
          <p:nvPr/>
        </p:nvGrpSpPr>
        <p:grpSpPr>
          <a:xfrm>
            <a:off x="8553442" y="5391665"/>
            <a:ext cx="812053" cy="812229"/>
            <a:chOff x="6652410" y="4022513"/>
            <a:chExt cx="631597" cy="631734"/>
          </a:xfrm>
        </p:grpSpPr>
        <p:grpSp>
          <p:nvGrpSpPr>
            <p:cNvPr id="1689" name="Graphic 3189">
              <a:extLst>
                <a:ext uri="{FF2B5EF4-FFF2-40B4-BE49-F238E27FC236}">
                  <a16:creationId xmlns:a16="http://schemas.microsoft.com/office/drawing/2014/main" id="{44FA6983-0539-C2F4-048A-451E4D89F5BD}"/>
                </a:ext>
              </a:extLst>
            </p:cNvPr>
            <p:cNvGrpSpPr/>
            <p:nvPr/>
          </p:nvGrpSpPr>
          <p:grpSpPr>
            <a:xfrm>
              <a:off x="6652410" y="4022513"/>
              <a:ext cx="631597" cy="631734"/>
              <a:chOff x="6652410" y="4022513"/>
              <a:chExt cx="631597" cy="631734"/>
            </a:xfrm>
            <a:solidFill>
              <a:srgbClr val="C71617"/>
            </a:solidFill>
          </p:grpSpPr>
          <p:sp>
            <p:nvSpPr>
              <p:cNvPr id="1693" name="Freeform: Shape 1692">
                <a:extLst>
                  <a:ext uri="{FF2B5EF4-FFF2-40B4-BE49-F238E27FC236}">
                    <a16:creationId xmlns:a16="http://schemas.microsoft.com/office/drawing/2014/main" id="{32F3EFFB-514D-6B5B-9C4E-DC6BC692385A}"/>
                  </a:ext>
                </a:extLst>
              </p:cNvPr>
              <p:cNvSpPr/>
              <p:nvPr/>
            </p:nvSpPr>
            <p:spPr>
              <a:xfrm>
                <a:off x="6707712" y="4022513"/>
                <a:ext cx="576294" cy="618500"/>
              </a:xfrm>
              <a:custGeom>
                <a:avLst/>
                <a:gdLst>
                  <a:gd name="connsiteX0" fmla="*/ 552054 w 576294"/>
                  <a:gd name="connsiteY0" fmla="*/ 188893 h 618500"/>
                  <a:gd name="connsiteX1" fmla="*/ 485746 w 576294"/>
                  <a:gd name="connsiteY1" fmla="*/ 90546 h 618500"/>
                  <a:gd name="connsiteX2" fmla="*/ 387399 w 576294"/>
                  <a:gd name="connsiteY2" fmla="*/ 24238 h 618500"/>
                  <a:gd name="connsiteX3" fmla="*/ 267042 w 576294"/>
                  <a:gd name="connsiteY3" fmla="*/ 0 h 618500"/>
                  <a:gd name="connsiteX4" fmla="*/ 110188 w 576294"/>
                  <a:gd name="connsiteY4" fmla="*/ 42626 h 618500"/>
                  <a:gd name="connsiteX5" fmla="*/ 0 w 576294"/>
                  <a:gd name="connsiteY5" fmla="*/ 153093 h 618500"/>
                  <a:gd name="connsiteX6" fmla="*/ 4597 w 576294"/>
                  <a:gd name="connsiteY6" fmla="*/ 155740 h 618500"/>
                  <a:gd name="connsiteX7" fmla="*/ 267042 w 576294"/>
                  <a:gd name="connsiteY7" fmla="*/ 5293 h 618500"/>
                  <a:gd name="connsiteX8" fmla="*/ 570999 w 576294"/>
                  <a:gd name="connsiteY8" fmla="*/ 309250 h 618500"/>
                  <a:gd name="connsiteX9" fmla="*/ 268853 w 576294"/>
                  <a:gd name="connsiteY9" fmla="*/ 613207 h 618500"/>
                  <a:gd name="connsiteX10" fmla="*/ 268853 w 576294"/>
                  <a:gd name="connsiteY10" fmla="*/ 618501 h 618500"/>
                  <a:gd name="connsiteX11" fmla="*/ 387399 w 576294"/>
                  <a:gd name="connsiteY11" fmla="*/ 594262 h 618500"/>
                  <a:gd name="connsiteX12" fmla="*/ 485746 w 576294"/>
                  <a:gd name="connsiteY12" fmla="*/ 527955 h 618500"/>
                  <a:gd name="connsiteX13" fmla="*/ 552054 w 576294"/>
                  <a:gd name="connsiteY13" fmla="*/ 429607 h 618500"/>
                  <a:gd name="connsiteX14" fmla="*/ 576292 w 576294"/>
                  <a:gd name="connsiteY14" fmla="*/ 309250 h 618500"/>
                  <a:gd name="connsiteX15" fmla="*/ 552054 w 576294"/>
                  <a:gd name="connsiteY15" fmla="*/ 188893 h 61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76294" h="618500">
                    <a:moveTo>
                      <a:pt x="552054" y="188893"/>
                    </a:moveTo>
                    <a:cubicBezTo>
                      <a:pt x="536452" y="152118"/>
                      <a:pt x="514164" y="118964"/>
                      <a:pt x="485746" y="90546"/>
                    </a:cubicBezTo>
                    <a:cubicBezTo>
                      <a:pt x="457328" y="62129"/>
                      <a:pt x="424314" y="39840"/>
                      <a:pt x="387399" y="24238"/>
                    </a:cubicBezTo>
                    <a:cubicBezTo>
                      <a:pt x="349230" y="8079"/>
                      <a:pt x="308833" y="0"/>
                      <a:pt x="267042" y="0"/>
                    </a:cubicBezTo>
                    <a:cubicBezTo>
                      <a:pt x="211739" y="0"/>
                      <a:pt x="157551" y="14766"/>
                      <a:pt x="110188" y="42626"/>
                    </a:cubicBezTo>
                    <a:cubicBezTo>
                      <a:pt x="64775" y="69372"/>
                      <a:pt x="26746" y="107541"/>
                      <a:pt x="0" y="153093"/>
                    </a:cubicBezTo>
                    <a:lnTo>
                      <a:pt x="4597" y="155740"/>
                    </a:lnTo>
                    <a:cubicBezTo>
                      <a:pt x="59064" y="62964"/>
                      <a:pt x="159361" y="5293"/>
                      <a:pt x="267042" y="5293"/>
                    </a:cubicBezTo>
                    <a:cubicBezTo>
                      <a:pt x="434622" y="5293"/>
                      <a:pt x="570999" y="141670"/>
                      <a:pt x="570999" y="309250"/>
                    </a:cubicBezTo>
                    <a:cubicBezTo>
                      <a:pt x="570999" y="476273"/>
                      <a:pt x="435597" y="612232"/>
                      <a:pt x="268853" y="613207"/>
                    </a:cubicBezTo>
                    <a:lnTo>
                      <a:pt x="268853" y="618501"/>
                    </a:lnTo>
                    <a:cubicBezTo>
                      <a:pt x="309947" y="618222"/>
                      <a:pt x="349927" y="610143"/>
                      <a:pt x="387399" y="594262"/>
                    </a:cubicBezTo>
                    <a:cubicBezTo>
                      <a:pt x="424175" y="578660"/>
                      <a:pt x="457328" y="556372"/>
                      <a:pt x="485746" y="527955"/>
                    </a:cubicBezTo>
                    <a:cubicBezTo>
                      <a:pt x="514164" y="499537"/>
                      <a:pt x="536452" y="466522"/>
                      <a:pt x="552054" y="429607"/>
                    </a:cubicBezTo>
                    <a:cubicBezTo>
                      <a:pt x="568213" y="391439"/>
                      <a:pt x="576292" y="351041"/>
                      <a:pt x="576292" y="309250"/>
                    </a:cubicBezTo>
                    <a:cubicBezTo>
                      <a:pt x="576432" y="267460"/>
                      <a:pt x="568213" y="227062"/>
                      <a:pt x="552054" y="18889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37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4463"/>
              </a:p>
            </p:txBody>
          </p:sp>
          <p:sp>
            <p:nvSpPr>
              <p:cNvPr id="1694" name="Freeform: Shape 1693">
                <a:extLst>
                  <a:ext uri="{FF2B5EF4-FFF2-40B4-BE49-F238E27FC236}">
                    <a16:creationId xmlns:a16="http://schemas.microsoft.com/office/drawing/2014/main" id="{405C08D7-DD8A-798B-C609-D38C145EA74B}"/>
                  </a:ext>
                </a:extLst>
              </p:cNvPr>
              <p:cNvSpPr/>
              <p:nvPr/>
            </p:nvSpPr>
            <p:spPr>
              <a:xfrm>
                <a:off x="6652410" y="4175884"/>
                <a:ext cx="316354" cy="478363"/>
              </a:xfrm>
              <a:custGeom>
                <a:avLst/>
                <a:gdLst>
                  <a:gd name="connsiteX0" fmla="*/ 31761 w 316354"/>
                  <a:gd name="connsiteY0" fmla="*/ 155879 h 478363"/>
                  <a:gd name="connsiteX1" fmla="*/ 67701 w 316354"/>
                  <a:gd name="connsiteY1" fmla="*/ 15880 h 478363"/>
                  <a:gd name="connsiteX2" fmla="*/ 40258 w 316354"/>
                  <a:gd name="connsiteY2" fmla="*/ 0 h 478363"/>
                  <a:gd name="connsiteX3" fmla="*/ 11423 w 316354"/>
                  <a:gd name="connsiteY3" fmla="*/ 71044 h 478363"/>
                  <a:gd name="connsiteX4" fmla="*/ 0 w 316354"/>
                  <a:gd name="connsiteY4" fmla="*/ 155879 h 478363"/>
                  <a:gd name="connsiteX5" fmla="*/ 25353 w 316354"/>
                  <a:gd name="connsiteY5" fmla="*/ 281390 h 478363"/>
                  <a:gd name="connsiteX6" fmla="*/ 94447 w 316354"/>
                  <a:gd name="connsiteY6" fmla="*/ 383916 h 478363"/>
                  <a:gd name="connsiteX7" fmla="*/ 196973 w 316354"/>
                  <a:gd name="connsiteY7" fmla="*/ 453010 h 478363"/>
                  <a:gd name="connsiteX8" fmla="*/ 316355 w 316354"/>
                  <a:gd name="connsiteY8" fmla="*/ 478363 h 478363"/>
                  <a:gd name="connsiteX9" fmla="*/ 316355 w 316354"/>
                  <a:gd name="connsiteY9" fmla="*/ 446602 h 478363"/>
                  <a:gd name="connsiteX10" fmla="*/ 31761 w 316354"/>
                  <a:gd name="connsiteY10" fmla="*/ 155879 h 478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16354" h="478363">
                    <a:moveTo>
                      <a:pt x="31761" y="155879"/>
                    </a:moveTo>
                    <a:cubicBezTo>
                      <a:pt x="31761" y="106845"/>
                      <a:pt x="44159" y="58507"/>
                      <a:pt x="67701" y="15880"/>
                    </a:cubicBezTo>
                    <a:lnTo>
                      <a:pt x="40258" y="0"/>
                    </a:lnTo>
                    <a:cubicBezTo>
                      <a:pt x="27860" y="22428"/>
                      <a:pt x="18109" y="46388"/>
                      <a:pt x="11423" y="71044"/>
                    </a:cubicBezTo>
                    <a:cubicBezTo>
                      <a:pt x="3761" y="98626"/>
                      <a:pt x="0" y="127043"/>
                      <a:pt x="0" y="155879"/>
                    </a:cubicBezTo>
                    <a:cubicBezTo>
                      <a:pt x="0" y="199341"/>
                      <a:pt x="8497" y="241689"/>
                      <a:pt x="25353" y="281390"/>
                    </a:cubicBezTo>
                    <a:cubicBezTo>
                      <a:pt x="41651" y="319837"/>
                      <a:pt x="64775" y="354245"/>
                      <a:pt x="94447" y="383916"/>
                    </a:cubicBezTo>
                    <a:cubicBezTo>
                      <a:pt x="124118" y="413588"/>
                      <a:pt x="158526" y="436712"/>
                      <a:pt x="196973" y="453010"/>
                    </a:cubicBezTo>
                    <a:cubicBezTo>
                      <a:pt x="234863" y="469030"/>
                      <a:pt x="274982" y="477527"/>
                      <a:pt x="316355" y="478363"/>
                    </a:cubicBezTo>
                    <a:lnTo>
                      <a:pt x="316355" y="446602"/>
                    </a:lnTo>
                    <a:cubicBezTo>
                      <a:pt x="158804" y="443259"/>
                      <a:pt x="31761" y="314126"/>
                      <a:pt x="31761" y="155879"/>
                    </a:cubicBezTo>
                    <a:close/>
                  </a:path>
                </a:pathLst>
              </a:custGeom>
              <a:solidFill>
                <a:srgbClr val="00B0F0"/>
              </a:solidFill>
              <a:ln w="137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4463"/>
              </a:p>
            </p:txBody>
          </p:sp>
        </p:grpSp>
        <p:grpSp>
          <p:nvGrpSpPr>
            <p:cNvPr id="1690" name="Graphic 3189">
              <a:extLst>
                <a:ext uri="{FF2B5EF4-FFF2-40B4-BE49-F238E27FC236}">
                  <a16:creationId xmlns:a16="http://schemas.microsoft.com/office/drawing/2014/main" id="{53879B78-09E4-24DE-364B-B781B2B28A96}"/>
                </a:ext>
              </a:extLst>
            </p:cNvPr>
            <p:cNvGrpSpPr/>
            <p:nvPr/>
          </p:nvGrpSpPr>
          <p:grpSpPr>
            <a:xfrm>
              <a:off x="6710638" y="4067507"/>
              <a:ext cx="528511" cy="528511"/>
              <a:chOff x="6710638" y="4067507"/>
              <a:chExt cx="528511" cy="528511"/>
            </a:xfrm>
          </p:grpSpPr>
          <p:sp>
            <p:nvSpPr>
              <p:cNvPr id="1691" name="Freeform: Shape 1690">
                <a:extLst>
                  <a:ext uri="{FF2B5EF4-FFF2-40B4-BE49-F238E27FC236}">
                    <a16:creationId xmlns:a16="http://schemas.microsoft.com/office/drawing/2014/main" id="{04FE19CF-94DE-C5E2-AF32-0A7CA837BE0B}"/>
                  </a:ext>
                </a:extLst>
              </p:cNvPr>
              <p:cNvSpPr/>
              <p:nvPr/>
            </p:nvSpPr>
            <p:spPr>
              <a:xfrm>
                <a:off x="6710638" y="4067507"/>
                <a:ext cx="528511" cy="528511"/>
              </a:xfrm>
              <a:custGeom>
                <a:avLst/>
                <a:gdLst>
                  <a:gd name="connsiteX0" fmla="*/ 528512 w 528511"/>
                  <a:gd name="connsiteY0" fmla="*/ 264256 h 528511"/>
                  <a:gd name="connsiteX1" fmla="*/ 264256 w 528511"/>
                  <a:gd name="connsiteY1" fmla="*/ 528512 h 528511"/>
                  <a:gd name="connsiteX2" fmla="*/ 0 w 528511"/>
                  <a:gd name="connsiteY2" fmla="*/ 264256 h 528511"/>
                  <a:gd name="connsiteX3" fmla="*/ 264256 w 528511"/>
                  <a:gd name="connsiteY3" fmla="*/ 0 h 528511"/>
                  <a:gd name="connsiteX4" fmla="*/ 528512 w 528511"/>
                  <a:gd name="connsiteY4" fmla="*/ 264256 h 5285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8511" h="528511">
                    <a:moveTo>
                      <a:pt x="528512" y="264256"/>
                    </a:moveTo>
                    <a:cubicBezTo>
                      <a:pt x="528512" y="410200"/>
                      <a:pt x="410200" y="528512"/>
                      <a:pt x="264256" y="528512"/>
                    </a:cubicBezTo>
                    <a:cubicBezTo>
                      <a:pt x="118311" y="528512"/>
                      <a:pt x="0" y="410200"/>
                      <a:pt x="0" y="264256"/>
                    </a:cubicBezTo>
                    <a:cubicBezTo>
                      <a:pt x="0" y="118312"/>
                      <a:pt x="118311" y="0"/>
                      <a:pt x="264256" y="0"/>
                    </a:cubicBezTo>
                    <a:cubicBezTo>
                      <a:pt x="410200" y="0"/>
                      <a:pt x="528512" y="118312"/>
                      <a:pt x="528512" y="264256"/>
                    </a:cubicBezTo>
                    <a:close/>
                  </a:path>
                </a:pathLst>
              </a:custGeom>
              <a:solidFill>
                <a:srgbClr val="EBEBEB"/>
              </a:solidFill>
              <a:ln w="137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4463"/>
              </a:p>
            </p:txBody>
          </p:sp>
          <p:sp>
            <p:nvSpPr>
              <p:cNvPr id="1692" name="Freeform: Shape 1691">
                <a:extLst>
                  <a:ext uri="{FF2B5EF4-FFF2-40B4-BE49-F238E27FC236}">
                    <a16:creationId xmlns:a16="http://schemas.microsoft.com/office/drawing/2014/main" id="{87098910-460F-0473-DDA1-2E9B6824B749}"/>
                  </a:ext>
                </a:extLst>
              </p:cNvPr>
              <p:cNvSpPr/>
              <p:nvPr/>
            </p:nvSpPr>
            <p:spPr>
              <a:xfrm>
                <a:off x="6719274" y="4076144"/>
                <a:ext cx="511238" cy="511238"/>
              </a:xfrm>
              <a:custGeom>
                <a:avLst/>
                <a:gdLst>
                  <a:gd name="connsiteX0" fmla="*/ 511238 w 511238"/>
                  <a:gd name="connsiteY0" fmla="*/ 255619 h 511238"/>
                  <a:gd name="connsiteX1" fmla="*/ 255619 w 511238"/>
                  <a:gd name="connsiteY1" fmla="*/ 511239 h 511238"/>
                  <a:gd name="connsiteX2" fmla="*/ 0 w 511238"/>
                  <a:gd name="connsiteY2" fmla="*/ 255619 h 511238"/>
                  <a:gd name="connsiteX3" fmla="*/ 255619 w 511238"/>
                  <a:gd name="connsiteY3" fmla="*/ 0 h 511238"/>
                  <a:gd name="connsiteX4" fmla="*/ 511238 w 511238"/>
                  <a:gd name="connsiteY4" fmla="*/ 255619 h 511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1238" h="511238">
                    <a:moveTo>
                      <a:pt x="511238" y="255619"/>
                    </a:moveTo>
                    <a:cubicBezTo>
                      <a:pt x="511238" y="396794"/>
                      <a:pt x="396794" y="511239"/>
                      <a:pt x="255619" y="511239"/>
                    </a:cubicBezTo>
                    <a:cubicBezTo>
                      <a:pt x="114445" y="511239"/>
                      <a:pt x="0" y="396794"/>
                      <a:pt x="0" y="255619"/>
                    </a:cubicBezTo>
                    <a:cubicBezTo>
                      <a:pt x="0" y="114445"/>
                      <a:pt x="114445" y="0"/>
                      <a:pt x="255619" y="0"/>
                    </a:cubicBezTo>
                    <a:cubicBezTo>
                      <a:pt x="396794" y="0"/>
                      <a:pt x="511238" y="114445"/>
                      <a:pt x="511238" y="255619"/>
                    </a:cubicBezTo>
                    <a:close/>
                  </a:path>
                </a:pathLst>
              </a:custGeom>
              <a:solidFill>
                <a:srgbClr val="F3F7F7"/>
              </a:solidFill>
              <a:ln w="137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4463"/>
              </a:p>
            </p:txBody>
          </p:sp>
        </p:grpSp>
      </p:grpSp>
      <p:grpSp>
        <p:nvGrpSpPr>
          <p:cNvPr id="1695" name="Group 1694">
            <a:extLst>
              <a:ext uri="{FF2B5EF4-FFF2-40B4-BE49-F238E27FC236}">
                <a16:creationId xmlns:a16="http://schemas.microsoft.com/office/drawing/2014/main" id="{E4D261BA-3433-7343-8AD2-1C750FCB5A2C}"/>
              </a:ext>
            </a:extLst>
          </p:cNvPr>
          <p:cNvGrpSpPr/>
          <p:nvPr/>
        </p:nvGrpSpPr>
        <p:grpSpPr>
          <a:xfrm>
            <a:off x="8553436" y="1551571"/>
            <a:ext cx="812222" cy="812229"/>
            <a:chOff x="6652412" y="1103161"/>
            <a:chExt cx="631729" cy="631734"/>
          </a:xfrm>
        </p:grpSpPr>
        <p:grpSp>
          <p:nvGrpSpPr>
            <p:cNvPr id="1696" name="Graphic 3189">
              <a:extLst>
                <a:ext uri="{FF2B5EF4-FFF2-40B4-BE49-F238E27FC236}">
                  <a16:creationId xmlns:a16="http://schemas.microsoft.com/office/drawing/2014/main" id="{C5C6907F-6ED2-E7C7-5FF5-528B5340B898}"/>
                </a:ext>
              </a:extLst>
            </p:cNvPr>
            <p:cNvGrpSpPr/>
            <p:nvPr/>
          </p:nvGrpSpPr>
          <p:grpSpPr>
            <a:xfrm>
              <a:off x="6652412" y="1103161"/>
              <a:ext cx="631729" cy="631734"/>
              <a:chOff x="6652412" y="1103161"/>
              <a:chExt cx="631729" cy="631734"/>
            </a:xfrm>
          </p:grpSpPr>
          <p:grpSp>
            <p:nvGrpSpPr>
              <p:cNvPr id="1698" name="Graphic 3189">
                <a:extLst>
                  <a:ext uri="{FF2B5EF4-FFF2-40B4-BE49-F238E27FC236}">
                    <a16:creationId xmlns:a16="http://schemas.microsoft.com/office/drawing/2014/main" id="{0FABC84A-D2A3-A78F-4A47-9FF59D5DA806}"/>
                  </a:ext>
                </a:extLst>
              </p:cNvPr>
              <p:cNvGrpSpPr/>
              <p:nvPr/>
            </p:nvGrpSpPr>
            <p:grpSpPr>
              <a:xfrm>
                <a:off x="6652412" y="1103161"/>
                <a:ext cx="631729" cy="631734"/>
                <a:chOff x="6652412" y="1103161"/>
                <a:chExt cx="631729" cy="631734"/>
              </a:xfrm>
              <a:solidFill>
                <a:srgbClr val="C71617"/>
              </a:solidFill>
            </p:grpSpPr>
            <p:sp>
              <p:nvSpPr>
                <p:cNvPr id="1702" name="Freeform: Shape 1701">
                  <a:extLst>
                    <a:ext uri="{FF2B5EF4-FFF2-40B4-BE49-F238E27FC236}">
                      <a16:creationId xmlns:a16="http://schemas.microsoft.com/office/drawing/2014/main" id="{FC2CEFB7-AE11-8E93-DDF9-395E15A9CA13}"/>
                    </a:ext>
                  </a:extLst>
                </p:cNvPr>
                <p:cNvSpPr/>
                <p:nvPr/>
              </p:nvSpPr>
              <p:spPr>
                <a:xfrm>
                  <a:off x="6707849" y="1103161"/>
                  <a:ext cx="576292" cy="618500"/>
                </a:xfrm>
                <a:custGeom>
                  <a:avLst/>
                  <a:gdLst>
                    <a:gd name="connsiteX0" fmla="*/ 551915 w 576292"/>
                    <a:gd name="connsiteY0" fmla="*/ 188894 h 618500"/>
                    <a:gd name="connsiteX1" fmla="*/ 485607 w 576292"/>
                    <a:gd name="connsiteY1" fmla="*/ 90546 h 618500"/>
                    <a:gd name="connsiteX2" fmla="*/ 387260 w 576292"/>
                    <a:gd name="connsiteY2" fmla="*/ 24239 h 618500"/>
                    <a:gd name="connsiteX3" fmla="*/ 267042 w 576292"/>
                    <a:gd name="connsiteY3" fmla="*/ 0 h 618500"/>
                    <a:gd name="connsiteX4" fmla="*/ 110188 w 576292"/>
                    <a:gd name="connsiteY4" fmla="*/ 42626 h 618500"/>
                    <a:gd name="connsiteX5" fmla="*/ 0 w 576292"/>
                    <a:gd name="connsiteY5" fmla="*/ 153093 h 618500"/>
                    <a:gd name="connsiteX6" fmla="*/ 4597 w 576292"/>
                    <a:gd name="connsiteY6" fmla="*/ 155740 h 618500"/>
                    <a:gd name="connsiteX7" fmla="*/ 267042 w 576292"/>
                    <a:gd name="connsiteY7" fmla="*/ 5293 h 618500"/>
                    <a:gd name="connsiteX8" fmla="*/ 570999 w 576292"/>
                    <a:gd name="connsiteY8" fmla="*/ 309250 h 618500"/>
                    <a:gd name="connsiteX9" fmla="*/ 268853 w 576292"/>
                    <a:gd name="connsiteY9" fmla="*/ 613207 h 618500"/>
                    <a:gd name="connsiteX10" fmla="*/ 268853 w 576292"/>
                    <a:gd name="connsiteY10" fmla="*/ 618501 h 618500"/>
                    <a:gd name="connsiteX11" fmla="*/ 387399 w 576292"/>
                    <a:gd name="connsiteY11" fmla="*/ 594262 h 618500"/>
                    <a:gd name="connsiteX12" fmla="*/ 485746 w 576292"/>
                    <a:gd name="connsiteY12" fmla="*/ 527955 h 618500"/>
                    <a:gd name="connsiteX13" fmla="*/ 552054 w 576292"/>
                    <a:gd name="connsiteY13" fmla="*/ 429607 h 618500"/>
                    <a:gd name="connsiteX14" fmla="*/ 576292 w 576292"/>
                    <a:gd name="connsiteY14" fmla="*/ 309250 h 618500"/>
                    <a:gd name="connsiteX15" fmla="*/ 551915 w 576292"/>
                    <a:gd name="connsiteY15" fmla="*/ 188894 h 618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76292" h="618500">
                      <a:moveTo>
                        <a:pt x="551915" y="188894"/>
                      </a:moveTo>
                      <a:cubicBezTo>
                        <a:pt x="536313" y="152118"/>
                        <a:pt x="514024" y="118964"/>
                        <a:pt x="485607" y="90546"/>
                      </a:cubicBezTo>
                      <a:cubicBezTo>
                        <a:pt x="457189" y="62129"/>
                        <a:pt x="424175" y="39840"/>
                        <a:pt x="387260" y="24239"/>
                      </a:cubicBezTo>
                      <a:cubicBezTo>
                        <a:pt x="349230" y="8219"/>
                        <a:pt x="308693" y="0"/>
                        <a:pt x="267042" y="0"/>
                      </a:cubicBezTo>
                      <a:cubicBezTo>
                        <a:pt x="211739" y="0"/>
                        <a:pt x="157551" y="14766"/>
                        <a:pt x="110188" y="42626"/>
                      </a:cubicBezTo>
                      <a:cubicBezTo>
                        <a:pt x="64775" y="69372"/>
                        <a:pt x="26746" y="107541"/>
                        <a:pt x="0" y="153093"/>
                      </a:cubicBezTo>
                      <a:lnTo>
                        <a:pt x="4597" y="155740"/>
                      </a:lnTo>
                      <a:cubicBezTo>
                        <a:pt x="59064" y="62965"/>
                        <a:pt x="159361" y="5293"/>
                        <a:pt x="267042" y="5293"/>
                      </a:cubicBezTo>
                      <a:cubicBezTo>
                        <a:pt x="434622" y="5293"/>
                        <a:pt x="570999" y="141670"/>
                        <a:pt x="570999" y="309250"/>
                      </a:cubicBezTo>
                      <a:cubicBezTo>
                        <a:pt x="570999" y="476274"/>
                        <a:pt x="435597" y="612232"/>
                        <a:pt x="268853" y="613207"/>
                      </a:cubicBezTo>
                      <a:lnTo>
                        <a:pt x="268853" y="618501"/>
                      </a:lnTo>
                      <a:cubicBezTo>
                        <a:pt x="309947" y="618222"/>
                        <a:pt x="349927" y="610143"/>
                        <a:pt x="387399" y="594262"/>
                      </a:cubicBezTo>
                      <a:cubicBezTo>
                        <a:pt x="424175" y="578661"/>
                        <a:pt x="457329" y="556372"/>
                        <a:pt x="485746" y="527955"/>
                      </a:cubicBezTo>
                      <a:cubicBezTo>
                        <a:pt x="514164" y="499537"/>
                        <a:pt x="536452" y="466522"/>
                        <a:pt x="552054" y="429607"/>
                      </a:cubicBezTo>
                      <a:cubicBezTo>
                        <a:pt x="568213" y="391439"/>
                        <a:pt x="576292" y="351041"/>
                        <a:pt x="576292" y="309250"/>
                      </a:cubicBezTo>
                      <a:cubicBezTo>
                        <a:pt x="576292" y="267460"/>
                        <a:pt x="568074" y="226923"/>
                        <a:pt x="551915" y="18889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375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4463"/>
                </a:p>
              </p:txBody>
            </p:sp>
            <p:sp>
              <p:nvSpPr>
                <p:cNvPr id="1703" name="Freeform: Shape 1702">
                  <a:extLst>
                    <a:ext uri="{FF2B5EF4-FFF2-40B4-BE49-F238E27FC236}">
                      <a16:creationId xmlns:a16="http://schemas.microsoft.com/office/drawing/2014/main" id="{E4C1951D-5778-F17A-6978-A1A4AF87FFA9}"/>
                    </a:ext>
                  </a:extLst>
                </p:cNvPr>
                <p:cNvSpPr/>
                <p:nvPr/>
              </p:nvSpPr>
              <p:spPr>
                <a:xfrm>
                  <a:off x="6652412" y="1256532"/>
                  <a:ext cx="316354" cy="478363"/>
                </a:xfrm>
                <a:custGeom>
                  <a:avLst/>
                  <a:gdLst>
                    <a:gd name="connsiteX0" fmla="*/ 31761 w 316354"/>
                    <a:gd name="connsiteY0" fmla="*/ 155879 h 478363"/>
                    <a:gd name="connsiteX1" fmla="*/ 67701 w 316354"/>
                    <a:gd name="connsiteY1" fmla="*/ 15880 h 478363"/>
                    <a:gd name="connsiteX2" fmla="*/ 40258 w 316354"/>
                    <a:gd name="connsiteY2" fmla="*/ 0 h 478363"/>
                    <a:gd name="connsiteX3" fmla="*/ 11423 w 316354"/>
                    <a:gd name="connsiteY3" fmla="*/ 71044 h 478363"/>
                    <a:gd name="connsiteX4" fmla="*/ 0 w 316354"/>
                    <a:gd name="connsiteY4" fmla="*/ 155879 h 478363"/>
                    <a:gd name="connsiteX5" fmla="*/ 25353 w 316354"/>
                    <a:gd name="connsiteY5" fmla="*/ 281390 h 478363"/>
                    <a:gd name="connsiteX6" fmla="*/ 94447 w 316354"/>
                    <a:gd name="connsiteY6" fmla="*/ 383916 h 478363"/>
                    <a:gd name="connsiteX7" fmla="*/ 196973 w 316354"/>
                    <a:gd name="connsiteY7" fmla="*/ 453010 h 478363"/>
                    <a:gd name="connsiteX8" fmla="*/ 316355 w 316354"/>
                    <a:gd name="connsiteY8" fmla="*/ 478363 h 478363"/>
                    <a:gd name="connsiteX9" fmla="*/ 316355 w 316354"/>
                    <a:gd name="connsiteY9" fmla="*/ 446602 h 478363"/>
                    <a:gd name="connsiteX10" fmla="*/ 31761 w 316354"/>
                    <a:gd name="connsiteY10" fmla="*/ 155879 h 4783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16354" h="478363">
                      <a:moveTo>
                        <a:pt x="31761" y="155879"/>
                      </a:moveTo>
                      <a:cubicBezTo>
                        <a:pt x="31761" y="106845"/>
                        <a:pt x="44159" y="58507"/>
                        <a:pt x="67701" y="15880"/>
                      </a:cubicBezTo>
                      <a:lnTo>
                        <a:pt x="40258" y="0"/>
                      </a:lnTo>
                      <a:cubicBezTo>
                        <a:pt x="27860" y="22428"/>
                        <a:pt x="18109" y="46388"/>
                        <a:pt x="11423" y="71044"/>
                      </a:cubicBezTo>
                      <a:cubicBezTo>
                        <a:pt x="3761" y="98487"/>
                        <a:pt x="0" y="127043"/>
                        <a:pt x="0" y="155879"/>
                      </a:cubicBezTo>
                      <a:cubicBezTo>
                        <a:pt x="0" y="199341"/>
                        <a:pt x="8497" y="241689"/>
                        <a:pt x="25353" y="281390"/>
                      </a:cubicBezTo>
                      <a:cubicBezTo>
                        <a:pt x="41651" y="319837"/>
                        <a:pt x="64775" y="354245"/>
                        <a:pt x="94447" y="383916"/>
                      </a:cubicBezTo>
                      <a:cubicBezTo>
                        <a:pt x="124118" y="413588"/>
                        <a:pt x="158526" y="436712"/>
                        <a:pt x="196973" y="453010"/>
                      </a:cubicBezTo>
                      <a:cubicBezTo>
                        <a:pt x="234863" y="469030"/>
                        <a:pt x="274982" y="477527"/>
                        <a:pt x="316355" y="478363"/>
                      </a:cubicBezTo>
                      <a:lnTo>
                        <a:pt x="316355" y="446602"/>
                      </a:lnTo>
                      <a:cubicBezTo>
                        <a:pt x="158804" y="443259"/>
                        <a:pt x="31761" y="314126"/>
                        <a:pt x="31761" y="155879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375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4463"/>
                </a:p>
              </p:txBody>
            </p:sp>
          </p:grpSp>
          <p:grpSp>
            <p:nvGrpSpPr>
              <p:cNvPr id="1699" name="Graphic 3189">
                <a:extLst>
                  <a:ext uri="{FF2B5EF4-FFF2-40B4-BE49-F238E27FC236}">
                    <a16:creationId xmlns:a16="http://schemas.microsoft.com/office/drawing/2014/main" id="{3BAAB7B0-66BC-6999-0E50-E7D7932BACC3}"/>
                  </a:ext>
                </a:extLst>
              </p:cNvPr>
              <p:cNvGrpSpPr/>
              <p:nvPr/>
            </p:nvGrpSpPr>
            <p:grpSpPr>
              <a:xfrm>
                <a:off x="6710638" y="1148155"/>
                <a:ext cx="528511" cy="528511"/>
                <a:chOff x="6710638" y="1148155"/>
                <a:chExt cx="528511" cy="528511"/>
              </a:xfrm>
            </p:grpSpPr>
            <p:sp>
              <p:nvSpPr>
                <p:cNvPr id="1700" name="Freeform: Shape 1699">
                  <a:extLst>
                    <a:ext uri="{FF2B5EF4-FFF2-40B4-BE49-F238E27FC236}">
                      <a16:creationId xmlns:a16="http://schemas.microsoft.com/office/drawing/2014/main" id="{BD8C86A8-5E83-6BA6-BB71-4A898895A103}"/>
                    </a:ext>
                  </a:extLst>
                </p:cNvPr>
                <p:cNvSpPr/>
                <p:nvPr/>
              </p:nvSpPr>
              <p:spPr>
                <a:xfrm>
                  <a:off x="6710638" y="1148155"/>
                  <a:ext cx="528511" cy="528511"/>
                </a:xfrm>
                <a:custGeom>
                  <a:avLst/>
                  <a:gdLst>
                    <a:gd name="connsiteX0" fmla="*/ 528512 w 528511"/>
                    <a:gd name="connsiteY0" fmla="*/ 264256 h 528511"/>
                    <a:gd name="connsiteX1" fmla="*/ 264256 w 528511"/>
                    <a:gd name="connsiteY1" fmla="*/ 528512 h 528511"/>
                    <a:gd name="connsiteX2" fmla="*/ 0 w 528511"/>
                    <a:gd name="connsiteY2" fmla="*/ 264256 h 528511"/>
                    <a:gd name="connsiteX3" fmla="*/ 264256 w 528511"/>
                    <a:gd name="connsiteY3" fmla="*/ 0 h 528511"/>
                    <a:gd name="connsiteX4" fmla="*/ 528512 w 528511"/>
                    <a:gd name="connsiteY4" fmla="*/ 264256 h 5285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28511" h="528511">
                      <a:moveTo>
                        <a:pt x="528512" y="264256"/>
                      </a:moveTo>
                      <a:cubicBezTo>
                        <a:pt x="528512" y="410200"/>
                        <a:pt x="410200" y="528512"/>
                        <a:pt x="264256" y="528512"/>
                      </a:cubicBezTo>
                      <a:cubicBezTo>
                        <a:pt x="118311" y="528512"/>
                        <a:pt x="0" y="410200"/>
                        <a:pt x="0" y="264256"/>
                      </a:cubicBezTo>
                      <a:cubicBezTo>
                        <a:pt x="0" y="118311"/>
                        <a:pt x="118311" y="0"/>
                        <a:pt x="264256" y="0"/>
                      </a:cubicBezTo>
                      <a:cubicBezTo>
                        <a:pt x="410200" y="0"/>
                        <a:pt x="528512" y="118311"/>
                        <a:pt x="528512" y="264256"/>
                      </a:cubicBezTo>
                      <a:close/>
                    </a:path>
                  </a:pathLst>
                </a:custGeom>
                <a:solidFill>
                  <a:srgbClr val="EBEBEB"/>
                </a:solidFill>
                <a:ln w="1375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4463"/>
                </a:p>
              </p:txBody>
            </p:sp>
            <p:sp>
              <p:nvSpPr>
                <p:cNvPr id="1701" name="Freeform: Shape 1700">
                  <a:extLst>
                    <a:ext uri="{FF2B5EF4-FFF2-40B4-BE49-F238E27FC236}">
                      <a16:creationId xmlns:a16="http://schemas.microsoft.com/office/drawing/2014/main" id="{E99E6790-42DD-2034-7D2F-316CC71DF932}"/>
                    </a:ext>
                  </a:extLst>
                </p:cNvPr>
                <p:cNvSpPr/>
                <p:nvPr/>
              </p:nvSpPr>
              <p:spPr>
                <a:xfrm>
                  <a:off x="6719274" y="1156792"/>
                  <a:ext cx="511238" cy="511238"/>
                </a:xfrm>
                <a:custGeom>
                  <a:avLst/>
                  <a:gdLst>
                    <a:gd name="connsiteX0" fmla="*/ 511238 w 511238"/>
                    <a:gd name="connsiteY0" fmla="*/ 255619 h 511238"/>
                    <a:gd name="connsiteX1" fmla="*/ 255619 w 511238"/>
                    <a:gd name="connsiteY1" fmla="*/ 511238 h 511238"/>
                    <a:gd name="connsiteX2" fmla="*/ 0 w 511238"/>
                    <a:gd name="connsiteY2" fmla="*/ 255619 h 511238"/>
                    <a:gd name="connsiteX3" fmla="*/ 255619 w 511238"/>
                    <a:gd name="connsiteY3" fmla="*/ 0 h 511238"/>
                    <a:gd name="connsiteX4" fmla="*/ 511238 w 511238"/>
                    <a:gd name="connsiteY4" fmla="*/ 255619 h 5112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1238" h="511238">
                      <a:moveTo>
                        <a:pt x="511238" y="255619"/>
                      </a:moveTo>
                      <a:cubicBezTo>
                        <a:pt x="511238" y="396794"/>
                        <a:pt x="396794" y="511238"/>
                        <a:pt x="255619" y="511238"/>
                      </a:cubicBezTo>
                      <a:cubicBezTo>
                        <a:pt x="114445" y="511238"/>
                        <a:pt x="0" y="396794"/>
                        <a:pt x="0" y="255619"/>
                      </a:cubicBezTo>
                      <a:cubicBezTo>
                        <a:pt x="0" y="114445"/>
                        <a:pt x="114445" y="0"/>
                        <a:pt x="255619" y="0"/>
                      </a:cubicBezTo>
                      <a:cubicBezTo>
                        <a:pt x="396794" y="0"/>
                        <a:pt x="511238" y="114445"/>
                        <a:pt x="511238" y="255619"/>
                      </a:cubicBezTo>
                      <a:close/>
                    </a:path>
                  </a:pathLst>
                </a:custGeom>
                <a:solidFill>
                  <a:srgbClr val="F3F7F7"/>
                </a:solidFill>
                <a:ln w="1375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4463"/>
                </a:p>
              </p:txBody>
            </p:sp>
          </p:grpSp>
        </p:grpSp>
        <p:sp>
          <p:nvSpPr>
            <p:cNvPr id="1697" name="Freeform: Shape 1696">
              <a:extLst>
                <a:ext uri="{FF2B5EF4-FFF2-40B4-BE49-F238E27FC236}">
                  <a16:creationId xmlns:a16="http://schemas.microsoft.com/office/drawing/2014/main" id="{F9566AF8-DC9C-62DA-1716-F602976B9BBF}"/>
                </a:ext>
              </a:extLst>
            </p:cNvPr>
            <p:cNvSpPr/>
            <p:nvPr/>
          </p:nvSpPr>
          <p:spPr>
            <a:xfrm>
              <a:off x="6852447" y="1284340"/>
              <a:ext cx="232599" cy="268487"/>
            </a:xfrm>
            <a:custGeom>
              <a:avLst/>
              <a:gdLst>
                <a:gd name="connsiteX0" fmla="*/ 35801 w 232599"/>
                <a:gd name="connsiteY0" fmla="*/ 196886 h 268487"/>
                <a:gd name="connsiteX1" fmla="*/ 0 w 232599"/>
                <a:gd name="connsiteY1" fmla="*/ 232687 h 268487"/>
                <a:gd name="connsiteX2" fmla="*/ 35801 w 232599"/>
                <a:gd name="connsiteY2" fmla="*/ 268487 h 268487"/>
                <a:gd name="connsiteX3" fmla="*/ 71601 w 232599"/>
                <a:gd name="connsiteY3" fmla="*/ 232687 h 268487"/>
                <a:gd name="connsiteX4" fmla="*/ 35801 w 232599"/>
                <a:gd name="connsiteY4" fmla="*/ 196886 h 268487"/>
                <a:gd name="connsiteX5" fmla="*/ 35801 w 232599"/>
                <a:gd name="connsiteY5" fmla="*/ 250518 h 268487"/>
                <a:gd name="connsiteX6" fmla="*/ 17970 w 232599"/>
                <a:gd name="connsiteY6" fmla="*/ 232687 h 268487"/>
                <a:gd name="connsiteX7" fmla="*/ 35801 w 232599"/>
                <a:gd name="connsiteY7" fmla="*/ 214856 h 268487"/>
                <a:gd name="connsiteX8" fmla="*/ 53631 w 232599"/>
                <a:gd name="connsiteY8" fmla="*/ 232687 h 268487"/>
                <a:gd name="connsiteX9" fmla="*/ 35801 w 232599"/>
                <a:gd name="connsiteY9" fmla="*/ 250518 h 268487"/>
                <a:gd name="connsiteX10" fmla="*/ 229848 w 232599"/>
                <a:gd name="connsiteY10" fmla="*/ 29445 h 268487"/>
                <a:gd name="connsiteX11" fmla="*/ 202963 w 232599"/>
                <a:gd name="connsiteY11" fmla="*/ 2560 h 268487"/>
                <a:gd name="connsiteX12" fmla="*/ 190287 w 232599"/>
                <a:gd name="connsiteY12" fmla="*/ 2560 h 268487"/>
                <a:gd name="connsiteX13" fmla="*/ 163401 w 232599"/>
                <a:gd name="connsiteY13" fmla="*/ 29445 h 268487"/>
                <a:gd name="connsiteX14" fmla="*/ 163401 w 232599"/>
                <a:gd name="connsiteY14" fmla="*/ 42122 h 268487"/>
                <a:gd name="connsiteX15" fmla="*/ 176078 w 232599"/>
                <a:gd name="connsiteY15" fmla="*/ 42122 h 268487"/>
                <a:gd name="connsiteX16" fmla="*/ 187640 w 232599"/>
                <a:gd name="connsiteY16" fmla="*/ 30560 h 268487"/>
                <a:gd name="connsiteX17" fmla="*/ 187640 w 232599"/>
                <a:gd name="connsiteY17" fmla="*/ 116370 h 268487"/>
                <a:gd name="connsiteX18" fmla="*/ 178724 w 232599"/>
                <a:gd name="connsiteY18" fmla="*/ 125285 h 268487"/>
                <a:gd name="connsiteX19" fmla="*/ 53492 w 232599"/>
                <a:gd name="connsiteY19" fmla="*/ 125285 h 268487"/>
                <a:gd name="connsiteX20" fmla="*/ 26607 w 232599"/>
                <a:gd name="connsiteY20" fmla="*/ 152170 h 268487"/>
                <a:gd name="connsiteX21" fmla="*/ 26607 w 232599"/>
                <a:gd name="connsiteY21" fmla="*/ 170001 h 268487"/>
                <a:gd name="connsiteX22" fmla="*/ 35522 w 232599"/>
                <a:gd name="connsiteY22" fmla="*/ 178916 h 268487"/>
                <a:gd name="connsiteX23" fmla="*/ 44437 w 232599"/>
                <a:gd name="connsiteY23" fmla="*/ 170001 h 268487"/>
                <a:gd name="connsiteX24" fmla="*/ 44437 w 232599"/>
                <a:gd name="connsiteY24" fmla="*/ 152170 h 268487"/>
                <a:gd name="connsiteX25" fmla="*/ 53353 w 232599"/>
                <a:gd name="connsiteY25" fmla="*/ 143255 h 268487"/>
                <a:gd name="connsiteX26" fmla="*/ 178585 w 232599"/>
                <a:gd name="connsiteY26" fmla="*/ 143255 h 268487"/>
                <a:gd name="connsiteX27" fmla="*/ 205470 w 232599"/>
                <a:gd name="connsiteY27" fmla="*/ 116370 h 268487"/>
                <a:gd name="connsiteX28" fmla="*/ 205470 w 232599"/>
                <a:gd name="connsiteY28" fmla="*/ 30560 h 268487"/>
                <a:gd name="connsiteX29" fmla="*/ 217033 w 232599"/>
                <a:gd name="connsiteY29" fmla="*/ 42122 h 268487"/>
                <a:gd name="connsiteX30" fmla="*/ 229709 w 232599"/>
                <a:gd name="connsiteY30" fmla="*/ 42122 h 268487"/>
                <a:gd name="connsiteX31" fmla="*/ 229848 w 232599"/>
                <a:gd name="connsiteY31" fmla="*/ 29445 h 268487"/>
                <a:gd name="connsiteX32" fmla="*/ 209371 w 232599"/>
                <a:gd name="connsiteY32" fmla="*/ 232548 h 268487"/>
                <a:gd name="connsiteX33" fmla="*/ 229988 w 232599"/>
                <a:gd name="connsiteY33" fmla="*/ 212070 h 268487"/>
                <a:gd name="connsiteX34" fmla="*/ 229988 w 232599"/>
                <a:gd name="connsiteY34" fmla="*/ 199394 h 268487"/>
                <a:gd name="connsiteX35" fmla="*/ 217311 w 232599"/>
                <a:gd name="connsiteY35" fmla="*/ 199394 h 268487"/>
                <a:gd name="connsiteX36" fmla="*/ 196834 w 232599"/>
                <a:gd name="connsiteY36" fmla="*/ 220010 h 268487"/>
                <a:gd name="connsiteX37" fmla="*/ 176356 w 232599"/>
                <a:gd name="connsiteY37" fmla="*/ 199394 h 268487"/>
                <a:gd name="connsiteX38" fmla="*/ 163680 w 232599"/>
                <a:gd name="connsiteY38" fmla="*/ 199394 h 268487"/>
                <a:gd name="connsiteX39" fmla="*/ 163680 w 232599"/>
                <a:gd name="connsiteY39" fmla="*/ 212070 h 268487"/>
                <a:gd name="connsiteX40" fmla="*/ 184297 w 232599"/>
                <a:gd name="connsiteY40" fmla="*/ 232548 h 268487"/>
                <a:gd name="connsiteX41" fmla="*/ 163680 w 232599"/>
                <a:gd name="connsiteY41" fmla="*/ 253025 h 268487"/>
                <a:gd name="connsiteX42" fmla="*/ 163680 w 232599"/>
                <a:gd name="connsiteY42" fmla="*/ 265701 h 268487"/>
                <a:gd name="connsiteX43" fmla="*/ 176356 w 232599"/>
                <a:gd name="connsiteY43" fmla="*/ 265701 h 268487"/>
                <a:gd name="connsiteX44" fmla="*/ 196834 w 232599"/>
                <a:gd name="connsiteY44" fmla="*/ 245085 h 268487"/>
                <a:gd name="connsiteX45" fmla="*/ 217311 w 232599"/>
                <a:gd name="connsiteY45" fmla="*/ 265701 h 268487"/>
                <a:gd name="connsiteX46" fmla="*/ 229988 w 232599"/>
                <a:gd name="connsiteY46" fmla="*/ 265701 h 268487"/>
                <a:gd name="connsiteX47" fmla="*/ 229988 w 232599"/>
                <a:gd name="connsiteY47" fmla="*/ 253025 h 268487"/>
                <a:gd name="connsiteX48" fmla="*/ 209371 w 232599"/>
                <a:gd name="connsiteY48" fmla="*/ 232548 h 268487"/>
                <a:gd name="connsiteX49" fmla="*/ 48338 w 232599"/>
                <a:gd name="connsiteY49" fmla="*/ 35853 h 268487"/>
                <a:gd name="connsiteX50" fmla="*/ 68954 w 232599"/>
                <a:gd name="connsiteY50" fmla="*/ 15376 h 268487"/>
                <a:gd name="connsiteX51" fmla="*/ 68954 w 232599"/>
                <a:gd name="connsiteY51" fmla="*/ 2699 h 268487"/>
                <a:gd name="connsiteX52" fmla="*/ 56278 w 232599"/>
                <a:gd name="connsiteY52" fmla="*/ 2699 h 268487"/>
                <a:gd name="connsiteX53" fmla="*/ 35801 w 232599"/>
                <a:gd name="connsiteY53" fmla="*/ 23316 h 268487"/>
                <a:gd name="connsiteX54" fmla="*/ 15323 w 232599"/>
                <a:gd name="connsiteY54" fmla="*/ 2699 h 268487"/>
                <a:gd name="connsiteX55" fmla="*/ 2647 w 232599"/>
                <a:gd name="connsiteY55" fmla="*/ 2699 h 268487"/>
                <a:gd name="connsiteX56" fmla="*/ 2647 w 232599"/>
                <a:gd name="connsiteY56" fmla="*/ 15376 h 268487"/>
                <a:gd name="connsiteX57" fmla="*/ 23263 w 232599"/>
                <a:gd name="connsiteY57" fmla="*/ 35853 h 268487"/>
                <a:gd name="connsiteX58" fmla="*/ 2647 w 232599"/>
                <a:gd name="connsiteY58" fmla="*/ 56331 h 268487"/>
                <a:gd name="connsiteX59" fmla="*/ 2647 w 232599"/>
                <a:gd name="connsiteY59" fmla="*/ 69007 h 268487"/>
                <a:gd name="connsiteX60" fmla="*/ 15323 w 232599"/>
                <a:gd name="connsiteY60" fmla="*/ 69007 h 268487"/>
                <a:gd name="connsiteX61" fmla="*/ 35801 w 232599"/>
                <a:gd name="connsiteY61" fmla="*/ 48390 h 268487"/>
                <a:gd name="connsiteX62" fmla="*/ 56278 w 232599"/>
                <a:gd name="connsiteY62" fmla="*/ 69007 h 268487"/>
                <a:gd name="connsiteX63" fmla="*/ 68954 w 232599"/>
                <a:gd name="connsiteY63" fmla="*/ 69007 h 268487"/>
                <a:gd name="connsiteX64" fmla="*/ 68954 w 232599"/>
                <a:gd name="connsiteY64" fmla="*/ 56331 h 268487"/>
                <a:gd name="connsiteX65" fmla="*/ 48338 w 232599"/>
                <a:gd name="connsiteY65" fmla="*/ 35853 h 268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232599" h="268487">
                  <a:moveTo>
                    <a:pt x="35801" y="196886"/>
                  </a:moveTo>
                  <a:cubicBezTo>
                    <a:pt x="16020" y="196886"/>
                    <a:pt x="0" y="212906"/>
                    <a:pt x="0" y="232687"/>
                  </a:cubicBezTo>
                  <a:cubicBezTo>
                    <a:pt x="0" y="252468"/>
                    <a:pt x="16020" y="268487"/>
                    <a:pt x="35801" y="268487"/>
                  </a:cubicBezTo>
                  <a:cubicBezTo>
                    <a:pt x="55582" y="268487"/>
                    <a:pt x="71601" y="252468"/>
                    <a:pt x="71601" y="232687"/>
                  </a:cubicBezTo>
                  <a:cubicBezTo>
                    <a:pt x="71462" y="212767"/>
                    <a:pt x="55442" y="196886"/>
                    <a:pt x="35801" y="196886"/>
                  </a:cubicBezTo>
                  <a:close/>
                  <a:moveTo>
                    <a:pt x="35801" y="250518"/>
                  </a:moveTo>
                  <a:cubicBezTo>
                    <a:pt x="25910" y="250518"/>
                    <a:pt x="17970" y="242438"/>
                    <a:pt x="17970" y="232687"/>
                  </a:cubicBezTo>
                  <a:cubicBezTo>
                    <a:pt x="17970" y="222936"/>
                    <a:pt x="26049" y="214856"/>
                    <a:pt x="35801" y="214856"/>
                  </a:cubicBezTo>
                  <a:cubicBezTo>
                    <a:pt x="45552" y="214856"/>
                    <a:pt x="53631" y="222936"/>
                    <a:pt x="53631" y="232687"/>
                  </a:cubicBezTo>
                  <a:cubicBezTo>
                    <a:pt x="53631" y="242438"/>
                    <a:pt x="45552" y="250518"/>
                    <a:pt x="35801" y="250518"/>
                  </a:cubicBezTo>
                  <a:close/>
                  <a:moveTo>
                    <a:pt x="229848" y="29445"/>
                  </a:moveTo>
                  <a:lnTo>
                    <a:pt x="202963" y="2560"/>
                  </a:lnTo>
                  <a:cubicBezTo>
                    <a:pt x="199480" y="-783"/>
                    <a:pt x="193769" y="-923"/>
                    <a:pt x="190287" y="2560"/>
                  </a:cubicBezTo>
                  <a:lnTo>
                    <a:pt x="163401" y="29445"/>
                  </a:lnTo>
                  <a:cubicBezTo>
                    <a:pt x="159919" y="32928"/>
                    <a:pt x="159919" y="38639"/>
                    <a:pt x="163401" y="42122"/>
                  </a:cubicBezTo>
                  <a:cubicBezTo>
                    <a:pt x="166884" y="45604"/>
                    <a:pt x="172595" y="45604"/>
                    <a:pt x="176078" y="42122"/>
                  </a:cubicBezTo>
                  <a:lnTo>
                    <a:pt x="187640" y="30560"/>
                  </a:lnTo>
                  <a:lnTo>
                    <a:pt x="187640" y="116370"/>
                  </a:lnTo>
                  <a:cubicBezTo>
                    <a:pt x="187640" y="121245"/>
                    <a:pt x="183600" y="125285"/>
                    <a:pt x="178724" y="125285"/>
                  </a:cubicBezTo>
                  <a:lnTo>
                    <a:pt x="53492" y="125285"/>
                  </a:lnTo>
                  <a:cubicBezTo>
                    <a:pt x="38726" y="125285"/>
                    <a:pt x="26607" y="137404"/>
                    <a:pt x="26607" y="152170"/>
                  </a:cubicBezTo>
                  <a:lnTo>
                    <a:pt x="26607" y="170001"/>
                  </a:lnTo>
                  <a:cubicBezTo>
                    <a:pt x="26607" y="174877"/>
                    <a:pt x="30646" y="178916"/>
                    <a:pt x="35522" y="178916"/>
                  </a:cubicBezTo>
                  <a:cubicBezTo>
                    <a:pt x="40398" y="178916"/>
                    <a:pt x="44437" y="174877"/>
                    <a:pt x="44437" y="170001"/>
                  </a:cubicBezTo>
                  <a:lnTo>
                    <a:pt x="44437" y="152170"/>
                  </a:lnTo>
                  <a:cubicBezTo>
                    <a:pt x="44437" y="147295"/>
                    <a:pt x="48477" y="143255"/>
                    <a:pt x="53353" y="143255"/>
                  </a:cubicBezTo>
                  <a:lnTo>
                    <a:pt x="178585" y="143255"/>
                  </a:lnTo>
                  <a:cubicBezTo>
                    <a:pt x="193351" y="143255"/>
                    <a:pt x="205470" y="131136"/>
                    <a:pt x="205470" y="116370"/>
                  </a:cubicBezTo>
                  <a:lnTo>
                    <a:pt x="205470" y="30560"/>
                  </a:lnTo>
                  <a:lnTo>
                    <a:pt x="217033" y="42122"/>
                  </a:lnTo>
                  <a:cubicBezTo>
                    <a:pt x="220515" y="45604"/>
                    <a:pt x="226226" y="45604"/>
                    <a:pt x="229709" y="42122"/>
                  </a:cubicBezTo>
                  <a:cubicBezTo>
                    <a:pt x="233331" y="38639"/>
                    <a:pt x="233331" y="32928"/>
                    <a:pt x="229848" y="29445"/>
                  </a:cubicBezTo>
                  <a:close/>
                  <a:moveTo>
                    <a:pt x="209371" y="232548"/>
                  </a:moveTo>
                  <a:lnTo>
                    <a:pt x="229988" y="212070"/>
                  </a:lnTo>
                  <a:cubicBezTo>
                    <a:pt x="233470" y="208588"/>
                    <a:pt x="233470" y="202876"/>
                    <a:pt x="229988" y="199394"/>
                  </a:cubicBezTo>
                  <a:cubicBezTo>
                    <a:pt x="226505" y="195911"/>
                    <a:pt x="220794" y="195911"/>
                    <a:pt x="217311" y="199394"/>
                  </a:cubicBezTo>
                  <a:lnTo>
                    <a:pt x="196834" y="220010"/>
                  </a:lnTo>
                  <a:lnTo>
                    <a:pt x="176356" y="199394"/>
                  </a:lnTo>
                  <a:cubicBezTo>
                    <a:pt x="172874" y="195911"/>
                    <a:pt x="167162" y="195911"/>
                    <a:pt x="163680" y="199394"/>
                  </a:cubicBezTo>
                  <a:cubicBezTo>
                    <a:pt x="160197" y="202876"/>
                    <a:pt x="160197" y="208588"/>
                    <a:pt x="163680" y="212070"/>
                  </a:cubicBezTo>
                  <a:lnTo>
                    <a:pt x="184297" y="232548"/>
                  </a:lnTo>
                  <a:lnTo>
                    <a:pt x="163680" y="253025"/>
                  </a:lnTo>
                  <a:cubicBezTo>
                    <a:pt x="160197" y="256508"/>
                    <a:pt x="160197" y="262219"/>
                    <a:pt x="163680" y="265701"/>
                  </a:cubicBezTo>
                  <a:cubicBezTo>
                    <a:pt x="167162" y="269184"/>
                    <a:pt x="172874" y="269184"/>
                    <a:pt x="176356" y="265701"/>
                  </a:cubicBezTo>
                  <a:lnTo>
                    <a:pt x="196834" y="245085"/>
                  </a:lnTo>
                  <a:lnTo>
                    <a:pt x="217311" y="265701"/>
                  </a:lnTo>
                  <a:cubicBezTo>
                    <a:pt x="220794" y="269184"/>
                    <a:pt x="226505" y="269184"/>
                    <a:pt x="229988" y="265701"/>
                  </a:cubicBezTo>
                  <a:cubicBezTo>
                    <a:pt x="233470" y="262219"/>
                    <a:pt x="233470" y="256508"/>
                    <a:pt x="229988" y="253025"/>
                  </a:cubicBezTo>
                  <a:lnTo>
                    <a:pt x="209371" y="232548"/>
                  </a:lnTo>
                  <a:close/>
                  <a:moveTo>
                    <a:pt x="48338" y="35853"/>
                  </a:moveTo>
                  <a:lnTo>
                    <a:pt x="68954" y="15376"/>
                  </a:lnTo>
                  <a:cubicBezTo>
                    <a:pt x="72437" y="11893"/>
                    <a:pt x="72437" y="6182"/>
                    <a:pt x="68954" y="2699"/>
                  </a:cubicBezTo>
                  <a:cubicBezTo>
                    <a:pt x="65472" y="-783"/>
                    <a:pt x="59761" y="-783"/>
                    <a:pt x="56278" y="2699"/>
                  </a:cubicBezTo>
                  <a:lnTo>
                    <a:pt x="35801" y="23316"/>
                  </a:lnTo>
                  <a:lnTo>
                    <a:pt x="15323" y="2699"/>
                  </a:lnTo>
                  <a:cubicBezTo>
                    <a:pt x="11841" y="-783"/>
                    <a:pt x="6129" y="-783"/>
                    <a:pt x="2647" y="2699"/>
                  </a:cubicBezTo>
                  <a:cubicBezTo>
                    <a:pt x="-836" y="6182"/>
                    <a:pt x="-836" y="11893"/>
                    <a:pt x="2647" y="15376"/>
                  </a:cubicBezTo>
                  <a:lnTo>
                    <a:pt x="23263" y="35853"/>
                  </a:lnTo>
                  <a:lnTo>
                    <a:pt x="2647" y="56331"/>
                  </a:lnTo>
                  <a:cubicBezTo>
                    <a:pt x="-836" y="59813"/>
                    <a:pt x="-836" y="65524"/>
                    <a:pt x="2647" y="69007"/>
                  </a:cubicBezTo>
                  <a:cubicBezTo>
                    <a:pt x="6129" y="72490"/>
                    <a:pt x="11841" y="72490"/>
                    <a:pt x="15323" y="69007"/>
                  </a:cubicBezTo>
                  <a:lnTo>
                    <a:pt x="35801" y="48390"/>
                  </a:lnTo>
                  <a:lnTo>
                    <a:pt x="56278" y="69007"/>
                  </a:lnTo>
                  <a:cubicBezTo>
                    <a:pt x="59761" y="72490"/>
                    <a:pt x="65472" y="72490"/>
                    <a:pt x="68954" y="69007"/>
                  </a:cubicBezTo>
                  <a:cubicBezTo>
                    <a:pt x="72437" y="65524"/>
                    <a:pt x="72437" y="59813"/>
                    <a:pt x="68954" y="56331"/>
                  </a:cubicBezTo>
                  <a:lnTo>
                    <a:pt x="48338" y="35853"/>
                  </a:lnTo>
                  <a:close/>
                </a:path>
              </a:pathLst>
            </a:custGeom>
            <a:solidFill>
              <a:srgbClr val="2A3341"/>
            </a:solidFill>
            <a:ln w="137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</p:grpSp>
      <p:grpSp>
        <p:nvGrpSpPr>
          <p:cNvPr id="1704" name="Group 1703">
            <a:extLst>
              <a:ext uri="{FF2B5EF4-FFF2-40B4-BE49-F238E27FC236}">
                <a16:creationId xmlns:a16="http://schemas.microsoft.com/office/drawing/2014/main" id="{C6F9B418-3CDD-CF1F-3BB7-0E554CB94B9A}"/>
              </a:ext>
            </a:extLst>
          </p:cNvPr>
          <p:cNvGrpSpPr/>
          <p:nvPr/>
        </p:nvGrpSpPr>
        <p:grpSpPr>
          <a:xfrm>
            <a:off x="8553443" y="2957573"/>
            <a:ext cx="812051" cy="812229"/>
            <a:chOff x="6652410" y="2076324"/>
            <a:chExt cx="631595" cy="631734"/>
          </a:xfrm>
        </p:grpSpPr>
        <p:grpSp>
          <p:nvGrpSpPr>
            <p:cNvPr id="1705" name="Graphic 3189">
              <a:extLst>
                <a:ext uri="{FF2B5EF4-FFF2-40B4-BE49-F238E27FC236}">
                  <a16:creationId xmlns:a16="http://schemas.microsoft.com/office/drawing/2014/main" id="{B4602A58-3D0D-A175-427A-66A66DD0BB2D}"/>
                </a:ext>
              </a:extLst>
            </p:cNvPr>
            <p:cNvGrpSpPr/>
            <p:nvPr/>
          </p:nvGrpSpPr>
          <p:grpSpPr>
            <a:xfrm>
              <a:off x="6652410" y="2076324"/>
              <a:ext cx="631595" cy="631734"/>
              <a:chOff x="6652410" y="2076324"/>
              <a:chExt cx="631595" cy="631734"/>
            </a:xfrm>
          </p:grpSpPr>
          <p:grpSp>
            <p:nvGrpSpPr>
              <p:cNvPr id="1707" name="Graphic 3189">
                <a:extLst>
                  <a:ext uri="{FF2B5EF4-FFF2-40B4-BE49-F238E27FC236}">
                    <a16:creationId xmlns:a16="http://schemas.microsoft.com/office/drawing/2014/main" id="{34A30528-83C8-85A4-E637-13B948C8C1E3}"/>
                  </a:ext>
                </a:extLst>
              </p:cNvPr>
              <p:cNvGrpSpPr/>
              <p:nvPr/>
            </p:nvGrpSpPr>
            <p:grpSpPr>
              <a:xfrm>
                <a:off x="6652410" y="2076324"/>
                <a:ext cx="631595" cy="631734"/>
                <a:chOff x="6652410" y="2076324"/>
                <a:chExt cx="631595" cy="631734"/>
              </a:xfrm>
              <a:solidFill>
                <a:srgbClr val="C71617"/>
              </a:solidFill>
            </p:grpSpPr>
            <p:sp>
              <p:nvSpPr>
                <p:cNvPr id="1711" name="Freeform: Shape 1710">
                  <a:extLst>
                    <a:ext uri="{FF2B5EF4-FFF2-40B4-BE49-F238E27FC236}">
                      <a16:creationId xmlns:a16="http://schemas.microsoft.com/office/drawing/2014/main" id="{E9A8AAAF-1B49-2260-48D8-B778999D42BF}"/>
                    </a:ext>
                  </a:extLst>
                </p:cNvPr>
                <p:cNvSpPr/>
                <p:nvPr/>
              </p:nvSpPr>
              <p:spPr>
                <a:xfrm>
                  <a:off x="6707712" y="2076324"/>
                  <a:ext cx="576292" cy="618500"/>
                </a:xfrm>
                <a:custGeom>
                  <a:avLst/>
                  <a:gdLst>
                    <a:gd name="connsiteX0" fmla="*/ 552054 w 576292"/>
                    <a:gd name="connsiteY0" fmla="*/ 188893 h 618500"/>
                    <a:gd name="connsiteX1" fmla="*/ 485746 w 576292"/>
                    <a:gd name="connsiteY1" fmla="*/ 90546 h 618500"/>
                    <a:gd name="connsiteX2" fmla="*/ 387399 w 576292"/>
                    <a:gd name="connsiteY2" fmla="*/ 24239 h 618500"/>
                    <a:gd name="connsiteX3" fmla="*/ 267042 w 576292"/>
                    <a:gd name="connsiteY3" fmla="*/ 0 h 618500"/>
                    <a:gd name="connsiteX4" fmla="*/ 110188 w 576292"/>
                    <a:gd name="connsiteY4" fmla="*/ 42626 h 618500"/>
                    <a:gd name="connsiteX5" fmla="*/ 0 w 576292"/>
                    <a:gd name="connsiteY5" fmla="*/ 153093 h 618500"/>
                    <a:gd name="connsiteX6" fmla="*/ 4597 w 576292"/>
                    <a:gd name="connsiteY6" fmla="*/ 155740 h 618500"/>
                    <a:gd name="connsiteX7" fmla="*/ 267042 w 576292"/>
                    <a:gd name="connsiteY7" fmla="*/ 5293 h 618500"/>
                    <a:gd name="connsiteX8" fmla="*/ 570999 w 576292"/>
                    <a:gd name="connsiteY8" fmla="*/ 309250 h 618500"/>
                    <a:gd name="connsiteX9" fmla="*/ 268853 w 576292"/>
                    <a:gd name="connsiteY9" fmla="*/ 613207 h 618500"/>
                    <a:gd name="connsiteX10" fmla="*/ 268853 w 576292"/>
                    <a:gd name="connsiteY10" fmla="*/ 618501 h 618500"/>
                    <a:gd name="connsiteX11" fmla="*/ 387399 w 576292"/>
                    <a:gd name="connsiteY11" fmla="*/ 594262 h 618500"/>
                    <a:gd name="connsiteX12" fmla="*/ 485746 w 576292"/>
                    <a:gd name="connsiteY12" fmla="*/ 527955 h 618500"/>
                    <a:gd name="connsiteX13" fmla="*/ 552054 w 576292"/>
                    <a:gd name="connsiteY13" fmla="*/ 429607 h 618500"/>
                    <a:gd name="connsiteX14" fmla="*/ 576292 w 576292"/>
                    <a:gd name="connsiteY14" fmla="*/ 309250 h 618500"/>
                    <a:gd name="connsiteX15" fmla="*/ 552054 w 576292"/>
                    <a:gd name="connsiteY15" fmla="*/ 188893 h 618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76292" h="618500">
                      <a:moveTo>
                        <a:pt x="552054" y="188893"/>
                      </a:moveTo>
                      <a:cubicBezTo>
                        <a:pt x="536452" y="152118"/>
                        <a:pt x="514164" y="118964"/>
                        <a:pt x="485746" y="90546"/>
                      </a:cubicBezTo>
                      <a:cubicBezTo>
                        <a:pt x="457328" y="62129"/>
                        <a:pt x="424314" y="39840"/>
                        <a:pt x="387399" y="24239"/>
                      </a:cubicBezTo>
                      <a:cubicBezTo>
                        <a:pt x="349230" y="8080"/>
                        <a:pt x="308833" y="0"/>
                        <a:pt x="267042" y="0"/>
                      </a:cubicBezTo>
                      <a:cubicBezTo>
                        <a:pt x="211739" y="0"/>
                        <a:pt x="157551" y="14766"/>
                        <a:pt x="110188" y="42626"/>
                      </a:cubicBezTo>
                      <a:cubicBezTo>
                        <a:pt x="64775" y="69372"/>
                        <a:pt x="26746" y="107541"/>
                        <a:pt x="0" y="153093"/>
                      </a:cubicBezTo>
                      <a:lnTo>
                        <a:pt x="4597" y="155740"/>
                      </a:lnTo>
                      <a:cubicBezTo>
                        <a:pt x="59064" y="62964"/>
                        <a:pt x="159361" y="5293"/>
                        <a:pt x="267042" y="5293"/>
                      </a:cubicBezTo>
                      <a:cubicBezTo>
                        <a:pt x="434622" y="5293"/>
                        <a:pt x="570999" y="141670"/>
                        <a:pt x="570999" y="309250"/>
                      </a:cubicBezTo>
                      <a:cubicBezTo>
                        <a:pt x="570999" y="476274"/>
                        <a:pt x="435597" y="612232"/>
                        <a:pt x="268853" y="613207"/>
                      </a:cubicBezTo>
                      <a:lnTo>
                        <a:pt x="268853" y="618501"/>
                      </a:lnTo>
                      <a:cubicBezTo>
                        <a:pt x="309947" y="618222"/>
                        <a:pt x="349927" y="610143"/>
                        <a:pt x="387399" y="594262"/>
                      </a:cubicBezTo>
                      <a:cubicBezTo>
                        <a:pt x="424175" y="578661"/>
                        <a:pt x="457328" y="556372"/>
                        <a:pt x="485746" y="527955"/>
                      </a:cubicBezTo>
                      <a:cubicBezTo>
                        <a:pt x="514164" y="499537"/>
                        <a:pt x="536452" y="466522"/>
                        <a:pt x="552054" y="429607"/>
                      </a:cubicBezTo>
                      <a:cubicBezTo>
                        <a:pt x="568213" y="391439"/>
                        <a:pt x="576292" y="351041"/>
                        <a:pt x="576292" y="309250"/>
                      </a:cubicBezTo>
                      <a:cubicBezTo>
                        <a:pt x="576292" y="267460"/>
                        <a:pt x="568213" y="226923"/>
                        <a:pt x="552054" y="188893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375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4463"/>
                </a:p>
              </p:txBody>
            </p:sp>
            <p:sp>
              <p:nvSpPr>
                <p:cNvPr id="1712" name="Freeform: Shape 1711">
                  <a:extLst>
                    <a:ext uri="{FF2B5EF4-FFF2-40B4-BE49-F238E27FC236}">
                      <a16:creationId xmlns:a16="http://schemas.microsoft.com/office/drawing/2014/main" id="{79DB3EC1-64A6-9586-590E-B995C2114B8D}"/>
                    </a:ext>
                  </a:extLst>
                </p:cNvPr>
                <p:cNvSpPr/>
                <p:nvPr/>
              </p:nvSpPr>
              <p:spPr>
                <a:xfrm>
                  <a:off x="6652410" y="2229696"/>
                  <a:ext cx="316354" cy="478363"/>
                </a:xfrm>
                <a:custGeom>
                  <a:avLst/>
                  <a:gdLst>
                    <a:gd name="connsiteX0" fmla="*/ 31761 w 316354"/>
                    <a:gd name="connsiteY0" fmla="*/ 155879 h 478363"/>
                    <a:gd name="connsiteX1" fmla="*/ 67701 w 316354"/>
                    <a:gd name="connsiteY1" fmla="*/ 15880 h 478363"/>
                    <a:gd name="connsiteX2" fmla="*/ 40258 w 316354"/>
                    <a:gd name="connsiteY2" fmla="*/ 0 h 478363"/>
                    <a:gd name="connsiteX3" fmla="*/ 11423 w 316354"/>
                    <a:gd name="connsiteY3" fmla="*/ 71044 h 478363"/>
                    <a:gd name="connsiteX4" fmla="*/ 0 w 316354"/>
                    <a:gd name="connsiteY4" fmla="*/ 155879 h 478363"/>
                    <a:gd name="connsiteX5" fmla="*/ 25353 w 316354"/>
                    <a:gd name="connsiteY5" fmla="*/ 281390 h 478363"/>
                    <a:gd name="connsiteX6" fmla="*/ 94447 w 316354"/>
                    <a:gd name="connsiteY6" fmla="*/ 383916 h 478363"/>
                    <a:gd name="connsiteX7" fmla="*/ 196973 w 316354"/>
                    <a:gd name="connsiteY7" fmla="*/ 453010 h 478363"/>
                    <a:gd name="connsiteX8" fmla="*/ 316355 w 316354"/>
                    <a:gd name="connsiteY8" fmla="*/ 478363 h 478363"/>
                    <a:gd name="connsiteX9" fmla="*/ 316355 w 316354"/>
                    <a:gd name="connsiteY9" fmla="*/ 446602 h 478363"/>
                    <a:gd name="connsiteX10" fmla="*/ 31761 w 316354"/>
                    <a:gd name="connsiteY10" fmla="*/ 155879 h 4783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16354" h="478363">
                      <a:moveTo>
                        <a:pt x="31761" y="155879"/>
                      </a:moveTo>
                      <a:cubicBezTo>
                        <a:pt x="31761" y="106845"/>
                        <a:pt x="44159" y="58507"/>
                        <a:pt x="67701" y="15880"/>
                      </a:cubicBezTo>
                      <a:lnTo>
                        <a:pt x="40258" y="0"/>
                      </a:lnTo>
                      <a:cubicBezTo>
                        <a:pt x="27860" y="22428"/>
                        <a:pt x="18109" y="46387"/>
                        <a:pt x="11423" y="71044"/>
                      </a:cubicBezTo>
                      <a:cubicBezTo>
                        <a:pt x="3761" y="98487"/>
                        <a:pt x="0" y="127043"/>
                        <a:pt x="0" y="155879"/>
                      </a:cubicBezTo>
                      <a:cubicBezTo>
                        <a:pt x="0" y="199341"/>
                        <a:pt x="8497" y="241689"/>
                        <a:pt x="25353" y="281390"/>
                      </a:cubicBezTo>
                      <a:cubicBezTo>
                        <a:pt x="41651" y="319837"/>
                        <a:pt x="64775" y="354245"/>
                        <a:pt x="94447" y="383916"/>
                      </a:cubicBezTo>
                      <a:cubicBezTo>
                        <a:pt x="124118" y="413588"/>
                        <a:pt x="158526" y="436712"/>
                        <a:pt x="196973" y="453010"/>
                      </a:cubicBezTo>
                      <a:cubicBezTo>
                        <a:pt x="234863" y="469030"/>
                        <a:pt x="274982" y="477527"/>
                        <a:pt x="316355" y="478363"/>
                      </a:cubicBezTo>
                      <a:lnTo>
                        <a:pt x="316355" y="446602"/>
                      </a:lnTo>
                      <a:cubicBezTo>
                        <a:pt x="158804" y="443259"/>
                        <a:pt x="31761" y="314126"/>
                        <a:pt x="31761" y="155879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375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4463"/>
                </a:p>
              </p:txBody>
            </p:sp>
          </p:grpSp>
          <p:grpSp>
            <p:nvGrpSpPr>
              <p:cNvPr id="1708" name="Graphic 3189">
                <a:extLst>
                  <a:ext uri="{FF2B5EF4-FFF2-40B4-BE49-F238E27FC236}">
                    <a16:creationId xmlns:a16="http://schemas.microsoft.com/office/drawing/2014/main" id="{FD8292C8-6A71-7263-142E-40C9DCAC1DE7}"/>
                  </a:ext>
                </a:extLst>
              </p:cNvPr>
              <p:cNvGrpSpPr/>
              <p:nvPr/>
            </p:nvGrpSpPr>
            <p:grpSpPr>
              <a:xfrm>
                <a:off x="6710638" y="2121319"/>
                <a:ext cx="528511" cy="528511"/>
                <a:chOff x="6710638" y="2121319"/>
                <a:chExt cx="528511" cy="528511"/>
              </a:xfrm>
            </p:grpSpPr>
            <p:sp>
              <p:nvSpPr>
                <p:cNvPr id="1709" name="Freeform: Shape 1708">
                  <a:extLst>
                    <a:ext uri="{FF2B5EF4-FFF2-40B4-BE49-F238E27FC236}">
                      <a16:creationId xmlns:a16="http://schemas.microsoft.com/office/drawing/2014/main" id="{8E3A86B4-4F97-2B09-235E-FCDD8C3250CB}"/>
                    </a:ext>
                  </a:extLst>
                </p:cNvPr>
                <p:cNvSpPr/>
                <p:nvPr/>
              </p:nvSpPr>
              <p:spPr>
                <a:xfrm>
                  <a:off x="6710638" y="2121319"/>
                  <a:ext cx="528511" cy="528511"/>
                </a:xfrm>
                <a:custGeom>
                  <a:avLst/>
                  <a:gdLst>
                    <a:gd name="connsiteX0" fmla="*/ 528512 w 528511"/>
                    <a:gd name="connsiteY0" fmla="*/ 264256 h 528511"/>
                    <a:gd name="connsiteX1" fmla="*/ 264256 w 528511"/>
                    <a:gd name="connsiteY1" fmla="*/ 528512 h 528511"/>
                    <a:gd name="connsiteX2" fmla="*/ 0 w 528511"/>
                    <a:gd name="connsiteY2" fmla="*/ 264256 h 528511"/>
                    <a:gd name="connsiteX3" fmla="*/ 264256 w 528511"/>
                    <a:gd name="connsiteY3" fmla="*/ 0 h 528511"/>
                    <a:gd name="connsiteX4" fmla="*/ 528512 w 528511"/>
                    <a:gd name="connsiteY4" fmla="*/ 264256 h 5285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28511" h="528511">
                      <a:moveTo>
                        <a:pt x="528512" y="264256"/>
                      </a:moveTo>
                      <a:cubicBezTo>
                        <a:pt x="528512" y="410200"/>
                        <a:pt x="410200" y="528512"/>
                        <a:pt x="264256" y="528512"/>
                      </a:cubicBezTo>
                      <a:cubicBezTo>
                        <a:pt x="118311" y="528512"/>
                        <a:pt x="0" y="410200"/>
                        <a:pt x="0" y="264256"/>
                      </a:cubicBezTo>
                      <a:cubicBezTo>
                        <a:pt x="0" y="118311"/>
                        <a:pt x="118311" y="0"/>
                        <a:pt x="264256" y="0"/>
                      </a:cubicBezTo>
                      <a:cubicBezTo>
                        <a:pt x="410200" y="0"/>
                        <a:pt x="528512" y="118311"/>
                        <a:pt x="528512" y="264256"/>
                      </a:cubicBezTo>
                      <a:close/>
                    </a:path>
                  </a:pathLst>
                </a:custGeom>
                <a:solidFill>
                  <a:srgbClr val="EBEBEB"/>
                </a:solidFill>
                <a:ln w="1375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4463"/>
                </a:p>
              </p:txBody>
            </p:sp>
            <p:sp>
              <p:nvSpPr>
                <p:cNvPr id="1710" name="Freeform: Shape 1709">
                  <a:extLst>
                    <a:ext uri="{FF2B5EF4-FFF2-40B4-BE49-F238E27FC236}">
                      <a16:creationId xmlns:a16="http://schemas.microsoft.com/office/drawing/2014/main" id="{D4063E3D-4161-3E43-9B90-671189D56E6B}"/>
                    </a:ext>
                  </a:extLst>
                </p:cNvPr>
                <p:cNvSpPr/>
                <p:nvPr/>
              </p:nvSpPr>
              <p:spPr>
                <a:xfrm>
                  <a:off x="6719274" y="2129956"/>
                  <a:ext cx="511238" cy="511238"/>
                </a:xfrm>
                <a:custGeom>
                  <a:avLst/>
                  <a:gdLst>
                    <a:gd name="connsiteX0" fmla="*/ 511238 w 511238"/>
                    <a:gd name="connsiteY0" fmla="*/ 255619 h 511238"/>
                    <a:gd name="connsiteX1" fmla="*/ 255619 w 511238"/>
                    <a:gd name="connsiteY1" fmla="*/ 511238 h 511238"/>
                    <a:gd name="connsiteX2" fmla="*/ 0 w 511238"/>
                    <a:gd name="connsiteY2" fmla="*/ 255619 h 511238"/>
                    <a:gd name="connsiteX3" fmla="*/ 255619 w 511238"/>
                    <a:gd name="connsiteY3" fmla="*/ 0 h 511238"/>
                    <a:gd name="connsiteX4" fmla="*/ 511238 w 511238"/>
                    <a:gd name="connsiteY4" fmla="*/ 255619 h 5112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1238" h="511238">
                      <a:moveTo>
                        <a:pt x="511238" y="255619"/>
                      </a:moveTo>
                      <a:cubicBezTo>
                        <a:pt x="511238" y="396794"/>
                        <a:pt x="396794" y="511238"/>
                        <a:pt x="255619" y="511238"/>
                      </a:cubicBezTo>
                      <a:cubicBezTo>
                        <a:pt x="114445" y="511238"/>
                        <a:pt x="0" y="396794"/>
                        <a:pt x="0" y="255619"/>
                      </a:cubicBezTo>
                      <a:cubicBezTo>
                        <a:pt x="0" y="114445"/>
                        <a:pt x="114445" y="0"/>
                        <a:pt x="255619" y="0"/>
                      </a:cubicBezTo>
                      <a:cubicBezTo>
                        <a:pt x="396794" y="0"/>
                        <a:pt x="511238" y="114445"/>
                        <a:pt x="511238" y="255619"/>
                      </a:cubicBezTo>
                      <a:close/>
                    </a:path>
                  </a:pathLst>
                </a:custGeom>
                <a:solidFill>
                  <a:srgbClr val="F3F7F7"/>
                </a:solidFill>
                <a:ln w="1375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4463"/>
                </a:p>
              </p:txBody>
            </p:sp>
          </p:grpSp>
        </p:grpSp>
        <p:sp>
          <p:nvSpPr>
            <p:cNvPr id="1706" name="Freeform: Shape 1705">
              <a:extLst>
                <a:ext uri="{FF2B5EF4-FFF2-40B4-BE49-F238E27FC236}">
                  <a16:creationId xmlns:a16="http://schemas.microsoft.com/office/drawing/2014/main" id="{A263CEB8-B297-975C-523F-BCA6F1C550EE}"/>
                </a:ext>
              </a:extLst>
            </p:cNvPr>
            <p:cNvSpPr/>
            <p:nvPr/>
          </p:nvSpPr>
          <p:spPr>
            <a:xfrm>
              <a:off x="6841442" y="2270372"/>
              <a:ext cx="270667" cy="234584"/>
            </a:xfrm>
            <a:custGeom>
              <a:avLst/>
              <a:gdLst>
                <a:gd name="connsiteX0" fmla="*/ 261748 w 270667"/>
                <a:gd name="connsiteY0" fmla="*/ 54049 h 234584"/>
                <a:gd name="connsiteX1" fmla="*/ 207560 w 270667"/>
                <a:gd name="connsiteY1" fmla="*/ 54049 h 234584"/>
                <a:gd name="connsiteX2" fmla="*/ 207560 w 270667"/>
                <a:gd name="connsiteY2" fmla="*/ 27025 h 234584"/>
                <a:gd name="connsiteX3" fmla="*/ 180535 w 270667"/>
                <a:gd name="connsiteY3" fmla="*/ 0 h 234584"/>
                <a:gd name="connsiteX4" fmla="*/ 90268 w 270667"/>
                <a:gd name="connsiteY4" fmla="*/ 0 h 234584"/>
                <a:gd name="connsiteX5" fmla="*/ 63243 w 270667"/>
                <a:gd name="connsiteY5" fmla="*/ 27025 h 234584"/>
                <a:gd name="connsiteX6" fmla="*/ 63243 w 270667"/>
                <a:gd name="connsiteY6" fmla="*/ 54049 h 234584"/>
                <a:gd name="connsiteX7" fmla="*/ 9055 w 270667"/>
                <a:gd name="connsiteY7" fmla="*/ 54049 h 234584"/>
                <a:gd name="connsiteX8" fmla="*/ 0 w 270667"/>
                <a:gd name="connsiteY8" fmla="*/ 63104 h 234584"/>
                <a:gd name="connsiteX9" fmla="*/ 0 w 270667"/>
                <a:gd name="connsiteY9" fmla="*/ 207560 h 234584"/>
                <a:gd name="connsiteX10" fmla="*/ 27025 w 270667"/>
                <a:gd name="connsiteY10" fmla="*/ 234585 h 234584"/>
                <a:gd name="connsiteX11" fmla="*/ 243639 w 270667"/>
                <a:gd name="connsiteY11" fmla="*/ 234585 h 234584"/>
                <a:gd name="connsiteX12" fmla="*/ 270664 w 270667"/>
                <a:gd name="connsiteY12" fmla="*/ 207560 h 234584"/>
                <a:gd name="connsiteX13" fmla="*/ 270664 w 270667"/>
                <a:gd name="connsiteY13" fmla="*/ 63104 h 234584"/>
                <a:gd name="connsiteX14" fmla="*/ 261748 w 270667"/>
                <a:gd name="connsiteY14" fmla="*/ 54049 h 234584"/>
                <a:gd name="connsiteX15" fmla="*/ 81213 w 270667"/>
                <a:gd name="connsiteY15" fmla="*/ 26885 h 234584"/>
                <a:gd name="connsiteX16" fmla="*/ 90268 w 270667"/>
                <a:gd name="connsiteY16" fmla="*/ 17831 h 234584"/>
                <a:gd name="connsiteX17" fmla="*/ 180535 w 270667"/>
                <a:gd name="connsiteY17" fmla="*/ 17831 h 234584"/>
                <a:gd name="connsiteX18" fmla="*/ 189590 w 270667"/>
                <a:gd name="connsiteY18" fmla="*/ 26885 h 234584"/>
                <a:gd name="connsiteX19" fmla="*/ 189590 w 270667"/>
                <a:gd name="connsiteY19" fmla="*/ 53910 h 234584"/>
                <a:gd name="connsiteX20" fmla="*/ 81213 w 270667"/>
                <a:gd name="connsiteY20" fmla="*/ 53910 h 234584"/>
                <a:gd name="connsiteX21" fmla="*/ 81213 w 270667"/>
                <a:gd name="connsiteY21" fmla="*/ 26885 h 234584"/>
                <a:gd name="connsiteX22" fmla="*/ 252833 w 270667"/>
                <a:gd name="connsiteY22" fmla="*/ 207421 h 234584"/>
                <a:gd name="connsiteX23" fmla="*/ 243779 w 270667"/>
                <a:gd name="connsiteY23" fmla="*/ 216475 h 234584"/>
                <a:gd name="connsiteX24" fmla="*/ 27164 w 270667"/>
                <a:gd name="connsiteY24" fmla="*/ 216475 h 234584"/>
                <a:gd name="connsiteX25" fmla="*/ 18109 w 270667"/>
                <a:gd name="connsiteY25" fmla="*/ 207421 h 234584"/>
                <a:gd name="connsiteX26" fmla="*/ 18109 w 270667"/>
                <a:gd name="connsiteY26" fmla="*/ 125929 h 234584"/>
                <a:gd name="connsiteX27" fmla="*/ 90268 w 270667"/>
                <a:gd name="connsiteY27" fmla="*/ 162287 h 234584"/>
                <a:gd name="connsiteX28" fmla="*/ 180535 w 270667"/>
                <a:gd name="connsiteY28" fmla="*/ 162287 h 234584"/>
                <a:gd name="connsiteX29" fmla="*/ 252694 w 270667"/>
                <a:gd name="connsiteY29" fmla="*/ 125929 h 234584"/>
                <a:gd name="connsiteX30" fmla="*/ 252694 w 270667"/>
                <a:gd name="connsiteY30" fmla="*/ 207421 h 234584"/>
                <a:gd name="connsiteX31" fmla="*/ 180535 w 270667"/>
                <a:gd name="connsiteY31" fmla="*/ 144317 h 234584"/>
                <a:gd name="connsiteX32" fmla="*/ 90268 w 270667"/>
                <a:gd name="connsiteY32" fmla="*/ 144317 h 234584"/>
                <a:gd name="connsiteX33" fmla="*/ 18109 w 270667"/>
                <a:gd name="connsiteY33" fmla="*/ 72158 h 234584"/>
                <a:gd name="connsiteX34" fmla="*/ 252833 w 270667"/>
                <a:gd name="connsiteY34" fmla="*/ 72158 h 234584"/>
                <a:gd name="connsiteX35" fmla="*/ 180535 w 270667"/>
                <a:gd name="connsiteY35" fmla="*/ 144317 h 234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70667" h="234584">
                  <a:moveTo>
                    <a:pt x="261748" y="54049"/>
                  </a:moveTo>
                  <a:lnTo>
                    <a:pt x="207560" y="54049"/>
                  </a:lnTo>
                  <a:lnTo>
                    <a:pt x="207560" y="27025"/>
                  </a:lnTo>
                  <a:cubicBezTo>
                    <a:pt x="207560" y="12119"/>
                    <a:pt x="195441" y="0"/>
                    <a:pt x="180535" y="0"/>
                  </a:cubicBezTo>
                  <a:lnTo>
                    <a:pt x="90268" y="0"/>
                  </a:lnTo>
                  <a:cubicBezTo>
                    <a:pt x="75362" y="0"/>
                    <a:pt x="63243" y="12119"/>
                    <a:pt x="63243" y="27025"/>
                  </a:cubicBezTo>
                  <a:lnTo>
                    <a:pt x="63243" y="54049"/>
                  </a:lnTo>
                  <a:lnTo>
                    <a:pt x="9055" y="54049"/>
                  </a:lnTo>
                  <a:cubicBezTo>
                    <a:pt x="4040" y="54049"/>
                    <a:pt x="0" y="58089"/>
                    <a:pt x="0" y="63104"/>
                  </a:cubicBezTo>
                  <a:cubicBezTo>
                    <a:pt x="0" y="147660"/>
                    <a:pt x="0" y="123143"/>
                    <a:pt x="0" y="207560"/>
                  </a:cubicBezTo>
                  <a:cubicBezTo>
                    <a:pt x="0" y="222465"/>
                    <a:pt x="12119" y="234585"/>
                    <a:pt x="27025" y="234585"/>
                  </a:cubicBezTo>
                  <a:lnTo>
                    <a:pt x="243639" y="234585"/>
                  </a:lnTo>
                  <a:cubicBezTo>
                    <a:pt x="258545" y="234585"/>
                    <a:pt x="270664" y="222465"/>
                    <a:pt x="270664" y="207560"/>
                  </a:cubicBezTo>
                  <a:cubicBezTo>
                    <a:pt x="270664" y="123422"/>
                    <a:pt x="270664" y="147521"/>
                    <a:pt x="270664" y="63104"/>
                  </a:cubicBezTo>
                  <a:cubicBezTo>
                    <a:pt x="270803" y="58089"/>
                    <a:pt x="266763" y="54049"/>
                    <a:pt x="261748" y="54049"/>
                  </a:cubicBezTo>
                  <a:close/>
                  <a:moveTo>
                    <a:pt x="81213" y="26885"/>
                  </a:moveTo>
                  <a:cubicBezTo>
                    <a:pt x="81213" y="21870"/>
                    <a:pt x="85253" y="17831"/>
                    <a:pt x="90268" y="17831"/>
                  </a:cubicBezTo>
                  <a:lnTo>
                    <a:pt x="180535" y="17831"/>
                  </a:lnTo>
                  <a:cubicBezTo>
                    <a:pt x="185550" y="17831"/>
                    <a:pt x="189590" y="21870"/>
                    <a:pt x="189590" y="26885"/>
                  </a:cubicBezTo>
                  <a:lnTo>
                    <a:pt x="189590" y="53910"/>
                  </a:lnTo>
                  <a:lnTo>
                    <a:pt x="81213" y="53910"/>
                  </a:lnTo>
                  <a:lnTo>
                    <a:pt x="81213" y="26885"/>
                  </a:lnTo>
                  <a:close/>
                  <a:moveTo>
                    <a:pt x="252833" y="207421"/>
                  </a:moveTo>
                  <a:cubicBezTo>
                    <a:pt x="252833" y="212436"/>
                    <a:pt x="248793" y="216475"/>
                    <a:pt x="243779" y="216475"/>
                  </a:cubicBezTo>
                  <a:lnTo>
                    <a:pt x="27164" y="216475"/>
                  </a:lnTo>
                  <a:cubicBezTo>
                    <a:pt x="22149" y="216475"/>
                    <a:pt x="18109" y="212436"/>
                    <a:pt x="18109" y="207421"/>
                  </a:cubicBezTo>
                  <a:lnTo>
                    <a:pt x="18109" y="125929"/>
                  </a:lnTo>
                  <a:cubicBezTo>
                    <a:pt x="34547" y="147939"/>
                    <a:pt x="60736" y="162287"/>
                    <a:pt x="90268" y="162287"/>
                  </a:cubicBezTo>
                  <a:lnTo>
                    <a:pt x="180535" y="162287"/>
                  </a:lnTo>
                  <a:cubicBezTo>
                    <a:pt x="210067" y="162287"/>
                    <a:pt x="236256" y="147939"/>
                    <a:pt x="252694" y="125929"/>
                  </a:cubicBezTo>
                  <a:lnTo>
                    <a:pt x="252694" y="207421"/>
                  </a:lnTo>
                  <a:close/>
                  <a:moveTo>
                    <a:pt x="180535" y="144317"/>
                  </a:moveTo>
                  <a:lnTo>
                    <a:pt x="90268" y="144317"/>
                  </a:lnTo>
                  <a:cubicBezTo>
                    <a:pt x="50427" y="144317"/>
                    <a:pt x="18109" y="111859"/>
                    <a:pt x="18109" y="72158"/>
                  </a:cubicBezTo>
                  <a:lnTo>
                    <a:pt x="252833" y="72158"/>
                  </a:lnTo>
                  <a:cubicBezTo>
                    <a:pt x="252833" y="111859"/>
                    <a:pt x="220376" y="144317"/>
                    <a:pt x="180535" y="144317"/>
                  </a:cubicBezTo>
                  <a:close/>
                </a:path>
              </a:pathLst>
            </a:custGeom>
            <a:solidFill>
              <a:srgbClr val="2A3341"/>
            </a:solidFill>
            <a:ln w="137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</p:grpSp>
      <p:grpSp>
        <p:nvGrpSpPr>
          <p:cNvPr id="1713" name="Group 1712">
            <a:extLst>
              <a:ext uri="{FF2B5EF4-FFF2-40B4-BE49-F238E27FC236}">
                <a16:creationId xmlns:a16="http://schemas.microsoft.com/office/drawing/2014/main" id="{4E935281-946C-B6AC-96AA-EDF649A5C831}"/>
              </a:ext>
            </a:extLst>
          </p:cNvPr>
          <p:cNvGrpSpPr/>
          <p:nvPr/>
        </p:nvGrpSpPr>
        <p:grpSpPr>
          <a:xfrm>
            <a:off x="8553442" y="4265231"/>
            <a:ext cx="812053" cy="812229"/>
            <a:chOff x="6652410" y="3049349"/>
            <a:chExt cx="631597" cy="631734"/>
          </a:xfrm>
        </p:grpSpPr>
        <p:grpSp>
          <p:nvGrpSpPr>
            <p:cNvPr id="1714" name="Graphic 3189">
              <a:extLst>
                <a:ext uri="{FF2B5EF4-FFF2-40B4-BE49-F238E27FC236}">
                  <a16:creationId xmlns:a16="http://schemas.microsoft.com/office/drawing/2014/main" id="{5236FF6A-9CA2-E660-A9A2-077928887917}"/>
                </a:ext>
              </a:extLst>
            </p:cNvPr>
            <p:cNvGrpSpPr/>
            <p:nvPr/>
          </p:nvGrpSpPr>
          <p:grpSpPr>
            <a:xfrm>
              <a:off x="6652410" y="3049349"/>
              <a:ext cx="631597" cy="631734"/>
              <a:chOff x="6652410" y="3049349"/>
              <a:chExt cx="631597" cy="631734"/>
            </a:xfrm>
          </p:grpSpPr>
          <p:grpSp>
            <p:nvGrpSpPr>
              <p:cNvPr id="1716" name="Graphic 3189">
                <a:extLst>
                  <a:ext uri="{FF2B5EF4-FFF2-40B4-BE49-F238E27FC236}">
                    <a16:creationId xmlns:a16="http://schemas.microsoft.com/office/drawing/2014/main" id="{F71D06C9-9CCE-2DF1-02C3-76C0CA4168D5}"/>
                  </a:ext>
                </a:extLst>
              </p:cNvPr>
              <p:cNvGrpSpPr/>
              <p:nvPr/>
            </p:nvGrpSpPr>
            <p:grpSpPr>
              <a:xfrm>
                <a:off x="6652410" y="3049349"/>
                <a:ext cx="631597" cy="631734"/>
                <a:chOff x="6652410" y="3049349"/>
                <a:chExt cx="631597" cy="631734"/>
              </a:xfrm>
              <a:solidFill>
                <a:srgbClr val="C71617"/>
              </a:solidFill>
            </p:grpSpPr>
            <p:sp>
              <p:nvSpPr>
                <p:cNvPr id="1720" name="Freeform: Shape 1719">
                  <a:extLst>
                    <a:ext uri="{FF2B5EF4-FFF2-40B4-BE49-F238E27FC236}">
                      <a16:creationId xmlns:a16="http://schemas.microsoft.com/office/drawing/2014/main" id="{951798B5-7901-7284-5F8E-D9D34895403F}"/>
                    </a:ext>
                  </a:extLst>
                </p:cNvPr>
                <p:cNvSpPr/>
                <p:nvPr/>
              </p:nvSpPr>
              <p:spPr>
                <a:xfrm>
                  <a:off x="6707712" y="3049349"/>
                  <a:ext cx="576294" cy="618500"/>
                </a:xfrm>
                <a:custGeom>
                  <a:avLst/>
                  <a:gdLst>
                    <a:gd name="connsiteX0" fmla="*/ 552054 w 576294"/>
                    <a:gd name="connsiteY0" fmla="*/ 188893 h 618500"/>
                    <a:gd name="connsiteX1" fmla="*/ 485746 w 576294"/>
                    <a:gd name="connsiteY1" fmla="*/ 90546 h 618500"/>
                    <a:gd name="connsiteX2" fmla="*/ 387399 w 576294"/>
                    <a:gd name="connsiteY2" fmla="*/ 24238 h 618500"/>
                    <a:gd name="connsiteX3" fmla="*/ 267042 w 576294"/>
                    <a:gd name="connsiteY3" fmla="*/ 0 h 618500"/>
                    <a:gd name="connsiteX4" fmla="*/ 110188 w 576294"/>
                    <a:gd name="connsiteY4" fmla="*/ 42626 h 618500"/>
                    <a:gd name="connsiteX5" fmla="*/ 0 w 576294"/>
                    <a:gd name="connsiteY5" fmla="*/ 153093 h 618500"/>
                    <a:gd name="connsiteX6" fmla="*/ 4597 w 576294"/>
                    <a:gd name="connsiteY6" fmla="*/ 155740 h 618500"/>
                    <a:gd name="connsiteX7" fmla="*/ 267042 w 576294"/>
                    <a:gd name="connsiteY7" fmla="*/ 5293 h 618500"/>
                    <a:gd name="connsiteX8" fmla="*/ 570999 w 576294"/>
                    <a:gd name="connsiteY8" fmla="*/ 309250 h 618500"/>
                    <a:gd name="connsiteX9" fmla="*/ 268853 w 576294"/>
                    <a:gd name="connsiteY9" fmla="*/ 613207 h 618500"/>
                    <a:gd name="connsiteX10" fmla="*/ 268853 w 576294"/>
                    <a:gd name="connsiteY10" fmla="*/ 618501 h 618500"/>
                    <a:gd name="connsiteX11" fmla="*/ 387399 w 576294"/>
                    <a:gd name="connsiteY11" fmla="*/ 594262 h 618500"/>
                    <a:gd name="connsiteX12" fmla="*/ 485746 w 576294"/>
                    <a:gd name="connsiteY12" fmla="*/ 527955 h 618500"/>
                    <a:gd name="connsiteX13" fmla="*/ 552054 w 576294"/>
                    <a:gd name="connsiteY13" fmla="*/ 429607 h 618500"/>
                    <a:gd name="connsiteX14" fmla="*/ 576292 w 576294"/>
                    <a:gd name="connsiteY14" fmla="*/ 309250 h 618500"/>
                    <a:gd name="connsiteX15" fmla="*/ 552054 w 576294"/>
                    <a:gd name="connsiteY15" fmla="*/ 188893 h 618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76294" h="618500">
                      <a:moveTo>
                        <a:pt x="552054" y="188893"/>
                      </a:moveTo>
                      <a:cubicBezTo>
                        <a:pt x="536452" y="152118"/>
                        <a:pt x="514164" y="118964"/>
                        <a:pt x="485746" y="90546"/>
                      </a:cubicBezTo>
                      <a:cubicBezTo>
                        <a:pt x="457328" y="62129"/>
                        <a:pt x="424314" y="39840"/>
                        <a:pt x="387399" y="24238"/>
                      </a:cubicBezTo>
                      <a:cubicBezTo>
                        <a:pt x="349230" y="8079"/>
                        <a:pt x="308833" y="0"/>
                        <a:pt x="267042" y="0"/>
                      </a:cubicBezTo>
                      <a:cubicBezTo>
                        <a:pt x="211739" y="0"/>
                        <a:pt x="157551" y="14766"/>
                        <a:pt x="110188" y="42626"/>
                      </a:cubicBezTo>
                      <a:cubicBezTo>
                        <a:pt x="64775" y="69372"/>
                        <a:pt x="26746" y="107541"/>
                        <a:pt x="0" y="153093"/>
                      </a:cubicBezTo>
                      <a:lnTo>
                        <a:pt x="4597" y="155740"/>
                      </a:lnTo>
                      <a:cubicBezTo>
                        <a:pt x="59064" y="62964"/>
                        <a:pt x="159361" y="5293"/>
                        <a:pt x="267042" y="5293"/>
                      </a:cubicBezTo>
                      <a:cubicBezTo>
                        <a:pt x="434622" y="5293"/>
                        <a:pt x="570999" y="141670"/>
                        <a:pt x="570999" y="309250"/>
                      </a:cubicBezTo>
                      <a:cubicBezTo>
                        <a:pt x="570999" y="476273"/>
                        <a:pt x="435597" y="612232"/>
                        <a:pt x="268853" y="613207"/>
                      </a:cubicBezTo>
                      <a:lnTo>
                        <a:pt x="268853" y="618501"/>
                      </a:lnTo>
                      <a:cubicBezTo>
                        <a:pt x="309947" y="618222"/>
                        <a:pt x="349927" y="610143"/>
                        <a:pt x="387399" y="594262"/>
                      </a:cubicBezTo>
                      <a:cubicBezTo>
                        <a:pt x="424175" y="578660"/>
                        <a:pt x="457328" y="556372"/>
                        <a:pt x="485746" y="527955"/>
                      </a:cubicBezTo>
                      <a:cubicBezTo>
                        <a:pt x="514164" y="499537"/>
                        <a:pt x="536452" y="466522"/>
                        <a:pt x="552054" y="429607"/>
                      </a:cubicBezTo>
                      <a:cubicBezTo>
                        <a:pt x="568213" y="391439"/>
                        <a:pt x="576292" y="351041"/>
                        <a:pt x="576292" y="309250"/>
                      </a:cubicBezTo>
                      <a:cubicBezTo>
                        <a:pt x="576432" y="267599"/>
                        <a:pt x="568213" y="227062"/>
                        <a:pt x="552054" y="188893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375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4463"/>
                </a:p>
              </p:txBody>
            </p:sp>
            <p:sp>
              <p:nvSpPr>
                <p:cNvPr id="1721" name="Freeform: Shape 1720">
                  <a:extLst>
                    <a:ext uri="{FF2B5EF4-FFF2-40B4-BE49-F238E27FC236}">
                      <a16:creationId xmlns:a16="http://schemas.microsoft.com/office/drawing/2014/main" id="{C29156B1-D0F7-94E8-D126-D393DA9FD248}"/>
                    </a:ext>
                  </a:extLst>
                </p:cNvPr>
                <p:cNvSpPr/>
                <p:nvPr/>
              </p:nvSpPr>
              <p:spPr>
                <a:xfrm>
                  <a:off x="6652410" y="3202720"/>
                  <a:ext cx="316354" cy="478363"/>
                </a:xfrm>
                <a:custGeom>
                  <a:avLst/>
                  <a:gdLst>
                    <a:gd name="connsiteX0" fmla="*/ 31761 w 316354"/>
                    <a:gd name="connsiteY0" fmla="*/ 155879 h 478363"/>
                    <a:gd name="connsiteX1" fmla="*/ 67701 w 316354"/>
                    <a:gd name="connsiteY1" fmla="*/ 15880 h 478363"/>
                    <a:gd name="connsiteX2" fmla="*/ 40258 w 316354"/>
                    <a:gd name="connsiteY2" fmla="*/ 0 h 478363"/>
                    <a:gd name="connsiteX3" fmla="*/ 11423 w 316354"/>
                    <a:gd name="connsiteY3" fmla="*/ 71044 h 478363"/>
                    <a:gd name="connsiteX4" fmla="*/ 0 w 316354"/>
                    <a:gd name="connsiteY4" fmla="*/ 155879 h 478363"/>
                    <a:gd name="connsiteX5" fmla="*/ 25353 w 316354"/>
                    <a:gd name="connsiteY5" fmla="*/ 281390 h 478363"/>
                    <a:gd name="connsiteX6" fmla="*/ 94447 w 316354"/>
                    <a:gd name="connsiteY6" fmla="*/ 383916 h 478363"/>
                    <a:gd name="connsiteX7" fmla="*/ 196973 w 316354"/>
                    <a:gd name="connsiteY7" fmla="*/ 453010 h 478363"/>
                    <a:gd name="connsiteX8" fmla="*/ 316355 w 316354"/>
                    <a:gd name="connsiteY8" fmla="*/ 478363 h 478363"/>
                    <a:gd name="connsiteX9" fmla="*/ 316355 w 316354"/>
                    <a:gd name="connsiteY9" fmla="*/ 446602 h 478363"/>
                    <a:gd name="connsiteX10" fmla="*/ 31761 w 316354"/>
                    <a:gd name="connsiteY10" fmla="*/ 155879 h 4783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16354" h="478363">
                      <a:moveTo>
                        <a:pt x="31761" y="155879"/>
                      </a:moveTo>
                      <a:cubicBezTo>
                        <a:pt x="31761" y="106845"/>
                        <a:pt x="44159" y="58507"/>
                        <a:pt x="67701" y="15880"/>
                      </a:cubicBezTo>
                      <a:lnTo>
                        <a:pt x="40258" y="0"/>
                      </a:lnTo>
                      <a:cubicBezTo>
                        <a:pt x="27860" y="22428"/>
                        <a:pt x="18109" y="46388"/>
                        <a:pt x="11423" y="71044"/>
                      </a:cubicBezTo>
                      <a:cubicBezTo>
                        <a:pt x="3761" y="98626"/>
                        <a:pt x="0" y="127183"/>
                        <a:pt x="0" y="155879"/>
                      </a:cubicBezTo>
                      <a:cubicBezTo>
                        <a:pt x="0" y="199341"/>
                        <a:pt x="8497" y="241689"/>
                        <a:pt x="25353" y="281390"/>
                      </a:cubicBezTo>
                      <a:cubicBezTo>
                        <a:pt x="41651" y="319837"/>
                        <a:pt x="64775" y="354245"/>
                        <a:pt x="94447" y="383916"/>
                      </a:cubicBezTo>
                      <a:cubicBezTo>
                        <a:pt x="124118" y="413588"/>
                        <a:pt x="158526" y="436712"/>
                        <a:pt x="196973" y="453010"/>
                      </a:cubicBezTo>
                      <a:cubicBezTo>
                        <a:pt x="234863" y="469030"/>
                        <a:pt x="274982" y="477527"/>
                        <a:pt x="316355" y="478363"/>
                      </a:cubicBezTo>
                      <a:lnTo>
                        <a:pt x="316355" y="446602"/>
                      </a:lnTo>
                      <a:cubicBezTo>
                        <a:pt x="158804" y="443259"/>
                        <a:pt x="31761" y="314126"/>
                        <a:pt x="31761" y="155879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375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4463"/>
                </a:p>
              </p:txBody>
            </p:sp>
          </p:grpSp>
          <p:grpSp>
            <p:nvGrpSpPr>
              <p:cNvPr id="1717" name="Graphic 3189">
                <a:extLst>
                  <a:ext uri="{FF2B5EF4-FFF2-40B4-BE49-F238E27FC236}">
                    <a16:creationId xmlns:a16="http://schemas.microsoft.com/office/drawing/2014/main" id="{E3B55C24-9EE9-DF39-618C-BEEFA478B74C}"/>
                  </a:ext>
                </a:extLst>
              </p:cNvPr>
              <p:cNvGrpSpPr/>
              <p:nvPr/>
            </p:nvGrpSpPr>
            <p:grpSpPr>
              <a:xfrm>
                <a:off x="6710638" y="3094343"/>
                <a:ext cx="528511" cy="528511"/>
                <a:chOff x="6710638" y="3094343"/>
                <a:chExt cx="528511" cy="528511"/>
              </a:xfrm>
            </p:grpSpPr>
            <p:sp>
              <p:nvSpPr>
                <p:cNvPr id="1718" name="Freeform: Shape 1717">
                  <a:extLst>
                    <a:ext uri="{FF2B5EF4-FFF2-40B4-BE49-F238E27FC236}">
                      <a16:creationId xmlns:a16="http://schemas.microsoft.com/office/drawing/2014/main" id="{109820B0-B0D9-852D-48AD-716231752125}"/>
                    </a:ext>
                  </a:extLst>
                </p:cNvPr>
                <p:cNvSpPr/>
                <p:nvPr/>
              </p:nvSpPr>
              <p:spPr>
                <a:xfrm>
                  <a:off x="6710638" y="3094343"/>
                  <a:ext cx="528511" cy="528511"/>
                </a:xfrm>
                <a:custGeom>
                  <a:avLst/>
                  <a:gdLst>
                    <a:gd name="connsiteX0" fmla="*/ 528512 w 528511"/>
                    <a:gd name="connsiteY0" fmla="*/ 264256 h 528511"/>
                    <a:gd name="connsiteX1" fmla="*/ 264256 w 528511"/>
                    <a:gd name="connsiteY1" fmla="*/ 528512 h 528511"/>
                    <a:gd name="connsiteX2" fmla="*/ 0 w 528511"/>
                    <a:gd name="connsiteY2" fmla="*/ 264256 h 528511"/>
                    <a:gd name="connsiteX3" fmla="*/ 264256 w 528511"/>
                    <a:gd name="connsiteY3" fmla="*/ 0 h 528511"/>
                    <a:gd name="connsiteX4" fmla="*/ 528512 w 528511"/>
                    <a:gd name="connsiteY4" fmla="*/ 264256 h 5285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28511" h="528511">
                      <a:moveTo>
                        <a:pt x="528512" y="264256"/>
                      </a:moveTo>
                      <a:cubicBezTo>
                        <a:pt x="528512" y="410200"/>
                        <a:pt x="410200" y="528512"/>
                        <a:pt x="264256" y="528512"/>
                      </a:cubicBezTo>
                      <a:cubicBezTo>
                        <a:pt x="118311" y="528512"/>
                        <a:pt x="0" y="410200"/>
                        <a:pt x="0" y="264256"/>
                      </a:cubicBezTo>
                      <a:cubicBezTo>
                        <a:pt x="0" y="118312"/>
                        <a:pt x="118311" y="0"/>
                        <a:pt x="264256" y="0"/>
                      </a:cubicBezTo>
                      <a:cubicBezTo>
                        <a:pt x="410200" y="0"/>
                        <a:pt x="528512" y="118312"/>
                        <a:pt x="528512" y="264256"/>
                      </a:cubicBezTo>
                      <a:close/>
                    </a:path>
                  </a:pathLst>
                </a:custGeom>
                <a:solidFill>
                  <a:srgbClr val="EBEBEB"/>
                </a:solidFill>
                <a:ln w="1375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4463"/>
                </a:p>
              </p:txBody>
            </p:sp>
            <p:sp>
              <p:nvSpPr>
                <p:cNvPr id="1719" name="Freeform: Shape 1718">
                  <a:extLst>
                    <a:ext uri="{FF2B5EF4-FFF2-40B4-BE49-F238E27FC236}">
                      <a16:creationId xmlns:a16="http://schemas.microsoft.com/office/drawing/2014/main" id="{9BAFC6D7-C7E6-905C-33F6-B2719CC265A0}"/>
                    </a:ext>
                  </a:extLst>
                </p:cNvPr>
                <p:cNvSpPr/>
                <p:nvPr/>
              </p:nvSpPr>
              <p:spPr>
                <a:xfrm>
                  <a:off x="6719274" y="3102980"/>
                  <a:ext cx="511238" cy="511238"/>
                </a:xfrm>
                <a:custGeom>
                  <a:avLst/>
                  <a:gdLst>
                    <a:gd name="connsiteX0" fmla="*/ 511238 w 511238"/>
                    <a:gd name="connsiteY0" fmla="*/ 255619 h 511238"/>
                    <a:gd name="connsiteX1" fmla="*/ 255619 w 511238"/>
                    <a:gd name="connsiteY1" fmla="*/ 511238 h 511238"/>
                    <a:gd name="connsiteX2" fmla="*/ 0 w 511238"/>
                    <a:gd name="connsiteY2" fmla="*/ 255619 h 511238"/>
                    <a:gd name="connsiteX3" fmla="*/ 255619 w 511238"/>
                    <a:gd name="connsiteY3" fmla="*/ 0 h 511238"/>
                    <a:gd name="connsiteX4" fmla="*/ 511238 w 511238"/>
                    <a:gd name="connsiteY4" fmla="*/ 255619 h 5112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1238" h="511238">
                      <a:moveTo>
                        <a:pt x="511238" y="255619"/>
                      </a:moveTo>
                      <a:cubicBezTo>
                        <a:pt x="511238" y="396794"/>
                        <a:pt x="396794" y="511238"/>
                        <a:pt x="255619" y="511238"/>
                      </a:cubicBezTo>
                      <a:cubicBezTo>
                        <a:pt x="114445" y="511238"/>
                        <a:pt x="0" y="396794"/>
                        <a:pt x="0" y="255619"/>
                      </a:cubicBezTo>
                      <a:cubicBezTo>
                        <a:pt x="0" y="114445"/>
                        <a:pt x="114445" y="0"/>
                        <a:pt x="255619" y="0"/>
                      </a:cubicBezTo>
                      <a:cubicBezTo>
                        <a:pt x="396794" y="0"/>
                        <a:pt x="511238" y="114445"/>
                        <a:pt x="511238" y="255619"/>
                      </a:cubicBezTo>
                      <a:close/>
                    </a:path>
                  </a:pathLst>
                </a:custGeom>
                <a:solidFill>
                  <a:srgbClr val="F3F7F7"/>
                </a:solidFill>
                <a:ln w="1375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4463"/>
                </a:p>
              </p:txBody>
            </p:sp>
          </p:grpSp>
        </p:grpSp>
        <p:sp>
          <p:nvSpPr>
            <p:cNvPr id="1715" name="Freeform: Shape 1714">
              <a:extLst>
                <a:ext uri="{FF2B5EF4-FFF2-40B4-BE49-F238E27FC236}">
                  <a16:creationId xmlns:a16="http://schemas.microsoft.com/office/drawing/2014/main" id="{E9A03C70-D8EB-0342-7BDA-2D2485B999BA}"/>
                </a:ext>
              </a:extLst>
            </p:cNvPr>
            <p:cNvSpPr/>
            <p:nvPr/>
          </p:nvSpPr>
          <p:spPr>
            <a:xfrm>
              <a:off x="6820686" y="3204670"/>
              <a:ext cx="314265" cy="272335"/>
            </a:xfrm>
            <a:custGeom>
              <a:avLst/>
              <a:gdLst>
                <a:gd name="connsiteX0" fmla="*/ 282783 w 314265"/>
                <a:gd name="connsiteY0" fmla="*/ 0 h 272335"/>
                <a:gd name="connsiteX1" fmla="*/ 178028 w 314265"/>
                <a:gd name="connsiteY1" fmla="*/ 0 h 272335"/>
                <a:gd name="connsiteX2" fmla="*/ 146546 w 314265"/>
                <a:gd name="connsiteY2" fmla="*/ 31482 h 272335"/>
                <a:gd name="connsiteX3" fmla="*/ 178028 w 314265"/>
                <a:gd name="connsiteY3" fmla="*/ 62965 h 272335"/>
                <a:gd name="connsiteX4" fmla="*/ 209510 w 314265"/>
                <a:gd name="connsiteY4" fmla="*/ 31482 h 272335"/>
                <a:gd name="connsiteX5" fmla="*/ 207560 w 314265"/>
                <a:gd name="connsiteY5" fmla="*/ 21035 h 272335"/>
                <a:gd name="connsiteX6" fmla="*/ 253251 w 314265"/>
                <a:gd name="connsiteY6" fmla="*/ 21035 h 272335"/>
                <a:gd name="connsiteX7" fmla="*/ 251301 w 314265"/>
                <a:gd name="connsiteY7" fmla="*/ 31482 h 272335"/>
                <a:gd name="connsiteX8" fmla="*/ 282783 w 314265"/>
                <a:gd name="connsiteY8" fmla="*/ 62965 h 272335"/>
                <a:gd name="connsiteX9" fmla="*/ 314265 w 314265"/>
                <a:gd name="connsiteY9" fmla="*/ 31482 h 272335"/>
                <a:gd name="connsiteX10" fmla="*/ 282783 w 314265"/>
                <a:gd name="connsiteY10" fmla="*/ 0 h 272335"/>
                <a:gd name="connsiteX11" fmla="*/ 188476 w 314265"/>
                <a:gd name="connsiteY11" fmla="*/ 31482 h 272335"/>
                <a:gd name="connsiteX12" fmla="*/ 178028 w 314265"/>
                <a:gd name="connsiteY12" fmla="*/ 41930 h 272335"/>
                <a:gd name="connsiteX13" fmla="*/ 167580 w 314265"/>
                <a:gd name="connsiteY13" fmla="*/ 31482 h 272335"/>
                <a:gd name="connsiteX14" fmla="*/ 178028 w 314265"/>
                <a:gd name="connsiteY14" fmla="*/ 21035 h 272335"/>
                <a:gd name="connsiteX15" fmla="*/ 188476 w 314265"/>
                <a:gd name="connsiteY15" fmla="*/ 31482 h 272335"/>
                <a:gd name="connsiteX16" fmla="*/ 282783 w 314265"/>
                <a:gd name="connsiteY16" fmla="*/ 41930 h 272335"/>
                <a:gd name="connsiteX17" fmla="*/ 272335 w 314265"/>
                <a:gd name="connsiteY17" fmla="*/ 31482 h 272335"/>
                <a:gd name="connsiteX18" fmla="*/ 282783 w 314265"/>
                <a:gd name="connsiteY18" fmla="*/ 21035 h 272335"/>
                <a:gd name="connsiteX19" fmla="*/ 293231 w 314265"/>
                <a:gd name="connsiteY19" fmla="*/ 31482 h 272335"/>
                <a:gd name="connsiteX20" fmla="*/ 282783 w 314265"/>
                <a:gd name="connsiteY20" fmla="*/ 41930 h 272335"/>
                <a:gd name="connsiteX21" fmla="*/ 282783 w 314265"/>
                <a:gd name="connsiteY21" fmla="*/ 83860 h 272335"/>
                <a:gd name="connsiteX22" fmla="*/ 10448 w 314265"/>
                <a:gd name="connsiteY22" fmla="*/ 83860 h 272335"/>
                <a:gd name="connsiteX23" fmla="*/ 0 w 314265"/>
                <a:gd name="connsiteY23" fmla="*/ 94308 h 272335"/>
                <a:gd name="connsiteX24" fmla="*/ 0 w 314265"/>
                <a:gd name="connsiteY24" fmla="*/ 261888 h 272335"/>
                <a:gd name="connsiteX25" fmla="*/ 10448 w 314265"/>
                <a:gd name="connsiteY25" fmla="*/ 272335 h 272335"/>
                <a:gd name="connsiteX26" fmla="*/ 282783 w 314265"/>
                <a:gd name="connsiteY26" fmla="*/ 272335 h 272335"/>
                <a:gd name="connsiteX27" fmla="*/ 293231 w 314265"/>
                <a:gd name="connsiteY27" fmla="*/ 261888 h 272335"/>
                <a:gd name="connsiteX28" fmla="*/ 293231 w 314265"/>
                <a:gd name="connsiteY28" fmla="*/ 94308 h 272335"/>
                <a:gd name="connsiteX29" fmla="*/ 282783 w 314265"/>
                <a:gd name="connsiteY29" fmla="*/ 83860 h 272335"/>
                <a:gd name="connsiteX30" fmla="*/ 20895 w 314265"/>
                <a:gd name="connsiteY30" fmla="*/ 115621 h 272335"/>
                <a:gd name="connsiteX31" fmla="*/ 106566 w 314265"/>
                <a:gd name="connsiteY31" fmla="*/ 181510 h 272335"/>
                <a:gd name="connsiteX32" fmla="*/ 20895 w 314265"/>
                <a:gd name="connsiteY32" fmla="*/ 241689 h 272335"/>
                <a:gd name="connsiteX33" fmla="*/ 20895 w 314265"/>
                <a:gd name="connsiteY33" fmla="*/ 115621 h 272335"/>
                <a:gd name="connsiteX34" fmla="*/ 146685 w 314265"/>
                <a:gd name="connsiteY34" fmla="*/ 185829 h 272335"/>
                <a:gd name="connsiteX35" fmla="*/ 41373 w 314265"/>
                <a:gd name="connsiteY35" fmla="*/ 104755 h 272335"/>
                <a:gd name="connsiteX36" fmla="*/ 252137 w 314265"/>
                <a:gd name="connsiteY36" fmla="*/ 104755 h 272335"/>
                <a:gd name="connsiteX37" fmla="*/ 146685 w 314265"/>
                <a:gd name="connsiteY37" fmla="*/ 185829 h 272335"/>
                <a:gd name="connsiteX38" fmla="*/ 123979 w 314265"/>
                <a:gd name="connsiteY38" fmla="*/ 194884 h 272335"/>
                <a:gd name="connsiteX39" fmla="*/ 140138 w 314265"/>
                <a:gd name="connsiteY39" fmla="*/ 207281 h 272335"/>
                <a:gd name="connsiteX40" fmla="*/ 146546 w 314265"/>
                <a:gd name="connsiteY40" fmla="*/ 209510 h 272335"/>
                <a:gd name="connsiteX41" fmla="*/ 152954 w 314265"/>
                <a:gd name="connsiteY41" fmla="*/ 207281 h 272335"/>
                <a:gd name="connsiteX42" fmla="*/ 169113 w 314265"/>
                <a:gd name="connsiteY42" fmla="*/ 194884 h 272335"/>
                <a:gd name="connsiteX43" fmla="*/ 249490 w 314265"/>
                <a:gd name="connsiteY43" fmla="*/ 251440 h 272335"/>
                <a:gd name="connsiteX44" fmla="*/ 43602 w 314265"/>
                <a:gd name="connsiteY44" fmla="*/ 251440 h 272335"/>
                <a:gd name="connsiteX45" fmla="*/ 123979 w 314265"/>
                <a:gd name="connsiteY45" fmla="*/ 194884 h 272335"/>
                <a:gd name="connsiteX46" fmla="*/ 186665 w 314265"/>
                <a:gd name="connsiteY46" fmla="*/ 181510 h 272335"/>
                <a:gd name="connsiteX47" fmla="*/ 272335 w 314265"/>
                <a:gd name="connsiteY47" fmla="*/ 115621 h 272335"/>
                <a:gd name="connsiteX48" fmla="*/ 272335 w 314265"/>
                <a:gd name="connsiteY48" fmla="*/ 241828 h 272335"/>
                <a:gd name="connsiteX49" fmla="*/ 186665 w 314265"/>
                <a:gd name="connsiteY49" fmla="*/ 181510 h 272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314265" h="272335">
                  <a:moveTo>
                    <a:pt x="282783" y="0"/>
                  </a:moveTo>
                  <a:lnTo>
                    <a:pt x="178028" y="0"/>
                  </a:lnTo>
                  <a:cubicBezTo>
                    <a:pt x="160755" y="0"/>
                    <a:pt x="146546" y="14069"/>
                    <a:pt x="146546" y="31482"/>
                  </a:cubicBezTo>
                  <a:cubicBezTo>
                    <a:pt x="146546" y="48895"/>
                    <a:pt x="160615" y="62965"/>
                    <a:pt x="178028" y="62965"/>
                  </a:cubicBezTo>
                  <a:cubicBezTo>
                    <a:pt x="195441" y="62965"/>
                    <a:pt x="209510" y="48895"/>
                    <a:pt x="209510" y="31482"/>
                  </a:cubicBezTo>
                  <a:cubicBezTo>
                    <a:pt x="209510" y="27860"/>
                    <a:pt x="208814" y="24239"/>
                    <a:pt x="207560" y="21035"/>
                  </a:cubicBezTo>
                  <a:lnTo>
                    <a:pt x="253251" y="21035"/>
                  </a:lnTo>
                  <a:cubicBezTo>
                    <a:pt x="252137" y="24378"/>
                    <a:pt x="251301" y="27860"/>
                    <a:pt x="251301" y="31482"/>
                  </a:cubicBezTo>
                  <a:cubicBezTo>
                    <a:pt x="251301" y="48756"/>
                    <a:pt x="265370" y="62965"/>
                    <a:pt x="282783" y="62965"/>
                  </a:cubicBezTo>
                  <a:cubicBezTo>
                    <a:pt x="300057" y="62965"/>
                    <a:pt x="314265" y="48895"/>
                    <a:pt x="314265" y="31482"/>
                  </a:cubicBezTo>
                  <a:cubicBezTo>
                    <a:pt x="314265" y="14069"/>
                    <a:pt x="300057" y="0"/>
                    <a:pt x="282783" y="0"/>
                  </a:cubicBezTo>
                  <a:close/>
                  <a:moveTo>
                    <a:pt x="188476" y="31482"/>
                  </a:moveTo>
                  <a:cubicBezTo>
                    <a:pt x="188476" y="37194"/>
                    <a:pt x="183739" y="41930"/>
                    <a:pt x="178028" y="41930"/>
                  </a:cubicBezTo>
                  <a:cubicBezTo>
                    <a:pt x="172317" y="41930"/>
                    <a:pt x="167580" y="37194"/>
                    <a:pt x="167580" y="31482"/>
                  </a:cubicBezTo>
                  <a:cubicBezTo>
                    <a:pt x="167580" y="25771"/>
                    <a:pt x="172317" y="21035"/>
                    <a:pt x="178028" y="21035"/>
                  </a:cubicBezTo>
                  <a:cubicBezTo>
                    <a:pt x="183879" y="21035"/>
                    <a:pt x="188476" y="25632"/>
                    <a:pt x="188476" y="31482"/>
                  </a:cubicBezTo>
                  <a:close/>
                  <a:moveTo>
                    <a:pt x="282783" y="41930"/>
                  </a:moveTo>
                  <a:cubicBezTo>
                    <a:pt x="277072" y="41930"/>
                    <a:pt x="272335" y="37194"/>
                    <a:pt x="272335" y="31482"/>
                  </a:cubicBezTo>
                  <a:cubicBezTo>
                    <a:pt x="272335" y="25771"/>
                    <a:pt x="277072" y="21035"/>
                    <a:pt x="282783" y="21035"/>
                  </a:cubicBezTo>
                  <a:cubicBezTo>
                    <a:pt x="288494" y="21035"/>
                    <a:pt x="293231" y="25771"/>
                    <a:pt x="293231" y="31482"/>
                  </a:cubicBezTo>
                  <a:cubicBezTo>
                    <a:pt x="293231" y="37194"/>
                    <a:pt x="288494" y="41930"/>
                    <a:pt x="282783" y="41930"/>
                  </a:cubicBezTo>
                  <a:close/>
                  <a:moveTo>
                    <a:pt x="282783" y="83860"/>
                  </a:moveTo>
                  <a:lnTo>
                    <a:pt x="10448" y="83860"/>
                  </a:lnTo>
                  <a:cubicBezTo>
                    <a:pt x="5433" y="83860"/>
                    <a:pt x="0" y="88457"/>
                    <a:pt x="0" y="94308"/>
                  </a:cubicBezTo>
                  <a:lnTo>
                    <a:pt x="0" y="261888"/>
                  </a:lnTo>
                  <a:cubicBezTo>
                    <a:pt x="0" y="267042"/>
                    <a:pt x="4597" y="272335"/>
                    <a:pt x="10448" y="272335"/>
                  </a:cubicBezTo>
                  <a:lnTo>
                    <a:pt x="282783" y="272335"/>
                  </a:lnTo>
                  <a:cubicBezTo>
                    <a:pt x="288216" y="272335"/>
                    <a:pt x="293231" y="267181"/>
                    <a:pt x="293231" y="261888"/>
                  </a:cubicBezTo>
                  <a:lnTo>
                    <a:pt x="293231" y="94308"/>
                  </a:lnTo>
                  <a:cubicBezTo>
                    <a:pt x="293231" y="88875"/>
                    <a:pt x="288355" y="83860"/>
                    <a:pt x="282783" y="83860"/>
                  </a:cubicBezTo>
                  <a:close/>
                  <a:moveTo>
                    <a:pt x="20895" y="115621"/>
                  </a:moveTo>
                  <a:lnTo>
                    <a:pt x="106566" y="181510"/>
                  </a:lnTo>
                  <a:lnTo>
                    <a:pt x="20895" y="241689"/>
                  </a:lnTo>
                  <a:lnTo>
                    <a:pt x="20895" y="115621"/>
                  </a:lnTo>
                  <a:close/>
                  <a:moveTo>
                    <a:pt x="146685" y="185829"/>
                  </a:moveTo>
                  <a:lnTo>
                    <a:pt x="41373" y="104755"/>
                  </a:lnTo>
                  <a:lnTo>
                    <a:pt x="252137" y="104755"/>
                  </a:lnTo>
                  <a:lnTo>
                    <a:pt x="146685" y="185829"/>
                  </a:lnTo>
                  <a:close/>
                  <a:moveTo>
                    <a:pt x="123979" y="194884"/>
                  </a:moveTo>
                  <a:lnTo>
                    <a:pt x="140138" y="207281"/>
                  </a:lnTo>
                  <a:cubicBezTo>
                    <a:pt x="142088" y="208674"/>
                    <a:pt x="144317" y="209510"/>
                    <a:pt x="146546" y="209510"/>
                  </a:cubicBezTo>
                  <a:cubicBezTo>
                    <a:pt x="148775" y="209510"/>
                    <a:pt x="151003" y="208814"/>
                    <a:pt x="152954" y="207281"/>
                  </a:cubicBezTo>
                  <a:lnTo>
                    <a:pt x="169113" y="194884"/>
                  </a:lnTo>
                  <a:lnTo>
                    <a:pt x="249490" y="251440"/>
                  </a:lnTo>
                  <a:lnTo>
                    <a:pt x="43602" y="251440"/>
                  </a:lnTo>
                  <a:lnTo>
                    <a:pt x="123979" y="194884"/>
                  </a:lnTo>
                  <a:close/>
                  <a:moveTo>
                    <a:pt x="186665" y="181510"/>
                  </a:moveTo>
                  <a:lnTo>
                    <a:pt x="272335" y="115621"/>
                  </a:lnTo>
                  <a:lnTo>
                    <a:pt x="272335" y="241828"/>
                  </a:lnTo>
                  <a:lnTo>
                    <a:pt x="186665" y="181510"/>
                  </a:lnTo>
                  <a:close/>
                </a:path>
              </a:pathLst>
            </a:custGeom>
            <a:solidFill>
              <a:srgbClr val="2A3341"/>
            </a:solidFill>
            <a:ln w="137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</p:grpSp>
      <p:sp>
        <p:nvSpPr>
          <p:cNvPr id="1722" name="Freeform: Shape 1721">
            <a:extLst>
              <a:ext uri="{FF2B5EF4-FFF2-40B4-BE49-F238E27FC236}">
                <a16:creationId xmlns:a16="http://schemas.microsoft.com/office/drawing/2014/main" id="{89F76C84-8197-6B10-85C5-0F01A8F36C31}"/>
              </a:ext>
            </a:extLst>
          </p:cNvPr>
          <p:cNvSpPr/>
          <p:nvPr/>
        </p:nvSpPr>
        <p:spPr>
          <a:xfrm>
            <a:off x="8762641" y="5576323"/>
            <a:ext cx="417947" cy="418026"/>
          </a:xfrm>
          <a:custGeom>
            <a:avLst/>
            <a:gdLst>
              <a:gd name="connsiteX0" fmla="*/ 314397 w 325070"/>
              <a:gd name="connsiteY0" fmla="*/ 108377 h 325131"/>
              <a:gd name="connsiteX1" fmla="*/ 255472 w 325070"/>
              <a:gd name="connsiteY1" fmla="*/ 108377 h 325131"/>
              <a:gd name="connsiteX2" fmla="*/ 193622 w 325070"/>
              <a:gd name="connsiteY2" fmla="*/ 5294 h 325131"/>
              <a:gd name="connsiteX3" fmla="*/ 178717 w 325070"/>
              <a:gd name="connsiteY3" fmla="*/ 1533 h 325131"/>
              <a:gd name="connsiteX4" fmla="*/ 174956 w 325070"/>
              <a:gd name="connsiteY4" fmla="*/ 16438 h 325131"/>
              <a:gd name="connsiteX5" fmla="*/ 230120 w 325070"/>
              <a:gd name="connsiteY5" fmla="*/ 108377 h 325131"/>
              <a:gd name="connsiteX6" fmla="*/ 95136 w 325070"/>
              <a:gd name="connsiteY6" fmla="*/ 108377 h 325131"/>
              <a:gd name="connsiteX7" fmla="*/ 150299 w 325070"/>
              <a:gd name="connsiteY7" fmla="*/ 16438 h 325131"/>
              <a:gd name="connsiteX8" fmla="*/ 146538 w 325070"/>
              <a:gd name="connsiteY8" fmla="*/ 1533 h 325131"/>
              <a:gd name="connsiteX9" fmla="*/ 131633 w 325070"/>
              <a:gd name="connsiteY9" fmla="*/ 5294 h 325131"/>
              <a:gd name="connsiteX10" fmla="*/ 69783 w 325070"/>
              <a:gd name="connsiteY10" fmla="*/ 108377 h 325131"/>
              <a:gd name="connsiteX11" fmla="*/ 10858 w 325070"/>
              <a:gd name="connsiteY11" fmla="*/ 108377 h 325131"/>
              <a:gd name="connsiteX12" fmla="*/ 271 w 325070"/>
              <a:gd name="connsiteY12" fmla="*/ 121611 h 325131"/>
              <a:gd name="connsiteX13" fmla="*/ 43594 w 325070"/>
              <a:gd name="connsiteY13" fmla="*/ 316634 h 325131"/>
              <a:gd name="connsiteX14" fmla="*/ 54181 w 325070"/>
              <a:gd name="connsiteY14" fmla="*/ 325131 h 325131"/>
              <a:gd name="connsiteX15" fmla="*/ 270796 w 325070"/>
              <a:gd name="connsiteY15" fmla="*/ 325131 h 325131"/>
              <a:gd name="connsiteX16" fmla="*/ 281383 w 325070"/>
              <a:gd name="connsiteY16" fmla="*/ 316634 h 325131"/>
              <a:gd name="connsiteX17" fmla="*/ 324706 w 325070"/>
              <a:gd name="connsiteY17" fmla="*/ 121611 h 325131"/>
              <a:gd name="connsiteX18" fmla="*/ 314397 w 325070"/>
              <a:gd name="connsiteY18" fmla="*/ 108377 h 325131"/>
              <a:gd name="connsiteX19" fmla="*/ 262438 w 325070"/>
              <a:gd name="connsiteY19" fmla="*/ 303400 h 325131"/>
              <a:gd name="connsiteX20" fmla="*/ 63236 w 325070"/>
              <a:gd name="connsiteY20" fmla="*/ 303400 h 325131"/>
              <a:gd name="connsiteX21" fmla="*/ 24788 w 325070"/>
              <a:gd name="connsiteY21" fmla="*/ 130108 h 325131"/>
              <a:gd name="connsiteX22" fmla="*/ 301024 w 325070"/>
              <a:gd name="connsiteY22" fmla="*/ 130108 h 325131"/>
              <a:gd name="connsiteX23" fmla="*/ 262438 w 325070"/>
              <a:gd name="connsiteY23" fmla="*/ 303400 h 325131"/>
              <a:gd name="connsiteX24" fmla="*/ 162837 w 325070"/>
              <a:gd name="connsiteY24" fmla="*/ 162566 h 325131"/>
              <a:gd name="connsiteX25" fmla="*/ 151971 w 325070"/>
              <a:gd name="connsiteY25" fmla="*/ 173431 h 325131"/>
              <a:gd name="connsiteX26" fmla="*/ 151971 w 325070"/>
              <a:gd name="connsiteY26" fmla="*/ 260077 h 325131"/>
              <a:gd name="connsiteX27" fmla="*/ 162837 w 325070"/>
              <a:gd name="connsiteY27" fmla="*/ 270943 h 325131"/>
              <a:gd name="connsiteX28" fmla="*/ 173702 w 325070"/>
              <a:gd name="connsiteY28" fmla="*/ 260077 h 325131"/>
              <a:gd name="connsiteX29" fmla="*/ 173702 w 325070"/>
              <a:gd name="connsiteY29" fmla="*/ 173431 h 325131"/>
              <a:gd name="connsiteX30" fmla="*/ 162837 w 325070"/>
              <a:gd name="connsiteY30" fmla="*/ 162566 h 325131"/>
              <a:gd name="connsiteX31" fmla="*/ 227751 w 325070"/>
              <a:gd name="connsiteY31" fmla="*/ 173431 h 325131"/>
              <a:gd name="connsiteX32" fmla="*/ 216886 w 325070"/>
              <a:gd name="connsiteY32" fmla="*/ 184297 h 325131"/>
              <a:gd name="connsiteX33" fmla="*/ 216886 w 325070"/>
              <a:gd name="connsiteY33" fmla="*/ 249351 h 325131"/>
              <a:gd name="connsiteX34" fmla="*/ 227751 w 325070"/>
              <a:gd name="connsiteY34" fmla="*/ 260216 h 325131"/>
              <a:gd name="connsiteX35" fmla="*/ 238617 w 325070"/>
              <a:gd name="connsiteY35" fmla="*/ 249351 h 325131"/>
              <a:gd name="connsiteX36" fmla="*/ 238617 w 325070"/>
              <a:gd name="connsiteY36" fmla="*/ 184297 h 325131"/>
              <a:gd name="connsiteX37" fmla="*/ 227751 w 325070"/>
              <a:gd name="connsiteY37" fmla="*/ 173431 h 325131"/>
              <a:gd name="connsiteX38" fmla="*/ 97783 w 325070"/>
              <a:gd name="connsiteY38" fmla="*/ 173431 h 325131"/>
              <a:gd name="connsiteX39" fmla="*/ 86917 w 325070"/>
              <a:gd name="connsiteY39" fmla="*/ 184297 h 325131"/>
              <a:gd name="connsiteX40" fmla="*/ 86917 w 325070"/>
              <a:gd name="connsiteY40" fmla="*/ 249351 h 325131"/>
              <a:gd name="connsiteX41" fmla="*/ 97783 w 325070"/>
              <a:gd name="connsiteY41" fmla="*/ 260216 h 325131"/>
              <a:gd name="connsiteX42" fmla="*/ 108648 w 325070"/>
              <a:gd name="connsiteY42" fmla="*/ 249351 h 325131"/>
              <a:gd name="connsiteX43" fmla="*/ 108648 w 325070"/>
              <a:gd name="connsiteY43" fmla="*/ 184297 h 325131"/>
              <a:gd name="connsiteX44" fmla="*/ 97783 w 325070"/>
              <a:gd name="connsiteY44" fmla="*/ 173431 h 325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325070" h="325131">
                <a:moveTo>
                  <a:pt x="314397" y="108377"/>
                </a:moveTo>
                <a:lnTo>
                  <a:pt x="255472" y="108377"/>
                </a:lnTo>
                <a:lnTo>
                  <a:pt x="193622" y="5294"/>
                </a:lnTo>
                <a:cubicBezTo>
                  <a:pt x="190558" y="140"/>
                  <a:pt x="183871" y="-1532"/>
                  <a:pt x="178717" y="1533"/>
                </a:cubicBezTo>
                <a:cubicBezTo>
                  <a:pt x="173563" y="4597"/>
                  <a:pt x="171891" y="11284"/>
                  <a:pt x="174956" y="16438"/>
                </a:cubicBezTo>
                <a:lnTo>
                  <a:pt x="230120" y="108377"/>
                </a:lnTo>
                <a:lnTo>
                  <a:pt x="95136" y="108377"/>
                </a:lnTo>
                <a:lnTo>
                  <a:pt x="150299" y="16438"/>
                </a:lnTo>
                <a:cubicBezTo>
                  <a:pt x="153364" y="11284"/>
                  <a:pt x="151692" y="4597"/>
                  <a:pt x="146538" y="1533"/>
                </a:cubicBezTo>
                <a:cubicBezTo>
                  <a:pt x="141384" y="-1532"/>
                  <a:pt x="134698" y="140"/>
                  <a:pt x="131633" y="5294"/>
                </a:cubicBezTo>
                <a:lnTo>
                  <a:pt x="69783" y="108377"/>
                </a:lnTo>
                <a:lnTo>
                  <a:pt x="10858" y="108377"/>
                </a:lnTo>
                <a:cubicBezTo>
                  <a:pt x="3893" y="108377"/>
                  <a:pt x="-1261" y="114785"/>
                  <a:pt x="271" y="121611"/>
                </a:cubicBezTo>
                <a:lnTo>
                  <a:pt x="43594" y="316634"/>
                </a:lnTo>
                <a:cubicBezTo>
                  <a:pt x="44709" y="321649"/>
                  <a:pt x="49027" y="325131"/>
                  <a:pt x="54181" y="325131"/>
                </a:cubicBezTo>
                <a:lnTo>
                  <a:pt x="270796" y="325131"/>
                </a:lnTo>
                <a:cubicBezTo>
                  <a:pt x="275811" y="325131"/>
                  <a:pt x="280268" y="321649"/>
                  <a:pt x="281383" y="316634"/>
                </a:cubicBezTo>
                <a:lnTo>
                  <a:pt x="324706" y="121611"/>
                </a:lnTo>
                <a:cubicBezTo>
                  <a:pt x="326516" y="114785"/>
                  <a:pt x="321362" y="108377"/>
                  <a:pt x="314397" y="108377"/>
                </a:cubicBezTo>
                <a:close/>
                <a:moveTo>
                  <a:pt x="262438" y="303400"/>
                </a:moveTo>
                <a:lnTo>
                  <a:pt x="63236" y="303400"/>
                </a:lnTo>
                <a:lnTo>
                  <a:pt x="24788" y="130108"/>
                </a:lnTo>
                <a:lnTo>
                  <a:pt x="301024" y="130108"/>
                </a:lnTo>
                <a:lnTo>
                  <a:pt x="262438" y="303400"/>
                </a:lnTo>
                <a:close/>
                <a:moveTo>
                  <a:pt x="162837" y="162566"/>
                </a:moveTo>
                <a:cubicBezTo>
                  <a:pt x="156847" y="162566"/>
                  <a:pt x="151971" y="167441"/>
                  <a:pt x="151971" y="173431"/>
                </a:cubicBezTo>
                <a:lnTo>
                  <a:pt x="151971" y="260077"/>
                </a:lnTo>
                <a:cubicBezTo>
                  <a:pt x="151971" y="266067"/>
                  <a:pt x="156847" y="270943"/>
                  <a:pt x="162837" y="270943"/>
                </a:cubicBezTo>
                <a:cubicBezTo>
                  <a:pt x="168827" y="270943"/>
                  <a:pt x="173702" y="266067"/>
                  <a:pt x="173702" y="260077"/>
                </a:cubicBezTo>
                <a:lnTo>
                  <a:pt x="173702" y="173431"/>
                </a:lnTo>
                <a:cubicBezTo>
                  <a:pt x="173563" y="167441"/>
                  <a:pt x="168827" y="162566"/>
                  <a:pt x="162837" y="162566"/>
                </a:cubicBezTo>
                <a:close/>
                <a:moveTo>
                  <a:pt x="227751" y="173431"/>
                </a:moveTo>
                <a:cubicBezTo>
                  <a:pt x="221761" y="173431"/>
                  <a:pt x="216886" y="178307"/>
                  <a:pt x="216886" y="184297"/>
                </a:cubicBezTo>
                <a:lnTo>
                  <a:pt x="216886" y="249351"/>
                </a:lnTo>
                <a:cubicBezTo>
                  <a:pt x="216886" y="255341"/>
                  <a:pt x="221761" y="260216"/>
                  <a:pt x="227751" y="260216"/>
                </a:cubicBezTo>
                <a:cubicBezTo>
                  <a:pt x="233741" y="260216"/>
                  <a:pt x="238617" y="255341"/>
                  <a:pt x="238617" y="249351"/>
                </a:cubicBezTo>
                <a:lnTo>
                  <a:pt x="238617" y="184297"/>
                </a:lnTo>
                <a:cubicBezTo>
                  <a:pt x="238617" y="178307"/>
                  <a:pt x="233741" y="173431"/>
                  <a:pt x="227751" y="173431"/>
                </a:cubicBezTo>
                <a:close/>
                <a:moveTo>
                  <a:pt x="97783" y="173431"/>
                </a:moveTo>
                <a:cubicBezTo>
                  <a:pt x="91793" y="173431"/>
                  <a:pt x="86917" y="178307"/>
                  <a:pt x="86917" y="184297"/>
                </a:cubicBezTo>
                <a:lnTo>
                  <a:pt x="86917" y="249351"/>
                </a:lnTo>
                <a:cubicBezTo>
                  <a:pt x="86917" y="255341"/>
                  <a:pt x="91793" y="260216"/>
                  <a:pt x="97783" y="260216"/>
                </a:cubicBezTo>
                <a:cubicBezTo>
                  <a:pt x="103773" y="260216"/>
                  <a:pt x="108648" y="255341"/>
                  <a:pt x="108648" y="249351"/>
                </a:cubicBezTo>
                <a:lnTo>
                  <a:pt x="108648" y="184297"/>
                </a:lnTo>
                <a:cubicBezTo>
                  <a:pt x="108648" y="178307"/>
                  <a:pt x="103773" y="173431"/>
                  <a:pt x="97783" y="173431"/>
                </a:cubicBezTo>
                <a:close/>
              </a:path>
            </a:pathLst>
          </a:custGeom>
          <a:solidFill>
            <a:srgbClr val="2A3341"/>
          </a:solidFill>
          <a:ln w="137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4463"/>
          </a:p>
        </p:txBody>
      </p:sp>
      <p:sp>
        <p:nvSpPr>
          <p:cNvPr id="1723" name="object 21">
            <a:extLst>
              <a:ext uri="{FF2B5EF4-FFF2-40B4-BE49-F238E27FC236}">
                <a16:creationId xmlns:a16="http://schemas.microsoft.com/office/drawing/2014/main" id="{A5B04E7C-7BF4-60E9-BD9B-4C9ABF6AC1B5}"/>
              </a:ext>
            </a:extLst>
          </p:cNvPr>
          <p:cNvSpPr txBox="1">
            <a:spLocks/>
          </p:cNvSpPr>
          <p:nvPr/>
        </p:nvSpPr>
        <p:spPr>
          <a:xfrm>
            <a:off x="841639" y="746826"/>
            <a:ext cx="5013453" cy="466804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>
            <a:lvl1pPr>
              <a:defRPr sz="3257" b="1" i="0">
                <a:solidFill>
                  <a:schemeClr val="bg1"/>
                </a:solidFill>
                <a:latin typeface="Montserrat"/>
                <a:ea typeface="+mj-ea"/>
                <a:cs typeface="Montserrat"/>
              </a:defRPr>
            </a:lvl1pPr>
          </a:lstStyle>
          <a:p>
            <a:pPr marL="20454">
              <a:spcBef>
                <a:spcPts val="161"/>
              </a:spcBef>
            </a:pPr>
            <a:r>
              <a:rPr lang="en-US" sz="2899" kern="0">
                <a:solidFill>
                  <a:srgbClr val="231F20"/>
                </a:solidFill>
                <a:latin typeface="Montserrat" panose="00000500000000000000" pitchFamily="50" charset="0"/>
                <a:cs typeface="Arial Black"/>
              </a:rPr>
              <a:t>WHERE ARE WE WORK?</a:t>
            </a:r>
          </a:p>
        </p:txBody>
      </p:sp>
      <p:pic>
        <p:nvPicPr>
          <p:cNvPr id="1724" name="Graphic 1723">
            <a:extLst>
              <a:ext uri="{FF2B5EF4-FFF2-40B4-BE49-F238E27FC236}">
                <a16:creationId xmlns:a16="http://schemas.microsoft.com/office/drawing/2014/main" id="{10A5A05A-EE1F-2846-F1E9-3FCB86B330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5705" y="5628579"/>
            <a:ext cx="575582" cy="575582"/>
          </a:xfrm>
          <a:prstGeom prst="rect">
            <a:avLst/>
          </a:prstGeom>
        </p:spPr>
      </p:pic>
      <p:sp>
        <p:nvSpPr>
          <p:cNvPr id="1725" name="object 7">
            <a:extLst>
              <a:ext uri="{FF2B5EF4-FFF2-40B4-BE49-F238E27FC236}">
                <a16:creationId xmlns:a16="http://schemas.microsoft.com/office/drawing/2014/main" id="{BD42A46F-DECF-AE00-7126-8C29E65027E5}"/>
              </a:ext>
            </a:extLst>
          </p:cNvPr>
          <p:cNvSpPr txBox="1"/>
          <p:nvPr/>
        </p:nvSpPr>
        <p:spPr>
          <a:xfrm>
            <a:off x="1546312" y="5425113"/>
            <a:ext cx="2435242" cy="356234"/>
          </a:xfrm>
          <a:prstGeom prst="rect">
            <a:avLst/>
          </a:prstGeom>
        </p:spPr>
        <p:txBody>
          <a:bodyPr vert="horz" wrap="square" lIns="0" tIns="131936" rIns="0" bIns="0" rtlCol="0">
            <a:spAutoFit/>
          </a:bodyPr>
          <a:lstStyle/>
          <a:p>
            <a:pPr marL="20454">
              <a:spcBef>
                <a:spcPts val="1039"/>
              </a:spcBef>
            </a:pPr>
            <a:r>
              <a:rPr lang="en-US" sz="1449" u="sng">
                <a:solidFill>
                  <a:srgbClr val="231F20"/>
                </a:solidFill>
                <a:latin typeface="Montserrat" panose="00000500000000000000" pitchFamily="50" charset="0"/>
                <a:cs typeface="Arial Black"/>
              </a:rPr>
              <a:t>Of The World Buiness</a:t>
            </a:r>
            <a:endParaRPr sz="967" u="sng">
              <a:latin typeface="Montserrat Light"/>
              <a:cs typeface="Montserrat Light"/>
            </a:endParaRPr>
          </a:p>
        </p:txBody>
      </p:sp>
      <p:sp>
        <p:nvSpPr>
          <p:cNvPr id="1726" name="object 7">
            <a:extLst>
              <a:ext uri="{FF2B5EF4-FFF2-40B4-BE49-F238E27FC236}">
                <a16:creationId xmlns:a16="http://schemas.microsoft.com/office/drawing/2014/main" id="{44CA87FB-D292-747F-F500-E47A15EA56A9}"/>
              </a:ext>
            </a:extLst>
          </p:cNvPr>
          <p:cNvSpPr txBox="1"/>
          <p:nvPr/>
        </p:nvSpPr>
        <p:spPr>
          <a:xfrm>
            <a:off x="1546308" y="5676784"/>
            <a:ext cx="6265335" cy="813604"/>
          </a:xfrm>
          <a:prstGeom prst="rect">
            <a:avLst/>
          </a:prstGeom>
        </p:spPr>
        <p:txBody>
          <a:bodyPr vert="horz" wrap="square" lIns="0" tIns="131936" rIns="0" bIns="0" rtlCol="0">
            <a:spAutoFit/>
          </a:bodyPr>
          <a:lstStyle/>
          <a:p>
            <a:pPr marL="20454" marR="8182">
              <a:lnSpc>
                <a:spcPts val="1772"/>
              </a:lnSpc>
              <a:spcBef>
                <a:spcPts val="136"/>
              </a:spcBef>
            </a:pPr>
            <a:r>
              <a:rPr sz="967">
                <a:solidFill>
                  <a:srgbClr val="231F20"/>
                </a:solidFill>
                <a:latin typeface="Montserrat Light"/>
                <a:cs typeface="Montserrat Light"/>
              </a:rPr>
              <a:t>Amus</a:t>
            </a:r>
            <a:r>
              <a:rPr sz="967" dirty="0">
                <a:solidFill>
                  <a:srgbClr val="231F20"/>
                </a:solidFill>
                <a:latin typeface="Montserrat Light"/>
                <a:cs typeface="Montserrat Light"/>
              </a:rPr>
              <a:t>. Parum id entur, et  hitionsed ut optatias dolo  maio illor </a:t>
            </a:r>
            <a:r>
              <a:rPr sz="967">
                <a:solidFill>
                  <a:srgbClr val="231F20"/>
                </a:solidFill>
                <a:latin typeface="Montserrat Light"/>
                <a:cs typeface="Montserrat Light"/>
              </a:rPr>
              <a:t>alitia</a:t>
            </a:r>
            <a:r>
              <a:rPr sz="967" spc="-32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-8">
                <a:solidFill>
                  <a:srgbClr val="231F20"/>
                </a:solidFill>
                <a:latin typeface="Montserrat Light"/>
                <a:cs typeface="Montserrat Light"/>
              </a:rPr>
              <a:t>voloreptas</a:t>
            </a:r>
            <a:r>
              <a:rPr lang="en-US" sz="967" spc="-8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lang="en-US" sz="967">
                <a:solidFill>
                  <a:srgbClr val="231F20"/>
                </a:solidFill>
                <a:latin typeface="Montserrat Light"/>
                <a:cs typeface="Montserrat Light"/>
              </a:rPr>
              <a:t>Amus. Parum id entur, et  hitionsed ut optatias dolo  maio illor alitia</a:t>
            </a:r>
            <a:r>
              <a:rPr lang="en-US" sz="967" spc="-32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lang="en-US" sz="967" spc="-8">
                <a:solidFill>
                  <a:srgbClr val="231F20"/>
                </a:solidFill>
                <a:latin typeface="Montserrat Light"/>
                <a:cs typeface="Montserrat Light"/>
              </a:rPr>
              <a:t>voloreptas</a:t>
            </a:r>
            <a:endParaRPr lang="en-US" sz="967">
              <a:latin typeface="Montserrat Light"/>
              <a:cs typeface="Montserrat Light"/>
            </a:endParaRPr>
          </a:p>
          <a:p>
            <a:pPr marL="20454" marR="8182">
              <a:lnSpc>
                <a:spcPts val="1772"/>
              </a:lnSpc>
              <a:spcBef>
                <a:spcPts val="136"/>
              </a:spcBef>
            </a:pPr>
            <a:endParaRPr sz="967">
              <a:latin typeface="Montserrat Light"/>
              <a:cs typeface="Montserrat Light"/>
            </a:endParaRPr>
          </a:p>
        </p:txBody>
      </p:sp>
      <p:sp>
        <p:nvSpPr>
          <p:cNvPr id="1727" name="object 7">
            <a:extLst>
              <a:ext uri="{FF2B5EF4-FFF2-40B4-BE49-F238E27FC236}">
                <a16:creationId xmlns:a16="http://schemas.microsoft.com/office/drawing/2014/main" id="{FC51F219-D375-EB74-7476-DB7B05EB7DB4}"/>
              </a:ext>
            </a:extLst>
          </p:cNvPr>
          <p:cNvSpPr txBox="1"/>
          <p:nvPr/>
        </p:nvSpPr>
        <p:spPr>
          <a:xfrm>
            <a:off x="707571" y="2210794"/>
            <a:ext cx="1175007" cy="349887"/>
          </a:xfrm>
          <a:prstGeom prst="rect">
            <a:avLst/>
          </a:prstGeom>
        </p:spPr>
        <p:txBody>
          <a:bodyPr vert="horz" wrap="square" lIns="0" tIns="131936" rIns="0" bIns="0" rtlCol="0">
            <a:spAutoFit/>
          </a:bodyPr>
          <a:lstStyle/>
          <a:p>
            <a:pPr marL="20454" marR="8182" algn="ctr">
              <a:lnSpc>
                <a:spcPts val="1772"/>
              </a:lnSpc>
              <a:spcBef>
                <a:spcPts val="136"/>
              </a:spcBef>
            </a:pPr>
            <a:r>
              <a:rPr lang="en-US" sz="1286">
                <a:solidFill>
                  <a:schemeClr val="bg1"/>
                </a:solidFill>
                <a:latin typeface="Montserrat Light"/>
                <a:cs typeface="Montserrat Light"/>
              </a:rPr>
              <a:t>CANADA</a:t>
            </a:r>
          </a:p>
        </p:txBody>
      </p:sp>
      <p:sp>
        <p:nvSpPr>
          <p:cNvPr id="1728" name="object 7">
            <a:extLst>
              <a:ext uri="{FF2B5EF4-FFF2-40B4-BE49-F238E27FC236}">
                <a16:creationId xmlns:a16="http://schemas.microsoft.com/office/drawing/2014/main" id="{62429D8A-00BD-2F45-E2A3-3AA56F625AB4}"/>
              </a:ext>
            </a:extLst>
          </p:cNvPr>
          <p:cNvSpPr txBox="1"/>
          <p:nvPr/>
        </p:nvSpPr>
        <p:spPr>
          <a:xfrm>
            <a:off x="2283568" y="1581834"/>
            <a:ext cx="1175007" cy="349887"/>
          </a:xfrm>
          <a:prstGeom prst="rect">
            <a:avLst/>
          </a:prstGeom>
        </p:spPr>
        <p:txBody>
          <a:bodyPr vert="horz" wrap="square" lIns="0" tIns="131936" rIns="0" bIns="0" rtlCol="0">
            <a:spAutoFit/>
          </a:bodyPr>
          <a:lstStyle/>
          <a:p>
            <a:pPr marL="20454" marR="8182" algn="ctr">
              <a:lnSpc>
                <a:spcPts val="1772"/>
              </a:lnSpc>
              <a:spcBef>
                <a:spcPts val="136"/>
              </a:spcBef>
            </a:pPr>
            <a:r>
              <a:rPr lang="en-US" sz="1286">
                <a:solidFill>
                  <a:schemeClr val="bg1"/>
                </a:solidFill>
                <a:latin typeface="Montserrat Light"/>
                <a:cs typeface="Montserrat Light"/>
              </a:rPr>
              <a:t>AUSTRIA</a:t>
            </a:r>
          </a:p>
        </p:txBody>
      </p:sp>
      <p:sp>
        <p:nvSpPr>
          <p:cNvPr id="1729" name="object 7">
            <a:extLst>
              <a:ext uri="{FF2B5EF4-FFF2-40B4-BE49-F238E27FC236}">
                <a16:creationId xmlns:a16="http://schemas.microsoft.com/office/drawing/2014/main" id="{4409FF6A-2C15-2B3D-37AE-DC5158F91EE4}"/>
              </a:ext>
            </a:extLst>
          </p:cNvPr>
          <p:cNvSpPr txBox="1"/>
          <p:nvPr/>
        </p:nvSpPr>
        <p:spPr>
          <a:xfrm>
            <a:off x="5005570" y="2233127"/>
            <a:ext cx="1175007" cy="345527"/>
          </a:xfrm>
          <a:prstGeom prst="rect">
            <a:avLst/>
          </a:prstGeom>
        </p:spPr>
        <p:txBody>
          <a:bodyPr vert="horz" wrap="square" lIns="0" tIns="131936" rIns="0" bIns="0" rtlCol="0">
            <a:spAutoFit/>
          </a:bodyPr>
          <a:lstStyle/>
          <a:p>
            <a:pPr marL="20454" marR="8182" algn="ctr">
              <a:lnSpc>
                <a:spcPts val="1772"/>
              </a:lnSpc>
              <a:spcBef>
                <a:spcPts val="136"/>
              </a:spcBef>
            </a:pPr>
            <a:r>
              <a:rPr lang="en-US" sz="1157">
                <a:solidFill>
                  <a:schemeClr val="bg1"/>
                </a:solidFill>
                <a:latin typeface="Montserrat Light"/>
                <a:cs typeface="Montserrat Light"/>
              </a:rPr>
              <a:t>RUSSI</a:t>
            </a:r>
            <a:endParaRPr lang="en-US" sz="1286">
              <a:solidFill>
                <a:schemeClr val="bg1"/>
              </a:solidFill>
              <a:latin typeface="Montserrat Light"/>
              <a:cs typeface="Montserrat Light"/>
            </a:endParaRPr>
          </a:p>
        </p:txBody>
      </p:sp>
      <p:sp>
        <p:nvSpPr>
          <p:cNvPr id="1730" name="object 7">
            <a:extLst>
              <a:ext uri="{FF2B5EF4-FFF2-40B4-BE49-F238E27FC236}">
                <a16:creationId xmlns:a16="http://schemas.microsoft.com/office/drawing/2014/main" id="{5AC3C227-1933-3FCD-9771-CE3A84266209}"/>
              </a:ext>
            </a:extLst>
          </p:cNvPr>
          <p:cNvSpPr txBox="1"/>
          <p:nvPr/>
        </p:nvSpPr>
        <p:spPr>
          <a:xfrm>
            <a:off x="6260729" y="4092137"/>
            <a:ext cx="1175007" cy="341230"/>
          </a:xfrm>
          <a:prstGeom prst="rect">
            <a:avLst/>
          </a:prstGeom>
        </p:spPr>
        <p:txBody>
          <a:bodyPr vert="horz" wrap="square" lIns="0" tIns="131936" rIns="0" bIns="0" rtlCol="0">
            <a:spAutoFit/>
          </a:bodyPr>
          <a:lstStyle/>
          <a:p>
            <a:pPr marL="20454" marR="8182" algn="ctr">
              <a:lnSpc>
                <a:spcPts val="1772"/>
              </a:lnSpc>
              <a:spcBef>
                <a:spcPts val="136"/>
              </a:spcBef>
            </a:pPr>
            <a:r>
              <a:rPr lang="en-US" sz="1029">
                <a:solidFill>
                  <a:schemeClr val="bg1"/>
                </a:solidFill>
                <a:latin typeface="Montserrat Light"/>
                <a:cs typeface="Montserrat Light"/>
              </a:rPr>
              <a:t>AUSTRALIA</a:t>
            </a:r>
          </a:p>
        </p:txBody>
      </p:sp>
      <p:sp>
        <p:nvSpPr>
          <p:cNvPr id="1731" name="object 7">
            <a:extLst>
              <a:ext uri="{FF2B5EF4-FFF2-40B4-BE49-F238E27FC236}">
                <a16:creationId xmlns:a16="http://schemas.microsoft.com/office/drawing/2014/main" id="{103B5B1D-95D0-BCB5-BAAE-3289D4809B1D}"/>
              </a:ext>
            </a:extLst>
          </p:cNvPr>
          <p:cNvSpPr txBox="1"/>
          <p:nvPr/>
        </p:nvSpPr>
        <p:spPr>
          <a:xfrm>
            <a:off x="4018529" y="3680451"/>
            <a:ext cx="1175007" cy="349887"/>
          </a:xfrm>
          <a:prstGeom prst="rect">
            <a:avLst/>
          </a:prstGeom>
        </p:spPr>
        <p:txBody>
          <a:bodyPr vert="horz" wrap="square" lIns="0" tIns="131936" rIns="0" bIns="0" rtlCol="0">
            <a:spAutoFit/>
          </a:bodyPr>
          <a:lstStyle/>
          <a:p>
            <a:pPr marL="20454" marR="8182" algn="ctr">
              <a:lnSpc>
                <a:spcPts val="1772"/>
              </a:lnSpc>
              <a:spcBef>
                <a:spcPts val="136"/>
              </a:spcBef>
            </a:pPr>
            <a:r>
              <a:rPr lang="en-US" sz="1286">
                <a:solidFill>
                  <a:schemeClr val="bg1"/>
                </a:solidFill>
                <a:latin typeface="Montserrat Light"/>
                <a:cs typeface="Montserrat Light"/>
              </a:rPr>
              <a:t>SAUDIA</a:t>
            </a:r>
          </a:p>
        </p:txBody>
      </p:sp>
      <p:sp>
        <p:nvSpPr>
          <p:cNvPr id="1732" name="object 7">
            <a:extLst>
              <a:ext uri="{FF2B5EF4-FFF2-40B4-BE49-F238E27FC236}">
                <a16:creationId xmlns:a16="http://schemas.microsoft.com/office/drawing/2014/main" id="{0188D9DC-26EC-A35B-2CAC-E0692DE250C7}"/>
              </a:ext>
            </a:extLst>
          </p:cNvPr>
          <p:cNvSpPr txBox="1"/>
          <p:nvPr/>
        </p:nvSpPr>
        <p:spPr>
          <a:xfrm>
            <a:off x="1614614" y="3886469"/>
            <a:ext cx="1175007" cy="349887"/>
          </a:xfrm>
          <a:prstGeom prst="rect">
            <a:avLst/>
          </a:prstGeom>
        </p:spPr>
        <p:txBody>
          <a:bodyPr vert="horz" wrap="square" lIns="0" tIns="131936" rIns="0" bIns="0" rtlCol="0">
            <a:spAutoFit/>
          </a:bodyPr>
          <a:lstStyle/>
          <a:p>
            <a:pPr marL="20454" marR="8182" algn="ctr">
              <a:lnSpc>
                <a:spcPts val="1772"/>
              </a:lnSpc>
              <a:spcBef>
                <a:spcPts val="136"/>
              </a:spcBef>
            </a:pPr>
            <a:r>
              <a:rPr lang="en-US" sz="1286">
                <a:solidFill>
                  <a:schemeClr val="bg1"/>
                </a:solidFill>
                <a:latin typeface="Montserrat Light"/>
                <a:cs typeface="Montserrat Light"/>
              </a:rPr>
              <a:t>FRANCE</a:t>
            </a:r>
          </a:p>
        </p:txBody>
      </p:sp>
    </p:spTree>
    <p:extLst>
      <p:ext uri="{BB962C8B-B14F-4D97-AF65-F5344CB8AC3E}">
        <p14:creationId xmlns:p14="http://schemas.microsoft.com/office/powerpoint/2010/main" val="30225443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04E6F84-F817-45A0-0F2E-1BCC16B0113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object 6">
            <a:extLst>
              <a:ext uri="{FF2B5EF4-FFF2-40B4-BE49-F238E27FC236}">
                <a16:creationId xmlns:a16="http://schemas.microsoft.com/office/drawing/2014/main" id="{CE061977-275E-01B1-83A6-D881CBC10100}"/>
              </a:ext>
            </a:extLst>
          </p:cNvPr>
          <p:cNvSpPr/>
          <p:nvPr/>
        </p:nvSpPr>
        <p:spPr>
          <a:xfrm>
            <a:off x="4861801" y="3891300"/>
            <a:ext cx="6796799" cy="2218370"/>
          </a:xfrm>
          <a:custGeom>
            <a:avLst/>
            <a:gdLst/>
            <a:ahLst/>
            <a:cxnLst/>
            <a:rect l="l" t="t" r="r" b="b"/>
            <a:pathLst>
              <a:path w="4100195" h="1377314">
                <a:moveTo>
                  <a:pt x="0" y="1377213"/>
                </a:moveTo>
                <a:lnTo>
                  <a:pt x="4099940" y="1377213"/>
                </a:lnTo>
                <a:lnTo>
                  <a:pt x="4099940" y="0"/>
                </a:lnTo>
                <a:lnTo>
                  <a:pt x="0" y="0"/>
                </a:lnTo>
                <a:lnTo>
                  <a:pt x="0" y="1377213"/>
                </a:lnTo>
                <a:close/>
              </a:path>
            </a:pathLst>
          </a:custGeom>
          <a:gradFill>
            <a:gsLst>
              <a:gs pos="5000">
                <a:srgbClr val="223140"/>
              </a:gs>
              <a:gs pos="100000">
                <a:schemeClr val="accent1">
                  <a:lumMod val="75000"/>
                </a:schemeClr>
              </a:gs>
            </a:gsLst>
            <a:lin ang="10800000" scaled="0"/>
          </a:gradFill>
        </p:spPr>
        <p:txBody>
          <a:bodyPr wrap="square" lIns="0" tIns="0" rIns="0" bIns="0" rtlCol="0"/>
          <a:lstStyle/>
          <a:p>
            <a:pPr defTabSz="914400"/>
            <a:endParaRPr sz="2255"/>
          </a:p>
        </p:txBody>
      </p:sp>
      <p:sp>
        <p:nvSpPr>
          <p:cNvPr id="4" name="object 7">
            <a:extLst>
              <a:ext uri="{FF2B5EF4-FFF2-40B4-BE49-F238E27FC236}">
                <a16:creationId xmlns:a16="http://schemas.microsoft.com/office/drawing/2014/main" id="{3EDAB98A-93C4-CDF1-BB75-00568AA79578}"/>
              </a:ext>
            </a:extLst>
          </p:cNvPr>
          <p:cNvSpPr txBox="1"/>
          <p:nvPr/>
        </p:nvSpPr>
        <p:spPr>
          <a:xfrm>
            <a:off x="5170141" y="4224745"/>
            <a:ext cx="6205271" cy="1473426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20454" algn="just">
              <a:spcBef>
                <a:spcPts val="161"/>
              </a:spcBef>
            </a:pPr>
            <a:r>
              <a:rPr sz="1449" b="1" u="sng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ontserrat SemiBold"/>
                <a:cs typeface="Montserrat SemiBold"/>
              </a:rPr>
              <a:t>SUBTITLE GOES</a:t>
            </a:r>
            <a:r>
              <a:rPr sz="1449" b="1" u="sng" spc="-8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ontserrat SemiBold"/>
                <a:cs typeface="Montserrat SemiBold"/>
              </a:rPr>
              <a:t> </a:t>
            </a:r>
            <a:r>
              <a:rPr sz="1449" b="1" u="sng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ontserrat SemiBold"/>
                <a:cs typeface="Montserrat SemiBold"/>
              </a:rPr>
              <a:t>HERE</a:t>
            </a:r>
            <a:endParaRPr sz="1449">
              <a:latin typeface="Montserrat SemiBold"/>
              <a:cs typeface="Montserrat SemiBold"/>
            </a:endParaRPr>
          </a:p>
          <a:p>
            <a:pPr marL="20454" marR="8182" algn="just">
              <a:lnSpc>
                <a:spcPct val="152800"/>
              </a:lnSpc>
              <a:spcBef>
                <a:spcPts val="935"/>
              </a:spcBef>
            </a:pP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Amus. Parum id entur, et hitionsed ut optatias dolo maio illor alitia </a:t>
            </a:r>
            <a:r>
              <a:rPr sz="967" spc="-8" dirty="0">
                <a:solidFill>
                  <a:srgbClr val="FFFFFF"/>
                </a:solidFill>
                <a:latin typeface="Montserrat Light"/>
                <a:cs typeface="Montserrat Light"/>
              </a:rPr>
              <a:t>voloreptas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solorum quatia sum,  solo.</a:t>
            </a:r>
            <a:r>
              <a:rPr sz="967" spc="-49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Amus.</a:t>
            </a:r>
            <a:r>
              <a:rPr sz="967" spc="-40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Parum</a:t>
            </a:r>
            <a:r>
              <a:rPr sz="967" spc="-40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id</a:t>
            </a:r>
            <a:r>
              <a:rPr sz="967" spc="-40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entur,</a:t>
            </a:r>
            <a:r>
              <a:rPr sz="967" spc="-40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et</a:t>
            </a:r>
            <a:r>
              <a:rPr sz="967" spc="-40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hitionsed</a:t>
            </a:r>
            <a:r>
              <a:rPr sz="967" spc="-49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ut</a:t>
            </a:r>
            <a:r>
              <a:rPr sz="967" spc="-40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optatias</a:t>
            </a:r>
            <a:r>
              <a:rPr sz="967" spc="-40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dolo</a:t>
            </a:r>
            <a:r>
              <a:rPr sz="967" spc="-40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maio</a:t>
            </a:r>
            <a:r>
              <a:rPr sz="967" spc="-40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spc="-8" dirty="0">
                <a:solidFill>
                  <a:srgbClr val="FFFFFF"/>
                </a:solidFill>
                <a:latin typeface="Montserrat Light"/>
                <a:cs typeface="Montserrat Light"/>
              </a:rPr>
              <a:t>ivoAmus.</a:t>
            </a:r>
            <a:r>
              <a:rPr sz="967" spc="-40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Parum</a:t>
            </a:r>
            <a:r>
              <a:rPr sz="967" spc="-49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id</a:t>
            </a:r>
            <a:r>
              <a:rPr sz="967" spc="-40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entur,</a:t>
            </a:r>
            <a:r>
              <a:rPr sz="967" spc="-40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et</a:t>
            </a:r>
            <a:r>
              <a:rPr sz="967" spc="-40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hitionsed  ut</a:t>
            </a:r>
            <a:r>
              <a:rPr sz="967" spc="-24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optatias</a:t>
            </a:r>
            <a:r>
              <a:rPr sz="967" spc="-24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dolo</a:t>
            </a:r>
            <a:r>
              <a:rPr sz="967" spc="-24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maio</a:t>
            </a:r>
            <a:r>
              <a:rPr sz="967" spc="-24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illor</a:t>
            </a:r>
            <a:r>
              <a:rPr sz="967" spc="-24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alitia</a:t>
            </a:r>
            <a:r>
              <a:rPr sz="967" spc="-24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spc="-8" dirty="0">
                <a:solidFill>
                  <a:srgbClr val="FFFFFF"/>
                </a:solidFill>
                <a:latin typeface="Montserrat Light"/>
                <a:cs typeface="Montserrat Light"/>
              </a:rPr>
              <a:t>voloreptas</a:t>
            </a:r>
            <a:r>
              <a:rPr sz="967" spc="-17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loreptas</a:t>
            </a:r>
            <a:r>
              <a:rPr sz="967" spc="-24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solorum</a:t>
            </a:r>
            <a:r>
              <a:rPr sz="967" spc="-24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quatia</a:t>
            </a:r>
            <a:r>
              <a:rPr sz="967" spc="-24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sum,</a:t>
            </a:r>
            <a:r>
              <a:rPr sz="967" spc="-24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solo.</a:t>
            </a:r>
            <a:r>
              <a:rPr sz="967" spc="-24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Amus.</a:t>
            </a:r>
            <a:r>
              <a:rPr sz="967" spc="-24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Parum</a:t>
            </a:r>
            <a:r>
              <a:rPr sz="967" spc="-17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id</a:t>
            </a:r>
            <a:r>
              <a:rPr sz="967" spc="-24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entur,  et hitionsed ut optatias dolo maio illor alitia </a:t>
            </a:r>
            <a:r>
              <a:rPr sz="967" spc="-8" dirty="0">
                <a:solidFill>
                  <a:srgbClr val="FFFFFF"/>
                </a:solidFill>
                <a:latin typeface="Montserrat Light"/>
                <a:cs typeface="Montserrat Light"/>
              </a:rPr>
              <a:t>voloreptas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solorum quatia sum, solo. Amus. Parum id  entur, et hitionsed ut optatias dolo maio </a:t>
            </a:r>
            <a:r>
              <a:rPr sz="967" spc="-8" dirty="0">
                <a:solidFill>
                  <a:srgbClr val="FFFFFF"/>
                </a:solidFill>
                <a:latin typeface="Montserrat Light"/>
                <a:cs typeface="Montserrat Light"/>
              </a:rPr>
              <a:t>ivoAmus.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Parum id entur, et</a:t>
            </a:r>
            <a:r>
              <a:rPr sz="967" spc="-32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hitionsed</a:t>
            </a:r>
            <a:endParaRPr sz="967">
              <a:latin typeface="Montserrat Light"/>
              <a:cs typeface="Montserrat Light"/>
            </a:endParaRPr>
          </a:p>
        </p:txBody>
      </p:sp>
      <p:sp>
        <p:nvSpPr>
          <p:cNvPr id="5" name="object 21">
            <a:extLst>
              <a:ext uri="{FF2B5EF4-FFF2-40B4-BE49-F238E27FC236}">
                <a16:creationId xmlns:a16="http://schemas.microsoft.com/office/drawing/2014/main" id="{8C948540-FF12-4E46-EC9B-F3996637601A}"/>
              </a:ext>
            </a:extLst>
          </p:cNvPr>
          <p:cNvSpPr txBox="1">
            <a:spLocks/>
          </p:cNvSpPr>
          <p:nvPr/>
        </p:nvSpPr>
        <p:spPr>
          <a:xfrm>
            <a:off x="841639" y="746826"/>
            <a:ext cx="5013453" cy="466804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>
            <a:lvl1pPr>
              <a:defRPr sz="3257" b="1" i="0">
                <a:solidFill>
                  <a:schemeClr val="bg1"/>
                </a:solidFill>
                <a:latin typeface="Montserrat"/>
                <a:ea typeface="+mj-ea"/>
                <a:cs typeface="Montserrat"/>
              </a:defRPr>
            </a:lvl1pPr>
          </a:lstStyle>
          <a:p>
            <a:pPr marL="20454">
              <a:spcBef>
                <a:spcPts val="161"/>
              </a:spcBef>
            </a:pPr>
            <a:r>
              <a:rPr lang="en-US" sz="2899" kern="0">
                <a:solidFill>
                  <a:srgbClr val="231F20"/>
                </a:solidFill>
                <a:latin typeface="Montserrat" panose="00000500000000000000" pitchFamily="50" charset="0"/>
                <a:cs typeface="Arial Black"/>
              </a:rPr>
              <a:t>DON,T MISS OUT!</a:t>
            </a:r>
          </a:p>
        </p:txBody>
      </p:sp>
    </p:spTree>
    <p:extLst>
      <p:ext uri="{BB962C8B-B14F-4D97-AF65-F5344CB8AC3E}">
        <p14:creationId xmlns:p14="http://schemas.microsoft.com/office/powerpoint/2010/main" val="40375306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6E35DAC-A987-A02C-AA6A-A44ECE2EFD9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1109CCBA-C074-7E12-F94E-112DF3371AB6}"/>
              </a:ext>
            </a:extLst>
          </p:cNvPr>
          <p:cNvSpPr/>
          <p:nvPr/>
        </p:nvSpPr>
        <p:spPr>
          <a:xfrm>
            <a:off x="676814" y="0"/>
            <a:ext cx="672978" cy="4800600"/>
          </a:xfrm>
          <a:custGeom>
            <a:avLst/>
            <a:gdLst/>
            <a:ahLst/>
            <a:cxnLst/>
            <a:rect l="l" t="t" r="r" b="b"/>
            <a:pathLst>
              <a:path w="417830" h="3706495">
                <a:moveTo>
                  <a:pt x="0" y="3706152"/>
                </a:moveTo>
                <a:lnTo>
                  <a:pt x="417461" y="3706152"/>
                </a:lnTo>
                <a:lnTo>
                  <a:pt x="417461" y="0"/>
                </a:lnTo>
                <a:lnTo>
                  <a:pt x="0" y="0"/>
                </a:lnTo>
                <a:lnTo>
                  <a:pt x="0" y="3706152"/>
                </a:lnTo>
                <a:close/>
              </a:path>
            </a:pathLst>
          </a:custGeom>
          <a:solidFill>
            <a:srgbClr val="00B0F0"/>
          </a:solidFill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25" name="object 4">
            <a:extLst>
              <a:ext uri="{FF2B5EF4-FFF2-40B4-BE49-F238E27FC236}">
                <a16:creationId xmlns:a16="http://schemas.microsoft.com/office/drawing/2014/main" id="{04153B48-1CE1-5BDF-0938-A8BB92ACC272}"/>
              </a:ext>
            </a:extLst>
          </p:cNvPr>
          <p:cNvSpPr txBox="1"/>
          <p:nvPr/>
        </p:nvSpPr>
        <p:spPr>
          <a:xfrm>
            <a:off x="764645" y="3429000"/>
            <a:ext cx="520592" cy="3029421"/>
          </a:xfrm>
          <a:prstGeom prst="rect">
            <a:avLst/>
          </a:prstGeom>
        </p:spPr>
        <p:txBody>
          <a:bodyPr vert="vert270" wrap="square" lIns="0" tIns="97163" rIns="0" bIns="0" rtlCol="0">
            <a:spAutoFit/>
          </a:bodyPr>
          <a:lstStyle/>
          <a:p>
            <a:pPr marL="20454">
              <a:spcBef>
                <a:spcPts val="765"/>
              </a:spcBef>
            </a:pPr>
            <a:r>
              <a:rPr sz="3383" b="1" dirty="0">
                <a:solidFill>
                  <a:srgbClr val="00B0F0"/>
                </a:solidFill>
                <a:latin typeface="Montserrat"/>
                <a:cs typeface="Montserrat"/>
              </a:rPr>
              <a:t>W</a:t>
            </a:r>
            <a:r>
              <a:rPr sz="3383" b="1" spc="-161" dirty="0">
                <a:solidFill>
                  <a:srgbClr val="00B0F0"/>
                </a:solidFill>
                <a:latin typeface="Montserrat"/>
                <a:cs typeface="Montserrat"/>
              </a:rPr>
              <a:t> </a:t>
            </a:r>
            <a:r>
              <a:rPr sz="3383" b="1" dirty="0">
                <a:solidFill>
                  <a:srgbClr val="00B0F0"/>
                </a:solidFill>
                <a:latin typeface="Montserrat"/>
                <a:cs typeface="Montserrat"/>
              </a:rPr>
              <a:t>E</a:t>
            </a:r>
            <a:r>
              <a:rPr sz="3383" b="1" spc="-161" dirty="0">
                <a:solidFill>
                  <a:srgbClr val="00B0F0"/>
                </a:solidFill>
                <a:latin typeface="Montserrat"/>
                <a:cs typeface="Montserrat"/>
              </a:rPr>
              <a:t> </a:t>
            </a:r>
            <a:r>
              <a:rPr sz="3383" b="1" dirty="0">
                <a:solidFill>
                  <a:srgbClr val="00B0F0"/>
                </a:solidFill>
                <a:latin typeface="Montserrat"/>
                <a:cs typeface="Montserrat"/>
              </a:rPr>
              <a:t>L</a:t>
            </a:r>
            <a:r>
              <a:rPr sz="3383" b="1" spc="-161" dirty="0">
                <a:solidFill>
                  <a:srgbClr val="00B0F0"/>
                </a:solidFill>
                <a:latin typeface="Montserrat"/>
                <a:cs typeface="Montserrat"/>
              </a:rPr>
              <a:t> </a:t>
            </a:r>
            <a:r>
              <a:rPr sz="3383" b="1" dirty="0">
                <a:solidFill>
                  <a:srgbClr val="00B0F0"/>
                </a:solidFill>
                <a:latin typeface="Montserrat"/>
                <a:cs typeface="Montserrat"/>
              </a:rPr>
              <a:t>C</a:t>
            </a:r>
            <a:r>
              <a:rPr sz="3383" b="1" spc="-202" dirty="0">
                <a:solidFill>
                  <a:srgbClr val="00B0F0"/>
                </a:solidFill>
                <a:latin typeface="Montserrat"/>
                <a:cs typeface="Montserrat"/>
              </a:rPr>
              <a:t> </a:t>
            </a:r>
            <a:r>
              <a:rPr sz="3383" b="1" dirty="0">
                <a:solidFill>
                  <a:srgbClr val="FFFFFF"/>
                </a:solidFill>
                <a:latin typeface="Montserrat"/>
                <a:cs typeface="Montserrat"/>
              </a:rPr>
              <a:t>O</a:t>
            </a:r>
            <a:r>
              <a:rPr sz="3383" b="1" spc="-161" dirty="0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sz="3383" b="1" dirty="0">
                <a:solidFill>
                  <a:srgbClr val="FFFFFF"/>
                </a:solidFill>
                <a:latin typeface="Montserrat"/>
                <a:cs typeface="Montserrat"/>
              </a:rPr>
              <a:t>M</a:t>
            </a:r>
            <a:r>
              <a:rPr sz="3383" b="1" spc="-161" dirty="0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sz="3383" b="1" dirty="0">
                <a:solidFill>
                  <a:srgbClr val="FFFFFF"/>
                </a:solidFill>
                <a:latin typeface="Montserrat"/>
                <a:cs typeface="Montserrat"/>
              </a:rPr>
              <a:t>E</a:t>
            </a:r>
            <a:endParaRPr sz="3383">
              <a:latin typeface="Montserrat"/>
              <a:cs typeface="Montserrat"/>
            </a:endParaRPr>
          </a:p>
        </p:txBody>
      </p:sp>
      <p:sp>
        <p:nvSpPr>
          <p:cNvPr id="26" name="object 5">
            <a:extLst>
              <a:ext uri="{FF2B5EF4-FFF2-40B4-BE49-F238E27FC236}">
                <a16:creationId xmlns:a16="http://schemas.microsoft.com/office/drawing/2014/main" id="{AFB820AC-FA15-036F-B6AD-501B26DF400A}"/>
              </a:ext>
            </a:extLst>
          </p:cNvPr>
          <p:cNvSpPr txBox="1"/>
          <p:nvPr/>
        </p:nvSpPr>
        <p:spPr>
          <a:xfrm>
            <a:off x="1674649" y="5039794"/>
            <a:ext cx="9581232" cy="1207263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20454">
              <a:spcBef>
                <a:spcPts val="161"/>
              </a:spcBef>
            </a:pPr>
            <a:r>
              <a:rPr sz="1288" dirty="0">
                <a:solidFill>
                  <a:srgbClr val="231F20"/>
                </a:solidFill>
                <a:latin typeface="Montserrat Light"/>
                <a:cs typeface="Montserrat Light"/>
              </a:rPr>
              <a:t>Amus. Parum id entur, et hitionsed ut optatias dolo maio illor alitia </a:t>
            </a:r>
            <a:r>
              <a:rPr sz="1288" spc="-8" dirty="0">
                <a:solidFill>
                  <a:srgbClr val="231F20"/>
                </a:solidFill>
                <a:latin typeface="Montserrat Light"/>
                <a:cs typeface="Montserrat Light"/>
              </a:rPr>
              <a:t>voloreptas </a:t>
            </a:r>
            <a:r>
              <a:rPr sz="1288" dirty="0">
                <a:solidFill>
                  <a:srgbClr val="231F20"/>
                </a:solidFill>
                <a:latin typeface="Montserrat Light"/>
                <a:cs typeface="Montserrat Light"/>
              </a:rPr>
              <a:t>solorum quatia sum, solo. Amus.</a:t>
            </a:r>
            <a:r>
              <a:rPr sz="1288" spc="49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288" dirty="0">
                <a:solidFill>
                  <a:srgbClr val="231F20"/>
                </a:solidFill>
                <a:latin typeface="Montserrat Light"/>
                <a:cs typeface="Montserrat Light"/>
              </a:rPr>
              <a:t>Parum</a:t>
            </a:r>
            <a:endParaRPr sz="1288">
              <a:latin typeface="Montserrat Light"/>
              <a:cs typeface="Montserrat Light"/>
            </a:endParaRPr>
          </a:p>
          <a:p>
            <a:pPr marL="20454" marR="8182">
              <a:lnSpc>
                <a:spcPct val="166700"/>
              </a:lnSpc>
            </a:pPr>
            <a:r>
              <a:rPr sz="1288" dirty="0">
                <a:solidFill>
                  <a:srgbClr val="231F20"/>
                </a:solidFill>
                <a:latin typeface="Montserrat Light"/>
                <a:cs typeface="Montserrat Light"/>
              </a:rPr>
              <a:t>id entur, et hitionsed ut optatias dolo maio illor alitia </a:t>
            </a:r>
            <a:r>
              <a:rPr sz="1288" spc="-8" dirty="0">
                <a:solidFill>
                  <a:srgbClr val="231F20"/>
                </a:solidFill>
                <a:latin typeface="Montserrat Light"/>
                <a:cs typeface="Montserrat Light"/>
              </a:rPr>
              <a:t>voloreptas </a:t>
            </a:r>
            <a:r>
              <a:rPr sz="1288" dirty="0">
                <a:solidFill>
                  <a:srgbClr val="231F20"/>
                </a:solidFill>
                <a:latin typeface="Montserrat Light"/>
                <a:cs typeface="Montserrat Light"/>
              </a:rPr>
              <a:t>solorum quatia sum, solo. </a:t>
            </a:r>
            <a:r>
              <a:rPr sz="1288" spc="-8" dirty="0">
                <a:solidFill>
                  <a:srgbClr val="231F20"/>
                </a:solidFill>
                <a:latin typeface="Montserrat Light"/>
                <a:cs typeface="Montserrat Light"/>
              </a:rPr>
              <a:t>Occum </a:t>
            </a:r>
            <a:r>
              <a:rPr sz="1288" dirty="0">
                <a:solidFill>
                  <a:srgbClr val="231F20"/>
                </a:solidFill>
                <a:latin typeface="Montserrat Light"/>
                <a:cs typeface="Montserrat Light"/>
              </a:rPr>
              <a:t>debis et</a:t>
            </a:r>
            <a:r>
              <a:rPr sz="1288" spc="-225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288" spc="-8" dirty="0">
                <a:solidFill>
                  <a:srgbClr val="231F20"/>
                </a:solidFill>
                <a:latin typeface="Montserrat Light"/>
                <a:cs typeface="Montserrat Light"/>
              </a:rPr>
              <a:t>facepudam,  occum</a:t>
            </a:r>
            <a:r>
              <a:rPr sz="1288" spc="-81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288" dirty="0">
                <a:solidFill>
                  <a:srgbClr val="231F20"/>
                </a:solidFill>
                <a:latin typeface="Montserrat Light"/>
                <a:cs typeface="Montserrat Light"/>
              </a:rPr>
              <a:t>reriam,</a:t>
            </a:r>
            <a:r>
              <a:rPr sz="1288" spc="-81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288" dirty="0">
                <a:solidFill>
                  <a:srgbClr val="231F20"/>
                </a:solidFill>
                <a:latin typeface="Montserrat Light"/>
                <a:cs typeface="Montserrat Light"/>
              </a:rPr>
              <a:t>qui</a:t>
            </a:r>
            <a:r>
              <a:rPr sz="1288" spc="-81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288" spc="-8" dirty="0">
                <a:solidFill>
                  <a:srgbClr val="231F20"/>
                </a:solidFill>
                <a:latin typeface="Montserrat Light"/>
                <a:cs typeface="Montserrat Light"/>
              </a:rPr>
              <a:t>reratae</a:t>
            </a:r>
            <a:r>
              <a:rPr sz="1288" spc="-72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288" dirty="0">
                <a:solidFill>
                  <a:srgbClr val="231F20"/>
                </a:solidFill>
                <a:latin typeface="Montserrat Light"/>
                <a:cs typeface="Montserrat Light"/>
              </a:rPr>
              <a:t>qui</a:t>
            </a:r>
            <a:r>
              <a:rPr sz="1288" spc="-81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288" dirty="0">
                <a:solidFill>
                  <a:srgbClr val="231F20"/>
                </a:solidFill>
                <a:latin typeface="Montserrat Light"/>
                <a:cs typeface="Montserrat Light"/>
              </a:rPr>
              <a:t>cum</a:t>
            </a:r>
            <a:r>
              <a:rPr sz="1288" spc="-81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288" dirty="0">
                <a:solidFill>
                  <a:srgbClr val="231F20"/>
                </a:solidFill>
                <a:latin typeface="Montserrat Light"/>
                <a:cs typeface="Montserrat Light"/>
              </a:rPr>
              <a:t>seniendae</a:t>
            </a:r>
            <a:r>
              <a:rPr sz="1288" spc="-81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288" dirty="0">
                <a:solidFill>
                  <a:srgbClr val="231F20"/>
                </a:solidFill>
                <a:latin typeface="Montserrat Light"/>
                <a:cs typeface="Montserrat Light"/>
              </a:rPr>
              <a:t>labor</a:t>
            </a:r>
            <a:r>
              <a:rPr sz="1288" spc="-72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288" spc="-8" dirty="0">
                <a:solidFill>
                  <a:srgbClr val="231F20"/>
                </a:solidFill>
                <a:latin typeface="Montserrat Light"/>
                <a:cs typeface="Montserrat Light"/>
              </a:rPr>
              <a:t>.Occum</a:t>
            </a:r>
            <a:r>
              <a:rPr sz="1288" spc="-81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288" dirty="0">
                <a:solidFill>
                  <a:srgbClr val="231F20"/>
                </a:solidFill>
                <a:latin typeface="Montserrat Light"/>
                <a:cs typeface="Montserrat Light"/>
              </a:rPr>
              <a:t>debis</a:t>
            </a:r>
            <a:r>
              <a:rPr sz="1288" spc="-81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288" dirty="0">
                <a:solidFill>
                  <a:srgbClr val="231F20"/>
                </a:solidFill>
                <a:latin typeface="Montserrat Light"/>
                <a:cs typeface="Montserrat Light"/>
              </a:rPr>
              <a:t>et</a:t>
            </a:r>
            <a:r>
              <a:rPr sz="1288" spc="-81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288" dirty="0">
                <a:solidFill>
                  <a:srgbClr val="231F20"/>
                </a:solidFill>
                <a:latin typeface="Montserrat Light"/>
                <a:cs typeface="Montserrat Light"/>
              </a:rPr>
              <a:t>Amus.</a:t>
            </a:r>
            <a:r>
              <a:rPr sz="1288" spc="-72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288" dirty="0">
                <a:solidFill>
                  <a:srgbClr val="231F20"/>
                </a:solidFill>
                <a:latin typeface="Montserrat Light"/>
                <a:cs typeface="Montserrat Light"/>
              </a:rPr>
              <a:t>Parum</a:t>
            </a:r>
            <a:r>
              <a:rPr sz="1288" spc="-81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288" dirty="0">
                <a:solidFill>
                  <a:srgbClr val="231F20"/>
                </a:solidFill>
                <a:latin typeface="Montserrat Light"/>
                <a:cs typeface="Montserrat Light"/>
              </a:rPr>
              <a:t>id</a:t>
            </a:r>
            <a:r>
              <a:rPr sz="1288" spc="-81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288" dirty="0">
                <a:solidFill>
                  <a:srgbClr val="231F20"/>
                </a:solidFill>
                <a:latin typeface="Montserrat Light"/>
                <a:cs typeface="Montserrat Light"/>
              </a:rPr>
              <a:t>entur,</a:t>
            </a:r>
            <a:r>
              <a:rPr sz="1288" spc="-81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288" dirty="0">
                <a:solidFill>
                  <a:srgbClr val="231F20"/>
                </a:solidFill>
                <a:latin typeface="Montserrat Light"/>
                <a:cs typeface="Montserrat Light"/>
              </a:rPr>
              <a:t>et</a:t>
            </a:r>
            <a:r>
              <a:rPr sz="1288" spc="-72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288" dirty="0">
                <a:solidFill>
                  <a:srgbClr val="231F20"/>
                </a:solidFill>
                <a:latin typeface="Montserrat Light"/>
                <a:cs typeface="Montserrat Light"/>
              </a:rPr>
              <a:t>hitionsed</a:t>
            </a:r>
            <a:r>
              <a:rPr sz="1288" spc="-81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288" dirty="0">
                <a:solidFill>
                  <a:srgbClr val="231F20"/>
                </a:solidFill>
                <a:latin typeface="Montserrat Light"/>
                <a:cs typeface="Montserrat Light"/>
              </a:rPr>
              <a:t>ut</a:t>
            </a:r>
            <a:r>
              <a:rPr sz="1288" spc="-81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288" dirty="0">
                <a:solidFill>
                  <a:srgbClr val="231F20"/>
                </a:solidFill>
                <a:latin typeface="Montserrat Light"/>
                <a:cs typeface="Montserrat Light"/>
              </a:rPr>
              <a:t>optatias</a:t>
            </a:r>
            <a:r>
              <a:rPr sz="1288" spc="-72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288" dirty="0">
                <a:solidFill>
                  <a:srgbClr val="231F20"/>
                </a:solidFill>
                <a:latin typeface="Montserrat Light"/>
                <a:cs typeface="Montserrat Light"/>
              </a:rPr>
              <a:t>dolo</a:t>
            </a:r>
            <a:endParaRPr sz="1288">
              <a:latin typeface="Montserrat Light"/>
              <a:cs typeface="Montserrat Light"/>
            </a:endParaRPr>
          </a:p>
          <a:p>
            <a:pPr marL="20454">
              <a:spcBef>
                <a:spcPts val="1031"/>
              </a:spcBef>
            </a:pPr>
            <a:r>
              <a:rPr sz="1288" spc="-8" dirty="0">
                <a:solidFill>
                  <a:srgbClr val="231F20"/>
                </a:solidFill>
                <a:latin typeface="Montserrat Light"/>
                <a:cs typeface="Montserrat Light"/>
              </a:rPr>
              <a:t>.Occum </a:t>
            </a:r>
            <a:r>
              <a:rPr sz="1288" dirty="0">
                <a:solidFill>
                  <a:srgbClr val="231F20"/>
                </a:solidFill>
                <a:latin typeface="Montserrat Light"/>
                <a:cs typeface="Montserrat Light"/>
              </a:rPr>
              <a:t>debis et </a:t>
            </a:r>
            <a:r>
              <a:rPr sz="1288" spc="-8" dirty="0">
                <a:solidFill>
                  <a:srgbClr val="231F20"/>
                </a:solidFill>
                <a:latin typeface="Montserrat Light"/>
                <a:cs typeface="Montserrat Light"/>
              </a:rPr>
              <a:t>facepudam, occum </a:t>
            </a:r>
            <a:r>
              <a:rPr sz="1288" dirty="0">
                <a:solidFill>
                  <a:srgbClr val="231F20"/>
                </a:solidFill>
                <a:latin typeface="Montserrat Light"/>
                <a:cs typeface="Montserrat Light"/>
              </a:rPr>
              <a:t>reriam, qui </a:t>
            </a:r>
            <a:r>
              <a:rPr sz="1288" spc="-8" dirty="0">
                <a:solidFill>
                  <a:srgbClr val="231F20"/>
                </a:solidFill>
                <a:latin typeface="Montserrat Light"/>
                <a:cs typeface="Montserrat Light"/>
              </a:rPr>
              <a:t>reratae </a:t>
            </a:r>
            <a:r>
              <a:rPr sz="1288" dirty="0">
                <a:solidFill>
                  <a:srgbClr val="231F20"/>
                </a:solidFill>
                <a:latin typeface="Montserrat Light"/>
                <a:cs typeface="Montserrat Light"/>
              </a:rPr>
              <a:t>qui cum seniendae labor</a:t>
            </a:r>
            <a:r>
              <a:rPr sz="1288" spc="8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288" dirty="0">
                <a:solidFill>
                  <a:srgbClr val="231F20"/>
                </a:solidFill>
                <a:latin typeface="Montserrat Light"/>
                <a:cs typeface="Montserrat Light"/>
              </a:rPr>
              <a:t>.</a:t>
            </a:r>
            <a:endParaRPr sz="1288">
              <a:latin typeface="Montserrat Light"/>
              <a:cs typeface="Montserrat Light"/>
            </a:endParaRPr>
          </a:p>
        </p:txBody>
      </p:sp>
      <p:sp>
        <p:nvSpPr>
          <p:cNvPr id="27" name="object 6">
            <a:extLst>
              <a:ext uri="{FF2B5EF4-FFF2-40B4-BE49-F238E27FC236}">
                <a16:creationId xmlns:a16="http://schemas.microsoft.com/office/drawing/2014/main" id="{65E06EA4-A994-4C43-C6D4-979424882002}"/>
              </a:ext>
            </a:extLst>
          </p:cNvPr>
          <p:cNvSpPr txBox="1"/>
          <p:nvPr/>
        </p:nvSpPr>
        <p:spPr>
          <a:xfrm>
            <a:off x="1647966" y="4434091"/>
            <a:ext cx="4676634" cy="482211"/>
          </a:xfrm>
          <a:prstGeom prst="rect">
            <a:avLst/>
          </a:prstGeom>
        </p:spPr>
        <p:txBody>
          <a:bodyPr vert="horz" wrap="square" lIns="0" tIns="23522" rIns="0" bIns="0" rtlCol="0">
            <a:spAutoFit/>
          </a:bodyPr>
          <a:lstStyle/>
          <a:p>
            <a:pPr marL="20454">
              <a:spcBef>
                <a:spcPts val="184"/>
              </a:spcBef>
            </a:pPr>
            <a:r>
              <a:rPr lang="en-US" sz="2979" b="1" spc="-89">
                <a:solidFill>
                  <a:srgbClr val="231F20"/>
                </a:solidFill>
                <a:latin typeface="Montserrat" panose="00000500000000000000" pitchFamily="50" charset="0"/>
                <a:cs typeface="Arial Black"/>
              </a:rPr>
              <a:t>COMPANY</a:t>
            </a:r>
            <a:r>
              <a:rPr lang="en-US" sz="2979" b="1" spc="-184">
                <a:solidFill>
                  <a:srgbClr val="231F20"/>
                </a:solidFill>
                <a:latin typeface="Montserrat" panose="00000500000000000000" pitchFamily="50" charset="0"/>
                <a:cs typeface="Arial Black"/>
              </a:rPr>
              <a:t> </a:t>
            </a:r>
            <a:r>
              <a:rPr lang="en-US" sz="2979" b="1" spc="-136">
                <a:solidFill>
                  <a:srgbClr val="231F20"/>
                </a:solidFill>
                <a:latin typeface="Montserrat" panose="00000500000000000000" pitchFamily="50" charset="0"/>
                <a:cs typeface="Arial Black"/>
              </a:rPr>
              <a:t>CONCEPT</a:t>
            </a:r>
            <a:endParaRPr lang="en-US" sz="2979" b="1">
              <a:latin typeface="Montserrat" panose="00000500000000000000" pitchFamily="50" charset="0"/>
              <a:cs typeface="Arial Black"/>
            </a:endParaRPr>
          </a:p>
        </p:txBody>
      </p:sp>
      <p:sp>
        <p:nvSpPr>
          <p:cNvPr id="28" name="object 7">
            <a:extLst>
              <a:ext uri="{FF2B5EF4-FFF2-40B4-BE49-F238E27FC236}">
                <a16:creationId xmlns:a16="http://schemas.microsoft.com/office/drawing/2014/main" id="{F38AFD98-834D-E6B2-3081-2BCF711F892B}"/>
              </a:ext>
            </a:extLst>
          </p:cNvPr>
          <p:cNvSpPr/>
          <p:nvPr/>
        </p:nvSpPr>
        <p:spPr>
          <a:xfrm flipV="1">
            <a:off x="1695096" y="4266487"/>
            <a:ext cx="672978" cy="45719"/>
          </a:xfrm>
          <a:custGeom>
            <a:avLst/>
            <a:gdLst/>
            <a:ahLst/>
            <a:cxnLst/>
            <a:rect l="l" t="t" r="r" b="b"/>
            <a:pathLst>
              <a:path w="859789">
                <a:moveTo>
                  <a:pt x="0" y="0"/>
                </a:moveTo>
                <a:lnTo>
                  <a:pt x="859536" y="0"/>
                </a:lnTo>
              </a:path>
            </a:pathLst>
          </a:custGeom>
          <a:ln w="43243">
            <a:solidFill>
              <a:srgbClr val="00B0F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</p:spTree>
    <p:extLst>
      <p:ext uri="{BB962C8B-B14F-4D97-AF65-F5344CB8AC3E}">
        <p14:creationId xmlns:p14="http://schemas.microsoft.com/office/powerpoint/2010/main" val="22868120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object 6">
            <a:extLst>
              <a:ext uri="{FF2B5EF4-FFF2-40B4-BE49-F238E27FC236}">
                <a16:creationId xmlns:a16="http://schemas.microsoft.com/office/drawing/2014/main" id="{67FE9296-E0FB-D7B1-DCB7-EEF43CFF9DED}"/>
              </a:ext>
            </a:extLst>
          </p:cNvPr>
          <p:cNvSpPr>
            <a:spLocks/>
          </p:cNvSpPr>
          <p:nvPr/>
        </p:nvSpPr>
        <p:spPr>
          <a:xfrm>
            <a:off x="-8645" y="4130"/>
            <a:ext cx="12200645" cy="6853870"/>
          </a:xfrm>
          <a:custGeom>
            <a:avLst/>
            <a:gdLst/>
            <a:ahLst/>
            <a:cxnLst/>
            <a:rect l="l" t="t" r="r" b="b"/>
            <a:pathLst>
              <a:path w="4100195" h="1377314">
                <a:moveTo>
                  <a:pt x="0" y="1377213"/>
                </a:moveTo>
                <a:lnTo>
                  <a:pt x="4099940" y="1377213"/>
                </a:lnTo>
                <a:lnTo>
                  <a:pt x="4099940" y="0"/>
                </a:lnTo>
                <a:lnTo>
                  <a:pt x="0" y="0"/>
                </a:lnTo>
                <a:lnTo>
                  <a:pt x="0" y="1377213"/>
                </a:lnTo>
                <a:close/>
              </a:path>
            </a:pathLst>
          </a:custGeom>
          <a:gradFill>
            <a:gsLst>
              <a:gs pos="5000">
                <a:srgbClr val="223140"/>
              </a:gs>
              <a:gs pos="100000">
                <a:schemeClr val="accent1">
                  <a:lumMod val="75000"/>
                </a:schemeClr>
              </a:gs>
            </a:gsLst>
            <a:lin ang="10800000" scaled="0"/>
          </a:gradFill>
        </p:spPr>
        <p:txBody>
          <a:bodyPr wrap="square" lIns="0" tIns="0" rIns="0" bIns="0" rtlCol="0"/>
          <a:lstStyle/>
          <a:p>
            <a:pPr defTabSz="914400"/>
            <a:endParaRPr sz="2255"/>
          </a:p>
        </p:txBody>
      </p:sp>
      <p:sp>
        <p:nvSpPr>
          <p:cNvPr id="7" name="object 21">
            <a:extLst>
              <a:ext uri="{FF2B5EF4-FFF2-40B4-BE49-F238E27FC236}">
                <a16:creationId xmlns:a16="http://schemas.microsoft.com/office/drawing/2014/main" id="{BC34DF94-A4C6-A90C-A029-052EE93DABA6}"/>
              </a:ext>
            </a:extLst>
          </p:cNvPr>
          <p:cNvSpPr txBox="1"/>
          <p:nvPr/>
        </p:nvSpPr>
        <p:spPr>
          <a:xfrm>
            <a:off x="5293597" y="3405281"/>
            <a:ext cx="1698807" cy="366640"/>
          </a:xfrm>
          <a:prstGeom prst="rect">
            <a:avLst/>
          </a:prstGeom>
        </p:spPr>
        <p:txBody>
          <a:bodyPr vert="horz" wrap="square" lIns="0" tIns="19432" rIns="0" bIns="0" rtlCol="0">
            <a:spAutoFit/>
          </a:bodyPr>
          <a:lstStyle/>
          <a:p>
            <a:pPr marL="20454">
              <a:spcBef>
                <a:spcPts val="153"/>
              </a:spcBef>
            </a:pPr>
            <a:r>
              <a:rPr sz="2255" spc="-24" dirty="0">
                <a:solidFill>
                  <a:schemeClr val="bg1"/>
                </a:solidFill>
                <a:latin typeface="Montserrat Light"/>
                <a:cs typeface="Montserrat Light"/>
              </a:rPr>
              <a:t>Y</a:t>
            </a:r>
            <a:r>
              <a:rPr sz="2255" spc="-8" dirty="0">
                <a:solidFill>
                  <a:schemeClr val="bg1"/>
                </a:solidFill>
                <a:latin typeface="Montserrat Light"/>
                <a:cs typeface="Montserrat Light"/>
              </a:rPr>
              <a:t>OURL</a:t>
            </a:r>
            <a:r>
              <a:rPr sz="2255" spc="-49" dirty="0">
                <a:solidFill>
                  <a:schemeClr val="bg1"/>
                </a:solidFill>
                <a:latin typeface="Montserrat Light"/>
                <a:cs typeface="Montserrat Light"/>
              </a:rPr>
              <a:t>O</a:t>
            </a:r>
            <a:r>
              <a:rPr sz="2255" spc="-8" dirty="0">
                <a:solidFill>
                  <a:schemeClr val="bg1"/>
                </a:solidFill>
                <a:latin typeface="Montserrat Light"/>
                <a:cs typeface="Montserrat Light"/>
              </a:rPr>
              <a:t>GO</a:t>
            </a:r>
            <a:endParaRPr sz="2255">
              <a:solidFill>
                <a:schemeClr val="bg1"/>
              </a:solidFill>
              <a:latin typeface="Montserrat Light"/>
              <a:cs typeface="Montserrat Light"/>
            </a:endParaRPr>
          </a:p>
        </p:txBody>
      </p:sp>
      <p:sp>
        <p:nvSpPr>
          <p:cNvPr id="8" name="object 22">
            <a:extLst>
              <a:ext uri="{FF2B5EF4-FFF2-40B4-BE49-F238E27FC236}">
                <a16:creationId xmlns:a16="http://schemas.microsoft.com/office/drawing/2014/main" id="{76D31F31-DC76-8C1D-D57C-5E17830631B5}"/>
              </a:ext>
            </a:extLst>
          </p:cNvPr>
          <p:cNvSpPr/>
          <p:nvPr/>
        </p:nvSpPr>
        <p:spPr>
          <a:xfrm>
            <a:off x="5848658" y="2632978"/>
            <a:ext cx="668886" cy="668886"/>
          </a:xfrm>
          <a:custGeom>
            <a:avLst/>
            <a:gdLst/>
            <a:ahLst/>
            <a:cxnLst/>
            <a:rect l="l" t="t" r="r" b="b"/>
            <a:pathLst>
              <a:path w="415289" h="415289">
                <a:moveTo>
                  <a:pt x="415023" y="415010"/>
                </a:moveTo>
                <a:lnTo>
                  <a:pt x="0" y="415010"/>
                </a:lnTo>
                <a:lnTo>
                  <a:pt x="0" y="0"/>
                </a:lnTo>
                <a:lnTo>
                  <a:pt x="415023" y="0"/>
                </a:lnTo>
                <a:lnTo>
                  <a:pt x="415023" y="41501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2899">
              <a:solidFill>
                <a:schemeClr val="bg1"/>
              </a:solidFill>
            </a:endParaRPr>
          </a:p>
        </p:txBody>
      </p:sp>
      <p:sp>
        <p:nvSpPr>
          <p:cNvPr id="9" name="object 23">
            <a:extLst>
              <a:ext uri="{FF2B5EF4-FFF2-40B4-BE49-F238E27FC236}">
                <a16:creationId xmlns:a16="http://schemas.microsoft.com/office/drawing/2014/main" id="{5F6E1DB3-CF7A-11A0-0CB4-8F4AD75C9436}"/>
              </a:ext>
            </a:extLst>
          </p:cNvPr>
          <p:cNvSpPr/>
          <p:nvPr/>
        </p:nvSpPr>
        <p:spPr>
          <a:xfrm>
            <a:off x="6517122" y="2362812"/>
            <a:ext cx="271032" cy="271032"/>
          </a:xfrm>
          <a:custGeom>
            <a:avLst/>
            <a:gdLst/>
            <a:ahLst/>
            <a:cxnLst/>
            <a:rect l="l" t="t" r="r" b="b"/>
            <a:pathLst>
              <a:path w="168275" h="168275">
                <a:moveTo>
                  <a:pt x="167728" y="167741"/>
                </a:moveTo>
                <a:lnTo>
                  <a:pt x="0" y="167741"/>
                </a:lnTo>
                <a:lnTo>
                  <a:pt x="0" y="0"/>
                </a:lnTo>
                <a:lnTo>
                  <a:pt x="167728" y="0"/>
                </a:lnTo>
                <a:lnTo>
                  <a:pt x="167728" y="167741"/>
                </a:lnTo>
                <a:close/>
              </a:path>
            </a:pathLst>
          </a:custGeom>
          <a:solidFill>
            <a:srgbClr val="00B0F0"/>
          </a:solidFill>
        </p:spPr>
        <p:txBody>
          <a:bodyPr wrap="square" lIns="0" tIns="0" rIns="0" bIns="0" rtlCol="0"/>
          <a:lstStyle/>
          <a:p>
            <a:endParaRPr sz="2899">
              <a:solidFill>
                <a:schemeClr val="bg1"/>
              </a:solidFill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10936333-EC80-FDD6-B133-879C00D180F7}"/>
              </a:ext>
            </a:extLst>
          </p:cNvPr>
          <p:cNvSpPr/>
          <p:nvPr/>
        </p:nvSpPr>
        <p:spPr>
          <a:xfrm>
            <a:off x="922089" y="988706"/>
            <a:ext cx="1750375" cy="247067"/>
          </a:xfrm>
          <a:custGeom>
            <a:avLst/>
            <a:gdLst>
              <a:gd name="connsiteX0" fmla="*/ 0 w 1361403"/>
              <a:gd name="connsiteY0" fmla="*/ 0 h 192163"/>
              <a:gd name="connsiteX1" fmla="*/ 1361404 w 1361403"/>
              <a:gd name="connsiteY1" fmla="*/ 0 h 192163"/>
              <a:gd name="connsiteX2" fmla="*/ 1361404 w 1361403"/>
              <a:gd name="connsiteY2" fmla="*/ 192164 h 192163"/>
              <a:gd name="connsiteX3" fmla="*/ 0 w 1361403"/>
              <a:gd name="connsiteY3" fmla="*/ 192164 h 1921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61403" h="192163">
                <a:moveTo>
                  <a:pt x="0" y="0"/>
                </a:moveTo>
                <a:lnTo>
                  <a:pt x="1361404" y="0"/>
                </a:lnTo>
                <a:lnTo>
                  <a:pt x="1361404" y="192164"/>
                </a:lnTo>
                <a:lnTo>
                  <a:pt x="0" y="192164"/>
                </a:lnTo>
                <a:close/>
              </a:path>
            </a:pathLst>
          </a:custGeom>
          <a:solidFill>
            <a:srgbClr val="00B0F0"/>
          </a:solidFill>
          <a:ln w="1459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4463"/>
          </a:p>
        </p:txBody>
      </p:sp>
      <p:grpSp>
        <p:nvGrpSpPr>
          <p:cNvPr id="14" name="Graphic 42">
            <a:extLst>
              <a:ext uri="{FF2B5EF4-FFF2-40B4-BE49-F238E27FC236}">
                <a16:creationId xmlns:a16="http://schemas.microsoft.com/office/drawing/2014/main" id="{1D583219-8BE4-3DFD-283F-000B5EECBB59}"/>
              </a:ext>
            </a:extLst>
          </p:cNvPr>
          <p:cNvGrpSpPr/>
          <p:nvPr/>
        </p:nvGrpSpPr>
        <p:grpSpPr>
          <a:xfrm>
            <a:off x="614380" y="616034"/>
            <a:ext cx="863607" cy="2312304"/>
            <a:chOff x="477587" y="479134"/>
            <a:chExt cx="671694" cy="1798459"/>
          </a:xfrm>
          <a:solidFill>
            <a:schemeClr val="bg1"/>
          </a:solidFill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E78B34CD-A727-A062-93CE-851D826F3A11}"/>
                </a:ext>
              </a:extLst>
            </p:cNvPr>
            <p:cNvSpPr/>
            <p:nvPr/>
          </p:nvSpPr>
          <p:spPr>
            <a:xfrm>
              <a:off x="1024491" y="479134"/>
              <a:ext cx="124789" cy="124789"/>
            </a:xfrm>
            <a:custGeom>
              <a:avLst/>
              <a:gdLst>
                <a:gd name="connsiteX0" fmla="*/ 62395 w 124789"/>
                <a:gd name="connsiteY0" fmla="*/ 124789 h 124789"/>
                <a:gd name="connsiteX1" fmla="*/ 0 w 124789"/>
                <a:gd name="connsiteY1" fmla="*/ 62395 h 124789"/>
                <a:gd name="connsiteX2" fmla="*/ 62395 w 124789"/>
                <a:gd name="connsiteY2" fmla="*/ 0 h 124789"/>
                <a:gd name="connsiteX3" fmla="*/ 124789 w 124789"/>
                <a:gd name="connsiteY3" fmla="*/ 62395 h 124789"/>
                <a:gd name="connsiteX4" fmla="*/ 62395 w 124789"/>
                <a:gd name="connsiteY4" fmla="*/ 124789 h 124789"/>
                <a:gd name="connsiteX5" fmla="*/ 62395 w 124789"/>
                <a:gd name="connsiteY5" fmla="*/ 11424 h 124789"/>
                <a:gd name="connsiteX6" fmla="*/ 11424 w 124789"/>
                <a:gd name="connsiteY6" fmla="*/ 62395 h 124789"/>
                <a:gd name="connsiteX7" fmla="*/ 62395 w 124789"/>
                <a:gd name="connsiteY7" fmla="*/ 113365 h 124789"/>
                <a:gd name="connsiteX8" fmla="*/ 113365 w 124789"/>
                <a:gd name="connsiteY8" fmla="*/ 62395 h 124789"/>
                <a:gd name="connsiteX9" fmla="*/ 62395 w 124789"/>
                <a:gd name="connsiteY9" fmla="*/ 11424 h 1247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4789" h="124789">
                  <a:moveTo>
                    <a:pt x="62395" y="124789"/>
                  </a:moveTo>
                  <a:cubicBezTo>
                    <a:pt x="27975" y="124789"/>
                    <a:pt x="0" y="96814"/>
                    <a:pt x="0" y="62395"/>
                  </a:cubicBezTo>
                  <a:cubicBezTo>
                    <a:pt x="0" y="27975"/>
                    <a:pt x="27975" y="0"/>
                    <a:pt x="62395" y="0"/>
                  </a:cubicBezTo>
                  <a:cubicBezTo>
                    <a:pt x="96814" y="0"/>
                    <a:pt x="124789" y="27975"/>
                    <a:pt x="124789" y="62395"/>
                  </a:cubicBezTo>
                  <a:cubicBezTo>
                    <a:pt x="124789" y="96814"/>
                    <a:pt x="96814" y="124789"/>
                    <a:pt x="62395" y="124789"/>
                  </a:cubicBezTo>
                  <a:close/>
                  <a:moveTo>
                    <a:pt x="62395" y="11424"/>
                  </a:moveTo>
                  <a:cubicBezTo>
                    <a:pt x="34273" y="11424"/>
                    <a:pt x="11424" y="34273"/>
                    <a:pt x="11424" y="62395"/>
                  </a:cubicBezTo>
                  <a:cubicBezTo>
                    <a:pt x="11424" y="90516"/>
                    <a:pt x="34273" y="113365"/>
                    <a:pt x="62395" y="113365"/>
                  </a:cubicBezTo>
                  <a:cubicBezTo>
                    <a:pt x="90516" y="113365"/>
                    <a:pt x="113365" y="90516"/>
                    <a:pt x="113365" y="62395"/>
                  </a:cubicBezTo>
                  <a:cubicBezTo>
                    <a:pt x="113365" y="34273"/>
                    <a:pt x="90663" y="11424"/>
                    <a:pt x="62395" y="11424"/>
                  </a:cubicBezTo>
                  <a:close/>
                </a:path>
              </a:pathLst>
            </a:custGeom>
            <a:grpFill/>
            <a:ln w="1459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0AAC50D5-20ED-3FD2-B650-A2DAF1AD35F6}"/>
                </a:ext>
              </a:extLst>
            </p:cNvPr>
            <p:cNvSpPr/>
            <p:nvPr/>
          </p:nvSpPr>
          <p:spPr>
            <a:xfrm>
              <a:off x="1024491" y="813955"/>
              <a:ext cx="124789" cy="124789"/>
            </a:xfrm>
            <a:custGeom>
              <a:avLst/>
              <a:gdLst>
                <a:gd name="connsiteX0" fmla="*/ 62395 w 124789"/>
                <a:gd name="connsiteY0" fmla="*/ 124789 h 124789"/>
                <a:gd name="connsiteX1" fmla="*/ 0 w 124789"/>
                <a:gd name="connsiteY1" fmla="*/ 62395 h 124789"/>
                <a:gd name="connsiteX2" fmla="*/ 62395 w 124789"/>
                <a:gd name="connsiteY2" fmla="*/ 0 h 124789"/>
                <a:gd name="connsiteX3" fmla="*/ 124789 w 124789"/>
                <a:gd name="connsiteY3" fmla="*/ 62395 h 124789"/>
                <a:gd name="connsiteX4" fmla="*/ 62395 w 124789"/>
                <a:gd name="connsiteY4" fmla="*/ 124789 h 124789"/>
                <a:gd name="connsiteX5" fmla="*/ 62395 w 124789"/>
                <a:gd name="connsiteY5" fmla="*/ 11278 h 124789"/>
                <a:gd name="connsiteX6" fmla="*/ 11424 w 124789"/>
                <a:gd name="connsiteY6" fmla="*/ 62248 h 124789"/>
                <a:gd name="connsiteX7" fmla="*/ 62395 w 124789"/>
                <a:gd name="connsiteY7" fmla="*/ 113218 h 124789"/>
                <a:gd name="connsiteX8" fmla="*/ 113365 w 124789"/>
                <a:gd name="connsiteY8" fmla="*/ 62248 h 124789"/>
                <a:gd name="connsiteX9" fmla="*/ 62395 w 124789"/>
                <a:gd name="connsiteY9" fmla="*/ 11278 h 1247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4789" h="124789">
                  <a:moveTo>
                    <a:pt x="62395" y="124789"/>
                  </a:moveTo>
                  <a:cubicBezTo>
                    <a:pt x="27975" y="124789"/>
                    <a:pt x="0" y="96814"/>
                    <a:pt x="0" y="62395"/>
                  </a:cubicBezTo>
                  <a:cubicBezTo>
                    <a:pt x="0" y="27975"/>
                    <a:pt x="27975" y="0"/>
                    <a:pt x="62395" y="0"/>
                  </a:cubicBezTo>
                  <a:cubicBezTo>
                    <a:pt x="96814" y="0"/>
                    <a:pt x="124789" y="27975"/>
                    <a:pt x="124789" y="62395"/>
                  </a:cubicBezTo>
                  <a:cubicBezTo>
                    <a:pt x="124789" y="96814"/>
                    <a:pt x="96814" y="124789"/>
                    <a:pt x="62395" y="124789"/>
                  </a:cubicBezTo>
                  <a:close/>
                  <a:moveTo>
                    <a:pt x="62395" y="11278"/>
                  </a:moveTo>
                  <a:cubicBezTo>
                    <a:pt x="34273" y="11278"/>
                    <a:pt x="11424" y="34127"/>
                    <a:pt x="11424" y="62248"/>
                  </a:cubicBezTo>
                  <a:cubicBezTo>
                    <a:pt x="11424" y="90370"/>
                    <a:pt x="34273" y="113218"/>
                    <a:pt x="62395" y="113218"/>
                  </a:cubicBezTo>
                  <a:cubicBezTo>
                    <a:pt x="90516" y="113218"/>
                    <a:pt x="113365" y="90370"/>
                    <a:pt x="113365" y="62248"/>
                  </a:cubicBezTo>
                  <a:cubicBezTo>
                    <a:pt x="113365" y="34127"/>
                    <a:pt x="90663" y="11278"/>
                    <a:pt x="62395" y="11278"/>
                  </a:cubicBezTo>
                  <a:close/>
                </a:path>
              </a:pathLst>
            </a:custGeom>
            <a:grpFill/>
            <a:ln w="1459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C510BED-D3C9-B166-208A-216CDE5F2B3A}"/>
                </a:ext>
              </a:extLst>
            </p:cNvPr>
            <p:cNvSpPr/>
            <p:nvPr/>
          </p:nvSpPr>
          <p:spPr>
            <a:xfrm>
              <a:off x="1024491" y="1148631"/>
              <a:ext cx="124789" cy="124789"/>
            </a:xfrm>
            <a:custGeom>
              <a:avLst/>
              <a:gdLst>
                <a:gd name="connsiteX0" fmla="*/ 62395 w 124789"/>
                <a:gd name="connsiteY0" fmla="*/ 124789 h 124789"/>
                <a:gd name="connsiteX1" fmla="*/ 0 w 124789"/>
                <a:gd name="connsiteY1" fmla="*/ 62395 h 124789"/>
                <a:gd name="connsiteX2" fmla="*/ 62395 w 124789"/>
                <a:gd name="connsiteY2" fmla="*/ 0 h 124789"/>
                <a:gd name="connsiteX3" fmla="*/ 124789 w 124789"/>
                <a:gd name="connsiteY3" fmla="*/ 62395 h 124789"/>
                <a:gd name="connsiteX4" fmla="*/ 62395 w 124789"/>
                <a:gd name="connsiteY4" fmla="*/ 124789 h 124789"/>
                <a:gd name="connsiteX5" fmla="*/ 62395 w 124789"/>
                <a:gd name="connsiteY5" fmla="*/ 11424 h 124789"/>
                <a:gd name="connsiteX6" fmla="*/ 11424 w 124789"/>
                <a:gd name="connsiteY6" fmla="*/ 62395 h 124789"/>
                <a:gd name="connsiteX7" fmla="*/ 62395 w 124789"/>
                <a:gd name="connsiteY7" fmla="*/ 113365 h 124789"/>
                <a:gd name="connsiteX8" fmla="*/ 113365 w 124789"/>
                <a:gd name="connsiteY8" fmla="*/ 62395 h 124789"/>
                <a:gd name="connsiteX9" fmla="*/ 62395 w 124789"/>
                <a:gd name="connsiteY9" fmla="*/ 11424 h 1247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4789" h="124789">
                  <a:moveTo>
                    <a:pt x="62395" y="124789"/>
                  </a:moveTo>
                  <a:cubicBezTo>
                    <a:pt x="27975" y="124789"/>
                    <a:pt x="0" y="96814"/>
                    <a:pt x="0" y="62395"/>
                  </a:cubicBezTo>
                  <a:cubicBezTo>
                    <a:pt x="0" y="27975"/>
                    <a:pt x="27975" y="0"/>
                    <a:pt x="62395" y="0"/>
                  </a:cubicBezTo>
                  <a:cubicBezTo>
                    <a:pt x="96814" y="0"/>
                    <a:pt x="124789" y="27975"/>
                    <a:pt x="124789" y="62395"/>
                  </a:cubicBezTo>
                  <a:cubicBezTo>
                    <a:pt x="124789" y="96814"/>
                    <a:pt x="96814" y="124789"/>
                    <a:pt x="62395" y="124789"/>
                  </a:cubicBezTo>
                  <a:close/>
                  <a:moveTo>
                    <a:pt x="62395" y="11424"/>
                  </a:moveTo>
                  <a:cubicBezTo>
                    <a:pt x="34273" y="11424"/>
                    <a:pt x="11424" y="34273"/>
                    <a:pt x="11424" y="62395"/>
                  </a:cubicBezTo>
                  <a:cubicBezTo>
                    <a:pt x="11424" y="90516"/>
                    <a:pt x="34273" y="113365"/>
                    <a:pt x="62395" y="113365"/>
                  </a:cubicBezTo>
                  <a:cubicBezTo>
                    <a:pt x="90516" y="113365"/>
                    <a:pt x="113365" y="90516"/>
                    <a:pt x="113365" y="62395"/>
                  </a:cubicBezTo>
                  <a:cubicBezTo>
                    <a:pt x="113365" y="34273"/>
                    <a:pt x="90663" y="11424"/>
                    <a:pt x="62395" y="11424"/>
                  </a:cubicBezTo>
                  <a:close/>
                </a:path>
              </a:pathLst>
            </a:custGeom>
            <a:grpFill/>
            <a:ln w="1459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70E9AE1B-E090-13A9-3350-3C4B2B252B5A}"/>
                </a:ext>
              </a:extLst>
            </p:cNvPr>
            <p:cNvSpPr/>
            <p:nvPr/>
          </p:nvSpPr>
          <p:spPr>
            <a:xfrm>
              <a:off x="1024491" y="1483453"/>
              <a:ext cx="124789" cy="124789"/>
            </a:xfrm>
            <a:custGeom>
              <a:avLst/>
              <a:gdLst>
                <a:gd name="connsiteX0" fmla="*/ 62395 w 124789"/>
                <a:gd name="connsiteY0" fmla="*/ 124789 h 124789"/>
                <a:gd name="connsiteX1" fmla="*/ 0 w 124789"/>
                <a:gd name="connsiteY1" fmla="*/ 62395 h 124789"/>
                <a:gd name="connsiteX2" fmla="*/ 62395 w 124789"/>
                <a:gd name="connsiteY2" fmla="*/ 0 h 124789"/>
                <a:gd name="connsiteX3" fmla="*/ 124789 w 124789"/>
                <a:gd name="connsiteY3" fmla="*/ 62395 h 124789"/>
                <a:gd name="connsiteX4" fmla="*/ 62395 w 124789"/>
                <a:gd name="connsiteY4" fmla="*/ 124789 h 124789"/>
                <a:gd name="connsiteX5" fmla="*/ 62395 w 124789"/>
                <a:gd name="connsiteY5" fmla="*/ 11278 h 124789"/>
                <a:gd name="connsiteX6" fmla="*/ 11424 w 124789"/>
                <a:gd name="connsiteY6" fmla="*/ 62248 h 124789"/>
                <a:gd name="connsiteX7" fmla="*/ 62395 w 124789"/>
                <a:gd name="connsiteY7" fmla="*/ 113218 h 124789"/>
                <a:gd name="connsiteX8" fmla="*/ 113365 w 124789"/>
                <a:gd name="connsiteY8" fmla="*/ 62248 h 124789"/>
                <a:gd name="connsiteX9" fmla="*/ 62395 w 124789"/>
                <a:gd name="connsiteY9" fmla="*/ 11278 h 1247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4789" h="124789">
                  <a:moveTo>
                    <a:pt x="62395" y="124789"/>
                  </a:moveTo>
                  <a:cubicBezTo>
                    <a:pt x="27975" y="124789"/>
                    <a:pt x="0" y="96814"/>
                    <a:pt x="0" y="62395"/>
                  </a:cubicBezTo>
                  <a:cubicBezTo>
                    <a:pt x="0" y="27975"/>
                    <a:pt x="27975" y="0"/>
                    <a:pt x="62395" y="0"/>
                  </a:cubicBezTo>
                  <a:cubicBezTo>
                    <a:pt x="96814" y="0"/>
                    <a:pt x="124789" y="27975"/>
                    <a:pt x="124789" y="62395"/>
                  </a:cubicBezTo>
                  <a:cubicBezTo>
                    <a:pt x="124936" y="96668"/>
                    <a:pt x="96814" y="124789"/>
                    <a:pt x="62395" y="124789"/>
                  </a:cubicBezTo>
                  <a:close/>
                  <a:moveTo>
                    <a:pt x="62395" y="11278"/>
                  </a:moveTo>
                  <a:cubicBezTo>
                    <a:pt x="34273" y="11278"/>
                    <a:pt x="11424" y="34127"/>
                    <a:pt x="11424" y="62248"/>
                  </a:cubicBezTo>
                  <a:cubicBezTo>
                    <a:pt x="11424" y="90370"/>
                    <a:pt x="34273" y="113218"/>
                    <a:pt x="62395" y="113218"/>
                  </a:cubicBezTo>
                  <a:cubicBezTo>
                    <a:pt x="90516" y="113218"/>
                    <a:pt x="113365" y="90370"/>
                    <a:pt x="113365" y="62248"/>
                  </a:cubicBezTo>
                  <a:cubicBezTo>
                    <a:pt x="113511" y="34127"/>
                    <a:pt x="90663" y="11278"/>
                    <a:pt x="62395" y="11278"/>
                  </a:cubicBezTo>
                  <a:close/>
                </a:path>
              </a:pathLst>
            </a:custGeom>
            <a:grpFill/>
            <a:ln w="1459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9B2A5EFC-762F-C059-CAE2-285015E0FB66}"/>
                </a:ext>
              </a:extLst>
            </p:cNvPr>
            <p:cNvSpPr/>
            <p:nvPr/>
          </p:nvSpPr>
          <p:spPr>
            <a:xfrm>
              <a:off x="1024491" y="1818128"/>
              <a:ext cx="124789" cy="124789"/>
            </a:xfrm>
            <a:custGeom>
              <a:avLst/>
              <a:gdLst>
                <a:gd name="connsiteX0" fmla="*/ 62395 w 124789"/>
                <a:gd name="connsiteY0" fmla="*/ 124789 h 124789"/>
                <a:gd name="connsiteX1" fmla="*/ 0 w 124789"/>
                <a:gd name="connsiteY1" fmla="*/ 62395 h 124789"/>
                <a:gd name="connsiteX2" fmla="*/ 62395 w 124789"/>
                <a:gd name="connsiteY2" fmla="*/ 0 h 124789"/>
                <a:gd name="connsiteX3" fmla="*/ 124789 w 124789"/>
                <a:gd name="connsiteY3" fmla="*/ 62395 h 124789"/>
                <a:gd name="connsiteX4" fmla="*/ 62395 w 124789"/>
                <a:gd name="connsiteY4" fmla="*/ 124789 h 124789"/>
                <a:gd name="connsiteX5" fmla="*/ 62395 w 124789"/>
                <a:gd name="connsiteY5" fmla="*/ 11424 h 124789"/>
                <a:gd name="connsiteX6" fmla="*/ 11424 w 124789"/>
                <a:gd name="connsiteY6" fmla="*/ 62395 h 124789"/>
                <a:gd name="connsiteX7" fmla="*/ 62395 w 124789"/>
                <a:gd name="connsiteY7" fmla="*/ 113365 h 124789"/>
                <a:gd name="connsiteX8" fmla="*/ 113365 w 124789"/>
                <a:gd name="connsiteY8" fmla="*/ 62395 h 124789"/>
                <a:gd name="connsiteX9" fmla="*/ 62395 w 124789"/>
                <a:gd name="connsiteY9" fmla="*/ 11424 h 1247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4789" h="124789">
                  <a:moveTo>
                    <a:pt x="62395" y="124789"/>
                  </a:moveTo>
                  <a:cubicBezTo>
                    <a:pt x="27975" y="124789"/>
                    <a:pt x="0" y="96814"/>
                    <a:pt x="0" y="62395"/>
                  </a:cubicBezTo>
                  <a:cubicBezTo>
                    <a:pt x="0" y="27975"/>
                    <a:pt x="27975" y="0"/>
                    <a:pt x="62395" y="0"/>
                  </a:cubicBezTo>
                  <a:cubicBezTo>
                    <a:pt x="96814" y="0"/>
                    <a:pt x="124789" y="27975"/>
                    <a:pt x="124789" y="62395"/>
                  </a:cubicBezTo>
                  <a:cubicBezTo>
                    <a:pt x="124936" y="96814"/>
                    <a:pt x="96814" y="124789"/>
                    <a:pt x="62395" y="124789"/>
                  </a:cubicBezTo>
                  <a:close/>
                  <a:moveTo>
                    <a:pt x="62395" y="11424"/>
                  </a:moveTo>
                  <a:cubicBezTo>
                    <a:pt x="34273" y="11424"/>
                    <a:pt x="11424" y="34273"/>
                    <a:pt x="11424" y="62395"/>
                  </a:cubicBezTo>
                  <a:cubicBezTo>
                    <a:pt x="11424" y="90516"/>
                    <a:pt x="34273" y="113365"/>
                    <a:pt x="62395" y="113365"/>
                  </a:cubicBezTo>
                  <a:cubicBezTo>
                    <a:pt x="90516" y="113365"/>
                    <a:pt x="113365" y="90516"/>
                    <a:pt x="113365" y="62395"/>
                  </a:cubicBezTo>
                  <a:cubicBezTo>
                    <a:pt x="113511" y="34273"/>
                    <a:pt x="90663" y="11424"/>
                    <a:pt x="62395" y="11424"/>
                  </a:cubicBezTo>
                  <a:close/>
                </a:path>
              </a:pathLst>
            </a:custGeom>
            <a:grpFill/>
            <a:ln w="1459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D7279D2-4331-5966-A839-161DE95C6043}"/>
                </a:ext>
              </a:extLst>
            </p:cNvPr>
            <p:cNvSpPr/>
            <p:nvPr/>
          </p:nvSpPr>
          <p:spPr>
            <a:xfrm>
              <a:off x="1024491" y="2152803"/>
              <a:ext cx="124789" cy="124789"/>
            </a:xfrm>
            <a:custGeom>
              <a:avLst/>
              <a:gdLst>
                <a:gd name="connsiteX0" fmla="*/ 62395 w 124789"/>
                <a:gd name="connsiteY0" fmla="*/ 124789 h 124789"/>
                <a:gd name="connsiteX1" fmla="*/ 0 w 124789"/>
                <a:gd name="connsiteY1" fmla="*/ 62395 h 124789"/>
                <a:gd name="connsiteX2" fmla="*/ 62395 w 124789"/>
                <a:gd name="connsiteY2" fmla="*/ 0 h 124789"/>
                <a:gd name="connsiteX3" fmla="*/ 124789 w 124789"/>
                <a:gd name="connsiteY3" fmla="*/ 62395 h 124789"/>
                <a:gd name="connsiteX4" fmla="*/ 62395 w 124789"/>
                <a:gd name="connsiteY4" fmla="*/ 124789 h 124789"/>
                <a:gd name="connsiteX5" fmla="*/ 62395 w 124789"/>
                <a:gd name="connsiteY5" fmla="*/ 11424 h 124789"/>
                <a:gd name="connsiteX6" fmla="*/ 11424 w 124789"/>
                <a:gd name="connsiteY6" fmla="*/ 62395 h 124789"/>
                <a:gd name="connsiteX7" fmla="*/ 62395 w 124789"/>
                <a:gd name="connsiteY7" fmla="*/ 113365 h 124789"/>
                <a:gd name="connsiteX8" fmla="*/ 113365 w 124789"/>
                <a:gd name="connsiteY8" fmla="*/ 62395 h 124789"/>
                <a:gd name="connsiteX9" fmla="*/ 62395 w 124789"/>
                <a:gd name="connsiteY9" fmla="*/ 11424 h 1247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4789" h="124789">
                  <a:moveTo>
                    <a:pt x="62395" y="124789"/>
                  </a:moveTo>
                  <a:cubicBezTo>
                    <a:pt x="27975" y="124789"/>
                    <a:pt x="0" y="96814"/>
                    <a:pt x="0" y="62395"/>
                  </a:cubicBezTo>
                  <a:cubicBezTo>
                    <a:pt x="0" y="27975"/>
                    <a:pt x="27975" y="0"/>
                    <a:pt x="62395" y="0"/>
                  </a:cubicBezTo>
                  <a:cubicBezTo>
                    <a:pt x="96814" y="0"/>
                    <a:pt x="124789" y="27975"/>
                    <a:pt x="124789" y="62395"/>
                  </a:cubicBezTo>
                  <a:cubicBezTo>
                    <a:pt x="124936" y="96814"/>
                    <a:pt x="96814" y="124789"/>
                    <a:pt x="62395" y="124789"/>
                  </a:cubicBezTo>
                  <a:close/>
                  <a:moveTo>
                    <a:pt x="62395" y="11424"/>
                  </a:moveTo>
                  <a:cubicBezTo>
                    <a:pt x="34273" y="11424"/>
                    <a:pt x="11424" y="34273"/>
                    <a:pt x="11424" y="62395"/>
                  </a:cubicBezTo>
                  <a:cubicBezTo>
                    <a:pt x="11424" y="90516"/>
                    <a:pt x="34273" y="113365"/>
                    <a:pt x="62395" y="113365"/>
                  </a:cubicBezTo>
                  <a:cubicBezTo>
                    <a:pt x="90516" y="113365"/>
                    <a:pt x="113365" y="90516"/>
                    <a:pt x="113365" y="62395"/>
                  </a:cubicBezTo>
                  <a:cubicBezTo>
                    <a:pt x="113511" y="34273"/>
                    <a:pt x="90663" y="11424"/>
                    <a:pt x="62395" y="11424"/>
                  </a:cubicBezTo>
                  <a:close/>
                </a:path>
              </a:pathLst>
            </a:custGeom>
            <a:grpFill/>
            <a:ln w="1459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B58FCA84-A3A4-DA06-AE5D-03B03346D9DF}"/>
                </a:ext>
              </a:extLst>
            </p:cNvPr>
            <p:cNvSpPr/>
            <p:nvPr/>
          </p:nvSpPr>
          <p:spPr>
            <a:xfrm>
              <a:off x="756751" y="484846"/>
              <a:ext cx="113364" cy="113364"/>
            </a:xfrm>
            <a:custGeom>
              <a:avLst/>
              <a:gdLst>
                <a:gd name="connsiteX0" fmla="*/ 113365 w 113364"/>
                <a:gd name="connsiteY0" fmla="*/ 56682 h 113364"/>
                <a:gd name="connsiteX1" fmla="*/ 56682 w 113364"/>
                <a:gd name="connsiteY1" fmla="*/ 113365 h 113364"/>
                <a:gd name="connsiteX2" fmla="*/ 0 w 113364"/>
                <a:gd name="connsiteY2" fmla="*/ 56682 h 113364"/>
                <a:gd name="connsiteX3" fmla="*/ 56682 w 113364"/>
                <a:gd name="connsiteY3" fmla="*/ 0 h 113364"/>
                <a:gd name="connsiteX4" fmla="*/ 113365 w 113364"/>
                <a:gd name="connsiteY4" fmla="*/ 56682 h 113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364" h="113364">
                  <a:moveTo>
                    <a:pt x="113365" y="56682"/>
                  </a:moveTo>
                  <a:cubicBezTo>
                    <a:pt x="113365" y="87987"/>
                    <a:pt x="87987" y="113365"/>
                    <a:pt x="56682" y="113365"/>
                  </a:cubicBezTo>
                  <a:cubicBezTo>
                    <a:pt x="25378" y="113365"/>
                    <a:pt x="0" y="87987"/>
                    <a:pt x="0" y="56682"/>
                  </a:cubicBezTo>
                  <a:cubicBezTo>
                    <a:pt x="0" y="25378"/>
                    <a:pt x="25378" y="0"/>
                    <a:pt x="56682" y="0"/>
                  </a:cubicBezTo>
                  <a:cubicBezTo>
                    <a:pt x="87987" y="0"/>
                    <a:pt x="113365" y="25378"/>
                    <a:pt x="113365" y="56682"/>
                  </a:cubicBezTo>
                  <a:close/>
                </a:path>
              </a:pathLst>
            </a:custGeom>
            <a:grpFill/>
            <a:ln w="1459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4D6ECA73-3294-25E1-A99E-DCA6756A3197}"/>
                </a:ext>
              </a:extLst>
            </p:cNvPr>
            <p:cNvSpPr/>
            <p:nvPr/>
          </p:nvSpPr>
          <p:spPr>
            <a:xfrm>
              <a:off x="756751" y="819668"/>
              <a:ext cx="113364" cy="113364"/>
            </a:xfrm>
            <a:custGeom>
              <a:avLst/>
              <a:gdLst>
                <a:gd name="connsiteX0" fmla="*/ 113365 w 113364"/>
                <a:gd name="connsiteY0" fmla="*/ 56682 h 113364"/>
                <a:gd name="connsiteX1" fmla="*/ 56682 w 113364"/>
                <a:gd name="connsiteY1" fmla="*/ 113365 h 113364"/>
                <a:gd name="connsiteX2" fmla="*/ 0 w 113364"/>
                <a:gd name="connsiteY2" fmla="*/ 56682 h 113364"/>
                <a:gd name="connsiteX3" fmla="*/ 56682 w 113364"/>
                <a:gd name="connsiteY3" fmla="*/ 0 h 113364"/>
                <a:gd name="connsiteX4" fmla="*/ 113365 w 113364"/>
                <a:gd name="connsiteY4" fmla="*/ 56682 h 113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364" h="113364">
                  <a:moveTo>
                    <a:pt x="113365" y="56682"/>
                  </a:moveTo>
                  <a:cubicBezTo>
                    <a:pt x="113365" y="87987"/>
                    <a:pt x="87987" y="113365"/>
                    <a:pt x="56682" y="113365"/>
                  </a:cubicBezTo>
                  <a:cubicBezTo>
                    <a:pt x="25378" y="113365"/>
                    <a:pt x="0" y="87987"/>
                    <a:pt x="0" y="56682"/>
                  </a:cubicBezTo>
                  <a:cubicBezTo>
                    <a:pt x="0" y="25378"/>
                    <a:pt x="25378" y="0"/>
                    <a:pt x="56682" y="0"/>
                  </a:cubicBezTo>
                  <a:cubicBezTo>
                    <a:pt x="87987" y="0"/>
                    <a:pt x="113365" y="25378"/>
                    <a:pt x="113365" y="56682"/>
                  </a:cubicBezTo>
                  <a:close/>
                </a:path>
              </a:pathLst>
            </a:custGeom>
            <a:grpFill/>
            <a:ln w="1459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066620F-81EC-3D7A-8E6B-93E3F7C342EA}"/>
                </a:ext>
              </a:extLst>
            </p:cNvPr>
            <p:cNvSpPr/>
            <p:nvPr/>
          </p:nvSpPr>
          <p:spPr>
            <a:xfrm>
              <a:off x="756751" y="1154343"/>
              <a:ext cx="113364" cy="113364"/>
            </a:xfrm>
            <a:custGeom>
              <a:avLst/>
              <a:gdLst>
                <a:gd name="connsiteX0" fmla="*/ 113365 w 113364"/>
                <a:gd name="connsiteY0" fmla="*/ 56682 h 113364"/>
                <a:gd name="connsiteX1" fmla="*/ 56682 w 113364"/>
                <a:gd name="connsiteY1" fmla="*/ 113365 h 113364"/>
                <a:gd name="connsiteX2" fmla="*/ 0 w 113364"/>
                <a:gd name="connsiteY2" fmla="*/ 56682 h 113364"/>
                <a:gd name="connsiteX3" fmla="*/ 56682 w 113364"/>
                <a:gd name="connsiteY3" fmla="*/ 0 h 113364"/>
                <a:gd name="connsiteX4" fmla="*/ 113365 w 113364"/>
                <a:gd name="connsiteY4" fmla="*/ 56682 h 113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364" h="113364">
                  <a:moveTo>
                    <a:pt x="113365" y="56682"/>
                  </a:moveTo>
                  <a:cubicBezTo>
                    <a:pt x="113365" y="87987"/>
                    <a:pt x="87987" y="113365"/>
                    <a:pt x="56682" y="113365"/>
                  </a:cubicBezTo>
                  <a:cubicBezTo>
                    <a:pt x="25378" y="113365"/>
                    <a:pt x="0" y="87987"/>
                    <a:pt x="0" y="56682"/>
                  </a:cubicBezTo>
                  <a:cubicBezTo>
                    <a:pt x="0" y="25378"/>
                    <a:pt x="25378" y="0"/>
                    <a:pt x="56682" y="0"/>
                  </a:cubicBezTo>
                  <a:cubicBezTo>
                    <a:pt x="87987" y="0"/>
                    <a:pt x="113365" y="25378"/>
                    <a:pt x="113365" y="56682"/>
                  </a:cubicBezTo>
                  <a:close/>
                </a:path>
              </a:pathLst>
            </a:custGeom>
            <a:grpFill/>
            <a:ln w="1459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CCEB14A3-742B-952C-C4CE-C943FABE1DD9}"/>
                </a:ext>
              </a:extLst>
            </p:cNvPr>
            <p:cNvSpPr/>
            <p:nvPr/>
          </p:nvSpPr>
          <p:spPr>
            <a:xfrm>
              <a:off x="756751" y="1489018"/>
              <a:ext cx="113364" cy="113364"/>
            </a:xfrm>
            <a:custGeom>
              <a:avLst/>
              <a:gdLst>
                <a:gd name="connsiteX0" fmla="*/ 113365 w 113364"/>
                <a:gd name="connsiteY0" fmla="*/ 56682 h 113364"/>
                <a:gd name="connsiteX1" fmla="*/ 56682 w 113364"/>
                <a:gd name="connsiteY1" fmla="*/ 113365 h 113364"/>
                <a:gd name="connsiteX2" fmla="*/ 0 w 113364"/>
                <a:gd name="connsiteY2" fmla="*/ 56682 h 113364"/>
                <a:gd name="connsiteX3" fmla="*/ 56682 w 113364"/>
                <a:gd name="connsiteY3" fmla="*/ 0 h 113364"/>
                <a:gd name="connsiteX4" fmla="*/ 113365 w 113364"/>
                <a:gd name="connsiteY4" fmla="*/ 56682 h 113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364" h="113364">
                  <a:moveTo>
                    <a:pt x="113365" y="56682"/>
                  </a:moveTo>
                  <a:cubicBezTo>
                    <a:pt x="113365" y="87987"/>
                    <a:pt x="87987" y="113365"/>
                    <a:pt x="56682" y="113365"/>
                  </a:cubicBezTo>
                  <a:cubicBezTo>
                    <a:pt x="25378" y="113365"/>
                    <a:pt x="0" y="87987"/>
                    <a:pt x="0" y="56682"/>
                  </a:cubicBezTo>
                  <a:cubicBezTo>
                    <a:pt x="0" y="25378"/>
                    <a:pt x="25378" y="0"/>
                    <a:pt x="56682" y="0"/>
                  </a:cubicBezTo>
                  <a:cubicBezTo>
                    <a:pt x="87987" y="0"/>
                    <a:pt x="113365" y="25378"/>
                    <a:pt x="113365" y="56682"/>
                  </a:cubicBezTo>
                  <a:close/>
                </a:path>
              </a:pathLst>
            </a:custGeom>
            <a:grpFill/>
            <a:ln w="1459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8BA883AB-762E-736A-A235-4D3B1F236E01}"/>
                </a:ext>
              </a:extLst>
            </p:cNvPr>
            <p:cNvSpPr/>
            <p:nvPr/>
          </p:nvSpPr>
          <p:spPr>
            <a:xfrm>
              <a:off x="756751" y="1823840"/>
              <a:ext cx="113364" cy="113364"/>
            </a:xfrm>
            <a:custGeom>
              <a:avLst/>
              <a:gdLst>
                <a:gd name="connsiteX0" fmla="*/ 113365 w 113364"/>
                <a:gd name="connsiteY0" fmla="*/ 56682 h 113364"/>
                <a:gd name="connsiteX1" fmla="*/ 56682 w 113364"/>
                <a:gd name="connsiteY1" fmla="*/ 113365 h 113364"/>
                <a:gd name="connsiteX2" fmla="*/ 0 w 113364"/>
                <a:gd name="connsiteY2" fmla="*/ 56682 h 113364"/>
                <a:gd name="connsiteX3" fmla="*/ 56682 w 113364"/>
                <a:gd name="connsiteY3" fmla="*/ 0 h 113364"/>
                <a:gd name="connsiteX4" fmla="*/ 113365 w 113364"/>
                <a:gd name="connsiteY4" fmla="*/ 56682 h 113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364" h="113364">
                  <a:moveTo>
                    <a:pt x="113365" y="56682"/>
                  </a:moveTo>
                  <a:cubicBezTo>
                    <a:pt x="113365" y="87987"/>
                    <a:pt x="87987" y="113365"/>
                    <a:pt x="56682" y="113365"/>
                  </a:cubicBezTo>
                  <a:cubicBezTo>
                    <a:pt x="25378" y="113365"/>
                    <a:pt x="0" y="87987"/>
                    <a:pt x="0" y="56682"/>
                  </a:cubicBezTo>
                  <a:cubicBezTo>
                    <a:pt x="0" y="25378"/>
                    <a:pt x="25378" y="0"/>
                    <a:pt x="56682" y="0"/>
                  </a:cubicBezTo>
                  <a:cubicBezTo>
                    <a:pt x="87987" y="0"/>
                    <a:pt x="113365" y="25378"/>
                    <a:pt x="113365" y="56682"/>
                  </a:cubicBezTo>
                  <a:close/>
                </a:path>
              </a:pathLst>
            </a:custGeom>
            <a:grpFill/>
            <a:ln w="1459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8A0A4C5C-FAB7-F82F-643E-DD4B69D43110}"/>
                </a:ext>
              </a:extLst>
            </p:cNvPr>
            <p:cNvSpPr/>
            <p:nvPr/>
          </p:nvSpPr>
          <p:spPr>
            <a:xfrm>
              <a:off x="756751" y="2158516"/>
              <a:ext cx="113364" cy="113364"/>
            </a:xfrm>
            <a:custGeom>
              <a:avLst/>
              <a:gdLst>
                <a:gd name="connsiteX0" fmla="*/ 113365 w 113364"/>
                <a:gd name="connsiteY0" fmla="*/ 56682 h 113364"/>
                <a:gd name="connsiteX1" fmla="*/ 56682 w 113364"/>
                <a:gd name="connsiteY1" fmla="*/ 113365 h 113364"/>
                <a:gd name="connsiteX2" fmla="*/ 0 w 113364"/>
                <a:gd name="connsiteY2" fmla="*/ 56682 h 113364"/>
                <a:gd name="connsiteX3" fmla="*/ 56682 w 113364"/>
                <a:gd name="connsiteY3" fmla="*/ 0 h 113364"/>
                <a:gd name="connsiteX4" fmla="*/ 113365 w 113364"/>
                <a:gd name="connsiteY4" fmla="*/ 56682 h 113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364" h="113364">
                  <a:moveTo>
                    <a:pt x="113365" y="56682"/>
                  </a:moveTo>
                  <a:cubicBezTo>
                    <a:pt x="113365" y="87987"/>
                    <a:pt x="87987" y="113365"/>
                    <a:pt x="56682" y="113365"/>
                  </a:cubicBezTo>
                  <a:cubicBezTo>
                    <a:pt x="25378" y="113365"/>
                    <a:pt x="0" y="87987"/>
                    <a:pt x="0" y="56682"/>
                  </a:cubicBezTo>
                  <a:cubicBezTo>
                    <a:pt x="0" y="25378"/>
                    <a:pt x="25378" y="0"/>
                    <a:pt x="56682" y="0"/>
                  </a:cubicBezTo>
                  <a:cubicBezTo>
                    <a:pt x="87987" y="0"/>
                    <a:pt x="113365" y="25378"/>
                    <a:pt x="113365" y="56682"/>
                  </a:cubicBezTo>
                  <a:close/>
                </a:path>
              </a:pathLst>
            </a:custGeom>
            <a:grpFill/>
            <a:ln w="1459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8E5773AB-68EE-92FD-3CD2-8A2DDD78A4BF}"/>
                </a:ext>
              </a:extLst>
            </p:cNvPr>
            <p:cNvSpPr/>
            <p:nvPr/>
          </p:nvSpPr>
          <p:spPr>
            <a:xfrm>
              <a:off x="477587" y="479134"/>
              <a:ext cx="124789" cy="124789"/>
            </a:xfrm>
            <a:custGeom>
              <a:avLst/>
              <a:gdLst>
                <a:gd name="connsiteX0" fmla="*/ 62395 w 124789"/>
                <a:gd name="connsiteY0" fmla="*/ 124789 h 124789"/>
                <a:gd name="connsiteX1" fmla="*/ 0 w 124789"/>
                <a:gd name="connsiteY1" fmla="*/ 62395 h 124789"/>
                <a:gd name="connsiteX2" fmla="*/ 62395 w 124789"/>
                <a:gd name="connsiteY2" fmla="*/ 0 h 124789"/>
                <a:gd name="connsiteX3" fmla="*/ 124789 w 124789"/>
                <a:gd name="connsiteY3" fmla="*/ 62395 h 124789"/>
                <a:gd name="connsiteX4" fmla="*/ 62395 w 124789"/>
                <a:gd name="connsiteY4" fmla="*/ 124789 h 124789"/>
                <a:gd name="connsiteX5" fmla="*/ 62395 w 124789"/>
                <a:gd name="connsiteY5" fmla="*/ 11424 h 124789"/>
                <a:gd name="connsiteX6" fmla="*/ 11424 w 124789"/>
                <a:gd name="connsiteY6" fmla="*/ 62395 h 124789"/>
                <a:gd name="connsiteX7" fmla="*/ 62395 w 124789"/>
                <a:gd name="connsiteY7" fmla="*/ 113365 h 124789"/>
                <a:gd name="connsiteX8" fmla="*/ 113365 w 124789"/>
                <a:gd name="connsiteY8" fmla="*/ 62395 h 124789"/>
                <a:gd name="connsiteX9" fmla="*/ 62395 w 124789"/>
                <a:gd name="connsiteY9" fmla="*/ 11424 h 1247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4789" h="124789">
                  <a:moveTo>
                    <a:pt x="62395" y="124789"/>
                  </a:moveTo>
                  <a:cubicBezTo>
                    <a:pt x="27975" y="124789"/>
                    <a:pt x="0" y="96814"/>
                    <a:pt x="0" y="62395"/>
                  </a:cubicBezTo>
                  <a:cubicBezTo>
                    <a:pt x="0" y="27975"/>
                    <a:pt x="27975" y="0"/>
                    <a:pt x="62395" y="0"/>
                  </a:cubicBezTo>
                  <a:cubicBezTo>
                    <a:pt x="96814" y="0"/>
                    <a:pt x="124789" y="27975"/>
                    <a:pt x="124789" y="62395"/>
                  </a:cubicBezTo>
                  <a:cubicBezTo>
                    <a:pt x="124789" y="96814"/>
                    <a:pt x="96814" y="124789"/>
                    <a:pt x="62395" y="124789"/>
                  </a:cubicBezTo>
                  <a:close/>
                  <a:moveTo>
                    <a:pt x="62395" y="11424"/>
                  </a:moveTo>
                  <a:cubicBezTo>
                    <a:pt x="34273" y="11424"/>
                    <a:pt x="11424" y="34273"/>
                    <a:pt x="11424" y="62395"/>
                  </a:cubicBezTo>
                  <a:cubicBezTo>
                    <a:pt x="11424" y="90516"/>
                    <a:pt x="34273" y="113365"/>
                    <a:pt x="62395" y="113365"/>
                  </a:cubicBezTo>
                  <a:cubicBezTo>
                    <a:pt x="90516" y="113365"/>
                    <a:pt x="113365" y="90516"/>
                    <a:pt x="113365" y="62395"/>
                  </a:cubicBezTo>
                  <a:cubicBezTo>
                    <a:pt x="113365" y="34273"/>
                    <a:pt x="90516" y="11424"/>
                    <a:pt x="62395" y="11424"/>
                  </a:cubicBezTo>
                  <a:close/>
                </a:path>
              </a:pathLst>
            </a:custGeom>
            <a:grpFill/>
            <a:ln w="1459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5391616A-FD86-9766-7B69-603BAAF3D7E8}"/>
                </a:ext>
              </a:extLst>
            </p:cNvPr>
            <p:cNvSpPr/>
            <p:nvPr/>
          </p:nvSpPr>
          <p:spPr>
            <a:xfrm>
              <a:off x="477587" y="813955"/>
              <a:ext cx="124789" cy="124789"/>
            </a:xfrm>
            <a:custGeom>
              <a:avLst/>
              <a:gdLst>
                <a:gd name="connsiteX0" fmla="*/ 62395 w 124789"/>
                <a:gd name="connsiteY0" fmla="*/ 124789 h 124789"/>
                <a:gd name="connsiteX1" fmla="*/ 0 w 124789"/>
                <a:gd name="connsiteY1" fmla="*/ 62395 h 124789"/>
                <a:gd name="connsiteX2" fmla="*/ 62395 w 124789"/>
                <a:gd name="connsiteY2" fmla="*/ 0 h 124789"/>
                <a:gd name="connsiteX3" fmla="*/ 124789 w 124789"/>
                <a:gd name="connsiteY3" fmla="*/ 62395 h 124789"/>
                <a:gd name="connsiteX4" fmla="*/ 62395 w 124789"/>
                <a:gd name="connsiteY4" fmla="*/ 124789 h 124789"/>
                <a:gd name="connsiteX5" fmla="*/ 62395 w 124789"/>
                <a:gd name="connsiteY5" fmla="*/ 11278 h 124789"/>
                <a:gd name="connsiteX6" fmla="*/ 11424 w 124789"/>
                <a:gd name="connsiteY6" fmla="*/ 62248 h 124789"/>
                <a:gd name="connsiteX7" fmla="*/ 62395 w 124789"/>
                <a:gd name="connsiteY7" fmla="*/ 113218 h 124789"/>
                <a:gd name="connsiteX8" fmla="*/ 113365 w 124789"/>
                <a:gd name="connsiteY8" fmla="*/ 62248 h 124789"/>
                <a:gd name="connsiteX9" fmla="*/ 62395 w 124789"/>
                <a:gd name="connsiteY9" fmla="*/ 11278 h 1247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4789" h="124789">
                  <a:moveTo>
                    <a:pt x="62395" y="124789"/>
                  </a:moveTo>
                  <a:cubicBezTo>
                    <a:pt x="27975" y="124789"/>
                    <a:pt x="0" y="96814"/>
                    <a:pt x="0" y="62395"/>
                  </a:cubicBezTo>
                  <a:cubicBezTo>
                    <a:pt x="0" y="27975"/>
                    <a:pt x="27975" y="0"/>
                    <a:pt x="62395" y="0"/>
                  </a:cubicBezTo>
                  <a:cubicBezTo>
                    <a:pt x="96814" y="0"/>
                    <a:pt x="124789" y="27975"/>
                    <a:pt x="124789" y="62395"/>
                  </a:cubicBezTo>
                  <a:cubicBezTo>
                    <a:pt x="124789" y="96814"/>
                    <a:pt x="96814" y="124789"/>
                    <a:pt x="62395" y="124789"/>
                  </a:cubicBezTo>
                  <a:close/>
                  <a:moveTo>
                    <a:pt x="62395" y="11278"/>
                  </a:moveTo>
                  <a:cubicBezTo>
                    <a:pt x="34273" y="11278"/>
                    <a:pt x="11424" y="34127"/>
                    <a:pt x="11424" y="62248"/>
                  </a:cubicBezTo>
                  <a:cubicBezTo>
                    <a:pt x="11424" y="90370"/>
                    <a:pt x="34273" y="113218"/>
                    <a:pt x="62395" y="113218"/>
                  </a:cubicBezTo>
                  <a:cubicBezTo>
                    <a:pt x="90516" y="113218"/>
                    <a:pt x="113365" y="90370"/>
                    <a:pt x="113365" y="62248"/>
                  </a:cubicBezTo>
                  <a:cubicBezTo>
                    <a:pt x="113365" y="34127"/>
                    <a:pt x="90516" y="11278"/>
                    <a:pt x="62395" y="11278"/>
                  </a:cubicBezTo>
                  <a:close/>
                </a:path>
              </a:pathLst>
            </a:custGeom>
            <a:grpFill/>
            <a:ln w="1459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9946443-F414-B301-C02D-ACA10422BF81}"/>
                </a:ext>
              </a:extLst>
            </p:cNvPr>
            <p:cNvSpPr/>
            <p:nvPr/>
          </p:nvSpPr>
          <p:spPr>
            <a:xfrm>
              <a:off x="477587" y="1148631"/>
              <a:ext cx="124789" cy="124789"/>
            </a:xfrm>
            <a:custGeom>
              <a:avLst/>
              <a:gdLst>
                <a:gd name="connsiteX0" fmla="*/ 62395 w 124789"/>
                <a:gd name="connsiteY0" fmla="*/ 124789 h 124789"/>
                <a:gd name="connsiteX1" fmla="*/ 0 w 124789"/>
                <a:gd name="connsiteY1" fmla="*/ 62395 h 124789"/>
                <a:gd name="connsiteX2" fmla="*/ 62395 w 124789"/>
                <a:gd name="connsiteY2" fmla="*/ 0 h 124789"/>
                <a:gd name="connsiteX3" fmla="*/ 124789 w 124789"/>
                <a:gd name="connsiteY3" fmla="*/ 62395 h 124789"/>
                <a:gd name="connsiteX4" fmla="*/ 62395 w 124789"/>
                <a:gd name="connsiteY4" fmla="*/ 124789 h 124789"/>
                <a:gd name="connsiteX5" fmla="*/ 62395 w 124789"/>
                <a:gd name="connsiteY5" fmla="*/ 11424 h 124789"/>
                <a:gd name="connsiteX6" fmla="*/ 11424 w 124789"/>
                <a:gd name="connsiteY6" fmla="*/ 62395 h 124789"/>
                <a:gd name="connsiteX7" fmla="*/ 62395 w 124789"/>
                <a:gd name="connsiteY7" fmla="*/ 113365 h 124789"/>
                <a:gd name="connsiteX8" fmla="*/ 113365 w 124789"/>
                <a:gd name="connsiteY8" fmla="*/ 62395 h 124789"/>
                <a:gd name="connsiteX9" fmla="*/ 62395 w 124789"/>
                <a:gd name="connsiteY9" fmla="*/ 11424 h 1247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4789" h="124789">
                  <a:moveTo>
                    <a:pt x="62395" y="124789"/>
                  </a:moveTo>
                  <a:cubicBezTo>
                    <a:pt x="27975" y="124789"/>
                    <a:pt x="0" y="96814"/>
                    <a:pt x="0" y="62395"/>
                  </a:cubicBezTo>
                  <a:cubicBezTo>
                    <a:pt x="0" y="27975"/>
                    <a:pt x="27975" y="0"/>
                    <a:pt x="62395" y="0"/>
                  </a:cubicBezTo>
                  <a:cubicBezTo>
                    <a:pt x="96814" y="0"/>
                    <a:pt x="124789" y="27975"/>
                    <a:pt x="124789" y="62395"/>
                  </a:cubicBezTo>
                  <a:cubicBezTo>
                    <a:pt x="124789" y="96814"/>
                    <a:pt x="96814" y="124789"/>
                    <a:pt x="62395" y="124789"/>
                  </a:cubicBezTo>
                  <a:close/>
                  <a:moveTo>
                    <a:pt x="62395" y="11424"/>
                  </a:moveTo>
                  <a:cubicBezTo>
                    <a:pt x="34273" y="11424"/>
                    <a:pt x="11424" y="34273"/>
                    <a:pt x="11424" y="62395"/>
                  </a:cubicBezTo>
                  <a:cubicBezTo>
                    <a:pt x="11424" y="90516"/>
                    <a:pt x="34273" y="113365"/>
                    <a:pt x="62395" y="113365"/>
                  </a:cubicBezTo>
                  <a:cubicBezTo>
                    <a:pt x="90516" y="113365"/>
                    <a:pt x="113365" y="90516"/>
                    <a:pt x="113365" y="62395"/>
                  </a:cubicBezTo>
                  <a:cubicBezTo>
                    <a:pt x="113365" y="34273"/>
                    <a:pt x="90516" y="11424"/>
                    <a:pt x="62395" y="11424"/>
                  </a:cubicBezTo>
                  <a:close/>
                </a:path>
              </a:pathLst>
            </a:custGeom>
            <a:grpFill/>
            <a:ln w="1459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9D12798-E040-AC98-FB29-6FA8C1AEBEB8}"/>
                </a:ext>
              </a:extLst>
            </p:cNvPr>
            <p:cNvSpPr/>
            <p:nvPr/>
          </p:nvSpPr>
          <p:spPr>
            <a:xfrm>
              <a:off x="477587" y="1483306"/>
              <a:ext cx="124789" cy="124935"/>
            </a:xfrm>
            <a:custGeom>
              <a:avLst/>
              <a:gdLst>
                <a:gd name="connsiteX0" fmla="*/ 62395 w 124789"/>
                <a:gd name="connsiteY0" fmla="*/ 124936 h 124935"/>
                <a:gd name="connsiteX1" fmla="*/ 0 w 124789"/>
                <a:gd name="connsiteY1" fmla="*/ 62395 h 124935"/>
                <a:gd name="connsiteX2" fmla="*/ 62395 w 124789"/>
                <a:gd name="connsiteY2" fmla="*/ 0 h 124935"/>
                <a:gd name="connsiteX3" fmla="*/ 124789 w 124789"/>
                <a:gd name="connsiteY3" fmla="*/ 62395 h 124935"/>
                <a:gd name="connsiteX4" fmla="*/ 62395 w 124789"/>
                <a:gd name="connsiteY4" fmla="*/ 124936 h 124935"/>
                <a:gd name="connsiteX5" fmla="*/ 62395 w 124789"/>
                <a:gd name="connsiteY5" fmla="*/ 11424 h 124935"/>
                <a:gd name="connsiteX6" fmla="*/ 11424 w 124789"/>
                <a:gd name="connsiteY6" fmla="*/ 62395 h 124935"/>
                <a:gd name="connsiteX7" fmla="*/ 62395 w 124789"/>
                <a:gd name="connsiteY7" fmla="*/ 113365 h 124935"/>
                <a:gd name="connsiteX8" fmla="*/ 113365 w 124789"/>
                <a:gd name="connsiteY8" fmla="*/ 62395 h 124935"/>
                <a:gd name="connsiteX9" fmla="*/ 62395 w 124789"/>
                <a:gd name="connsiteY9" fmla="*/ 11424 h 124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4789" h="124935">
                  <a:moveTo>
                    <a:pt x="62395" y="124936"/>
                  </a:moveTo>
                  <a:cubicBezTo>
                    <a:pt x="27975" y="124936"/>
                    <a:pt x="0" y="96814"/>
                    <a:pt x="0" y="62395"/>
                  </a:cubicBezTo>
                  <a:cubicBezTo>
                    <a:pt x="0" y="27975"/>
                    <a:pt x="27975" y="0"/>
                    <a:pt x="62395" y="0"/>
                  </a:cubicBezTo>
                  <a:cubicBezTo>
                    <a:pt x="96814" y="0"/>
                    <a:pt x="124789" y="27975"/>
                    <a:pt x="124789" y="62395"/>
                  </a:cubicBezTo>
                  <a:cubicBezTo>
                    <a:pt x="124789" y="96814"/>
                    <a:pt x="96814" y="124936"/>
                    <a:pt x="62395" y="124936"/>
                  </a:cubicBezTo>
                  <a:close/>
                  <a:moveTo>
                    <a:pt x="62395" y="11424"/>
                  </a:moveTo>
                  <a:cubicBezTo>
                    <a:pt x="34273" y="11424"/>
                    <a:pt x="11424" y="34273"/>
                    <a:pt x="11424" y="62395"/>
                  </a:cubicBezTo>
                  <a:cubicBezTo>
                    <a:pt x="11424" y="90516"/>
                    <a:pt x="34273" y="113365"/>
                    <a:pt x="62395" y="113365"/>
                  </a:cubicBezTo>
                  <a:cubicBezTo>
                    <a:pt x="90516" y="113365"/>
                    <a:pt x="113365" y="90516"/>
                    <a:pt x="113365" y="62395"/>
                  </a:cubicBezTo>
                  <a:cubicBezTo>
                    <a:pt x="113365" y="34273"/>
                    <a:pt x="90516" y="11424"/>
                    <a:pt x="62395" y="11424"/>
                  </a:cubicBezTo>
                  <a:close/>
                </a:path>
              </a:pathLst>
            </a:custGeom>
            <a:grpFill/>
            <a:ln w="1459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C0CBF3A1-3871-7F17-E4B3-AFE66EC7664B}"/>
                </a:ext>
              </a:extLst>
            </p:cNvPr>
            <p:cNvSpPr/>
            <p:nvPr/>
          </p:nvSpPr>
          <p:spPr>
            <a:xfrm>
              <a:off x="477587" y="1818128"/>
              <a:ext cx="124789" cy="124789"/>
            </a:xfrm>
            <a:custGeom>
              <a:avLst/>
              <a:gdLst>
                <a:gd name="connsiteX0" fmla="*/ 62395 w 124789"/>
                <a:gd name="connsiteY0" fmla="*/ 124789 h 124789"/>
                <a:gd name="connsiteX1" fmla="*/ 0 w 124789"/>
                <a:gd name="connsiteY1" fmla="*/ 62395 h 124789"/>
                <a:gd name="connsiteX2" fmla="*/ 62395 w 124789"/>
                <a:gd name="connsiteY2" fmla="*/ 0 h 124789"/>
                <a:gd name="connsiteX3" fmla="*/ 124789 w 124789"/>
                <a:gd name="connsiteY3" fmla="*/ 62395 h 124789"/>
                <a:gd name="connsiteX4" fmla="*/ 62395 w 124789"/>
                <a:gd name="connsiteY4" fmla="*/ 124789 h 124789"/>
                <a:gd name="connsiteX5" fmla="*/ 62395 w 124789"/>
                <a:gd name="connsiteY5" fmla="*/ 11424 h 124789"/>
                <a:gd name="connsiteX6" fmla="*/ 11424 w 124789"/>
                <a:gd name="connsiteY6" fmla="*/ 62395 h 124789"/>
                <a:gd name="connsiteX7" fmla="*/ 62395 w 124789"/>
                <a:gd name="connsiteY7" fmla="*/ 113365 h 124789"/>
                <a:gd name="connsiteX8" fmla="*/ 113365 w 124789"/>
                <a:gd name="connsiteY8" fmla="*/ 62395 h 124789"/>
                <a:gd name="connsiteX9" fmla="*/ 62395 w 124789"/>
                <a:gd name="connsiteY9" fmla="*/ 11424 h 1247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4789" h="124789">
                  <a:moveTo>
                    <a:pt x="62395" y="124789"/>
                  </a:moveTo>
                  <a:cubicBezTo>
                    <a:pt x="27975" y="124789"/>
                    <a:pt x="0" y="96814"/>
                    <a:pt x="0" y="62395"/>
                  </a:cubicBezTo>
                  <a:cubicBezTo>
                    <a:pt x="0" y="27975"/>
                    <a:pt x="27975" y="0"/>
                    <a:pt x="62395" y="0"/>
                  </a:cubicBezTo>
                  <a:cubicBezTo>
                    <a:pt x="96814" y="0"/>
                    <a:pt x="124789" y="27975"/>
                    <a:pt x="124789" y="62395"/>
                  </a:cubicBezTo>
                  <a:cubicBezTo>
                    <a:pt x="124789" y="96814"/>
                    <a:pt x="96814" y="124789"/>
                    <a:pt x="62395" y="124789"/>
                  </a:cubicBezTo>
                  <a:close/>
                  <a:moveTo>
                    <a:pt x="62395" y="11424"/>
                  </a:moveTo>
                  <a:cubicBezTo>
                    <a:pt x="34273" y="11424"/>
                    <a:pt x="11424" y="34273"/>
                    <a:pt x="11424" y="62395"/>
                  </a:cubicBezTo>
                  <a:cubicBezTo>
                    <a:pt x="11424" y="90516"/>
                    <a:pt x="34273" y="113365"/>
                    <a:pt x="62395" y="113365"/>
                  </a:cubicBezTo>
                  <a:cubicBezTo>
                    <a:pt x="90516" y="113365"/>
                    <a:pt x="113365" y="90516"/>
                    <a:pt x="113365" y="62395"/>
                  </a:cubicBezTo>
                  <a:cubicBezTo>
                    <a:pt x="113365" y="34273"/>
                    <a:pt x="90516" y="11424"/>
                    <a:pt x="62395" y="11424"/>
                  </a:cubicBezTo>
                  <a:close/>
                </a:path>
              </a:pathLst>
            </a:custGeom>
            <a:grpFill/>
            <a:ln w="1459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89236BC-F573-401A-EC24-D1F52304B163}"/>
                </a:ext>
              </a:extLst>
            </p:cNvPr>
            <p:cNvSpPr/>
            <p:nvPr/>
          </p:nvSpPr>
          <p:spPr>
            <a:xfrm>
              <a:off x="477587" y="2152803"/>
              <a:ext cx="124789" cy="124789"/>
            </a:xfrm>
            <a:custGeom>
              <a:avLst/>
              <a:gdLst>
                <a:gd name="connsiteX0" fmla="*/ 62395 w 124789"/>
                <a:gd name="connsiteY0" fmla="*/ 124789 h 124789"/>
                <a:gd name="connsiteX1" fmla="*/ 0 w 124789"/>
                <a:gd name="connsiteY1" fmla="*/ 62395 h 124789"/>
                <a:gd name="connsiteX2" fmla="*/ 62395 w 124789"/>
                <a:gd name="connsiteY2" fmla="*/ 0 h 124789"/>
                <a:gd name="connsiteX3" fmla="*/ 124789 w 124789"/>
                <a:gd name="connsiteY3" fmla="*/ 62395 h 124789"/>
                <a:gd name="connsiteX4" fmla="*/ 62395 w 124789"/>
                <a:gd name="connsiteY4" fmla="*/ 124789 h 124789"/>
                <a:gd name="connsiteX5" fmla="*/ 62395 w 124789"/>
                <a:gd name="connsiteY5" fmla="*/ 11424 h 124789"/>
                <a:gd name="connsiteX6" fmla="*/ 11424 w 124789"/>
                <a:gd name="connsiteY6" fmla="*/ 62395 h 124789"/>
                <a:gd name="connsiteX7" fmla="*/ 62395 w 124789"/>
                <a:gd name="connsiteY7" fmla="*/ 113365 h 124789"/>
                <a:gd name="connsiteX8" fmla="*/ 113365 w 124789"/>
                <a:gd name="connsiteY8" fmla="*/ 62395 h 124789"/>
                <a:gd name="connsiteX9" fmla="*/ 62395 w 124789"/>
                <a:gd name="connsiteY9" fmla="*/ 11424 h 1247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4789" h="124789">
                  <a:moveTo>
                    <a:pt x="62395" y="124789"/>
                  </a:moveTo>
                  <a:cubicBezTo>
                    <a:pt x="27975" y="124789"/>
                    <a:pt x="0" y="96814"/>
                    <a:pt x="0" y="62395"/>
                  </a:cubicBezTo>
                  <a:cubicBezTo>
                    <a:pt x="0" y="27975"/>
                    <a:pt x="27975" y="0"/>
                    <a:pt x="62395" y="0"/>
                  </a:cubicBezTo>
                  <a:cubicBezTo>
                    <a:pt x="96814" y="0"/>
                    <a:pt x="124789" y="27975"/>
                    <a:pt x="124789" y="62395"/>
                  </a:cubicBezTo>
                  <a:cubicBezTo>
                    <a:pt x="124789" y="96814"/>
                    <a:pt x="96814" y="124789"/>
                    <a:pt x="62395" y="124789"/>
                  </a:cubicBezTo>
                  <a:close/>
                  <a:moveTo>
                    <a:pt x="62395" y="11424"/>
                  </a:moveTo>
                  <a:cubicBezTo>
                    <a:pt x="34273" y="11424"/>
                    <a:pt x="11424" y="34273"/>
                    <a:pt x="11424" y="62395"/>
                  </a:cubicBezTo>
                  <a:cubicBezTo>
                    <a:pt x="11424" y="90516"/>
                    <a:pt x="34273" y="113365"/>
                    <a:pt x="62395" y="113365"/>
                  </a:cubicBezTo>
                  <a:cubicBezTo>
                    <a:pt x="90516" y="113365"/>
                    <a:pt x="113365" y="90516"/>
                    <a:pt x="113365" y="62395"/>
                  </a:cubicBezTo>
                  <a:cubicBezTo>
                    <a:pt x="113365" y="34273"/>
                    <a:pt x="90516" y="11424"/>
                    <a:pt x="62395" y="11424"/>
                  </a:cubicBezTo>
                  <a:close/>
                </a:path>
              </a:pathLst>
            </a:custGeom>
            <a:grpFill/>
            <a:ln w="1459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4463"/>
            </a:p>
          </p:txBody>
        </p:sp>
      </p:grpSp>
      <p:sp>
        <p:nvSpPr>
          <p:cNvPr id="33" name="object 21">
            <a:extLst>
              <a:ext uri="{FF2B5EF4-FFF2-40B4-BE49-F238E27FC236}">
                <a16:creationId xmlns:a16="http://schemas.microsoft.com/office/drawing/2014/main" id="{5D6AF39D-98DB-9129-6F1A-A1B739FD7058}"/>
              </a:ext>
            </a:extLst>
          </p:cNvPr>
          <p:cNvSpPr txBox="1">
            <a:spLocks/>
          </p:cNvSpPr>
          <p:nvPr/>
        </p:nvSpPr>
        <p:spPr>
          <a:xfrm>
            <a:off x="3590033" y="4721933"/>
            <a:ext cx="5013453" cy="376779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>
            <a:lvl1pPr>
              <a:defRPr sz="3257" b="1" i="0">
                <a:solidFill>
                  <a:schemeClr val="bg1"/>
                </a:solidFill>
                <a:latin typeface="Montserrat"/>
                <a:ea typeface="+mj-ea"/>
                <a:cs typeface="Montserrat"/>
              </a:defRPr>
            </a:lvl1pPr>
          </a:lstStyle>
          <a:p>
            <a:pPr marL="20454" algn="ctr">
              <a:spcBef>
                <a:spcPts val="161"/>
              </a:spcBef>
            </a:pPr>
            <a:r>
              <a:rPr lang="en-US" sz="2314" kern="0">
                <a:latin typeface="Montserrat" panose="00000500000000000000" pitchFamily="50" charset="0"/>
                <a:cs typeface="Arial Black"/>
              </a:rPr>
              <a:t>CONTACT US!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1255D3B-3831-72A9-9CDB-06EA18E83ADE}"/>
              </a:ext>
            </a:extLst>
          </p:cNvPr>
          <p:cNvGrpSpPr/>
          <p:nvPr/>
        </p:nvGrpSpPr>
        <p:grpSpPr>
          <a:xfrm>
            <a:off x="1118508" y="5332547"/>
            <a:ext cx="9954984" cy="909428"/>
            <a:chOff x="1246416" y="5332547"/>
            <a:chExt cx="9954984" cy="909428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F638E78D-66DD-01F3-EFE2-7919E1429AE8}"/>
                </a:ext>
              </a:extLst>
            </p:cNvPr>
            <p:cNvSpPr/>
            <p:nvPr/>
          </p:nvSpPr>
          <p:spPr>
            <a:xfrm>
              <a:off x="1246416" y="5332547"/>
              <a:ext cx="9954984" cy="90942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463"/>
            </a:p>
          </p:txBody>
        </p:sp>
        <p:sp>
          <p:nvSpPr>
            <p:cNvPr id="10" name="object 29">
              <a:extLst>
                <a:ext uri="{FF2B5EF4-FFF2-40B4-BE49-F238E27FC236}">
                  <a16:creationId xmlns:a16="http://schemas.microsoft.com/office/drawing/2014/main" id="{520EDFF5-DB2C-68CE-69FC-4159172A3051}"/>
                </a:ext>
              </a:extLst>
            </p:cNvPr>
            <p:cNvSpPr txBox="1"/>
            <p:nvPr/>
          </p:nvSpPr>
          <p:spPr>
            <a:xfrm>
              <a:off x="2290071" y="5484019"/>
              <a:ext cx="2533279" cy="597659"/>
            </a:xfrm>
            <a:prstGeom prst="rect">
              <a:avLst/>
            </a:prstGeom>
          </p:spPr>
          <p:txBody>
            <a:bodyPr vert="horz" wrap="square" lIns="0" tIns="18410" rIns="0" bIns="0" rtlCol="0">
              <a:spAutoFit/>
            </a:bodyPr>
            <a:lstStyle/>
            <a:p>
              <a:pPr marR="8182">
                <a:lnSpc>
                  <a:spcPct val="140800"/>
                </a:lnSpc>
                <a:spcBef>
                  <a:spcPts val="145"/>
                </a:spcBef>
              </a:pPr>
              <a:r>
                <a:rPr sz="1400" spc="32" dirty="0">
                  <a:solidFill>
                    <a:srgbClr val="231F20"/>
                  </a:solidFill>
                  <a:latin typeface="Montserrat Light"/>
                  <a:cs typeface="Montserrat Light"/>
                </a:rPr>
                <a:t>ADRRESS </a:t>
              </a:r>
              <a:r>
                <a:rPr sz="1400" spc="-81" dirty="0">
                  <a:solidFill>
                    <a:srgbClr val="231F20"/>
                  </a:solidFill>
                  <a:latin typeface="Montserrat Light"/>
                  <a:cs typeface="Montserrat Light"/>
                </a:rPr>
                <a:t>(1) </a:t>
              </a:r>
              <a:r>
                <a:rPr sz="1400" spc="24" dirty="0">
                  <a:solidFill>
                    <a:srgbClr val="231F20"/>
                  </a:solidFill>
                  <a:latin typeface="Montserrat Light"/>
                  <a:cs typeface="Montserrat Light"/>
                </a:rPr>
                <a:t>LINE </a:t>
              </a:r>
              <a:r>
                <a:rPr sz="1400" spc="32" dirty="0">
                  <a:solidFill>
                    <a:srgbClr val="231F20"/>
                  </a:solidFill>
                  <a:latin typeface="Montserrat Light"/>
                  <a:cs typeface="Montserrat Light"/>
                </a:rPr>
                <a:t>HERE  </a:t>
              </a:r>
              <a:r>
                <a:rPr sz="1400" spc="24" dirty="0">
                  <a:solidFill>
                    <a:srgbClr val="231F20"/>
                  </a:solidFill>
                  <a:latin typeface="Montserrat Light"/>
                  <a:cs typeface="Montserrat Light"/>
                </a:rPr>
                <a:t>CITY </a:t>
              </a:r>
              <a:r>
                <a:rPr sz="1400" spc="32" dirty="0">
                  <a:solidFill>
                    <a:srgbClr val="231F20"/>
                  </a:solidFill>
                  <a:latin typeface="Montserrat Light"/>
                  <a:cs typeface="Montserrat Light"/>
                </a:rPr>
                <a:t>HERE </a:t>
              </a:r>
              <a:r>
                <a:rPr sz="1400" spc="8" dirty="0">
                  <a:solidFill>
                    <a:srgbClr val="231F20"/>
                  </a:solidFill>
                  <a:latin typeface="Montserrat Light"/>
                  <a:cs typeface="Montserrat Light"/>
                </a:rPr>
                <a:t>,</a:t>
              </a:r>
              <a:r>
                <a:rPr sz="1400" spc="-64" dirty="0">
                  <a:solidFill>
                    <a:srgbClr val="231F20"/>
                  </a:solidFill>
                  <a:latin typeface="Montserrat Light"/>
                  <a:cs typeface="Montserrat Light"/>
                </a:rPr>
                <a:t> </a:t>
              </a:r>
              <a:r>
                <a:rPr sz="1400" spc="32" dirty="0">
                  <a:solidFill>
                    <a:srgbClr val="231F20"/>
                  </a:solidFill>
                  <a:latin typeface="Montserrat Light"/>
                  <a:cs typeface="Montserrat Light"/>
                </a:rPr>
                <a:t>COUNTRY</a:t>
              </a:r>
              <a:endParaRPr sz="1400">
                <a:latin typeface="Montserrat Light"/>
                <a:cs typeface="Montserrat Light"/>
              </a:endParaRPr>
            </a:p>
          </p:txBody>
        </p:sp>
        <p:sp>
          <p:nvSpPr>
            <p:cNvPr id="11" name="object 30">
              <a:extLst>
                <a:ext uri="{FF2B5EF4-FFF2-40B4-BE49-F238E27FC236}">
                  <a16:creationId xmlns:a16="http://schemas.microsoft.com/office/drawing/2014/main" id="{7F34E4E2-8FBD-6B87-F105-0CAD6959E611}"/>
                </a:ext>
              </a:extLst>
            </p:cNvPr>
            <p:cNvSpPr txBox="1"/>
            <p:nvPr/>
          </p:nvSpPr>
          <p:spPr>
            <a:xfrm>
              <a:off x="5850995" y="5686550"/>
              <a:ext cx="1905655" cy="243328"/>
            </a:xfrm>
            <a:prstGeom prst="rect">
              <a:avLst/>
            </a:prstGeom>
          </p:spPr>
          <p:txBody>
            <a:bodyPr vert="horz" wrap="square" lIns="0" tIns="27615" rIns="0" bIns="0" rtlCol="0">
              <a:spAutoFit/>
            </a:bodyPr>
            <a:lstStyle/>
            <a:p>
              <a:pPr>
                <a:spcBef>
                  <a:spcPts val="217"/>
                </a:spcBef>
              </a:pPr>
              <a:r>
                <a:rPr sz="1400" spc="-24" dirty="0">
                  <a:solidFill>
                    <a:srgbClr val="231F20"/>
                  </a:solidFill>
                  <a:latin typeface="Montserrat Light"/>
                  <a:cs typeface="Montserrat Light"/>
                </a:rPr>
                <a:t>+522346 </a:t>
              </a:r>
              <a:r>
                <a:rPr sz="1400" spc="17" dirty="0">
                  <a:solidFill>
                    <a:srgbClr val="231F20"/>
                  </a:solidFill>
                  <a:latin typeface="Montserrat Light"/>
                  <a:cs typeface="Montserrat Light"/>
                </a:rPr>
                <a:t>866</a:t>
              </a:r>
              <a:r>
                <a:rPr sz="1400" spc="-32" dirty="0">
                  <a:solidFill>
                    <a:srgbClr val="231F20"/>
                  </a:solidFill>
                  <a:latin typeface="Montserrat Light"/>
                  <a:cs typeface="Montserrat Light"/>
                </a:rPr>
                <a:t> </a:t>
              </a:r>
              <a:r>
                <a:rPr sz="1400" spc="72" dirty="0">
                  <a:solidFill>
                    <a:srgbClr val="231F20"/>
                  </a:solidFill>
                  <a:latin typeface="Montserrat Light"/>
                  <a:cs typeface="Montserrat Light"/>
                </a:rPr>
                <a:t>008</a:t>
              </a:r>
              <a:endParaRPr sz="1400">
                <a:latin typeface="Montserrat Light"/>
                <a:cs typeface="Montserrat Light"/>
              </a:endParaRPr>
            </a:p>
          </p:txBody>
        </p:sp>
        <p:sp>
          <p:nvSpPr>
            <p:cNvPr id="12" name="object 31">
              <a:extLst>
                <a:ext uri="{FF2B5EF4-FFF2-40B4-BE49-F238E27FC236}">
                  <a16:creationId xmlns:a16="http://schemas.microsoft.com/office/drawing/2014/main" id="{E483043D-E95D-939B-B9F3-2520BE71FFE7}"/>
                </a:ext>
              </a:extLst>
            </p:cNvPr>
            <p:cNvSpPr txBox="1"/>
            <p:nvPr/>
          </p:nvSpPr>
          <p:spPr>
            <a:xfrm>
              <a:off x="8532147" y="5686550"/>
              <a:ext cx="2288253" cy="243328"/>
            </a:xfrm>
            <a:prstGeom prst="rect">
              <a:avLst/>
            </a:prstGeom>
          </p:spPr>
          <p:txBody>
            <a:bodyPr vert="horz" wrap="square" lIns="0" tIns="27615" rIns="0" bIns="0" rtlCol="0">
              <a:spAutoFit/>
            </a:bodyPr>
            <a:lstStyle/>
            <a:p>
              <a:pPr>
                <a:spcBef>
                  <a:spcPts val="217"/>
                </a:spcBef>
              </a:pPr>
              <a:r>
                <a:rPr sz="1400" spc="32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ontserrat Light"/>
                  <a:cs typeface="Montserrat Light"/>
                  <a:hlinkClick r:id="rId2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INFO@</a:t>
              </a:r>
              <a:r>
                <a:rPr sz="1400" spc="8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ontserrat Light"/>
                  <a:cs typeface="Montserrat Light"/>
                  <a:hlinkClick r:id="rId2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C</a:t>
              </a:r>
              <a:r>
                <a:rPr sz="1400" spc="4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ontserrat Light"/>
                  <a:cs typeface="Montserrat Light"/>
                  <a:hlinkClick r:id="rId2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OM</a:t>
              </a:r>
              <a:r>
                <a:rPr sz="1400" spc="-1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ontserrat Light"/>
                  <a:cs typeface="Montserrat Light"/>
                  <a:hlinkClick r:id="rId2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P</a:t>
              </a:r>
              <a:r>
                <a:rPr sz="1400" spc="4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ontserrat Light"/>
                  <a:cs typeface="Montserrat Light"/>
                  <a:hlinkClick r:id="rId2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AN</a:t>
              </a:r>
              <a:r>
                <a:rPr sz="1400" spc="1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ontserrat Light"/>
                  <a:cs typeface="Montserrat Light"/>
                  <a:hlinkClick r:id="rId2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Y</a:t>
              </a:r>
              <a:r>
                <a:rPr sz="1400" spc="8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ontserrat Light"/>
                  <a:cs typeface="Montserrat Light"/>
                  <a:hlinkClick r:id="rId2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.C</a:t>
              </a:r>
              <a:r>
                <a:rPr sz="1400" spc="4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ontserrat Light"/>
                  <a:cs typeface="Montserrat Light"/>
                  <a:hlinkClick r:id="rId2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OM</a:t>
              </a:r>
              <a:endParaRPr sz="1400">
                <a:solidFill>
                  <a:schemeClr val="tx1">
                    <a:lumMod val="75000"/>
                    <a:lumOff val="25000"/>
                  </a:schemeClr>
                </a:solidFill>
                <a:latin typeface="Montserrat Light"/>
                <a:cs typeface="Montserrat Light"/>
              </a:endParaRPr>
            </a:p>
          </p:txBody>
        </p:sp>
        <p:sp>
          <p:nvSpPr>
            <p:cNvPr id="34" name="Graphic 13">
              <a:extLst>
                <a:ext uri="{FF2B5EF4-FFF2-40B4-BE49-F238E27FC236}">
                  <a16:creationId xmlns:a16="http://schemas.microsoft.com/office/drawing/2014/main" id="{C68FAEAB-13C6-975E-3413-88605262ADA9}"/>
                </a:ext>
              </a:extLst>
            </p:cNvPr>
            <p:cNvSpPr/>
            <p:nvPr/>
          </p:nvSpPr>
          <p:spPr>
            <a:xfrm>
              <a:off x="8029776" y="5641662"/>
              <a:ext cx="342584" cy="291197"/>
            </a:xfrm>
            <a:custGeom>
              <a:avLst/>
              <a:gdLst>
                <a:gd name="connsiteX0" fmla="*/ 300647 w 400863"/>
                <a:gd name="connsiteY0" fmla="*/ 0 h 340734"/>
                <a:gd name="connsiteX1" fmla="*/ 100216 w 400863"/>
                <a:gd name="connsiteY1" fmla="*/ 0 h 340734"/>
                <a:gd name="connsiteX2" fmla="*/ 0 w 400863"/>
                <a:gd name="connsiteY2" fmla="*/ 100216 h 340734"/>
                <a:gd name="connsiteX3" fmla="*/ 0 w 400863"/>
                <a:gd name="connsiteY3" fmla="*/ 240518 h 340734"/>
                <a:gd name="connsiteX4" fmla="*/ 100216 w 400863"/>
                <a:gd name="connsiteY4" fmla="*/ 340734 h 340734"/>
                <a:gd name="connsiteX5" fmla="*/ 300647 w 400863"/>
                <a:gd name="connsiteY5" fmla="*/ 340734 h 340734"/>
                <a:gd name="connsiteX6" fmla="*/ 400863 w 400863"/>
                <a:gd name="connsiteY6" fmla="*/ 240518 h 340734"/>
                <a:gd name="connsiteX7" fmla="*/ 400863 w 400863"/>
                <a:gd name="connsiteY7" fmla="*/ 100216 h 340734"/>
                <a:gd name="connsiteX8" fmla="*/ 300647 w 400863"/>
                <a:gd name="connsiteY8" fmla="*/ 0 h 340734"/>
                <a:gd name="connsiteX9" fmla="*/ 310068 w 400863"/>
                <a:gd name="connsiteY9" fmla="*/ 122063 h 340734"/>
                <a:gd name="connsiteX10" fmla="*/ 247332 w 400863"/>
                <a:gd name="connsiteY10" fmla="*/ 172171 h 340734"/>
                <a:gd name="connsiteX11" fmla="*/ 153531 w 400863"/>
                <a:gd name="connsiteY11" fmla="*/ 172171 h 340734"/>
                <a:gd name="connsiteX12" fmla="*/ 90795 w 400863"/>
                <a:gd name="connsiteY12" fmla="*/ 122063 h 340734"/>
                <a:gd name="connsiteX13" fmla="*/ 88390 w 400863"/>
                <a:gd name="connsiteY13" fmla="*/ 100817 h 340734"/>
                <a:gd name="connsiteX14" fmla="*/ 109436 w 400863"/>
                <a:gd name="connsiteY14" fmla="*/ 98412 h 340734"/>
                <a:gd name="connsiteX15" fmla="*/ 172171 w 400863"/>
                <a:gd name="connsiteY15" fmla="*/ 148520 h 340734"/>
                <a:gd name="connsiteX16" fmla="*/ 228492 w 400863"/>
                <a:gd name="connsiteY16" fmla="*/ 148520 h 340734"/>
                <a:gd name="connsiteX17" fmla="*/ 291227 w 400863"/>
                <a:gd name="connsiteY17" fmla="*/ 98412 h 340734"/>
                <a:gd name="connsiteX18" fmla="*/ 312072 w 400863"/>
                <a:gd name="connsiteY18" fmla="*/ 100617 h 340734"/>
                <a:gd name="connsiteX19" fmla="*/ 312272 w 400863"/>
                <a:gd name="connsiteY19" fmla="*/ 100817 h 340734"/>
                <a:gd name="connsiteX20" fmla="*/ 310068 w 400863"/>
                <a:gd name="connsiteY20" fmla="*/ 122063 h 340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00863" h="340734">
                  <a:moveTo>
                    <a:pt x="300647" y="0"/>
                  </a:moveTo>
                  <a:lnTo>
                    <a:pt x="100216" y="0"/>
                  </a:lnTo>
                  <a:cubicBezTo>
                    <a:pt x="40086" y="0"/>
                    <a:pt x="0" y="30065"/>
                    <a:pt x="0" y="100216"/>
                  </a:cubicBezTo>
                  <a:lnTo>
                    <a:pt x="0" y="240518"/>
                  </a:lnTo>
                  <a:cubicBezTo>
                    <a:pt x="0" y="310669"/>
                    <a:pt x="40086" y="340734"/>
                    <a:pt x="100216" y="340734"/>
                  </a:cubicBezTo>
                  <a:lnTo>
                    <a:pt x="300647" y="340734"/>
                  </a:lnTo>
                  <a:cubicBezTo>
                    <a:pt x="360777" y="340734"/>
                    <a:pt x="400863" y="310669"/>
                    <a:pt x="400863" y="240518"/>
                  </a:cubicBezTo>
                  <a:lnTo>
                    <a:pt x="400863" y="100216"/>
                  </a:lnTo>
                  <a:cubicBezTo>
                    <a:pt x="400863" y="30065"/>
                    <a:pt x="360777" y="0"/>
                    <a:pt x="300647" y="0"/>
                  </a:cubicBezTo>
                  <a:close/>
                  <a:moveTo>
                    <a:pt x="310068" y="122063"/>
                  </a:moveTo>
                  <a:lnTo>
                    <a:pt x="247332" y="172171"/>
                  </a:lnTo>
                  <a:cubicBezTo>
                    <a:pt x="219673" y="193216"/>
                    <a:pt x="181190" y="193216"/>
                    <a:pt x="153531" y="172171"/>
                  </a:cubicBezTo>
                  <a:lnTo>
                    <a:pt x="90795" y="122063"/>
                  </a:lnTo>
                  <a:cubicBezTo>
                    <a:pt x="84382" y="116852"/>
                    <a:pt x="83380" y="107431"/>
                    <a:pt x="88390" y="100817"/>
                  </a:cubicBezTo>
                  <a:cubicBezTo>
                    <a:pt x="93602" y="94403"/>
                    <a:pt x="103022" y="93201"/>
                    <a:pt x="109436" y="98412"/>
                  </a:cubicBezTo>
                  <a:lnTo>
                    <a:pt x="172171" y="148520"/>
                  </a:lnTo>
                  <a:cubicBezTo>
                    <a:pt x="189007" y="160746"/>
                    <a:pt x="211656" y="160746"/>
                    <a:pt x="228492" y="148520"/>
                  </a:cubicBezTo>
                  <a:lnTo>
                    <a:pt x="291227" y="98412"/>
                  </a:lnTo>
                  <a:cubicBezTo>
                    <a:pt x="297641" y="93201"/>
                    <a:pt x="306861" y="94203"/>
                    <a:pt x="312072" y="100617"/>
                  </a:cubicBezTo>
                  <a:cubicBezTo>
                    <a:pt x="312072" y="100617"/>
                    <a:pt x="312272" y="100817"/>
                    <a:pt x="312272" y="100817"/>
                  </a:cubicBezTo>
                  <a:cubicBezTo>
                    <a:pt x="317484" y="107231"/>
                    <a:pt x="316481" y="116852"/>
                    <a:pt x="310068" y="122063"/>
                  </a:cubicBezTo>
                  <a:close/>
                </a:path>
              </a:pathLst>
            </a:custGeom>
            <a:solidFill>
              <a:srgbClr val="00B0F0"/>
            </a:solidFill>
            <a:ln w="200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E26CD90C-1F9D-1738-BEFC-9160F1C7AE16}"/>
                </a:ext>
              </a:extLst>
            </p:cNvPr>
            <p:cNvGrpSpPr/>
            <p:nvPr/>
          </p:nvGrpSpPr>
          <p:grpSpPr>
            <a:xfrm>
              <a:off x="5295471" y="5619481"/>
              <a:ext cx="310397" cy="310397"/>
              <a:chOff x="9170510" y="5277634"/>
              <a:chExt cx="365320" cy="365320"/>
            </a:xfrm>
            <a:solidFill>
              <a:srgbClr val="00B0F0"/>
            </a:solidFill>
          </p:grpSpPr>
          <p:sp>
            <p:nvSpPr>
              <p:cNvPr id="36" name="Freeform: Shape 35">
                <a:extLst>
                  <a:ext uri="{FF2B5EF4-FFF2-40B4-BE49-F238E27FC236}">
                    <a16:creationId xmlns:a16="http://schemas.microsoft.com/office/drawing/2014/main" id="{321E5B37-344B-01C4-21E2-6C70C6F3FA73}"/>
                  </a:ext>
                </a:extLst>
              </p:cNvPr>
              <p:cNvSpPr/>
              <p:nvPr/>
            </p:nvSpPr>
            <p:spPr>
              <a:xfrm>
                <a:off x="9376003" y="5343391"/>
                <a:ext cx="94070" cy="94070"/>
              </a:xfrm>
              <a:custGeom>
                <a:avLst/>
                <a:gdLst>
                  <a:gd name="connsiteX0" fmla="*/ 79823 w 94070"/>
                  <a:gd name="connsiteY0" fmla="*/ 94070 h 94070"/>
                  <a:gd name="connsiteX1" fmla="*/ 65758 w 94070"/>
                  <a:gd name="connsiteY1" fmla="*/ 80005 h 94070"/>
                  <a:gd name="connsiteX2" fmla="*/ 47674 w 94070"/>
                  <a:gd name="connsiteY2" fmla="*/ 46944 h 94070"/>
                  <a:gd name="connsiteX3" fmla="*/ 14065 w 94070"/>
                  <a:gd name="connsiteY3" fmla="*/ 28130 h 94070"/>
                  <a:gd name="connsiteX4" fmla="*/ 0 w 94070"/>
                  <a:gd name="connsiteY4" fmla="*/ 14065 h 94070"/>
                  <a:gd name="connsiteX5" fmla="*/ 14065 w 94070"/>
                  <a:gd name="connsiteY5" fmla="*/ 0 h 94070"/>
                  <a:gd name="connsiteX6" fmla="*/ 14065 w 94070"/>
                  <a:gd name="connsiteY6" fmla="*/ 0 h 94070"/>
                  <a:gd name="connsiteX7" fmla="*/ 68315 w 94070"/>
                  <a:gd name="connsiteY7" fmla="*/ 27582 h 94070"/>
                  <a:gd name="connsiteX8" fmla="*/ 94070 w 94070"/>
                  <a:gd name="connsiteY8" fmla="*/ 79823 h 94070"/>
                  <a:gd name="connsiteX9" fmla="*/ 79823 w 94070"/>
                  <a:gd name="connsiteY9" fmla="*/ 94070 h 94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4070" h="94070">
                    <a:moveTo>
                      <a:pt x="79823" y="94070"/>
                    </a:moveTo>
                    <a:cubicBezTo>
                      <a:pt x="71968" y="94070"/>
                      <a:pt x="65758" y="87860"/>
                      <a:pt x="65758" y="80005"/>
                    </a:cubicBezTo>
                    <a:cubicBezTo>
                      <a:pt x="63201" y="67402"/>
                      <a:pt x="56990" y="55894"/>
                      <a:pt x="47674" y="46944"/>
                    </a:cubicBezTo>
                    <a:cubicBezTo>
                      <a:pt x="39272" y="36532"/>
                      <a:pt x="27216" y="29774"/>
                      <a:pt x="14065" y="28130"/>
                    </a:cubicBezTo>
                    <a:cubicBezTo>
                      <a:pt x="6210" y="28130"/>
                      <a:pt x="0" y="21919"/>
                      <a:pt x="0" y="14065"/>
                    </a:cubicBezTo>
                    <a:cubicBezTo>
                      <a:pt x="0" y="6210"/>
                      <a:pt x="6210" y="0"/>
                      <a:pt x="14065" y="0"/>
                    </a:cubicBezTo>
                    <a:cubicBezTo>
                      <a:pt x="14065" y="0"/>
                      <a:pt x="14065" y="0"/>
                      <a:pt x="14065" y="0"/>
                    </a:cubicBezTo>
                    <a:cubicBezTo>
                      <a:pt x="35071" y="1461"/>
                      <a:pt x="54798" y="11325"/>
                      <a:pt x="68315" y="27582"/>
                    </a:cubicBezTo>
                    <a:cubicBezTo>
                      <a:pt x="82745" y="41464"/>
                      <a:pt x="91878" y="59913"/>
                      <a:pt x="94070" y="79823"/>
                    </a:cubicBezTo>
                    <a:cubicBezTo>
                      <a:pt x="94070" y="87677"/>
                      <a:pt x="87677" y="94070"/>
                      <a:pt x="79823" y="94070"/>
                    </a:cubicBezTo>
                    <a:close/>
                  </a:path>
                </a:pathLst>
              </a:custGeom>
              <a:grpFill/>
              <a:ln w="1809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7" name="Freeform: Shape 36">
                <a:extLst>
                  <a:ext uri="{FF2B5EF4-FFF2-40B4-BE49-F238E27FC236}">
                    <a16:creationId xmlns:a16="http://schemas.microsoft.com/office/drawing/2014/main" id="{B6693574-E77D-046B-80AE-E7E094D2C271}"/>
                  </a:ext>
                </a:extLst>
              </p:cNvPr>
              <p:cNvSpPr/>
              <p:nvPr/>
            </p:nvSpPr>
            <p:spPr>
              <a:xfrm>
                <a:off x="9376003" y="5277634"/>
                <a:ext cx="159827" cy="159827"/>
              </a:xfrm>
              <a:custGeom>
                <a:avLst/>
                <a:gdLst>
                  <a:gd name="connsiteX0" fmla="*/ 145763 w 159827"/>
                  <a:gd name="connsiteY0" fmla="*/ 159828 h 159827"/>
                  <a:gd name="connsiteX1" fmla="*/ 131698 w 159827"/>
                  <a:gd name="connsiteY1" fmla="*/ 145763 h 159827"/>
                  <a:gd name="connsiteX2" fmla="*/ 14248 w 159827"/>
                  <a:gd name="connsiteY2" fmla="*/ 28312 h 159827"/>
                  <a:gd name="connsiteX3" fmla="*/ 0 w 159827"/>
                  <a:gd name="connsiteY3" fmla="*/ 14248 h 159827"/>
                  <a:gd name="connsiteX4" fmla="*/ 14065 w 159827"/>
                  <a:gd name="connsiteY4" fmla="*/ 0 h 159827"/>
                  <a:gd name="connsiteX5" fmla="*/ 159828 w 159827"/>
                  <a:gd name="connsiteY5" fmla="*/ 145763 h 159827"/>
                  <a:gd name="connsiteX6" fmla="*/ 145763 w 159827"/>
                  <a:gd name="connsiteY6" fmla="*/ 159828 h 1598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9827" h="159827">
                    <a:moveTo>
                      <a:pt x="145763" y="159828"/>
                    </a:moveTo>
                    <a:cubicBezTo>
                      <a:pt x="137909" y="159828"/>
                      <a:pt x="131698" y="153617"/>
                      <a:pt x="131698" y="145763"/>
                    </a:cubicBezTo>
                    <a:cubicBezTo>
                      <a:pt x="131698" y="80919"/>
                      <a:pt x="79092" y="28312"/>
                      <a:pt x="14248" y="28312"/>
                    </a:cubicBezTo>
                    <a:cubicBezTo>
                      <a:pt x="6393" y="28312"/>
                      <a:pt x="0" y="22102"/>
                      <a:pt x="0" y="14248"/>
                    </a:cubicBezTo>
                    <a:cubicBezTo>
                      <a:pt x="0" y="6393"/>
                      <a:pt x="6210" y="0"/>
                      <a:pt x="14065" y="0"/>
                    </a:cubicBezTo>
                    <a:cubicBezTo>
                      <a:pt x="94618" y="0"/>
                      <a:pt x="159828" y="65210"/>
                      <a:pt x="159828" y="145763"/>
                    </a:cubicBezTo>
                    <a:cubicBezTo>
                      <a:pt x="159828" y="153435"/>
                      <a:pt x="153435" y="159828"/>
                      <a:pt x="145763" y="159828"/>
                    </a:cubicBezTo>
                    <a:close/>
                  </a:path>
                </a:pathLst>
              </a:custGeom>
              <a:grpFill/>
              <a:ln w="1809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8" name="Freeform: Shape 37">
                <a:extLst>
                  <a:ext uri="{FF2B5EF4-FFF2-40B4-BE49-F238E27FC236}">
                    <a16:creationId xmlns:a16="http://schemas.microsoft.com/office/drawing/2014/main" id="{E5CCF54A-4E24-3193-D20C-E0A195F4B373}"/>
                  </a:ext>
                </a:extLst>
              </p:cNvPr>
              <p:cNvSpPr/>
              <p:nvPr/>
            </p:nvSpPr>
            <p:spPr>
              <a:xfrm>
                <a:off x="9170510" y="5277634"/>
                <a:ext cx="170745" cy="275703"/>
              </a:xfrm>
              <a:custGeom>
                <a:avLst/>
                <a:gdLst>
                  <a:gd name="connsiteX0" fmla="*/ 165308 w 170745"/>
                  <a:gd name="connsiteY0" fmla="*/ 236545 h 275703"/>
                  <a:gd name="connsiteX1" fmla="*/ 131516 w 170745"/>
                  <a:gd name="connsiteY1" fmla="*/ 270338 h 275703"/>
                  <a:gd name="connsiteX2" fmla="*/ 105760 w 170745"/>
                  <a:gd name="connsiteY2" fmla="*/ 270520 h 275703"/>
                  <a:gd name="connsiteX3" fmla="*/ 99733 w 170745"/>
                  <a:gd name="connsiteY3" fmla="*/ 264675 h 275703"/>
                  <a:gd name="connsiteX4" fmla="*/ 48770 w 170745"/>
                  <a:gd name="connsiteY4" fmla="*/ 204945 h 275703"/>
                  <a:gd name="connsiteX5" fmla="*/ 12969 w 170745"/>
                  <a:gd name="connsiteY5" fmla="*/ 142658 h 275703"/>
                  <a:gd name="connsiteX6" fmla="*/ 0 w 170745"/>
                  <a:gd name="connsiteY6" fmla="*/ 82928 h 275703"/>
                  <a:gd name="connsiteX7" fmla="*/ 6576 w 170745"/>
                  <a:gd name="connsiteY7" fmla="*/ 47674 h 275703"/>
                  <a:gd name="connsiteX8" fmla="*/ 27582 w 170745"/>
                  <a:gd name="connsiteY8" fmla="*/ 17170 h 275703"/>
                  <a:gd name="connsiteX9" fmla="*/ 65575 w 170745"/>
                  <a:gd name="connsiteY9" fmla="*/ 0 h 275703"/>
                  <a:gd name="connsiteX10" fmla="*/ 80371 w 170745"/>
                  <a:gd name="connsiteY10" fmla="*/ 3288 h 275703"/>
                  <a:gd name="connsiteX11" fmla="*/ 92609 w 170745"/>
                  <a:gd name="connsiteY11" fmla="*/ 13517 h 275703"/>
                  <a:gd name="connsiteX12" fmla="*/ 134986 w 170745"/>
                  <a:gd name="connsiteY12" fmla="*/ 73247 h 275703"/>
                  <a:gd name="connsiteX13" fmla="*/ 142293 w 170745"/>
                  <a:gd name="connsiteY13" fmla="*/ 86033 h 275703"/>
                  <a:gd name="connsiteX14" fmla="*/ 144850 w 170745"/>
                  <a:gd name="connsiteY14" fmla="*/ 97175 h 275703"/>
                  <a:gd name="connsiteX15" fmla="*/ 141014 w 170745"/>
                  <a:gd name="connsiteY15" fmla="*/ 110144 h 275703"/>
                  <a:gd name="connsiteX16" fmla="*/ 130785 w 170745"/>
                  <a:gd name="connsiteY16" fmla="*/ 123113 h 275703"/>
                  <a:gd name="connsiteX17" fmla="*/ 116903 w 170745"/>
                  <a:gd name="connsiteY17" fmla="*/ 137543 h 275703"/>
                  <a:gd name="connsiteX18" fmla="*/ 113980 w 170745"/>
                  <a:gd name="connsiteY18" fmla="*/ 144850 h 275703"/>
                  <a:gd name="connsiteX19" fmla="*/ 114528 w 170745"/>
                  <a:gd name="connsiteY19" fmla="*/ 149051 h 275703"/>
                  <a:gd name="connsiteX20" fmla="*/ 115989 w 170745"/>
                  <a:gd name="connsiteY20" fmla="*/ 152704 h 275703"/>
                  <a:gd name="connsiteX21" fmla="*/ 132977 w 170745"/>
                  <a:gd name="connsiteY21" fmla="*/ 176085 h 275703"/>
                  <a:gd name="connsiteX22" fmla="*/ 159463 w 170745"/>
                  <a:gd name="connsiteY22" fmla="*/ 204945 h 275703"/>
                  <a:gd name="connsiteX23" fmla="*/ 165125 w 170745"/>
                  <a:gd name="connsiteY23" fmla="*/ 210425 h 275703"/>
                  <a:gd name="connsiteX24" fmla="*/ 165673 w 170745"/>
                  <a:gd name="connsiteY24" fmla="*/ 236180 h 275703"/>
                  <a:gd name="connsiteX25" fmla="*/ 165308 w 170745"/>
                  <a:gd name="connsiteY25" fmla="*/ 236545 h 275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70745" h="275703">
                    <a:moveTo>
                      <a:pt x="165308" y="236545"/>
                    </a:moveTo>
                    <a:lnTo>
                      <a:pt x="131516" y="270338"/>
                    </a:lnTo>
                    <a:cubicBezTo>
                      <a:pt x="124392" y="277461"/>
                      <a:pt x="112884" y="277461"/>
                      <a:pt x="105760" y="270520"/>
                    </a:cubicBezTo>
                    <a:cubicBezTo>
                      <a:pt x="103751" y="268511"/>
                      <a:pt x="101742" y="266684"/>
                      <a:pt x="99733" y="264675"/>
                    </a:cubicBezTo>
                    <a:cubicBezTo>
                      <a:pt x="81284" y="246044"/>
                      <a:pt x="64296" y="226134"/>
                      <a:pt x="48770" y="204945"/>
                    </a:cubicBezTo>
                    <a:cubicBezTo>
                      <a:pt x="34523" y="185583"/>
                      <a:pt x="22650" y="164760"/>
                      <a:pt x="12969" y="142658"/>
                    </a:cubicBezTo>
                    <a:cubicBezTo>
                      <a:pt x="4749" y="123844"/>
                      <a:pt x="365" y="103569"/>
                      <a:pt x="0" y="82928"/>
                    </a:cubicBezTo>
                    <a:cubicBezTo>
                      <a:pt x="0" y="70872"/>
                      <a:pt x="2192" y="58817"/>
                      <a:pt x="6576" y="47674"/>
                    </a:cubicBezTo>
                    <a:cubicBezTo>
                      <a:pt x="11142" y="35984"/>
                      <a:pt x="18449" y="25572"/>
                      <a:pt x="27582" y="17170"/>
                    </a:cubicBezTo>
                    <a:cubicBezTo>
                      <a:pt x="37445" y="6576"/>
                      <a:pt x="51145" y="365"/>
                      <a:pt x="65575" y="0"/>
                    </a:cubicBezTo>
                    <a:cubicBezTo>
                      <a:pt x="70690" y="0"/>
                      <a:pt x="75804" y="1096"/>
                      <a:pt x="80371" y="3288"/>
                    </a:cubicBezTo>
                    <a:cubicBezTo>
                      <a:pt x="85302" y="5480"/>
                      <a:pt x="89504" y="9133"/>
                      <a:pt x="92609" y="13517"/>
                    </a:cubicBezTo>
                    <a:lnTo>
                      <a:pt x="134986" y="73247"/>
                    </a:lnTo>
                    <a:cubicBezTo>
                      <a:pt x="137909" y="77265"/>
                      <a:pt x="140283" y="81467"/>
                      <a:pt x="142293" y="86033"/>
                    </a:cubicBezTo>
                    <a:cubicBezTo>
                      <a:pt x="143936" y="89504"/>
                      <a:pt x="144667" y="93340"/>
                      <a:pt x="144850" y="97175"/>
                    </a:cubicBezTo>
                    <a:cubicBezTo>
                      <a:pt x="144850" y="101742"/>
                      <a:pt x="143388" y="106308"/>
                      <a:pt x="141014" y="110144"/>
                    </a:cubicBezTo>
                    <a:cubicBezTo>
                      <a:pt x="138274" y="114893"/>
                      <a:pt x="134803" y="119277"/>
                      <a:pt x="130785" y="123113"/>
                    </a:cubicBezTo>
                    <a:lnTo>
                      <a:pt x="116903" y="137543"/>
                    </a:lnTo>
                    <a:cubicBezTo>
                      <a:pt x="114893" y="139553"/>
                      <a:pt x="113797" y="142110"/>
                      <a:pt x="113980" y="144850"/>
                    </a:cubicBezTo>
                    <a:cubicBezTo>
                      <a:pt x="113980" y="146311"/>
                      <a:pt x="114163" y="147590"/>
                      <a:pt x="114528" y="149051"/>
                    </a:cubicBezTo>
                    <a:cubicBezTo>
                      <a:pt x="115076" y="150512"/>
                      <a:pt x="115624" y="151608"/>
                      <a:pt x="115989" y="152704"/>
                    </a:cubicBezTo>
                    <a:cubicBezTo>
                      <a:pt x="120921" y="161107"/>
                      <a:pt x="126584" y="168778"/>
                      <a:pt x="132977" y="176085"/>
                    </a:cubicBezTo>
                    <a:cubicBezTo>
                      <a:pt x="141197" y="185583"/>
                      <a:pt x="149964" y="195264"/>
                      <a:pt x="159463" y="204945"/>
                    </a:cubicBezTo>
                    <a:cubicBezTo>
                      <a:pt x="161289" y="206772"/>
                      <a:pt x="163298" y="208598"/>
                      <a:pt x="165125" y="210425"/>
                    </a:cubicBezTo>
                    <a:cubicBezTo>
                      <a:pt x="172432" y="217366"/>
                      <a:pt x="172614" y="229056"/>
                      <a:pt x="165673" y="236180"/>
                    </a:cubicBezTo>
                    <a:cubicBezTo>
                      <a:pt x="165490" y="236363"/>
                      <a:pt x="165490" y="236363"/>
                      <a:pt x="165308" y="236545"/>
                    </a:cubicBezTo>
                    <a:close/>
                  </a:path>
                </a:pathLst>
              </a:custGeom>
              <a:grpFill/>
              <a:ln w="1809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12368245-5CB0-C566-BF7F-E9475C0C92C8}"/>
                  </a:ext>
                </a:extLst>
              </p:cNvPr>
              <p:cNvSpPr/>
              <p:nvPr/>
            </p:nvSpPr>
            <p:spPr>
              <a:xfrm>
                <a:off x="9309331" y="5497557"/>
                <a:ext cx="225951" cy="145397"/>
              </a:xfrm>
              <a:custGeom>
                <a:avLst/>
                <a:gdLst>
                  <a:gd name="connsiteX0" fmla="*/ 225951 w 225951"/>
                  <a:gd name="connsiteY0" fmla="*/ 78361 h 145397"/>
                  <a:gd name="connsiteX1" fmla="*/ 223211 w 225951"/>
                  <a:gd name="connsiteY1" fmla="*/ 93888 h 145397"/>
                  <a:gd name="connsiteX2" fmla="*/ 221385 w 225951"/>
                  <a:gd name="connsiteY2" fmla="*/ 98271 h 145397"/>
                  <a:gd name="connsiteX3" fmla="*/ 208964 w 225951"/>
                  <a:gd name="connsiteY3" fmla="*/ 116903 h 145397"/>
                  <a:gd name="connsiteX4" fmla="*/ 179007 w 225951"/>
                  <a:gd name="connsiteY4" fmla="*/ 138457 h 145397"/>
                  <a:gd name="connsiteX5" fmla="*/ 178459 w 225951"/>
                  <a:gd name="connsiteY5" fmla="*/ 138639 h 145397"/>
                  <a:gd name="connsiteX6" fmla="*/ 143388 w 225951"/>
                  <a:gd name="connsiteY6" fmla="*/ 145398 h 145397"/>
                  <a:gd name="connsiteX7" fmla="*/ 83841 w 225951"/>
                  <a:gd name="connsiteY7" fmla="*/ 132064 h 145397"/>
                  <a:gd name="connsiteX8" fmla="*/ 21006 w 225951"/>
                  <a:gd name="connsiteY8" fmla="*/ 95897 h 145397"/>
                  <a:gd name="connsiteX9" fmla="*/ 0 w 225951"/>
                  <a:gd name="connsiteY9" fmla="*/ 79640 h 145397"/>
                  <a:gd name="connsiteX10" fmla="*/ 59730 w 225951"/>
                  <a:gd name="connsiteY10" fmla="*/ 19910 h 145397"/>
                  <a:gd name="connsiteX11" fmla="*/ 73247 w 225951"/>
                  <a:gd name="connsiteY11" fmla="*/ 28678 h 145397"/>
                  <a:gd name="connsiteX12" fmla="*/ 76535 w 225951"/>
                  <a:gd name="connsiteY12" fmla="*/ 30139 h 145397"/>
                  <a:gd name="connsiteX13" fmla="*/ 81101 w 225951"/>
                  <a:gd name="connsiteY13" fmla="*/ 30870 h 145397"/>
                  <a:gd name="connsiteX14" fmla="*/ 88590 w 225951"/>
                  <a:gd name="connsiteY14" fmla="*/ 27764 h 145397"/>
                  <a:gd name="connsiteX15" fmla="*/ 102473 w 225951"/>
                  <a:gd name="connsiteY15" fmla="*/ 14065 h 145397"/>
                  <a:gd name="connsiteX16" fmla="*/ 115624 w 225951"/>
                  <a:gd name="connsiteY16" fmla="*/ 3836 h 145397"/>
                  <a:gd name="connsiteX17" fmla="*/ 128593 w 225951"/>
                  <a:gd name="connsiteY17" fmla="*/ 0 h 145397"/>
                  <a:gd name="connsiteX18" fmla="*/ 139735 w 225951"/>
                  <a:gd name="connsiteY18" fmla="*/ 2375 h 145397"/>
                  <a:gd name="connsiteX19" fmla="*/ 152522 w 225951"/>
                  <a:gd name="connsiteY19" fmla="*/ 9498 h 145397"/>
                  <a:gd name="connsiteX20" fmla="*/ 212982 w 225951"/>
                  <a:gd name="connsiteY20" fmla="*/ 52424 h 145397"/>
                  <a:gd name="connsiteX21" fmla="*/ 223028 w 225951"/>
                  <a:gd name="connsiteY21" fmla="*/ 64114 h 145397"/>
                  <a:gd name="connsiteX22" fmla="*/ 225951 w 225951"/>
                  <a:gd name="connsiteY22" fmla="*/ 78361 h 1453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25951" h="145397">
                    <a:moveTo>
                      <a:pt x="225951" y="78361"/>
                    </a:moveTo>
                    <a:cubicBezTo>
                      <a:pt x="225951" y="83659"/>
                      <a:pt x="225038" y="88956"/>
                      <a:pt x="223211" y="93888"/>
                    </a:cubicBezTo>
                    <a:cubicBezTo>
                      <a:pt x="222663" y="95349"/>
                      <a:pt x="222115" y="96810"/>
                      <a:pt x="221385" y="98271"/>
                    </a:cubicBezTo>
                    <a:cubicBezTo>
                      <a:pt x="218279" y="105030"/>
                      <a:pt x="214078" y="111423"/>
                      <a:pt x="208964" y="116903"/>
                    </a:cubicBezTo>
                    <a:cubicBezTo>
                      <a:pt x="200744" y="126218"/>
                      <a:pt x="190515" y="133708"/>
                      <a:pt x="179007" y="138457"/>
                    </a:cubicBezTo>
                    <a:cubicBezTo>
                      <a:pt x="178825" y="138457"/>
                      <a:pt x="178642" y="138639"/>
                      <a:pt x="178459" y="138639"/>
                    </a:cubicBezTo>
                    <a:cubicBezTo>
                      <a:pt x="167317" y="143206"/>
                      <a:pt x="155444" y="145398"/>
                      <a:pt x="143388" y="145398"/>
                    </a:cubicBezTo>
                    <a:cubicBezTo>
                      <a:pt x="122931" y="145032"/>
                      <a:pt x="102655" y="140466"/>
                      <a:pt x="83841" y="132064"/>
                    </a:cubicBezTo>
                    <a:cubicBezTo>
                      <a:pt x="61557" y="122383"/>
                      <a:pt x="40551" y="110327"/>
                      <a:pt x="21006" y="95897"/>
                    </a:cubicBezTo>
                    <a:cubicBezTo>
                      <a:pt x="13882" y="90600"/>
                      <a:pt x="6758" y="85302"/>
                      <a:pt x="0" y="79640"/>
                    </a:cubicBezTo>
                    <a:lnTo>
                      <a:pt x="59730" y="19910"/>
                    </a:lnTo>
                    <a:cubicBezTo>
                      <a:pt x="63931" y="23198"/>
                      <a:pt x="68498" y="26120"/>
                      <a:pt x="73247" y="28678"/>
                    </a:cubicBezTo>
                    <a:cubicBezTo>
                      <a:pt x="74160" y="29043"/>
                      <a:pt x="75256" y="29591"/>
                      <a:pt x="76535" y="30139"/>
                    </a:cubicBezTo>
                    <a:cubicBezTo>
                      <a:pt x="77996" y="30687"/>
                      <a:pt x="79457" y="30870"/>
                      <a:pt x="81101" y="30870"/>
                    </a:cubicBezTo>
                    <a:cubicBezTo>
                      <a:pt x="83841" y="30870"/>
                      <a:pt x="86581" y="29774"/>
                      <a:pt x="88590" y="27764"/>
                    </a:cubicBezTo>
                    <a:lnTo>
                      <a:pt x="102473" y="14065"/>
                    </a:lnTo>
                    <a:cubicBezTo>
                      <a:pt x="106308" y="10046"/>
                      <a:pt x="110692" y="6576"/>
                      <a:pt x="115624" y="3836"/>
                    </a:cubicBezTo>
                    <a:cubicBezTo>
                      <a:pt x="119460" y="1279"/>
                      <a:pt x="124026" y="0"/>
                      <a:pt x="128593" y="0"/>
                    </a:cubicBezTo>
                    <a:cubicBezTo>
                      <a:pt x="132429" y="0"/>
                      <a:pt x="136265" y="913"/>
                      <a:pt x="139735" y="2375"/>
                    </a:cubicBezTo>
                    <a:cubicBezTo>
                      <a:pt x="144302" y="4384"/>
                      <a:pt x="148503" y="6758"/>
                      <a:pt x="152522" y="9498"/>
                    </a:cubicBezTo>
                    <a:lnTo>
                      <a:pt x="212982" y="52424"/>
                    </a:lnTo>
                    <a:cubicBezTo>
                      <a:pt x="217366" y="55346"/>
                      <a:pt x="220837" y="59365"/>
                      <a:pt x="223028" y="64114"/>
                    </a:cubicBezTo>
                    <a:cubicBezTo>
                      <a:pt x="224855" y="68680"/>
                      <a:pt x="225951" y="73430"/>
                      <a:pt x="225951" y="78361"/>
                    </a:cubicBezTo>
                    <a:close/>
                  </a:path>
                </a:pathLst>
              </a:custGeom>
              <a:grpFill/>
              <a:ln w="1809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40" name="Graphic 31">
              <a:extLst>
                <a:ext uri="{FF2B5EF4-FFF2-40B4-BE49-F238E27FC236}">
                  <a16:creationId xmlns:a16="http://schemas.microsoft.com/office/drawing/2014/main" id="{E9C9BBEA-AA30-9CB4-1A84-FD58338C56CD}"/>
                </a:ext>
              </a:extLst>
            </p:cNvPr>
            <p:cNvSpPr/>
            <p:nvPr/>
          </p:nvSpPr>
          <p:spPr>
            <a:xfrm>
              <a:off x="1820916" y="5568652"/>
              <a:ext cx="273454" cy="315861"/>
            </a:xfrm>
            <a:custGeom>
              <a:avLst/>
              <a:gdLst>
                <a:gd name="connsiteX0" fmla="*/ 346261 w 351207"/>
                <a:gd name="connsiteY0" fmla="*/ 132620 h 405672"/>
                <a:gd name="connsiteX1" fmla="*/ 175703 w 351207"/>
                <a:gd name="connsiteY1" fmla="*/ 52 h 405672"/>
                <a:gd name="connsiteX2" fmla="*/ 175505 w 351207"/>
                <a:gd name="connsiteY2" fmla="*/ 52 h 405672"/>
                <a:gd name="connsiteX3" fmla="*/ 4946 w 351207"/>
                <a:gd name="connsiteY3" fmla="*/ 132422 h 405672"/>
                <a:gd name="connsiteX4" fmla="*/ 100910 w 351207"/>
                <a:gd name="connsiteY4" fmla="*/ 375399 h 405672"/>
                <a:gd name="connsiteX5" fmla="*/ 250297 w 351207"/>
                <a:gd name="connsiteY5" fmla="*/ 375399 h 405672"/>
                <a:gd name="connsiteX6" fmla="*/ 346261 w 351207"/>
                <a:gd name="connsiteY6" fmla="*/ 132620 h 405672"/>
                <a:gd name="connsiteX7" fmla="*/ 175703 w 351207"/>
                <a:gd name="connsiteY7" fmla="*/ 231750 h 405672"/>
                <a:gd name="connsiteX8" fmla="*/ 113376 w 351207"/>
                <a:gd name="connsiteY8" fmla="*/ 169423 h 405672"/>
                <a:gd name="connsiteX9" fmla="*/ 175703 w 351207"/>
                <a:gd name="connsiteY9" fmla="*/ 107096 h 405672"/>
                <a:gd name="connsiteX10" fmla="*/ 238030 w 351207"/>
                <a:gd name="connsiteY10" fmla="*/ 169423 h 405672"/>
                <a:gd name="connsiteX11" fmla="*/ 175703 w 351207"/>
                <a:gd name="connsiteY11" fmla="*/ 231750 h 405672"/>
                <a:gd name="connsiteX12" fmla="*/ 175703 w 351207"/>
                <a:gd name="connsiteY12" fmla="*/ 231750 h 405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51207" h="405672">
                  <a:moveTo>
                    <a:pt x="346261" y="132620"/>
                  </a:moveTo>
                  <a:cubicBezTo>
                    <a:pt x="328256" y="53475"/>
                    <a:pt x="256827" y="-1927"/>
                    <a:pt x="175703" y="52"/>
                  </a:cubicBezTo>
                  <a:lnTo>
                    <a:pt x="175505" y="52"/>
                  </a:lnTo>
                  <a:cubicBezTo>
                    <a:pt x="94381" y="-1927"/>
                    <a:pt x="23150" y="53277"/>
                    <a:pt x="4946" y="132422"/>
                  </a:cubicBezTo>
                  <a:cubicBezTo>
                    <a:pt x="-18204" y="234520"/>
                    <a:pt x="44321" y="320987"/>
                    <a:pt x="100910" y="375399"/>
                  </a:cubicBezTo>
                  <a:cubicBezTo>
                    <a:pt x="142462" y="415763"/>
                    <a:pt x="208746" y="415763"/>
                    <a:pt x="250297" y="375399"/>
                  </a:cubicBezTo>
                  <a:cubicBezTo>
                    <a:pt x="306886" y="320987"/>
                    <a:pt x="369411" y="234718"/>
                    <a:pt x="346261" y="132620"/>
                  </a:cubicBezTo>
                  <a:close/>
                  <a:moveTo>
                    <a:pt x="175703" y="231750"/>
                  </a:moveTo>
                  <a:cubicBezTo>
                    <a:pt x="141274" y="231750"/>
                    <a:pt x="113376" y="203851"/>
                    <a:pt x="113376" y="169423"/>
                  </a:cubicBezTo>
                  <a:cubicBezTo>
                    <a:pt x="113376" y="134995"/>
                    <a:pt x="141274" y="107096"/>
                    <a:pt x="175703" y="107096"/>
                  </a:cubicBezTo>
                  <a:cubicBezTo>
                    <a:pt x="210131" y="107096"/>
                    <a:pt x="238030" y="134995"/>
                    <a:pt x="238030" y="169423"/>
                  </a:cubicBezTo>
                  <a:cubicBezTo>
                    <a:pt x="238030" y="203851"/>
                    <a:pt x="210131" y="231750"/>
                    <a:pt x="175703" y="231750"/>
                  </a:cubicBezTo>
                  <a:lnTo>
                    <a:pt x="175703" y="231750"/>
                  </a:lnTo>
                  <a:close/>
                </a:path>
              </a:pathLst>
            </a:custGeom>
            <a:solidFill>
              <a:srgbClr val="00B0F0"/>
            </a:solidFill>
            <a:ln w="195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954397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432477C-C8E3-D504-AB47-6A34B5A1041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D6B8E56E-4D36-3D02-EEF1-BF059E290EAF}"/>
              </a:ext>
            </a:extLst>
          </p:cNvPr>
          <p:cNvSpPr/>
          <p:nvPr/>
        </p:nvSpPr>
        <p:spPr>
          <a:xfrm>
            <a:off x="5068049" y="1287818"/>
            <a:ext cx="6521795" cy="5570186"/>
          </a:xfrm>
          <a:custGeom>
            <a:avLst/>
            <a:gdLst/>
            <a:ahLst/>
            <a:cxnLst/>
            <a:rect l="l" t="t" r="r" b="b"/>
            <a:pathLst>
              <a:path w="3859529" h="3990975">
                <a:moveTo>
                  <a:pt x="0" y="3990403"/>
                </a:moveTo>
                <a:lnTo>
                  <a:pt x="0" y="0"/>
                </a:lnTo>
                <a:lnTo>
                  <a:pt x="3859428" y="0"/>
                </a:lnTo>
                <a:lnTo>
                  <a:pt x="3859428" y="3990403"/>
                </a:lnTo>
                <a:lnTo>
                  <a:pt x="0" y="3990403"/>
                </a:lnTo>
                <a:close/>
              </a:path>
            </a:pathLst>
          </a:custGeom>
          <a:solidFill>
            <a:srgbClr val="00B0F0"/>
          </a:solidFill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5" name="object 8">
            <a:extLst>
              <a:ext uri="{FF2B5EF4-FFF2-40B4-BE49-F238E27FC236}">
                <a16:creationId xmlns:a16="http://schemas.microsoft.com/office/drawing/2014/main" id="{9E2BAF41-3C9E-6C2D-473C-BB306C30DB20}"/>
              </a:ext>
            </a:extLst>
          </p:cNvPr>
          <p:cNvSpPr txBox="1"/>
          <p:nvPr/>
        </p:nvSpPr>
        <p:spPr>
          <a:xfrm>
            <a:off x="10406746" y="2465146"/>
            <a:ext cx="332209" cy="239195"/>
          </a:xfrm>
          <a:prstGeom prst="rect">
            <a:avLst/>
          </a:prstGeom>
        </p:spPr>
        <p:txBody>
          <a:bodyPr vert="horz" wrap="square" lIns="0" tIns="23522" rIns="0" bIns="0" rtlCol="0">
            <a:spAutoFit/>
          </a:bodyPr>
          <a:lstStyle/>
          <a:p>
            <a:pPr marL="20454" algn="ctr">
              <a:spcBef>
                <a:spcPts val="184"/>
              </a:spcBef>
            </a:pPr>
            <a:r>
              <a:rPr sz="1400" spc="8" dirty="0">
                <a:solidFill>
                  <a:srgbClr val="FFFFFF"/>
                </a:solidFill>
                <a:latin typeface="Montserrat"/>
                <a:cs typeface="Montserrat"/>
              </a:rPr>
              <a:t>01</a:t>
            </a:r>
            <a:endParaRPr sz="1400">
              <a:latin typeface="Montserrat"/>
              <a:cs typeface="Montserrat"/>
            </a:endParaRPr>
          </a:p>
        </p:txBody>
      </p:sp>
      <p:sp>
        <p:nvSpPr>
          <p:cNvPr id="6" name="object 12">
            <a:extLst>
              <a:ext uri="{FF2B5EF4-FFF2-40B4-BE49-F238E27FC236}">
                <a16:creationId xmlns:a16="http://schemas.microsoft.com/office/drawing/2014/main" id="{FA96F609-25E1-FD01-463F-9C02AF1032A0}"/>
              </a:ext>
            </a:extLst>
          </p:cNvPr>
          <p:cNvSpPr txBox="1"/>
          <p:nvPr/>
        </p:nvSpPr>
        <p:spPr>
          <a:xfrm>
            <a:off x="5683318" y="2033502"/>
            <a:ext cx="245463" cy="344988"/>
          </a:xfrm>
          <a:prstGeom prst="rect">
            <a:avLst/>
          </a:prstGeom>
        </p:spPr>
        <p:txBody>
          <a:bodyPr vert="horz" wrap="square" lIns="0" tIns="22501" rIns="0" bIns="0" rtlCol="0">
            <a:spAutoFit/>
          </a:bodyPr>
          <a:lstStyle/>
          <a:p>
            <a:pPr marL="20454">
              <a:spcBef>
                <a:spcPts val="177"/>
              </a:spcBef>
            </a:pPr>
            <a:r>
              <a:rPr sz="2094" b="1" spc="17" dirty="0">
                <a:solidFill>
                  <a:srgbClr val="FFFFFF"/>
                </a:solidFill>
                <a:latin typeface="Montserrat SemiBold"/>
                <a:cs typeface="Montserrat SemiBold"/>
              </a:rPr>
              <a:t>A</a:t>
            </a:r>
            <a:endParaRPr sz="2094">
              <a:latin typeface="Montserrat SemiBold"/>
              <a:cs typeface="Montserrat SemiBold"/>
            </a:endParaRPr>
          </a:p>
        </p:txBody>
      </p:sp>
      <p:sp>
        <p:nvSpPr>
          <p:cNvPr id="7" name="object 17">
            <a:extLst>
              <a:ext uri="{FF2B5EF4-FFF2-40B4-BE49-F238E27FC236}">
                <a16:creationId xmlns:a16="http://schemas.microsoft.com/office/drawing/2014/main" id="{1F1C68D7-EDE0-F80E-FECC-1DD6FEF44189}"/>
              </a:ext>
            </a:extLst>
          </p:cNvPr>
          <p:cNvSpPr txBox="1"/>
          <p:nvPr/>
        </p:nvSpPr>
        <p:spPr>
          <a:xfrm>
            <a:off x="6011245" y="4085057"/>
            <a:ext cx="3940701" cy="733046"/>
          </a:xfrm>
          <a:prstGeom prst="rect">
            <a:avLst/>
          </a:prstGeom>
        </p:spPr>
        <p:txBody>
          <a:bodyPr vert="horz" wrap="square" lIns="0" tIns="13296" rIns="0" bIns="0" rtlCol="0">
            <a:spAutoFit/>
          </a:bodyPr>
          <a:lstStyle/>
          <a:p>
            <a:pPr marL="20454" marR="8182">
              <a:lnSpc>
                <a:spcPct val="107300"/>
              </a:lnSpc>
              <a:spcBef>
                <a:spcPts val="104"/>
              </a:spcBef>
            </a:pPr>
            <a:r>
              <a:rPr sz="967" spc="17" dirty="0">
                <a:solidFill>
                  <a:srgbClr val="FFFFFF"/>
                </a:solidFill>
                <a:latin typeface="Montserrat Light"/>
                <a:cs typeface="Montserrat Light"/>
              </a:rPr>
              <a:t>Amus. Parum </a:t>
            </a:r>
            <a:r>
              <a:rPr sz="967" spc="8" dirty="0">
                <a:solidFill>
                  <a:srgbClr val="FFFFFF"/>
                </a:solidFill>
                <a:latin typeface="Montserrat Light"/>
                <a:cs typeface="Montserrat Light"/>
              </a:rPr>
              <a:t>id entur, et hitionsed ut optatias dolo </a:t>
            </a:r>
            <a:r>
              <a:rPr sz="967" spc="17" dirty="0">
                <a:solidFill>
                  <a:srgbClr val="FFFFFF"/>
                </a:solidFill>
                <a:latin typeface="Montserrat Light"/>
                <a:cs typeface="Montserrat Light"/>
              </a:rPr>
              <a:t>maio </a:t>
            </a:r>
            <a:r>
              <a:rPr sz="967" spc="8" dirty="0">
                <a:solidFill>
                  <a:srgbClr val="FFFFFF"/>
                </a:solidFill>
                <a:latin typeface="Montserrat Light"/>
                <a:cs typeface="Montserrat Light"/>
              </a:rPr>
              <a:t>illor  alitia voloreptas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spc="17" dirty="0">
                <a:solidFill>
                  <a:srgbClr val="FFFFFF"/>
                </a:solidFill>
                <a:latin typeface="Montserrat Light"/>
                <a:cs typeface="Montserrat Light"/>
              </a:rPr>
              <a:t>solorum</a:t>
            </a:r>
            <a:endParaRPr sz="967">
              <a:latin typeface="Montserrat Light"/>
              <a:cs typeface="Montserrat Light"/>
            </a:endParaRPr>
          </a:p>
          <a:p>
            <a:pPr marL="20454" marR="8182">
              <a:lnSpc>
                <a:spcPct val="107300"/>
              </a:lnSpc>
              <a:spcBef>
                <a:spcPts val="739"/>
              </a:spcBef>
            </a:pPr>
            <a:r>
              <a:rPr sz="967" spc="17" dirty="0">
                <a:solidFill>
                  <a:srgbClr val="FFFFFF"/>
                </a:solidFill>
                <a:latin typeface="Montserrat Light"/>
                <a:cs typeface="Montserrat Light"/>
              </a:rPr>
              <a:t>Amus. Parum </a:t>
            </a:r>
            <a:r>
              <a:rPr sz="967" spc="8" dirty="0">
                <a:solidFill>
                  <a:srgbClr val="FFFFFF"/>
                </a:solidFill>
                <a:latin typeface="Montserrat Light"/>
                <a:cs typeface="Montserrat Light"/>
              </a:rPr>
              <a:t>id entur, et hitionsed ut optatias dolo </a:t>
            </a:r>
            <a:r>
              <a:rPr sz="967" spc="17" dirty="0">
                <a:solidFill>
                  <a:srgbClr val="FFFFFF"/>
                </a:solidFill>
                <a:latin typeface="Montserrat Light"/>
                <a:cs typeface="Montserrat Light"/>
              </a:rPr>
              <a:t>maio </a:t>
            </a:r>
            <a:r>
              <a:rPr sz="967" spc="8" dirty="0">
                <a:solidFill>
                  <a:srgbClr val="FFFFFF"/>
                </a:solidFill>
                <a:latin typeface="Montserrat Light"/>
                <a:cs typeface="Montserrat Light"/>
              </a:rPr>
              <a:t>illor  alitia voloreptas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spc="17" dirty="0">
                <a:solidFill>
                  <a:srgbClr val="FFFFFF"/>
                </a:solidFill>
                <a:latin typeface="Montserrat Light"/>
                <a:cs typeface="Montserrat Light"/>
              </a:rPr>
              <a:t>solorum</a:t>
            </a:r>
            <a:endParaRPr sz="967">
              <a:latin typeface="Montserrat Light"/>
              <a:cs typeface="Montserrat Light"/>
            </a:endParaRPr>
          </a:p>
        </p:txBody>
      </p:sp>
      <p:sp>
        <p:nvSpPr>
          <p:cNvPr id="8" name="object 18">
            <a:extLst>
              <a:ext uri="{FF2B5EF4-FFF2-40B4-BE49-F238E27FC236}">
                <a16:creationId xmlns:a16="http://schemas.microsoft.com/office/drawing/2014/main" id="{E5CAF799-D8D7-A1C4-7678-B6B8DC4B027C}"/>
              </a:ext>
            </a:extLst>
          </p:cNvPr>
          <p:cNvSpPr txBox="1"/>
          <p:nvPr/>
        </p:nvSpPr>
        <p:spPr>
          <a:xfrm>
            <a:off x="5683319" y="3648141"/>
            <a:ext cx="233190" cy="344988"/>
          </a:xfrm>
          <a:prstGeom prst="rect">
            <a:avLst/>
          </a:prstGeom>
        </p:spPr>
        <p:txBody>
          <a:bodyPr vert="horz" wrap="square" lIns="0" tIns="22501" rIns="0" bIns="0" rtlCol="0">
            <a:spAutoFit/>
          </a:bodyPr>
          <a:lstStyle/>
          <a:p>
            <a:pPr marL="20454">
              <a:spcBef>
                <a:spcPts val="177"/>
              </a:spcBef>
            </a:pPr>
            <a:r>
              <a:rPr sz="2094" b="1" spc="8" dirty="0">
                <a:solidFill>
                  <a:srgbClr val="FFFFFF"/>
                </a:solidFill>
                <a:latin typeface="Montserrat SemiBold"/>
                <a:cs typeface="Montserrat SemiBold"/>
              </a:rPr>
              <a:t>B</a:t>
            </a:r>
            <a:endParaRPr sz="2094">
              <a:latin typeface="Montserrat SemiBold"/>
              <a:cs typeface="Montserrat SemiBold"/>
            </a:endParaRPr>
          </a:p>
        </p:txBody>
      </p:sp>
      <p:sp>
        <p:nvSpPr>
          <p:cNvPr id="9" name="object 19">
            <a:extLst>
              <a:ext uri="{FF2B5EF4-FFF2-40B4-BE49-F238E27FC236}">
                <a16:creationId xmlns:a16="http://schemas.microsoft.com/office/drawing/2014/main" id="{05C70DC5-4F3C-E61A-48C0-D384A3EC2481}"/>
              </a:ext>
            </a:extLst>
          </p:cNvPr>
          <p:cNvSpPr/>
          <p:nvPr/>
        </p:nvSpPr>
        <p:spPr>
          <a:xfrm>
            <a:off x="6031698" y="3445190"/>
            <a:ext cx="4712886" cy="0"/>
          </a:xfrm>
          <a:custGeom>
            <a:avLst/>
            <a:gdLst/>
            <a:ahLst/>
            <a:cxnLst/>
            <a:rect l="l" t="t" r="r" b="b"/>
            <a:pathLst>
              <a:path w="2926079">
                <a:moveTo>
                  <a:pt x="0" y="0"/>
                </a:moveTo>
                <a:lnTo>
                  <a:pt x="2925711" y="0"/>
                </a:lnTo>
              </a:path>
            </a:pathLst>
          </a:custGeom>
          <a:ln w="39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10" name="object 24">
            <a:extLst>
              <a:ext uri="{FF2B5EF4-FFF2-40B4-BE49-F238E27FC236}">
                <a16:creationId xmlns:a16="http://schemas.microsoft.com/office/drawing/2014/main" id="{C8D7B85B-7699-1CE1-F4D9-F3A2B1A2E3D6}"/>
              </a:ext>
            </a:extLst>
          </p:cNvPr>
          <p:cNvSpPr/>
          <p:nvPr/>
        </p:nvSpPr>
        <p:spPr>
          <a:xfrm>
            <a:off x="6031698" y="5038082"/>
            <a:ext cx="4712886" cy="0"/>
          </a:xfrm>
          <a:custGeom>
            <a:avLst/>
            <a:gdLst/>
            <a:ahLst/>
            <a:cxnLst/>
            <a:rect l="l" t="t" r="r" b="b"/>
            <a:pathLst>
              <a:path w="2926079">
                <a:moveTo>
                  <a:pt x="0" y="0"/>
                </a:moveTo>
                <a:lnTo>
                  <a:pt x="2925711" y="0"/>
                </a:lnTo>
              </a:path>
            </a:pathLst>
          </a:custGeom>
          <a:ln w="39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11" name="object 25">
            <a:extLst>
              <a:ext uri="{FF2B5EF4-FFF2-40B4-BE49-F238E27FC236}">
                <a16:creationId xmlns:a16="http://schemas.microsoft.com/office/drawing/2014/main" id="{BA19564E-69EC-0D71-7B29-DAB3C4151209}"/>
              </a:ext>
            </a:extLst>
          </p:cNvPr>
          <p:cNvSpPr txBox="1"/>
          <p:nvPr/>
        </p:nvSpPr>
        <p:spPr>
          <a:xfrm>
            <a:off x="1392853" y="4872309"/>
            <a:ext cx="1317317" cy="343955"/>
          </a:xfrm>
          <a:prstGeom prst="rect">
            <a:avLst/>
          </a:prstGeom>
        </p:spPr>
        <p:txBody>
          <a:bodyPr vert="horz" wrap="square" lIns="0" tIns="21478" rIns="0" bIns="0" rtlCol="0">
            <a:spAutoFit/>
          </a:bodyPr>
          <a:lstStyle/>
          <a:p>
            <a:pPr marL="20454">
              <a:spcBef>
                <a:spcPts val="170"/>
              </a:spcBef>
            </a:pPr>
            <a:r>
              <a:rPr sz="2094" spc="-24" dirty="0">
                <a:solidFill>
                  <a:srgbClr val="231F20"/>
                </a:solidFill>
                <a:latin typeface="Montserrat Light"/>
                <a:cs typeface="Montserrat Light"/>
              </a:rPr>
              <a:t>TABLE</a:t>
            </a:r>
            <a:r>
              <a:rPr sz="2094" spc="-113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2094" spc="8" dirty="0">
                <a:solidFill>
                  <a:srgbClr val="231F20"/>
                </a:solidFill>
                <a:latin typeface="Montserrat Light"/>
                <a:cs typeface="Montserrat Light"/>
              </a:rPr>
              <a:t>OF</a:t>
            </a:r>
            <a:endParaRPr sz="2094">
              <a:latin typeface="Montserrat Light"/>
              <a:cs typeface="Montserrat Light"/>
            </a:endParaRPr>
          </a:p>
        </p:txBody>
      </p:sp>
      <p:sp>
        <p:nvSpPr>
          <p:cNvPr id="12" name="object 26">
            <a:extLst>
              <a:ext uri="{FF2B5EF4-FFF2-40B4-BE49-F238E27FC236}">
                <a16:creationId xmlns:a16="http://schemas.microsoft.com/office/drawing/2014/main" id="{EFCC58BE-9EDA-BDEE-642C-BFCE8B30FA9C}"/>
              </a:ext>
            </a:extLst>
          </p:cNvPr>
          <p:cNvSpPr txBox="1"/>
          <p:nvPr/>
        </p:nvSpPr>
        <p:spPr>
          <a:xfrm>
            <a:off x="1400851" y="5104707"/>
            <a:ext cx="3077583" cy="641409"/>
          </a:xfrm>
          <a:prstGeom prst="rect">
            <a:avLst/>
          </a:prstGeom>
        </p:spPr>
        <p:txBody>
          <a:bodyPr vert="horz" wrap="square" lIns="0" tIns="21478" rIns="0" bIns="0" rtlCol="0">
            <a:spAutoFit/>
          </a:bodyPr>
          <a:lstStyle/>
          <a:p>
            <a:pPr marL="20454">
              <a:spcBef>
                <a:spcPts val="170"/>
              </a:spcBef>
            </a:pPr>
            <a:r>
              <a:rPr sz="4027" b="1" dirty="0">
                <a:solidFill>
                  <a:srgbClr val="231F20"/>
                </a:solidFill>
                <a:latin typeface="Montserrat" panose="00000500000000000000" pitchFamily="50" charset="0"/>
                <a:cs typeface="Arial Black"/>
              </a:rPr>
              <a:t>CONTENTS</a:t>
            </a:r>
            <a:endParaRPr sz="4027" b="1">
              <a:latin typeface="Montserrat" panose="00000500000000000000" pitchFamily="50" charset="0"/>
              <a:cs typeface="Arial Black"/>
            </a:endParaRPr>
          </a:p>
        </p:txBody>
      </p:sp>
      <p:sp>
        <p:nvSpPr>
          <p:cNvPr id="13" name="object 27">
            <a:extLst>
              <a:ext uri="{FF2B5EF4-FFF2-40B4-BE49-F238E27FC236}">
                <a16:creationId xmlns:a16="http://schemas.microsoft.com/office/drawing/2014/main" id="{B37181F1-4579-4EA9-CC92-72BA8403C05D}"/>
              </a:ext>
            </a:extLst>
          </p:cNvPr>
          <p:cNvSpPr/>
          <p:nvPr/>
        </p:nvSpPr>
        <p:spPr>
          <a:xfrm flipV="1">
            <a:off x="3497160" y="5740904"/>
            <a:ext cx="805783" cy="81294"/>
          </a:xfrm>
          <a:custGeom>
            <a:avLst/>
            <a:gdLst/>
            <a:ahLst/>
            <a:cxnLst/>
            <a:rect l="l" t="t" r="r" b="b"/>
            <a:pathLst>
              <a:path w="1240155">
                <a:moveTo>
                  <a:pt x="0" y="0"/>
                </a:moveTo>
                <a:lnTo>
                  <a:pt x="1239799" y="0"/>
                </a:lnTo>
              </a:path>
            </a:pathLst>
          </a:custGeom>
          <a:ln w="51752">
            <a:solidFill>
              <a:srgbClr val="22314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14" name="object 13">
            <a:extLst>
              <a:ext uri="{FF2B5EF4-FFF2-40B4-BE49-F238E27FC236}">
                <a16:creationId xmlns:a16="http://schemas.microsoft.com/office/drawing/2014/main" id="{6D03F84F-3B9F-9C59-99B4-0D853E290A46}"/>
              </a:ext>
            </a:extLst>
          </p:cNvPr>
          <p:cNvSpPr txBox="1"/>
          <p:nvPr/>
        </p:nvSpPr>
        <p:spPr>
          <a:xfrm>
            <a:off x="6011245" y="2046962"/>
            <a:ext cx="4753796" cy="331528"/>
          </a:xfrm>
          <a:prstGeom prst="rect">
            <a:avLst/>
          </a:prstGeom>
        </p:spPr>
        <p:txBody>
          <a:bodyPr vert="horz" wrap="square" lIns="0" tIns="23522" rIns="0" bIns="0" rtlCol="0">
            <a:spAutoFit/>
          </a:bodyPr>
          <a:lstStyle/>
          <a:p>
            <a:pPr marL="20454">
              <a:spcBef>
                <a:spcPts val="184"/>
              </a:spcBef>
            </a:pPr>
            <a:r>
              <a:rPr sz="1000" spc="17" dirty="0">
                <a:solidFill>
                  <a:srgbClr val="FFFFFF"/>
                </a:solidFill>
                <a:latin typeface="Montserrat SemiBold"/>
                <a:cs typeface="Montserrat SemiBold"/>
              </a:rPr>
              <a:t>Amus. Parum </a:t>
            </a:r>
            <a:r>
              <a:rPr sz="1000" spc="8" dirty="0">
                <a:solidFill>
                  <a:srgbClr val="FFFFFF"/>
                </a:solidFill>
                <a:latin typeface="Montserrat SemiBold"/>
                <a:cs typeface="Montserrat SemiBold"/>
              </a:rPr>
              <a:t>id entur, et hitionsed ut optatias </a:t>
            </a:r>
            <a:r>
              <a:rPr sz="1000" spc="17" dirty="0">
                <a:solidFill>
                  <a:srgbClr val="FFFFFF"/>
                </a:solidFill>
                <a:latin typeface="Montserrat SemiBold"/>
                <a:cs typeface="Montserrat SemiBold"/>
              </a:rPr>
              <a:t>dolo maio </a:t>
            </a:r>
            <a:r>
              <a:rPr sz="1000" spc="8">
                <a:solidFill>
                  <a:srgbClr val="FFFFFF"/>
                </a:solidFill>
                <a:latin typeface="Montserrat SemiBold"/>
                <a:cs typeface="Montserrat SemiBold"/>
              </a:rPr>
              <a:t>illor alitia</a:t>
            </a:r>
            <a:r>
              <a:rPr lang="pt-BR" sz="1000" spc="8">
                <a:solidFill>
                  <a:srgbClr val="FFFFFF"/>
                </a:solidFill>
                <a:latin typeface="Montserrat SemiBold"/>
                <a:cs typeface="Montserrat SemiBold"/>
              </a:rPr>
              <a:t>voloreptas </a:t>
            </a:r>
            <a:r>
              <a:rPr lang="pt-BR" sz="1000" spc="17">
                <a:solidFill>
                  <a:srgbClr val="FFFFFF"/>
                </a:solidFill>
                <a:latin typeface="Montserrat SemiBold"/>
                <a:cs typeface="Montserrat SemiBold"/>
              </a:rPr>
              <a:t>solorum </a:t>
            </a:r>
            <a:r>
              <a:rPr lang="pt-BR" sz="1000" spc="8">
                <a:solidFill>
                  <a:srgbClr val="FFFFFF"/>
                </a:solidFill>
                <a:latin typeface="Montserrat SemiBold"/>
                <a:cs typeface="Montserrat SemiBold"/>
              </a:rPr>
              <a:t>quatia </a:t>
            </a:r>
            <a:r>
              <a:rPr lang="pt-BR" sz="1000" spc="17">
                <a:solidFill>
                  <a:srgbClr val="FFFFFF"/>
                </a:solidFill>
                <a:latin typeface="Montserrat SemiBold"/>
                <a:cs typeface="Montserrat SemiBold"/>
              </a:rPr>
              <a:t>sum, </a:t>
            </a:r>
            <a:r>
              <a:rPr lang="pt-BR" sz="1000" spc="8">
                <a:solidFill>
                  <a:srgbClr val="FFFFFF"/>
                </a:solidFill>
                <a:latin typeface="Montserrat SemiBold"/>
                <a:cs typeface="Montserrat SemiBold"/>
              </a:rPr>
              <a:t>solo.</a:t>
            </a:r>
            <a:r>
              <a:rPr lang="pt-BR" sz="1000" spc="-24">
                <a:solidFill>
                  <a:srgbClr val="FFFFFF"/>
                </a:solidFill>
                <a:latin typeface="Montserrat SemiBold"/>
                <a:cs typeface="Montserrat SemiBold"/>
              </a:rPr>
              <a:t> </a:t>
            </a:r>
            <a:r>
              <a:rPr lang="pt-BR" sz="1000" spc="17">
                <a:solidFill>
                  <a:srgbClr val="FFFFFF"/>
                </a:solidFill>
                <a:latin typeface="Montserrat SemiBold"/>
                <a:cs typeface="Montserrat SemiBold"/>
              </a:rPr>
              <a:t>Amus.</a:t>
            </a:r>
            <a:endParaRPr lang="pt-BR" sz="1000">
              <a:latin typeface="Montserrat SemiBold"/>
              <a:cs typeface="Montserrat SemiBold"/>
            </a:endParaRPr>
          </a:p>
        </p:txBody>
      </p:sp>
      <p:sp>
        <p:nvSpPr>
          <p:cNvPr id="15" name="object 17">
            <a:extLst>
              <a:ext uri="{FF2B5EF4-FFF2-40B4-BE49-F238E27FC236}">
                <a16:creationId xmlns:a16="http://schemas.microsoft.com/office/drawing/2014/main" id="{E65EF380-A685-AA83-E19A-D7D6B9797A90}"/>
              </a:ext>
            </a:extLst>
          </p:cNvPr>
          <p:cNvSpPr txBox="1"/>
          <p:nvPr/>
        </p:nvSpPr>
        <p:spPr>
          <a:xfrm>
            <a:off x="6011245" y="2464121"/>
            <a:ext cx="3940701" cy="733046"/>
          </a:xfrm>
          <a:prstGeom prst="rect">
            <a:avLst/>
          </a:prstGeom>
        </p:spPr>
        <p:txBody>
          <a:bodyPr vert="horz" wrap="square" lIns="0" tIns="13296" rIns="0" bIns="0" rtlCol="0">
            <a:spAutoFit/>
          </a:bodyPr>
          <a:lstStyle/>
          <a:p>
            <a:pPr marL="20454" marR="8182">
              <a:lnSpc>
                <a:spcPct val="107300"/>
              </a:lnSpc>
              <a:spcBef>
                <a:spcPts val="104"/>
              </a:spcBef>
            </a:pPr>
            <a:r>
              <a:rPr sz="967" spc="17" dirty="0">
                <a:solidFill>
                  <a:srgbClr val="FFFFFF"/>
                </a:solidFill>
                <a:latin typeface="Montserrat Light"/>
                <a:cs typeface="Montserrat Light"/>
              </a:rPr>
              <a:t>Amus. Parum </a:t>
            </a:r>
            <a:r>
              <a:rPr sz="967" spc="8" dirty="0">
                <a:solidFill>
                  <a:srgbClr val="FFFFFF"/>
                </a:solidFill>
                <a:latin typeface="Montserrat Light"/>
                <a:cs typeface="Montserrat Light"/>
              </a:rPr>
              <a:t>id entur, et hitionsed ut optatias dolo </a:t>
            </a:r>
            <a:r>
              <a:rPr sz="967" spc="17" dirty="0">
                <a:solidFill>
                  <a:srgbClr val="FFFFFF"/>
                </a:solidFill>
                <a:latin typeface="Montserrat Light"/>
                <a:cs typeface="Montserrat Light"/>
              </a:rPr>
              <a:t>maio </a:t>
            </a:r>
            <a:r>
              <a:rPr sz="967" spc="8" dirty="0">
                <a:solidFill>
                  <a:srgbClr val="FFFFFF"/>
                </a:solidFill>
                <a:latin typeface="Montserrat Light"/>
                <a:cs typeface="Montserrat Light"/>
              </a:rPr>
              <a:t>illor  alitia voloreptas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spc="17" dirty="0">
                <a:solidFill>
                  <a:srgbClr val="FFFFFF"/>
                </a:solidFill>
                <a:latin typeface="Montserrat Light"/>
                <a:cs typeface="Montserrat Light"/>
              </a:rPr>
              <a:t>solorum</a:t>
            </a:r>
            <a:endParaRPr sz="967">
              <a:latin typeface="Montserrat Light"/>
              <a:cs typeface="Montserrat Light"/>
            </a:endParaRPr>
          </a:p>
          <a:p>
            <a:pPr marL="20454" marR="8182">
              <a:lnSpc>
                <a:spcPct val="107300"/>
              </a:lnSpc>
              <a:spcBef>
                <a:spcPts val="739"/>
              </a:spcBef>
            </a:pPr>
            <a:r>
              <a:rPr sz="967" spc="17" dirty="0">
                <a:solidFill>
                  <a:srgbClr val="FFFFFF"/>
                </a:solidFill>
                <a:latin typeface="Montserrat Light"/>
                <a:cs typeface="Montserrat Light"/>
              </a:rPr>
              <a:t>Amus. Parum </a:t>
            </a:r>
            <a:r>
              <a:rPr sz="967" spc="8" dirty="0">
                <a:solidFill>
                  <a:srgbClr val="FFFFFF"/>
                </a:solidFill>
                <a:latin typeface="Montserrat Light"/>
                <a:cs typeface="Montserrat Light"/>
              </a:rPr>
              <a:t>id entur, et hitionsed ut optatias dolo </a:t>
            </a:r>
            <a:r>
              <a:rPr sz="967" spc="17" dirty="0">
                <a:solidFill>
                  <a:srgbClr val="FFFFFF"/>
                </a:solidFill>
                <a:latin typeface="Montserrat Light"/>
                <a:cs typeface="Montserrat Light"/>
              </a:rPr>
              <a:t>maio </a:t>
            </a:r>
            <a:r>
              <a:rPr sz="967" spc="8" dirty="0">
                <a:solidFill>
                  <a:srgbClr val="FFFFFF"/>
                </a:solidFill>
                <a:latin typeface="Montserrat Light"/>
                <a:cs typeface="Montserrat Light"/>
              </a:rPr>
              <a:t>illor  alitia voloreptas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spc="17" dirty="0">
                <a:solidFill>
                  <a:srgbClr val="FFFFFF"/>
                </a:solidFill>
                <a:latin typeface="Montserrat Light"/>
                <a:cs typeface="Montserrat Light"/>
              </a:rPr>
              <a:t>solorum</a:t>
            </a:r>
            <a:endParaRPr sz="967">
              <a:latin typeface="Montserrat Light"/>
              <a:cs typeface="Montserrat Light"/>
            </a:endParaRPr>
          </a:p>
        </p:txBody>
      </p:sp>
      <p:sp>
        <p:nvSpPr>
          <p:cNvPr id="16" name="object 13">
            <a:extLst>
              <a:ext uri="{FF2B5EF4-FFF2-40B4-BE49-F238E27FC236}">
                <a16:creationId xmlns:a16="http://schemas.microsoft.com/office/drawing/2014/main" id="{2BF4B2CE-D55B-4BE7-6CE0-0CFFE0B37FC3}"/>
              </a:ext>
            </a:extLst>
          </p:cNvPr>
          <p:cNvSpPr txBox="1"/>
          <p:nvPr/>
        </p:nvSpPr>
        <p:spPr>
          <a:xfrm>
            <a:off x="6011245" y="3657651"/>
            <a:ext cx="4753796" cy="331528"/>
          </a:xfrm>
          <a:prstGeom prst="rect">
            <a:avLst/>
          </a:prstGeom>
        </p:spPr>
        <p:txBody>
          <a:bodyPr vert="horz" wrap="square" lIns="0" tIns="23522" rIns="0" bIns="0" rtlCol="0">
            <a:spAutoFit/>
          </a:bodyPr>
          <a:lstStyle/>
          <a:p>
            <a:pPr marL="20454">
              <a:spcBef>
                <a:spcPts val="184"/>
              </a:spcBef>
            </a:pPr>
            <a:r>
              <a:rPr sz="1000" spc="17" dirty="0">
                <a:solidFill>
                  <a:srgbClr val="FFFFFF"/>
                </a:solidFill>
                <a:latin typeface="Montserrat SemiBold"/>
                <a:cs typeface="Montserrat SemiBold"/>
              </a:rPr>
              <a:t>Amus. Parum </a:t>
            </a:r>
            <a:r>
              <a:rPr sz="1000" spc="8" dirty="0">
                <a:solidFill>
                  <a:srgbClr val="FFFFFF"/>
                </a:solidFill>
                <a:latin typeface="Montserrat SemiBold"/>
                <a:cs typeface="Montserrat SemiBold"/>
              </a:rPr>
              <a:t>id entur, et hitionsed ut optatias </a:t>
            </a:r>
            <a:r>
              <a:rPr sz="1000" spc="17" dirty="0">
                <a:solidFill>
                  <a:srgbClr val="FFFFFF"/>
                </a:solidFill>
                <a:latin typeface="Montserrat SemiBold"/>
                <a:cs typeface="Montserrat SemiBold"/>
              </a:rPr>
              <a:t>dolo maio </a:t>
            </a:r>
            <a:r>
              <a:rPr sz="1000" spc="8">
                <a:solidFill>
                  <a:srgbClr val="FFFFFF"/>
                </a:solidFill>
                <a:latin typeface="Montserrat SemiBold"/>
                <a:cs typeface="Montserrat SemiBold"/>
              </a:rPr>
              <a:t>illor alitia</a:t>
            </a:r>
            <a:r>
              <a:rPr lang="pt-BR" sz="1000" spc="8">
                <a:solidFill>
                  <a:srgbClr val="FFFFFF"/>
                </a:solidFill>
                <a:latin typeface="Montserrat SemiBold"/>
                <a:cs typeface="Montserrat SemiBold"/>
              </a:rPr>
              <a:t>voloreptas </a:t>
            </a:r>
            <a:r>
              <a:rPr lang="pt-BR" sz="1000" spc="17">
                <a:solidFill>
                  <a:srgbClr val="FFFFFF"/>
                </a:solidFill>
                <a:latin typeface="Montserrat SemiBold"/>
                <a:cs typeface="Montserrat SemiBold"/>
              </a:rPr>
              <a:t>solorum </a:t>
            </a:r>
            <a:r>
              <a:rPr lang="pt-BR" sz="1000" spc="8">
                <a:solidFill>
                  <a:srgbClr val="FFFFFF"/>
                </a:solidFill>
                <a:latin typeface="Montserrat SemiBold"/>
                <a:cs typeface="Montserrat SemiBold"/>
              </a:rPr>
              <a:t>quatia </a:t>
            </a:r>
            <a:r>
              <a:rPr lang="pt-BR" sz="1000" spc="17">
                <a:solidFill>
                  <a:srgbClr val="FFFFFF"/>
                </a:solidFill>
                <a:latin typeface="Montserrat SemiBold"/>
                <a:cs typeface="Montserrat SemiBold"/>
              </a:rPr>
              <a:t>sum, </a:t>
            </a:r>
            <a:r>
              <a:rPr lang="pt-BR" sz="1000" spc="8">
                <a:solidFill>
                  <a:srgbClr val="FFFFFF"/>
                </a:solidFill>
                <a:latin typeface="Montserrat SemiBold"/>
                <a:cs typeface="Montserrat SemiBold"/>
              </a:rPr>
              <a:t>solo.</a:t>
            </a:r>
            <a:r>
              <a:rPr lang="pt-BR" sz="1000" spc="-24">
                <a:solidFill>
                  <a:srgbClr val="FFFFFF"/>
                </a:solidFill>
                <a:latin typeface="Montserrat SemiBold"/>
                <a:cs typeface="Montserrat SemiBold"/>
              </a:rPr>
              <a:t> </a:t>
            </a:r>
            <a:r>
              <a:rPr lang="pt-BR" sz="1000" spc="17">
                <a:solidFill>
                  <a:srgbClr val="FFFFFF"/>
                </a:solidFill>
                <a:latin typeface="Montserrat SemiBold"/>
                <a:cs typeface="Montserrat SemiBold"/>
              </a:rPr>
              <a:t>Amus.</a:t>
            </a:r>
            <a:endParaRPr lang="pt-BR" sz="1000">
              <a:latin typeface="Montserrat SemiBold"/>
              <a:cs typeface="Montserrat SemiBold"/>
            </a:endParaRPr>
          </a:p>
        </p:txBody>
      </p:sp>
      <p:sp>
        <p:nvSpPr>
          <p:cNvPr id="17" name="object 17">
            <a:extLst>
              <a:ext uri="{FF2B5EF4-FFF2-40B4-BE49-F238E27FC236}">
                <a16:creationId xmlns:a16="http://schemas.microsoft.com/office/drawing/2014/main" id="{D54FCDB6-E313-7E91-4B30-9372221B9617}"/>
              </a:ext>
            </a:extLst>
          </p:cNvPr>
          <p:cNvSpPr txBox="1"/>
          <p:nvPr/>
        </p:nvSpPr>
        <p:spPr>
          <a:xfrm>
            <a:off x="6011245" y="5572540"/>
            <a:ext cx="3940701" cy="733046"/>
          </a:xfrm>
          <a:prstGeom prst="rect">
            <a:avLst/>
          </a:prstGeom>
        </p:spPr>
        <p:txBody>
          <a:bodyPr vert="horz" wrap="square" lIns="0" tIns="13296" rIns="0" bIns="0" rtlCol="0">
            <a:spAutoFit/>
          </a:bodyPr>
          <a:lstStyle/>
          <a:p>
            <a:pPr marL="20454" marR="8182">
              <a:lnSpc>
                <a:spcPct val="107300"/>
              </a:lnSpc>
              <a:spcBef>
                <a:spcPts val="104"/>
              </a:spcBef>
            </a:pPr>
            <a:r>
              <a:rPr sz="967" spc="17" dirty="0">
                <a:solidFill>
                  <a:srgbClr val="FFFFFF"/>
                </a:solidFill>
                <a:latin typeface="Montserrat Light"/>
                <a:cs typeface="Montserrat Light"/>
              </a:rPr>
              <a:t>Amus. Parum </a:t>
            </a:r>
            <a:r>
              <a:rPr sz="967" spc="8" dirty="0">
                <a:solidFill>
                  <a:srgbClr val="FFFFFF"/>
                </a:solidFill>
                <a:latin typeface="Montserrat Light"/>
                <a:cs typeface="Montserrat Light"/>
              </a:rPr>
              <a:t>id entur, et hitionsed ut optatias dolo </a:t>
            </a:r>
            <a:r>
              <a:rPr sz="967" spc="17" dirty="0">
                <a:solidFill>
                  <a:srgbClr val="FFFFFF"/>
                </a:solidFill>
                <a:latin typeface="Montserrat Light"/>
                <a:cs typeface="Montserrat Light"/>
              </a:rPr>
              <a:t>maio </a:t>
            </a:r>
            <a:r>
              <a:rPr sz="967" spc="8" dirty="0">
                <a:solidFill>
                  <a:srgbClr val="FFFFFF"/>
                </a:solidFill>
                <a:latin typeface="Montserrat Light"/>
                <a:cs typeface="Montserrat Light"/>
              </a:rPr>
              <a:t>illor  alitia voloreptas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spc="17" dirty="0">
                <a:solidFill>
                  <a:srgbClr val="FFFFFF"/>
                </a:solidFill>
                <a:latin typeface="Montserrat Light"/>
                <a:cs typeface="Montserrat Light"/>
              </a:rPr>
              <a:t>solorum</a:t>
            </a:r>
            <a:endParaRPr sz="967">
              <a:latin typeface="Montserrat Light"/>
              <a:cs typeface="Montserrat Light"/>
            </a:endParaRPr>
          </a:p>
          <a:p>
            <a:pPr marL="20454" marR="8182">
              <a:lnSpc>
                <a:spcPct val="107300"/>
              </a:lnSpc>
              <a:spcBef>
                <a:spcPts val="739"/>
              </a:spcBef>
            </a:pPr>
            <a:r>
              <a:rPr sz="967" spc="17" dirty="0">
                <a:solidFill>
                  <a:srgbClr val="FFFFFF"/>
                </a:solidFill>
                <a:latin typeface="Montserrat Light"/>
                <a:cs typeface="Montserrat Light"/>
              </a:rPr>
              <a:t>Amus. Parum </a:t>
            </a:r>
            <a:r>
              <a:rPr sz="967" spc="8" dirty="0">
                <a:solidFill>
                  <a:srgbClr val="FFFFFF"/>
                </a:solidFill>
                <a:latin typeface="Montserrat Light"/>
                <a:cs typeface="Montserrat Light"/>
              </a:rPr>
              <a:t>id entur, et hitionsed ut optatias dolo </a:t>
            </a:r>
            <a:r>
              <a:rPr sz="967" spc="17" dirty="0">
                <a:solidFill>
                  <a:srgbClr val="FFFFFF"/>
                </a:solidFill>
                <a:latin typeface="Montserrat Light"/>
                <a:cs typeface="Montserrat Light"/>
              </a:rPr>
              <a:t>maio </a:t>
            </a:r>
            <a:r>
              <a:rPr sz="967" spc="8" dirty="0">
                <a:solidFill>
                  <a:srgbClr val="FFFFFF"/>
                </a:solidFill>
                <a:latin typeface="Montserrat Light"/>
                <a:cs typeface="Montserrat Light"/>
              </a:rPr>
              <a:t>illor  alitia voloreptas</a:t>
            </a:r>
            <a:r>
              <a:rPr sz="967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967" spc="17" dirty="0">
                <a:solidFill>
                  <a:srgbClr val="FFFFFF"/>
                </a:solidFill>
                <a:latin typeface="Montserrat Light"/>
                <a:cs typeface="Montserrat Light"/>
              </a:rPr>
              <a:t>solorum</a:t>
            </a:r>
            <a:endParaRPr sz="967">
              <a:latin typeface="Montserrat Light"/>
              <a:cs typeface="Montserrat Light"/>
            </a:endParaRPr>
          </a:p>
        </p:txBody>
      </p:sp>
      <p:sp>
        <p:nvSpPr>
          <p:cNvPr id="18" name="object 13">
            <a:extLst>
              <a:ext uri="{FF2B5EF4-FFF2-40B4-BE49-F238E27FC236}">
                <a16:creationId xmlns:a16="http://schemas.microsoft.com/office/drawing/2014/main" id="{DD631CFC-AB7A-2E33-5BBF-09F458C6D96B}"/>
              </a:ext>
            </a:extLst>
          </p:cNvPr>
          <p:cNvSpPr txBox="1"/>
          <p:nvPr/>
        </p:nvSpPr>
        <p:spPr>
          <a:xfrm>
            <a:off x="6011245" y="5145132"/>
            <a:ext cx="4753796" cy="331528"/>
          </a:xfrm>
          <a:prstGeom prst="rect">
            <a:avLst/>
          </a:prstGeom>
        </p:spPr>
        <p:txBody>
          <a:bodyPr vert="horz" wrap="square" lIns="0" tIns="23522" rIns="0" bIns="0" rtlCol="0">
            <a:spAutoFit/>
          </a:bodyPr>
          <a:lstStyle/>
          <a:p>
            <a:pPr marL="20454">
              <a:spcBef>
                <a:spcPts val="184"/>
              </a:spcBef>
            </a:pPr>
            <a:r>
              <a:rPr sz="1000" spc="17" dirty="0">
                <a:solidFill>
                  <a:srgbClr val="FFFFFF"/>
                </a:solidFill>
                <a:latin typeface="Montserrat SemiBold"/>
                <a:cs typeface="Montserrat SemiBold"/>
              </a:rPr>
              <a:t>Amus. Parum </a:t>
            </a:r>
            <a:r>
              <a:rPr sz="1000" spc="8" dirty="0">
                <a:solidFill>
                  <a:srgbClr val="FFFFFF"/>
                </a:solidFill>
                <a:latin typeface="Montserrat SemiBold"/>
                <a:cs typeface="Montserrat SemiBold"/>
              </a:rPr>
              <a:t>id entur, et hitionsed ut optatias </a:t>
            </a:r>
            <a:r>
              <a:rPr sz="1000" spc="17" dirty="0">
                <a:solidFill>
                  <a:srgbClr val="FFFFFF"/>
                </a:solidFill>
                <a:latin typeface="Montserrat SemiBold"/>
                <a:cs typeface="Montserrat SemiBold"/>
              </a:rPr>
              <a:t>dolo maio </a:t>
            </a:r>
            <a:r>
              <a:rPr sz="1000" spc="8">
                <a:solidFill>
                  <a:srgbClr val="FFFFFF"/>
                </a:solidFill>
                <a:latin typeface="Montserrat SemiBold"/>
                <a:cs typeface="Montserrat SemiBold"/>
              </a:rPr>
              <a:t>illor alitia</a:t>
            </a:r>
            <a:r>
              <a:rPr lang="pt-BR" sz="1000" spc="8">
                <a:solidFill>
                  <a:srgbClr val="FFFFFF"/>
                </a:solidFill>
                <a:latin typeface="Montserrat SemiBold"/>
                <a:cs typeface="Montserrat SemiBold"/>
              </a:rPr>
              <a:t>voloreptas </a:t>
            </a:r>
            <a:r>
              <a:rPr lang="pt-BR" sz="1000" spc="17">
                <a:solidFill>
                  <a:srgbClr val="FFFFFF"/>
                </a:solidFill>
                <a:latin typeface="Montserrat SemiBold"/>
                <a:cs typeface="Montserrat SemiBold"/>
              </a:rPr>
              <a:t>solorum </a:t>
            </a:r>
            <a:r>
              <a:rPr lang="pt-BR" sz="1000" spc="8">
                <a:solidFill>
                  <a:srgbClr val="FFFFFF"/>
                </a:solidFill>
                <a:latin typeface="Montserrat SemiBold"/>
                <a:cs typeface="Montserrat SemiBold"/>
              </a:rPr>
              <a:t>quatia </a:t>
            </a:r>
            <a:r>
              <a:rPr lang="pt-BR" sz="1000" spc="17">
                <a:solidFill>
                  <a:srgbClr val="FFFFFF"/>
                </a:solidFill>
                <a:latin typeface="Montserrat SemiBold"/>
                <a:cs typeface="Montserrat SemiBold"/>
              </a:rPr>
              <a:t>sum, </a:t>
            </a:r>
            <a:r>
              <a:rPr lang="pt-BR" sz="1000" spc="8">
                <a:solidFill>
                  <a:srgbClr val="FFFFFF"/>
                </a:solidFill>
                <a:latin typeface="Montserrat SemiBold"/>
                <a:cs typeface="Montserrat SemiBold"/>
              </a:rPr>
              <a:t>solo.</a:t>
            </a:r>
            <a:r>
              <a:rPr lang="pt-BR" sz="1000" spc="-24">
                <a:solidFill>
                  <a:srgbClr val="FFFFFF"/>
                </a:solidFill>
                <a:latin typeface="Montserrat SemiBold"/>
                <a:cs typeface="Montserrat SemiBold"/>
              </a:rPr>
              <a:t> </a:t>
            </a:r>
            <a:r>
              <a:rPr lang="pt-BR" sz="1000" spc="17">
                <a:solidFill>
                  <a:srgbClr val="FFFFFF"/>
                </a:solidFill>
                <a:latin typeface="Montserrat SemiBold"/>
                <a:cs typeface="Montserrat SemiBold"/>
              </a:rPr>
              <a:t>Amus.</a:t>
            </a:r>
            <a:endParaRPr lang="pt-BR" sz="1000">
              <a:latin typeface="Montserrat SemiBold"/>
              <a:cs typeface="Montserrat SemiBold"/>
            </a:endParaRPr>
          </a:p>
        </p:txBody>
      </p:sp>
      <p:sp>
        <p:nvSpPr>
          <p:cNvPr id="19" name="object 18">
            <a:extLst>
              <a:ext uri="{FF2B5EF4-FFF2-40B4-BE49-F238E27FC236}">
                <a16:creationId xmlns:a16="http://schemas.microsoft.com/office/drawing/2014/main" id="{2D49D2A6-CD5D-2AD0-534D-B5E89E3996B4}"/>
              </a:ext>
            </a:extLst>
          </p:cNvPr>
          <p:cNvSpPr txBox="1"/>
          <p:nvPr/>
        </p:nvSpPr>
        <p:spPr>
          <a:xfrm>
            <a:off x="5683319" y="5102253"/>
            <a:ext cx="233190" cy="344988"/>
          </a:xfrm>
          <a:prstGeom prst="rect">
            <a:avLst/>
          </a:prstGeom>
        </p:spPr>
        <p:txBody>
          <a:bodyPr vert="horz" wrap="square" lIns="0" tIns="22501" rIns="0" bIns="0" rtlCol="0">
            <a:spAutoFit/>
          </a:bodyPr>
          <a:lstStyle/>
          <a:p>
            <a:pPr marL="20454">
              <a:spcBef>
                <a:spcPts val="177"/>
              </a:spcBef>
            </a:pPr>
            <a:r>
              <a:rPr lang="en-US" sz="2094" b="1" spc="8">
                <a:solidFill>
                  <a:srgbClr val="FFFFFF"/>
                </a:solidFill>
                <a:latin typeface="Montserrat SemiBold"/>
                <a:cs typeface="Montserrat SemiBold"/>
              </a:rPr>
              <a:t>C</a:t>
            </a:r>
            <a:endParaRPr sz="2094">
              <a:latin typeface="Montserrat SemiBold"/>
              <a:cs typeface="Montserrat SemiBold"/>
            </a:endParaRPr>
          </a:p>
        </p:txBody>
      </p:sp>
      <p:sp>
        <p:nvSpPr>
          <p:cNvPr id="20" name="object 8">
            <a:extLst>
              <a:ext uri="{FF2B5EF4-FFF2-40B4-BE49-F238E27FC236}">
                <a16:creationId xmlns:a16="http://schemas.microsoft.com/office/drawing/2014/main" id="{8F895CD6-6D1C-9974-1343-0C401EF3E0BF}"/>
              </a:ext>
            </a:extLst>
          </p:cNvPr>
          <p:cNvSpPr txBox="1"/>
          <p:nvPr/>
        </p:nvSpPr>
        <p:spPr>
          <a:xfrm>
            <a:off x="10406746" y="2853503"/>
            <a:ext cx="332209" cy="239195"/>
          </a:xfrm>
          <a:prstGeom prst="rect">
            <a:avLst/>
          </a:prstGeom>
        </p:spPr>
        <p:txBody>
          <a:bodyPr vert="horz" wrap="square" lIns="0" tIns="23522" rIns="0" bIns="0" rtlCol="0">
            <a:spAutoFit/>
          </a:bodyPr>
          <a:lstStyle/>
          <a:p>
            <a:pPr marL="20454" algn="ctr">
              <a:spcBef>
                <a:spcPts val="184"/>
              </a:spcBef>
            </a:pPr>
            <a:r>
              <a:rPr lang="en-US" sz="1400" spc="8">
                <a:solidFill>
                  <a:srgbClr val="FFFFFF"/>
                </a:solidFill>
                <a:latin typeface="Montserrat"/>
                <a:cs typeface="Montserrat"/>
              </a:rPr>
              <a:t>02</a:t>
            </a:r>
            <a:endParaRPr sz="1400">
              <a:latin typeface="Montserrat"/>
              <a:cs typeface="Montserrat"/>
            </a:endParaRPr>
          </a:p>
        </p:txBody>
      </p:sp>
      <p:sp>
        <p:nvSpPr>
          <p:cNvPr id="21" name="object 8">
            <a:extLst>
              <a:ext uri="{FF2B5EF4-FFF2-40B4-BE49-F238E27FC236}">
                <a16:creationId xmlns:a16="http://schemas.microsoft.com/office/drawing/2014/main" id="{9B466ACB-DC9F-E552-6587-CCFD824437D9}"/>
              </a:ext>
            </a:extLst>
          </p:cNvPr>
          <p:cNvSpPr txBox="1"/>
          <p:nvPr/>
        </p:nvSpPr>
        <p:spPr>
          <a:xfrm>
            <a:off x="10406746" y="4065159"/>
            <a:ext cx="332209" cy="239195"/>
          </a:xfrm>
          <a:prstGeom prst="rect">
            <a:avLst/>
          </a:prstGeom>
        </p:spPr>
        <p:txBody>
          <a:bodyPr vert="horz" wrap="square" lIns="0" tIns="23522" rIns="0" bIns="0" rtlCol="0">
            <a:spAutoFit/>
          </a:bodyPr>
          <a:lstStyle/>
          <a:p>
            <a:pPr marL="20454" algn="ctr">
              <a:spcBef>
                <a:spcPts val="184"/>
              </a:spcBef>
            </a:pPr>
            <a:r>
              <a:rPr lang="en-US" sz="1400" spc="8">
                <a:solidFill>
                  <a:srgbClr val="FFFFFF"/>
                </a:solidFill>
                <a:latin typeface="Montserrat"/>
                <a:cs typeface="Montserrat"/>
              </a:rPr>
              <a:t>07</a:t>
            </a:r>
            <a:endParaRPr sz="1400">
              <a:latin typeface="Montserrat"/>
              <a:cs typeface="Montserrat"/>
            </a:endParaRPr>
          </a:p>
        </p:txBody>
      </p:sp>
      <p:sp>
        <p:nvSpPr>
          <p:cNvPr id="22" name="object 8">
            <a:extLst>
              <a:ext uri="{FF2B5EF4-FFF2-40B4-BE49-F238E27FC236}">
                <a16:creationId xmlns:a16="http://schemas.microsoft.com/office/drawing/2014/main" id="{F040C6B5-204C-6A1D-9A7C-309C9D001AE3}"/>
              </a:ext>
            </a:extLst>
          </p:cNvPr>
          <p:cNvSpPr txBox="1"/>
          <p:nvPr/>
        </p:nvSpPr>
        <p:spPr>
          <a:xfrm>
            <a:off x="10406746" y="4453516"/>
            <a:ext cx="332209" cy="239195"/>
          </a:xfrm>
          <a:prstGeom prst="rect">
            <a:avLst/>
          </a:prstGeom>
        </p:spPr>
        <p:txBody>
          <a:bodyPr vert="horz" wrap="square" lIns="0" tIns="23522" rIns="0" bIns="0" rtlCol="0">
            <a:spAutoFit/>
          </a:bodyPr>
          <a:lstStyle/>
          <a:p>
            <a:pPr marL="20454" algn="ctr">
              <a:spcBef>
                <a:spcPts val="184"/>
              </a:spcBef>
            </a:pPr>
            <a:r>
              <a:rPr lang="en-US" sz="1400" spc="8">
                <a:solidFill>
                  <a:srgbClr val="FFFFFF"/>
                </a:solidFill>
                <a:latin typeface="Montserrat"/>
                <a:cs typeface="Montserrat"/>
              </a:rPr>
              <a:t>09</a:t>
            </a:r>
            <a:endParaRPr sz="1400">
              <a:latin typeface="Montserrat"/>
              <a:cs typeface="Montserrat"/>
            </a:endParaRPr>
          </a:p>
        </p:txBody>
      </p:sp>
      <p:sp>
        <p:nvSpPr>
          <p:cNvPr id="23" name="object 8">
            <a:extLst>
              <a:ext uri="{FF2B5EF4-FFF2-40B4-BE49-F238E27FC236}">
                <a16:creationId xmlns:a16="http://schemas.microsoft.com/office/drawing/2014/main" id="{38DF7079-43F7-D302-1763-0FC36942979C}"/>
              </a:ext>
            </a:extLst>
          </p:cNvPr>
          <p:cNvSpPr txBox="1"/>
          <p:nvPr/>
        </p:nvSpPr>
        <p:spPr>
          <a:xfrm>
            <a:off x="10406746" y="5539090"/>
            <a:ext cx="332209" cy="239195"/>
          </a:xfrm>
          <a:prstGeom prst="rect">
            <a:avLst/>
          </a:prstGeom>
        </p:spPr>
        <p:txBody>
          <a:bodyPr vert="horz" wrap="square" lIns="0" tIns="23522" rIns="0" bIns="0" rtlCol="0">
            <a:spAutoFit/>
          </a:bodyPr>
          <a:lstStyle/>
          <a:p>
            <a:pPr marL="20454" algn="ctr">
              <a:spcBef>
                <a:spcPts val="184"/>
              </a:spcBef>
            </a:pPr>
            <a:r>
              <a:rPr lang="en-US" sz="1400" spc="8">
                <a:solidFill>
                  <a:srgbClr val="FFFFFF"/>
                </a:solidFill>
                <a:latin typeface="Montserrat"/>
                <a:cs typeface="Montserrat"/>
              </a:rPr>
              <a:t>12</a:t>
            </a:r>
            <a:endParaRPr sz="1400">
              <a:latin typeface="Montserrat"/>
              <a:cs typeface="Montserrat"/>
            </a:endParaRPr>
          </a:p>
        </p:txBody>
      </p:sp>
      <p:sp>
        <p:nvSpPr>
          <p:cNvPr id="24" name="object 8">
            <a:extLst>
              <a:ext uri="{FF2B5EF4-FFF2-40B4-BE49-F238E27FC236}">
                <a16:creationId xmlns:a16="http://schemas.microsoft.com/office/drawing/2014/main" id="{2518D060-53A3-6BF5-CA37-038941696B41}"/>
              </a:ext>
            </a:extLst>
          </p:cNvPr>
          <p:cNvSpPr txBox="1"/>
          <p:nvPr/>
        </p:nvSpPr>
        <p:spPr>
          <a:xfrm>
            <a:off x="10406746" y="5927448"/>
            <a:ext cx="332209" cy="239195"/>
          </a:xfrm>
          <a:prstGeom prst="rect">
            <a:avLst/>
          </a:prstGeom>
        </p:spPr>
        <p:txBody>
          <a:bodyPr vert="horz" wrap="square" lIns="0" tIns="23522" rIns="0" bIns="0" rtlCol="0">
            <a:spAutoFit/>
          </a:bodyPr>
          <a:lstStyle/>
          <a:p>
            <a:pPr marL="20454" algn="ctr">
              <a:spcBef>
                <a:spcPts val="184"/>
              </a:spcBef>
            </a:pPr>
            <a:r>
              <a:rPr lang="en-US" sz="1400" spc="8">
                <a:solidFill>
                  <a:srgbClr val="FFFFFF"/>
                </a:solidFill>
                <a:latin typeface="Montserrat"/>
                <a:cs typeface="Montserrat"/>
              </a:rPr>
              <a:t>18</a:t>
            </a:r>
            <a:endParaRPr sz="1400">
              <a:latin typeface="Montserrat"/>
              <a:cs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2391760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DCE047C4-DED4-F835-4CC6-23C0D345AAD9}"/>
              </a:ext>
            </a:extLst>
          </p:cNvPr>
          <p:cNvSpPr/>
          <p:nvPr/>
        </p:nvSpPr>
        <p:spPr>
          <a:xfrm>
            <a:off x="881949" y="1515380"/>
            <a:ext cx="1844040" cy="2040409"/>
          </a:xfrm>
          <a:custGeom>
            <a:avLst/>
            <a:gdLst/>
            <a:ahLst/>
            <a:cxnLst/>
            <a:rect l="l" t="t" r="r" b="b"/>
            <a:pathLst>
              <a:path w="1144905" h="1266825">
                <a:moveTo>
                  <a:pt x="1144333" y="1266304"/>
                </a:moveTo>
                <a:lnTo>
                  <a:pt x="0" y="1266304"/>
                </a:lnTo>
                <a:lnTo>
                  <a:pt x="0" y="0"/>
                </a:lnTo>
                <a:lnTo>
                  <a:pt x="1144333" y="0"/>
                </a:lnTo>
                <a:lnTo>
                  <a:pt x="1144333" y="1266304"/>
                </a:lnTo>
                <a:close/>
              </a:path>
            </a:pathLst>
          </a:custGeom>
          <a:ln w="8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CDF6BFD1-4811-E6E9-9469-5BC09A61B614}"/>
              </a:ext>
            </a:extLst>
          </p:cNvPr>
          <p:cNvSpPr/>
          <p:nvPr/>
        </p:nvSpPr>
        <p:spPr>
          <a:xfrm>
            <a:off x="2725050" y="1649831"/>
            <a:ext cx="0" cy="872416"/>
          </a:xfrm>
          <a:custGeom>
            <a:avLst/>
            <a:gdLst/>
            <a:ahLst/>
            <a:cxnLst/>
            <a:rect l="l" t="t" r="r" b="b"/>
            <a:pathLst>
              <a:path h="541655">
                <a:moveTo>
                  <a:pt x="0" y="541324"/>
                </a:moveTo>
                <a:lnTo>
                  <a:pt x="0" y="0"/>
                </a:lnTo>
              </a:path>
            </a:pathLst>
          </a:custGeom>
          <a:ln w="66636">
            <a:solidFill>
              <a:srgbClr val="00B0F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4" name="object 6">
            <a:extLst>
              <a:ext uri="{FF2B5EF4-FFF2-40B4-BE49-F238E27FC236}">
                <a16:creationId xmlns:a16="http://schemas.microsoft.com/office/drawing/2014/main" id="{711A21B7-4886-1090-BC28-14A6DD7290F3}"/>
              </a:ext>
            </a:extLst>
          </p:cNvPr>
          <p:cNvSpPr txBox="1"/>
          <p:nvPr/>
        </p:nvSpPr>
        <p:spPr>
          <a:xfrm>
            <a:off x="2958286" y="1644792"/>
            <a:ext cx="5416546" cy="1463950"/>
          </a:xfrm>
          <a:prstGeom prst="rect">
            <a:avLst/>
          </a:prstGeom>
        </p:spPr>
        <p:txBody>
          <a:bodyPr vert="horz" wrap="square" lIns="0" tIns="90003" rIns="0" bIns="0" rtlCol="0">
            <a:spAutoFit/>
          </a:bodyPr>
          <a:lstStyle/>
          <a:p>
            <a:pPr marL="20454">
              <a:spcBef>
                <a:spcPts val="708"/>
              </a:spcBef>
            </a:pPr>
            <a:r>
              <a:rPr sz="1400" b="1" spc="8" dirty="0">
                <a:solidFill>
                  <a:srgbClr val="231F20"/>
                </a:solidFill>
                <a:latin typeface="Montserrat" panose="00000500000000000000" pitchFamily="50" charset="0"/>
                <a:cs typeface="Arial Black"/>
              </a:rPr>
              <a:t>ADAM </a:t>
            </a:r>
            <a:r>
              <a:rPr sz="1400" b="1" spc="-96" dirty="0">
                <a:solidFill>
                  <a:srgbClr val="231F20"/>
                </a:solidFill>
                <a:latin typeface="Montserrat" panose="00000500000000000000" pitchFamily="50" charset="0"/>
                <a:cs typeface="Arial Black"/>
              </a:rPr>
              <a:t>K.</a:t>
            </a:r>
            <a:r>
              <a:rPr sz="1400" b="1" spc="-64" dirty="0">
                <a:solidFill>
                  <a:srgbClr val="231F20"/>
                </a:solidFill>
                <a:latin typeface="Montserrat" panose="00000500000000000000" pitchFamily="50" charset="0"/>
                <a:cs typeface="Arial Black"/>
              </a:rPr>
              <a:t> </a:t>
            </a:r>
            <a:r>
              <a:rPr sz="1400" b="1" spc="-81" dirty="0">
                <a:solidFill>
                  <a:srgbClr val="231F20"/>
                </a:solidFill>
                <a:latin typeface="Montserrat" panose="00000500000000000000" pitchFamily="50" charset="0"/>
                <a:cs typeface="Arial Black"/>
              </a:rPr>
              <a:t>TALBOT</a:t>
            </a:r>
            <a:endParaRPr sz="1400" b="1">
              <a:latin typeface="Montserrat" panose="00000500000000000000" pitchFamily="50" charset="0"/>
              <a:cs typeface="Arial Black"/>
            </a:endParaRPr>
          </a:p>
          <a:p>
            <a:pPr marL="20454">
              <a:spcBef>
                <a:spcPts val="369"/>
              </a:spcBef>
            </a:pPr>
            <a:r>
              <a:rPr sz="900" spc="17" dirty="0">
                <a:solidFill>
                  <a:srgbClr val="231F20"/>
                </a:solidFill>
                <a:latin typeface="Montserrat Light"/>
                <a:cs typeface="Montserrat Light"/>
              </a:rPr>
              <a:t>COMPANY</a:t>
            </a:r>
            <a:r>
              <a:rPr sz="900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00" spc="24" dirty="0">
                <a:solidFill>
                  <a:srgbClr val="231F20"/>
                </a:solidFill>
                <a:latin typeface="Montserrat Light"/>
                <a:cs typeface="Montserrat Light"/>
              </a:rPr>
              <a:t>FOUNDER</a:t>
            </a:r>
            <a:endParaRPr sz="900">
              <a:latin typeface="Montserrat Light"/>
              <a:cs typeface="Montserrat Light"/>
            </a:endParaRPr>
          </a:p>
          <a:p>
            <a:pPr marL="20454" marR="8182" algn="just">
              <a:lnSpc>
                <a:spcPct val="130900"/>
              </a:lnSpc>
              <a:spcBef>
                <a:spcPts val="580"/>
              </a:spcBef>
            </a:pP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Amus.</a:t>
            </a:r>
            <a:r>
              <a:rPr sz="1128" spc="-89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Parum</a:t>
            </a:r>
            <a:r>
              <a:rPr sz="1128" spc="-81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id</a:t>
            </a:r>
            <a:r>
              <a:rPr sz="1128" spc="-81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entur,</a:t>
            </a:r>
            <a:r>
              <a:rPr sz="1128" spc="-81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et</a:t>
            </a:r>
            <a:r>
              <a:rPr sz="1128" spc="-81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hitionsed</a:t>
            </a:r>
            <a:r>
              <a:rPr sz="1128" spc="-81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ut</a:t>
            </a:r>
            <a:r>
              <a:rPr sz="1128" spc="-81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optatias</a:t>
            </a:r>
            <a:r>
              <a:rPr sz="1128" spc="-81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dolo</a:t>
            </a:r>
            <a:r>
              <a:rPr sz="1128" spc="-81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maio</a:t>
            </a:r>
            <a:r>
              <a:rPr sz="1128" spc="-81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illor</a:t>
            </a:r>
            <a:r>
              <a:rPr sz="1128" spc="-81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alitia</a:t>
            </a:r>
            <a:r>
              <a:rPr sz="1128" spc="-81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spc="-8" dirty="0">
                <a:solidFill>
                  <a:srgbClr val="231F20"/>
                </a:solidFill>
                <a:latin typeface="Montserrat Light"/>
                <a:cs typeface="Montserrat Light"/>
              </a:rPr>
              <a:t>voloreptas 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solorum</a:t>
            </a:r>
            <a:r>
              <a:rPr sz="1128" spc="-81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quatia</a:t>
            </a:r>
            <a:r>
              <a:rPr sz="1128" spc="-81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sum,</a:t>
            </a:r>
            <a:r>
              <a:rPr sz="1128" spc="-72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solo.</a:t>
            </a:r>
            <a:r>
              <a:rPr sz="1128" spc="-81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Amus.</a:t>
            </a:r>
            <a:r>
              <a:rPr sz="1128" spc="-81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Parum</a:t>
            </a:r>
            <a:r>
              <a:rPr sz="1128" spc="-72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id</a:t>
            </a:r>
            <a:r>
              <a:rPr sz="1128" spc="-81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entur,</a:t>
            </a:r>
            <a:r>
              <a:rPr sz="1128" spc="-81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et</a:t>
            </a:r>
            <a:r>
              <a:rPr sz="1128" spc="-72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hitionsed</a:t>
            </a:r>
            <a:r>
              <a:rPr sz="1128" spc="-81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ut</a:t>
            </a:r>
            <a:r>
              <a:rPr sz="1128" spc="-72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optatias</a:t>
            </a:r>
            <a:r>
              <a:rPr sz="1128" spc="-81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dolo  maio illor alitia </a:t>
            </a:r>
            <a:r>
              <a:rPr sz="1128" spc="-8" dirty="0">
                <a:solidFill>
                  <a:srgbClr val="231F20"/>
                </a:solidFill>
                <a:latin typeface="Montserrat Light"/>
                <a:cs typeface="Montserrat Light"/>
              </a:rPr>
              <a:t>voloreptas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solorum quatia sums solorum quatia sum, solo.  Amus. Parum id entur,s solorum quatia sum, solo. Amus. Parum id</a:t>
            </a:r>
            <a:r>
              <a:rPr sz="1128" spc="-104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>
                <a:solidFill>
                  <a:srgbClr val="231F20"/>
                </a:solidFill>
                <a:latin typeface="Montserrat Light"/>
                <a:cs typeface="Montserrat Light"/>
              </a:rPr>
              <a:t>entur,</a:t>
            </a:r>
            <a:endParaRPr sz="1128">
              <a:latin typeface="Montserrat Light"/>
              <a:cs typeface="Montserrat Light"/>
            </a:endParaRPr>
          </a:p>
        </p:txBody>
      </p:sp>
      <p:sp>
        <p:nvSpPr>
          <p:cNvPr id="5" name="object 9">
            <a:extLst>
              <a:ext uri="{FF2B5EF4-FFF2-40B4-BE49-F238E27FC236}">
                <a16:creationId xmlns:a16="http://schemas.microsoft.com/office/drawing/2014/main" id="{A45ED959-F58B-D7BE-ADCC-13AF3672FEF2}"/>
              </a:ext>
            </a:extLst>
          </p:cNvPr>
          <p:cNvSpPr txBox="1"/>
          <p:nvPr/>
        </p:nvSpPr>
        <p:spPr>
          <a:xfrm>
            <a:off x="861457" y="5239559"/>
            <a:ext cx="7639722" cy="529769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20454" marR="8182">
              <a:lnSpc>
                <a:spcPct val="135400"/>
              </a:lnSpc>
              <a:spcBef>
                <a:spcPts val="161"/>
              </a:spcBef>
            </a:pPr>
            <a:r>
              <a:rPr sz="1288" i="1" u="sng" dirty="0">
                <a:solidFill>
                  <a:srgbClr val="223140"/>
                </a:solidFill>
                <a:uFill>
                  <a:solidFill>
                    <a:srgbClr val="223140"/>
                  </a:solidFill>
                </a:uFill>
                <a:latin typeface="Montserrat" panose="00000500000000000000" pitchFamily="50" charset="0"/>
                <a:cs typeface="Open Sans Semibold"/>
              </a:rPr>
              <a:t>Amus. </a:t>
            </a:r>
            <a:r>
              <a:rPr sz="1288" i="1" u="sng" spc="-8" dirty="0">
                <a:solidFill>
                  <a:srgbClr val="223140"/>
                </a:solidFill>
                <a:uFill>
                  <a:solidFill>
                    <a:srgbClr val="223140"/>
                  </a:solidFill>
                </a:uFill>
                <a:latin typeface="Montserrat" panose="00000500000000000000" pitchFamily="50" charset="0"/>
                <a:cs typeface="Open Sans Semibold"/>
              </a:rPr>
              <a:t>Parum </a:t>
            </a:r>
            <a:r>
              <a:rPr sz="1288" i="1" u="sng" dirty="0">
                <a:solidFill>
                  <a:srgbClr val="223140"/>
                </a:solidFill>
                <a:uFill>
                  <a:solidFill>
                    <a:srgbClr val="223140"/>
                  </a:solidFill>
                </a:uFill>
                <a:latin typeface="Montserrat" panose="00000500000000000000" pitchFamily="50" charset="0"/>
                <a:cs typeface="Open Sans Semibold"/>
              </a:rPr>
              <a:t>id entur, et hitionsed ut </a:t>
            </a:r>
            <a:r>
              <a:rPr sz="1288" i="1" u="sng" spc="-8" dirty="0">
                <a:solidFill>
                  <a:srgbClr val="223140"/>
                </a:solidFill>
                <a:uFill>
                  <a:solidFill>
                    <a:srgbClr val="223140"/>
                  </a:solidFill>
                </a:uFill>
                <a:latin typeface="Montserrat" panose="00000500000000000000" pitchFamily="50" charset="0"/>
                <a:cs typeface="Open Sans Semibold"/>
              </a:rPr>
              <a:t>optatias </a:t>
            </a:r>
            <a:r>
              <a:rPr sz="1288" i="1" u="sng" dirty="0">
                <a:solidFill>
                  <a:srgbClr val="223140"/>
                </a:solidFill>
                <a:uFill>
                  <a:solidFill>
                    <a:srgbClr val="223140"/>
                  </a:solidFill>
                </a:uFill>
                <a:latin typeface="Montserrat" panose="00000500000000000000" pitchFamily="50" charset="0"/>
                <a:cs typeface="Open Sans Semibold"/>
              </a:rPr>
              <a:t>dolo </a:t>
            </a:r>
            <a:r>
              <a:rPr sz="1288" i="1" u="sng" spc="-8" dirty="0">
                <a:solidFill>
                  <a:srgbClr val="223140"/>
                </a:solidFill>
                <a:uFill>
                  <a:solidFill>
                    <a:srgbClr val="223140"/>
                  </a:solidFill>
                </a:uFill>
                <a:latin typeface="Montserrat" panose="00000500000000000000" pitchFamily="50" charset="0"/>
                <a:cs typeface="Open Sans Semibold"/>
              </a:rPr>
              <a:t>maio </a:t>
            </a:r>
            <a:r>
              <a:rPr sz="1288" i="1" u="sng" dirty="0">
                <a:solidFill>
                  <a:srgbClr val="223140"/>
                </a:solidFill>
                <a:uFill>
                  <a:solidFill>
                    <a:srgbClr val="223140"/>
                  </a:solidFill>
                </a:uFill>
                <a:latin typeface="Montserrat" panose="00000500000000000000" pitchFamily="50" charset="0"/>
                <a:cs typeface="Open Sans Semibold"/>
              </a:rPr>
              <a:t>illor </a:t>
            </a:r>
            <a:r>
              <a:rPr sz="1288" i="1" u="sng" spc="-8" dirty="0">
                <a:solidFill>
                  <a:srgbClr val="223140"/>
                </a:solidFill>
                <a:uFill>
                  <a:solidFill>
                    <a:srgbClr val="223140"/>
                  </a:solidFill>
                </a:uFill>
                <a:latin typeface="Montserrat" panose="00000500000000000000" pitchFamily="50" charset="0"/>
                <a:cs typeface="Open Sans Semibold"/>
              </a:rPr>
              <a:t>alitia </a:t>
            </a:r>
            <a:r>
              <a:rPr sz="1288" i="1" u="sng" dirty="0">
                <a:solidFill>
                  <a:srgbClr val="223140"/>
                </a:solidFill>
                <a:uFill>
                  <a:solidFill>
                    <a:srgbClr val="223140"/>
                  </a:solidFill>
                </a:uFill>
                <a:latin typeface="Montserrat" panose="00000500000000000000" pitchFamily="50" charset="0"/>
                <a:cs typeface="Open Sans Semibold"/>
              </a:rPr>
              <a:t>voloreptas </a:t>
            </a:r>
            <a:r>
              <a:rPr sz="1288" i="1" u="sng" spc="-8" dirty="0">
                <a:solidFill>
                  <a:srgbClr val="223140"/>
                </a:solidFill>
                <a:uFill>
                  <a:solidFill>
                    <a:srgbClr val="223140"/>
                  </a:solidFill>
                </a:uFill>
                <a:latin typeface="Montserrat" panose="00000500000000000000" pitchFamily="50" charset="0"/>
                <a:cs typeface="Open Sans Semibold"/>
              </a:rPr>
              <a:t>solorum </a:t>
            </a:r>
            <a:r>
              <a:rPr sz="1288" i="1" u="sng" dirty="0">
                <a:solidFill>
                  <a:srgbClr val="223140"/>
                </a:solidFill>
                <a:uFill>
                  <a:solidFill>
                    <a:srgbClr val="223140"/>
                  </a:solidFill>
                </a:uFill>
                <a:latin typeface="Montserrat" panose="00000500000000000000" pitchFamily="50" charset="0"/>
                <a:cs typeface="Open Sans Semibold"/>
              </a:rPr>
              <a:t>quatia </a:t>
            </a:r>
            <a:r>
              <a:rPr sz="1288" i="1" u="sng" spc="-8" dirty="0">
                <a:solidFill>
                  <a:srgbClr val="223140"/>
                </a:solidFill>
                <a:uFill>
                  <a:solidFill>
                    <a:srgbClr val="223140"/>
                  </a:solidFill>
                </a:uFill>
                <a:latin typeface="Montserrat" panose="00000500000000000000" pitchFamily="50" charset="0"/>
                <a:cs typeface="Open Sans Semibold"/>
              </a:rPr>
              <a:t>sum, </a:t>
            </a:r>
            <a:r>
              <a:rPr sz="1288" i="1" spc="-8" dirty="0">
                <a:solidFill>
                  <a:srgbClr val="223140"/>
                </a:solidFill>
                <a:latin typeface="Montserrat" panose="00000500000000000000" pitchFamily="50" charset="0"/>
                <a:cs typeface="Open Sans Semibold"/>
              </a:rPr>
              <a:t> </a:t>
            </a:r>
            <a:r>
              <a:rPr sz="1288" i="1" u="sng" spc="-8" dirty="0">
                <a:solidFill>
                  <a:srgbClr val="223140"/>
                </a:solidFill>
                <a:uFill>
                  <a:solidFill>
                    <a:srgbClr val="223140"/>
                  </a:solidFill>
                </a:uFill>
                <a:latin typeface="Montserrat" panose="00000500000000000000" pitchFamily="50" charset="0"/>
                <a:cs typeface="Open Sans Semibold"/>
              </a:rPr>
              <a:t>ssum, solo. Occum </a:t>
            </a:r>
            <a:r>
              <a:rPr sz="1288" i="1" u="sng" dirty="0">
                <a:solidFill>
                  <a:srgbClr val="223140"/>
                </a:solidFill>
                <a:uFill>
                  <a:solidFill>
                    <a:srgbClr val="223140"/>
                  </a:solidFill>
                </a:uFill>
                <a:latin typeface="Montserrat" panose="00000500000000000000" pitchFamily="50" charset="0"/>
                <a:cs typeface="Open Sans Semibold"/>
              </a:rPr>
              <a:t>debis et facepudam, </a:t>
            </a:r>
            <a:r>
              <a:rPr sz="1288" i="1" u="sng" spc="-8" dirty="0">
                <a:solidFill>
                  <a:srgbClr val="223140"/>
                </a:solidFill>
                <a:uFill>
                  <a:solidFill>
                    <a:srgbClr val="223140"/>
                  </a:solidFill>
                </a:uFill>
                <a:latin typeface="Montserrat" panose="00000500000000000000" pitchFamily="50" charset="0"/>
                <a:cs typeface="Open Sans Semibold"/>
              </a:rPr>
              <a:t>occum </a:t>
            </a:r>
            <a:endParaRPr sz="1288">
              <a:latin typeface="Montserrat" panose="00000500000000000000" pitchFamily="50" charset="0"/>
              <a:cs typeface="Open Sans Semibold"/>
            </a:endParaRPr>
          </a:p>
        </p:txBody>
      </p:sp>
      <p:sp>
        <p:nvSpPr>
          <p:cNvPr id="6" name="object 10">
            <a:extLst>
              <a:ext uri="{FF2B5EF4-FFF2-40B4-BE49-F238E27FC236}">
                <a16:creationId xmlns:a16="http://schemas.microsoft.com/office/drawing/2014/main" id="{E8430BF6-63A0-C217-7BAE-E03CD42C7288}"/>
              </a:ext>
            </a:extLst>
          </p:cNvPr>
          <p:cNvSpPr txBox="1"/>
          <p:nvPr/>
        </p:nvSpPr>
        <p:spPr>
          <a:xfrm>
            <a:off x="861463" y="3990079"/>
            <a:ext cx="7516275" cy="1067802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20454" marR="8182" algn="just">
              <a:lnSpc>
                <a:spcPct val="154700"/>
              </a:lnSpc>
              <a:spcBef>
                <a:spcPts val="161"/>
              </a:spcBef>
            </a:pP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Amus. Parum id entur, et hitionsed ut optatias dolo maio illor alitia </a:t>
            </a:r>
            <a:r>
              <a:rPr sz="1128" spc="-8" dirty="0">
                <a:solidFill>
                  <a:srgbClr val="231F20"/>
                </a:solidFill>
                <a:latin typeface="Montserrat Light"/>
                <a:cs typeface="Montserrat Light"/>
              </a:rPr>
              <a:t>voloreptas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solorum quatia sum, solo.  Amus. Parum id entur, et hitionsed ut optatias dolo maio illor alitia </a:t>
            </a:r>
            <a:r>
              <a:rPr sz="1128" spc="-8" dirty="0">
                <a:solidFill>
                  <a:srgbClr val="231F20"/>
                </a:solidFill>
                <a:latin typeface="Montserrat Light"/>
                <a:cs typeface="Montserrat Light"/>
              </a:rPr>
              <a:t>voloreptas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solorum quatia sum, solo.  </a:t>
            </a:r>
            <a:r>
              <a:rPr sz="1128" spc="-8" dirty="0">
                <a:solidFill>
                  <a:srgbClr val="231F20"/>
                </a:solidFill>
                <a:latin typeface="Montserrat Light"/>
                <a:cs typeface="Montserrat Light"/>
              </a:rPr>
              <a:t>Occum</a:t>
            </a:r>
            <a:r>
              <a:rPr sz="1128" spc="-57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debis</a:t>
            </a:r>
            <a:r>
              <a:rPr sz="1128" spc="-57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et</a:t>
            </a:r>
            <a:r>
              <a:rPr sz="1128" spc="-57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spc="-8" dirty="0">
                <a:solidFill>
                  <a:srgbClr val="231F20"/>
                </a:solidFill>
                <a:latin typeface="Montserrat Light"/>
                <a:cs typeface="Montserrat Light"/>
              </a:rPr>
              <a:t>facepudam,</a:t>
            </a:r>
            <a:r>
              <a:rPr sz="1128" spc="-57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spc="-8" dirty="0">
                <a:solidFill>
                  <a:srgbClr val="231F20"/>
                </a:solidFill>
                <a:latin typeface="Montserrat Light"/>
                <a:cs typeface="Montserrat Light"/>
              </a:rPr>
              <a:t>occum</a:t>
            </a:r>
            <a:r>
              <a:rPr sz="1128" spc="-57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reriam,</a:t>
            </a:r>
            <a:r>
              <a:rPr sz="1128" spc="-49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qui</a:t>
            </a:r>
            <a:r>
              <a:rPr sz="1128" spc="-57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spc="-8" dirty="0">
                <a:solidFill>
                  <a:srgbClr val="231F20"/>
                </a:solidFill>
                <a:latin typeface="Montserrat Light"/>
                <a:cs typeface="Montserrat Light"/>
              </a:rPr>
              <a:t>reratae</a:t>
            </a:r>
            <a:r>
              <a:rPr sz="1128" spc="-57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qui</a:t>
            </a:r>
            <a:r>
              <a:rPr sz="1128" spc="-57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cum</a:t>
            </a:r>
            <a:r>
              <a:rPr sz="1128" spc="-57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Amus.</a:t>
            </a:r>
            <a:r>
              <a:rPr sz="1128" spc="-49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Parum</a:t>
            </a:r>
            <a:r>
              <a:rPr sz="1128" spc="-57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id</a:t>
            </a:r>
            <a:r>
              <a:rPr sz="1128" spc="-57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entur,</a:t>
            </a:r>
            <a:r>
              <a:rPr sz="1128" spc="-57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et</a:t>
            </a:r>
            <a:r>
              <a:rPr sz="1128" spc="-57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hitionsed</a:t>
            </a:r>
            <a:r>
              <a:rPr sz="1128" spc="-49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ut</a:t>
            </a:r>
            <a:r>
              <a:rPr sz="1128" spc="-57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cum  seniendae labor</a:t>
            </a:r>
            <a:r>
              <a:rPr sz="1128" spc="-8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.</a:t>
            </a:r>
            <a:endParaRPr sz="1128">
              <a:latin typeface="Montserrat Light"/>
              <a:cs typeface="Montserrat Light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40E105C-814A-415B-0303-0EEE98E290CA}"/>
              </a:ext>
            </a:extLst>
          </p:cNvPr>
          <p:cNvGrpSpPr/>
          <p:nvPr/>
        </p:nvGrpSpPr>
        <p:grpSpPr>
          <a:xfrm>
            <a:off x="7598885" y="5847809"/>
            <a:ext cx="775947" cy="513176"/>
            <a:chOff x="685257" y="4826090"/>
            <a:chExt cx="706049" cy="466948"/>
          </a:xfrm>
        </p:grpSpPr>
        <p:sp>
          <p:nvSpPr>
            <p:cNvPr id="8" name="object 11">
              <a:extLst>
                <a:ext uri="{FF2B5EF4-FFF2-40B4-BE49-F238E27FC236}">
                  <a16:creationId xmlns:a16="http://schemas.microsoft.com/office/drawing/2014/main" id="{0255AB0F-5263-0D49-EAC1-6B768142E304}"/>
                </a:ext>
              </a:extLst>
            </p:cNvPr>
            <p:cNvSpPr/>
            <p:nvPr/>
          </p:nvSpPr>
          <p:spPr>
            <a:xfrm>
              <a:off x="1018401" y="4826090"/>
              <a:ext cx="327738" cy="466948"/>
            </a:xfrm>
            <a:custGeom>
              <a:avLst/>
              <a:gdLst/>
              <a:ahLst/>
              <a:cxnLst/>
              <a:rect l="l" t="t" r="r" b="b"/>
              <a:pathLst>
                <a:path w="261619" h="372745">
                  <a:moveTo>
                    <a:pt x="102100" y="0"/>
                  </a:moveTo>
                  <a:lnTo>
                    <a:pt x="57429" y="49941"/>
                  </a:lnTo>
                  <a:lnTo>
                    <a:pt x="33456" y="117678"/>
                  </a:lnTo>
                  <a:lnTo>
                    <a:pt x="32834" y="118300"/>
                  </a:lnTo>
                  <a:lnTo>
                    <a:pt x="31691" y="119557"/>
                  </a:lnTo>
                  <a:lnTo>
                    <a:pt x="30891" y="121145"/>
                  </a:lnTo>
                  <a:lnTo>
                    <a:pt x="30611" y="122808"/>
                  </a:lnTo>
                  <a:lnTo>
                    <a:pt x="27394" y="125087"/>
                  </a:lnTo>
                  <a:lnTo>
                    <a:pt x="25524" y="129130"/>
                  </a:lnTo>
                  <a:lnTo>
                    <a:pt x="24870" y="136121"/>
                  </a:lnTo>
                  <a:lnTo>
                    <a:pt x="25303" y="147243"/>
                  </a:lnTo>
                  <a:lnTo>
                    <a:pt x="25303" y="148145"/>
                  </a:lnTo>
                  <a:lnTo>
                    <a:pt x="13806" y="200566"/>
                  </a:lnTo>
                  <a:lnTo>
                    <a:pt x="4812" y="255037"/>
                  </a:lnTo>
                  <a:lnTo>
                    <a:pt x="0" y="305503"/>
                  </a:lnTo>
                  <a:lnTo>
                    <a:pt x="1152" y="345453"/>
                  </a:lnTo>
                  <a:lnTo>
                    <a:pt x="10050" y="368376"/>
                  </a:lnTo>
                  <a:lnTo>
                    <a:pt x="12831" y="371055"/>
                  </a:lnTo>
                  <a:lnTo>
                    <a:pt x="16540" y="372529"/>
                  </a:lnTo>
                  <a:lnTo>
                    <a:pt x="22356" y="372529"/>
                  </a:lnTo>
                  <a:lnTo>
                    <a:pt x="24223" y="372186"/>
                  </a:lnTo>
                  <a:lnTo>
                    <a:pt x="26052" y="371513"/>
                  </a:lnTo>
                  <a:lnTo>
                    <a:pt x="40896" y="354075"/>
                  </a:lnTo>
                  <a:lnTo>
                    <a:pt x="21277" y="354075"/>
                  </a:lnTo>
                  <a:lnTo>
                    <a:pt x="16378" y="330758"/>
                  </a:lnTo>
                  <a:lnTo>
                    <a:pt x="18362" y="281592"/>
                  </a:lnTo>
                  <a:lnTo>
                    <a:pt x="24052" y="232809"/>
                  </a:lnTo>
                  <a:lnTo>
                    <a:pt x="30269" y="210705"/>
                  </a:lnTo>
                  <a:lnTo>
                    <a:pt x="48589" y="210705"/>
                  </a:lnTo>
                  <a:lnTo>
                    <a:pt x="45928" y="177317"/>
                  </a:lnTo>
                  <a:lnTo>
                    <a:pt x="45255" y="170192"/>
                  </a:lnTo>
                  <a:lnTo>
                    <a:pt x="43540" y="150545"/>
                  </a:lnTo>
                  <a:lnTo>
                    <a:pt x="47007" y="147916"/>
                  </a:lnTo>
                  <a:lnTo>
                    <a:pt x="239037" y="147916"/>
                  </a:lnTo>
                  <a:lnTo>
                    <a:pt x="239569" y="147570"/>
                  </a:lnTo>
                  <a:lnTo>
                    <a:pt x="149725" y="147570"/>
                  </a:lnTo>
                  <a:lnTo>
                    <a:pt x="96622" y="141870"/>
                  </a:lnTo>
                  <a:lnTo>
                    <a:pt x="56697" y="132143"/>
                  </a:lnTo>
                  <a:lnTo>
                    <a:pt x="49115" y="129641"/>
                  </a:lnTo>
                  <a:lnTo>
                    <a:pt x="49357" y="126695"/>
                  </a:lnTo>
                  <a:lnTo>
                    <a:pt x="53954" y="121780"/>
                  </a:lnTo>
                  <a:lnTo>
                    <a:pt x="75525" y="96712"/>
                  </a:lnTo>
                  <a:lnTo>
                    <a:pt x="87294" y="81234"/>
                  </a:lnTo>
                  <a:lnTo>
                    <a:pt x="60479" y="81234"/>
                  </a:lnTo>
                  <a:lnTo>
                    <a:pt x="70697" y="61271"/>
                  </a:lnTo>
                  <a:lnTo>
                    <a:pt x="86791" y="35602"/>
                  </a:lnTo>
                  <a:lnTo>
                    <a:pt x="98899" y="19862"/>
                  </a:lnTo>
                  <a:lnTo>
                    <a:pt x="100842" y="17144"/>
                  </a:lnTo>
                  <a:lnTo>
                    <a:pt x="119488" y="17144"/>
                  </a:lnTo>
                  <a:lnTo>
                    <a:pt x="120146" y="13500"/>
                  </a:lnTo>
                  <a:lnTo>
                    <a:pt x="118559" y="7683"/>
                  </a:lnTo>
                  <a:lnTo>
                    <a:pt x="114063" y="3238"/>
                  </a:lnTo>
                  <a:lnTo>
                    <a:pt x="108247" y="1701"/>
                  </a:lnTo>
                  <a:lnTo>
                    <a:pt x="102100" y="0"/>
                  </a:lnTo>
                  <a:close/>
                </a:path>
                <a:path w="261619" h="372745">
                  <a:moveTo>
                    <a:pt x="48589" y="210705"/>
                  </a:moveTo>
                  <a:lnTo>
                    <a:pt x="30269" y="210705"/>
                  </a:lnTo>
                  <a:lnTo>
                    <a:pt x="33621" y="232809"/>
                  </a:lnTo>
                  <a:lnTo>
                    <a:pt x="33584" y="246206"/>
                  </a:lnTo>
                  <a:lnTo>
                    <a:pt x="33226" y="283138"/>
                  </a:lnTo>
                  <a:lnTo>
                    <a:pt x="29017" y="332515"/>
                  </a:lnTo>
                  <a:lnTo>
                    <a:pt x="21277" y="354075"/>
                  </a:lnTo>
                  <a:lnTo>
                    <a:pt x="40896" y="354075"/>
                  </a:lnTo>
                  <a:lnTo>
                    <a:pt x="44820" y="349465"/>
                  </a:lnTo>
                  <a:lnTo>
                    <a:pt x="52163" y="305642"/>
                  </a:lnTo>
                  <a:lnTo>
                    <a:pt x="51420" y="246206"/>
                  </a:lnTo>
                  <a:lnTo>
                    <a:pt x="48589" y="210705"/>
                  </a:lnTo>
                  <a:close/>
                </a:path>
                <a:path w="261619" h="372745">
                  <a:moveTo>
                    <a:pt x="239037" y="147916"/>
                  </a:moveTo>
                  <a:lnTo>
                    <a:pt x="47007" y="147916"/>
                  </a:lnTo>
                  <a:lnTo>
                    <a:pt x="52722" y="149758"/>
                  </a:lnTo>
                  <a:lnTo>
                    <a:pt x="93129" y="159775"/>
                  </a:lnTo>
                  <a:lnTo>
                    <a:pt x="134383" y="165011"/>
                  </a:lnTo>
                  <a:lnTo>
                    <a:pt x="166042" y="165691"/>
                  </a:lnTo>
                  <a:lnTo>
                    <a:pt x="199463" y="162347"/>
                  </a:lnTo>
                  <a:lnTo>
                    <a:pt x="231147" y="153045"/>
                  </a:lnTo>
                  <a:lnTo>
                    <a:pt x="239037" y="147916"/>
                  </a:lnTo>
                  <a:close/>
                </a:path>
                <a:path w="261619" h="372745">
                  <a:moveTo>
                    <a:pt x="249166" y="120370"/>
                  </a:moveTo>
                  <a:lnTo>
                    <a:pt x="246905" y="121272"/>
                  </a:lnTo>
                  <a:lnTo>
                    <a:pt x="245191" y="122935"/>
                  </a:lnTo>
                  <a:lnTo>
                    <a:pt x="203437" y="143255"/>
                  </a:lnTo>
                  <a:lnTo>
                    <a:pt x="149725" y="147570"/>
                  </a:lnTo>
                  <a:lnTo>
                    <a:pt x="239569" y="147570"/>
                  </a:lnTo>
                  <a:lnTo>
                    <a:pt x="257599" y="135851"/>
                  </a:lnTo>
                  <a:lnTo>
                    <a:pt x="261142" y="132435"/>
                  </a:lnTo>
                  <a:lnTo>
                    <a:pt x="261230" y="129130"/>
                  </a:lnTo>
                  <a:lnTo>
                    <a:pt x="261258" y="126695"/>
                  </a:lnTo>
                  <a:lnTo>
                    <a:pt x="257519" y="122808"/>
                  </a:lnTo>
                  <a:lnTo>
                    <a:pt x="256240" y="121437"/>
                  </a:lnTo>
                  <a:lnTo>
                    <a:pt x="253954" y="120472"/>
                  </a:lnTo>
                  <a:lnTo>
                    <a:pt x="251566" y="120408"/>
                  </a:lnTo>
                  <a:lnTo>
                    <a:pt x="249166" y="120370"/>
                  </a:lnTo>
                  <a:close/>
                </a:path>
                <a:path w="261619" h="372745">
                  <a:moveTo>
                    <a:pt x="119488" y="17144"/>
                  </a:moveTo>
                  <a:lnTo>
                    <a:pt x="100842" y="17144"/>
                  </a:lnTo>
                  <a:lnTo>
                    <a:pt x="102836" y="18224"/>
                  </a:lnTo>
                  <a:lnTo>
                    <a:pt x="101486" y="25990"/>
                  </a:lnTo>
                  <a:lnTo>
                    <a:pt x="93126" y="42402"/>
                  </a:lnTo>
                  <a:lnTo>
                    <a:pt x="80410" y="62133"/>
                  </a:lnTo>
                  <a:lnTo>
                    <a:pt x="65994" y="79857"/>
                  </a:lnTo>
                  <a:lnTo>
                    <a:pt x="60479" y="81234"/>
                  </a:lnTo>
                  <a:lnTo>
                    <a:pt x="87294" y="81234"/>
                  </a:lnTo>
                  <a:lnTo>
                    <a:pt x="98656" y="66292"/>
                  </a:lnTo>
                  <a:lnTo>
                    <a:pt x="115985" y="36546"/>
                  </a:lnTo>
                  <a:lnTo>
                    <a:pt x="119488" y="17144"/>
                  </a:lnTo>
                  <a:close/>
                </a:path>
              </a:pathLst>
            </a:custGeom>
            <a:solidFill>
              <a:srgbClr val="4C4D4F"/>
            </a:solidFill>
          </p:spPr>
          <p:txBody>
            <a:bodyPr wrap="square" lIns="0" tIns="0" rIns="0" bIns="0" rtlCol="0"/>
            <a:lstStyle/>
            <a:p>
              <a:endParaRPr sz="2899"/>
            </a:p>
          </p:txBody>
        </p:sp>
        <p:sp>
          <p:nvSpPr>
            <p:cNvPr id="9" name="object 12">
              <a:extLst>
                <a:ext uri="{FF2B5EF4-FFF2-40B4-BE49-F238E27FC236}">
                  <a16:creationId xmlns:a16="http://schemas.microsoft.com/office/drawing/2014/main" id="{2A6B9051-6BC1-8A81-7BA1-F867A7ADAACC}"/>
                </a:ext>
              </a:extLst>
            </p:cNvPr>
            <p:cNvSpPr/>
            <p:nvPr/>
          </p:nvSpPr>
          <p:spPr>
            <a:xfrm>
              <a:off x="685257" y="4968938"/>
              <a:ext cx="395354" cy="118527"/>
            </a:xfrm>
            <a:custGeom>
              <a:avLst/>
              <a:gdLst/>
              <a:ahLst/>
              <a:cxnLst/>
              <a:rect l="l" t="t" r="r" b="b"/>
              <a:pathLst>
                <a:path w="315594" h="94614">
                  <a:moveTo>
                    <a:pt x="23990" y="0"/>
                  </a:moveTo>
                  <a:lnTo>
                    <a:pt x="19138" y="3022"/>
                  </a:lnTo>
                  <a:lnTo>
                    <a:pt x="16666" y="13957"/>
                  </a:lnTo>
                  <a:lnTo>
                    <a:pt x="0" y="86766"/>
                  </a:lnTo>
                  <a:lnTo>
                    <a:pt x="1930" y="90919"/>
                  </a:lnTo>
                  <a:lnTo>
                    <a:pt x="5638" y="92748"/>
                  </a:lnTo>
                  <a:lnTo>
                    <a:pt x="9296" y="94614"/>
                  </a:lnTo>
                  <a:lnTo>
                    <a:pt x="13792" y="93713"/>
                  </a:lnTo>
                  <a:lnTo>
                    <a:pt x="16459" y="90589"/>
                  </a:lnTo>
                  <a:lnTo>
                    <a:pt x="46788" y="58733"/>
                  </a:lnTo>
                  <a:lnTo>
                    <a:pt x="59330" y="48831"/>
                  </a:lnTo>
                  <a:lnTo>
                    <a:pt x="30073" y="48831"/>
                  </a:lnTo>
                  <a:lnTo>
                    <a:pt x="29108" y="48310"/>
                  </a:lnTo>
                  <a:lnTo>
                    <a:pt x="28079" y="47802"/>
                  </a:lnTo>
                  <a:lnTo>
                    <a:pt x="27571" y="46659"/>
                  </a:lnTo>
                  <a:lnTo>
                    <a:pt x="27813" y="45516"/>
                  </a:lnTo>
                  <a:lnTo>
                    <a:pt x="35813" y="10655"/>
                  </a:lnTo>
                  <a:lnTo>
                    <a:pt x="36626" y="7010"/>
                  </a:lnTo>
                  <a:lnTo>
                    <a:pt x="33616" y="2235"/>
                  </a:lnTo>
                  <a:lnTo>
                    <a:pt x="28765" y="1079"/>
                  </a:lnTo>
                  <a:lnTo>
                    <a:pt x="23990" y="0"/>
                  </a:lnTo>
                  <a:close/>
                </a:path>
                <a:path w="315594" h="94614">
                  <a:moveTo>
                    <a:pt x="121909" y="31229"/>
                  </a:moveTo>
                  <a:lnTo>
                    <a:pt x="102133" y="31229"/>
                  </a:lnTo>
                  <a:lnTo>
                    <a:pt x="107162" y="41884"/>
                  </a:lnTo>
                  <a:lnTo>
                    <a:pt x="109829" y="45745"/>
                  </a:lnTo>
                  <a:lnTo>
                    <a:pt x="117867" y="57725"/>
                  </a:lnTo>
                  <a:lnTo>
                    <a:pt x="127519" y="68364"/>
                  </a:lnTo>
                  <a:lnTo>
                    <a:pt x="138592" y="77479"/>
                  </a:lnTo>
                  <a:lnTo>
                    <a:pt x="150952" y="84937"/>
                  </a:lnTo>
                  <a:lnTo>
                    <a:pt x="207966" y="89208"/>
                  </a:lnTo>
                  <a:lnTo>
                    <a:pt x="252397" y="70996"/>
                  </a:lnTo>
                  <a:lnTo>
                    <a:pt x="207153" y="70996"/>
                  </a:lnTo>
                  <a:lnTo>
                    <a:pt x="157670" y="68364"/>
                  </a:lnTo>
                  <a:lnTo>
                    <a:pt x="147722" y="62002"/>
                  </a:lnTo>
                  <a:lnTo>
                    <a:pt x="138820" y="54360"/>
                  </a:lnTo>
                  <a:lnTo>
                    <a:pt x="131066" y="45516"/>
                  </a:lnTo>
                  <a:lnTo>
                    <a:pt x="124637" y="35661"/>
                  </a:lnTo>
                  <a:lnTo>
                    <a:pt x="121909" y="31229"/>
                  </a:lnTo>
                  <a:close/>
                </a:path>
                <a:path w="315594" h="94614">
                  <a:moveTo>
                    <a:pt x="307657" y="10655"/>
                  </a:moveTo>
                  <a:lnTo>
                    <a:pt x="305320" y="10782"/>
                  </a:lnTo>
                  <a:lnTo>
                    <a:pt x="302933" y="10820"/>
                  </a:lnTo>
                  <a:lnTo>
                    <a:pt x="300647" y="11849"/>
                  </a:lnTo>
                  <a:lnTo>
                    <a:pt x="299046" y="13627"/>
                  </a:lnTo>
                  <a:lnTo>
                    <a:pt x="285811" y="26203"/>
                  </a:lnTo>
                  <a:lnTo>
                    <a:pt x="252523" y="51134"/>
                  </a:lnTo>
                  <a:lnTo>
                    <a:pt x="207153" y="70996"/>
                  </a:lnTo>
                  <a:lnTo>
                    <a:pt x="252397" y="70996"/>
                  </a:lnTo>
                  <a:lnTo>
                    <a:pt x="259010" y="68286"/>
                  </a:lnTo>
                  <a:lnTo>
                    <a:pt x="296338" y="40894"/>
                  </a:lnTo>
                  <a:lnTo>
                    <a:pt x="312204" y="25755"/>
                  </a:lnTo>
                  <a:lnTo>
                    <a:pt x="315518" y="22161"/>
                  </a:lnTo>
                  <a:lnTo>
                    <a:pt x="315341" y="16522"/>
                  </a:lnTo>
                  <a:lnTo>
                    <a:pt x="309981" y="11518"/>
                  </a:lnTo>
                  <a:lnTo>
                    <a:pt x="307657" y="10655"/>
                  </a:lnTo>
                  <a:close/>
                </a:path>
                <a:path w="315594" h="94614">
                  <a:moveTo>
                    <a:pt x="95935" y="13627"/>
                  </a:moveTo>
                  <a:lnTo>
                    <a:pt x="50283" y="32213"/>
                  </a:lnTo>
                  <a:lnTo>
                    <a:pt x="31330" y="48653"/>
                  </a:lnTo>
                  <a:lnTo>
                    <a:pt x="30073" y="48831"/>
                  </a:lnTo>
                  <a:lnTo>
                    <a:pt x="59330" y="48831"/>
                  </a:lnTo>
                  <a:lnTo>
                    <a:pt x="69240" y="41008"/>
                  </a:lnTo>
                  <a:lnTo>
                    <a:pt x="84596" y="33303"/>
                  </a:lnTo>
                  <a:lnTo>
                    <a:pt x="93637" y="31508"/>
                  </a:lnTo>
                  <a:lnTo>
                    <a:pt x="102133" y="31229"/>
                  </a:lnTo>
                  <a:lnTo>
                    <a:pt x="121909" y="31229"/>
                  </a:lnTo>
                  <a:lnTo>
                    <a:pt x="121729" y="30937"/>
                  </a:lnTo>
                  <a:lnTo>
                    <a:pt x="118313" y="26555"/>
                  </a:lnTo>
                  <a:lnTo>
                    <a:pt x="114439" y="22555"/>
                  </a:lnTo>
                  <a:lnTo>
                    <a:pt x="109766" y="17144"/>
                  </a:lnTo>
                  <a:lnTo>
                    <a:pt x="103047" y="13957"/>
                  </a:lnTo>
                  <a:lnTo>
                    <a:pt x="95935" y="13627"/>
                  </a:lnTo>
                  <a:close/>
                </a:path>
              </a:pathLst>
            </a:custGeom>
            <a:solidFill>
              <a:srgbClr val="4C4D4F"/>
            </a:solidFill>
          </p:spPr>
          <p:txBody>
            <a:bodyPr wrap="square" lIns="0" tIns="0" rIns="0" bIns="0" rtlCol="0"/>
            <a:lstStyle/>
            <a:p>
              <a:endParaRPr sz="2899"/>
            </a:p>
          </p:txBody>
        </p:sp>
        <p:sp>
          <p:nvSpPr>
            <p:cNvPr id="10" name="object 13">
              <a:extLst>
                <a:ext uri="{FF2B5EF4-FFF2-40B4-BE49-F238E27FC236}">
                  <a16:creationId xmlns:a16="http://schemas.microsoft.com/office/drawing/2014/main" id="{F88FE63F-C9D1-5913-1A65-3DBB803CFF3D}"/>
                </a:ext>
              </a:extLst>
            </p:cNvPr>
            <p:cNvSpPr/>
            <p:nvPr/>
          </p:nvSpPr>
          <p:spPr>
            <a:xfrm>
              <a:off x="1361078" y="4937963"/>
              <a:ext cx="30228" cy="27046"/>
            </a:xfrm>
            <a:custGeom>
              <a:avLst/>
              <a:gdLst/>
              <a:ahLst/>
              <a:cxnLst/>
              <a:rect l="l" t="t" r="r" b="b"/>
              <a:pathLst>
                <a:path w="24130" h="21589">
                  <a:moveTo>
                    <a:pt x="18618" y="0"/>
                  </a:moveTo>
                  <a:lnTo>
                    <a:pt x="5384" y="0"/>
                  </a:lnTo>
                  <a:lnTo>
                    <a:pt x="0" y="4800"/>
                  </a:lnTo>
                  <a:lnTo>
                    <a:pt x="0" y="16560"/>
                  </a:lnTo>
                  <a:lnTo>
                    <a:pt x="5384" y="21361"/>
                  </a:lnTo>
                  <a:lnTo>
                    <a:pt x="18618" y="21361"/>
                  </a:lnTo>
                  <a:lnTo>
                    <a:pt x="24002" y="16560"/>
                  </a:lnTo>
                  <a:lnTo>
                    <a:pt x="24002" y="4800"/>
                  </a:lnTo>
                  <a:lnTo>
                    <a:pt x="18618" y="0"/>
                  </a:lnTo>
                  <a:close/>
                </a:path>
              </a:pathLst>
            </a:custGeom>
            <a:solidFill>
              <a:srgbClr val="4C4D4F"/>
            </a:solidFill>
          </p:spPr>
          <p:txBody>
            <a:bodyPr wrap="square" lIns="0" tIns="0" rIns="0" bIns="0" rtlCol="0"/>
            <a:lstStyle/>
            <a:p>
              <a:endParaRPr sz="2899"/>
            </a:p>
          </p:txBody>
        </p:sp>
      </p:grpSp>
      <p:sp>
        <p:nvSpPr>
          <p:cNvPr id="11" name="object 14">
            <a:extLst>
              <a:ext uri="{FF2B5EF4-FFF2-40B4-BE49-F238E27FC236}">
                <a16:creationId xmlns:a16="http://schemas.microsoft.com/office/drawing/2014/main" id="{A484DB84-8D14-6A9C-3EAB-DC7965B200F4}"/>
              </a:ext>
            </a:extLst>
          </p:cNvPr>
          <p:cNvSpPr/>
          <p:nvPr/>
        </p:nvSpPr>
        <p:spPr>
          <a:xfrm>
            <a:off x="8907922" y="1507219"/>
            <a:ext cx="2681920" cy="4404012"/>
          </a:xfrm>
          <a:custGeom>
            <a:avLst/>
            <a:gdLst/>
            <a:ahLst/>
            <a:cxnLst/>
            <a:rect l="l" t="t" r="r" b="b"/>
            <a:pathLst>
              <a:path w="1644015" h="2734310">
                <a:moveTo>
                  <a:pt x="1643405" y="2734144"/>
                </a:moveTo>
                <a:lnTo>
                  <a:pt x="0" y="2734144"/>
                </a:lnTo>
                <a:lnTo>
                  <a:pt x="0" y="0"/>
                </a:lnTo>
                <a:lnTo>
                  <a:pt x="1643405" y="0"/>
                </a:lnTo>
                <a:lnTo>
                  <a:pt x="1643405" y="2734144"/>
                </a:lnTo>
                <a:close/>
              </a:path>
            </a:pathLst>
          </a:custGeom>
          <a:solidFill>
            <a:srgbClr val="00B0F0"/>
          </a:solidFill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12" name="object 20">
            <a:extLst>
              <a:ext uri="{FF2B5EF4-FFF2-40B4-BE49-F238E27FC236}">
                <a16:creationId xmlns:a16="http://schemas.microsoft.com/office/drawing/2014/main" id="{80A8D4FB-EAB6-2654-D432-C505945C4EA1}"/>
              </a:ext>
            </a:extLst>
          </p:cNvPr>
          <p:cNvSpPr txBox="1"/>
          <p:nvPr/>
        </p:nvSpPr>
        <p:spPr>
          <a:xfrm>
            <a:off x="9095806" y="3279468"/>
            <a:ext cx="2234735" cy="2048390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R="8182" algn="ctr">
              <a:lnSpc>
                <a:spcPct val="130900"/>
              </a:lnSpc>
              <a:spcBef>
                <a:spcPts val="161"/>
              </a:spcBef>
            </a:pPr>
            <a:r>
              <a:rPr sz="1128" dirty="0">
                <a:solidFill>
                  <a:srgbClr val="FFFFFF"/>
                </a:solidFill>
                <a:latin typeface="Montserrat Light"/>
                <a:cs typeface="Montserrat Light"/>
              </a:rPr>
              <a:t>Amus. Parum id entur, et  hitionsed ut optatias</a:t>
            </a:r>
            <a:r>
              <a:rPr sz="1128" spc="-121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FFFFFF"/>
                </a:solidFill>
                <a:latin typeface="Montserrat Light"/>
                <a:cs typeface="Montserrat Light"/>
              </a:rPr>
              <a:t>dolo</a:t>
            </a:r>
            <a:r>
              <a:rPr sz="1128" spc="-40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FFFFFF"/>
                </a:solidFill>
                <a:latin typeface="Montserrat Light"/>
                <a:cs typeface="Montserrat Light"/>
              </a:rPr>
              <a:t>maio  illor alitia </a:t>
            </a:r>
            <a:r>
              <a:rPr sz="1128" spc="-8" dirty="0">
                <a:solidFill>
                  <a:srgbClr val="FFFFFF"/>
                </a:solidFill>
                <a:latin typeface="Montserrat Light"/>
                <a:cs typeface="Montserrat Light"/>
              </a:rPr>
              <a:t>voloreptas </a:t>
            </a:r>
            <a:r>
              <a:rPr sz="1128" dirty="0">
                <a:solidFill>
                  <a:srgbClr val="FFFFFF"/>
                </a:solidFill>
                <a:latin typeface="Montserrat Light"/>
                <a:cs typeface="Montserrat Light"/>
              </a:rPr>
              <a:t>solorum  quatia sum, solo. Amus.</a:t>
            </a:r>
            <a:r>
              <a:rPr sz="1128" spc="-153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FFFFFF"/>
                </a:solidFill>
                <a:latin typeface="Montserrat Light"/>
                <a:cs typeface="Montserrat Light"/>
              </a:rPr>
              <a:t>Parum  id entur, et hitionsed</a:t>
            </a:r>
            <a:r>
              <a:rPr sz="1128" spc="-96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FFFFFF"/>
                </a:solidFill>
                <a:latin typeface="Montserrat Light"/>
                <a:cs typeface="Montserrat Light"/>
              </a:rPr>
              <a:t>Amus.</a:t>
            </a:r>
            <a:endParaRPr sz="1128">
              <a:latin typeface="Montserrat Light"/>
              <a:cs typeface="Montserrat Light"/>
            </a:endParaRPr>
          </a:p>
          <a:p>
            <a:pPr marR="8182" indent="-1022" algn="ctr">
              <a:lnSpc>
                <a:spcPct val="130900"/>
              </a:lnSpc>
            </a:pPr>
            <a:r>
              <a:rPr sz="1128" dirty="0">
                <a:solidFill>
                  <a:srgbClr val="FFFFFF"/>
                </a:solidFill>
                <a:latin typeface="Montserrat Light"/>
                <a:cs typeface="Montserrat Light"/>
              </a:rPr>
              <a:t>Parum id entur, et hitionsed</a:t>
            </a:r>
            <a:r>
              <a:rPr sz="1128" spc="-153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FFFFFF"/>
                </a:solidFill>
                <a:latin typeface="Montserrat Light"/>
                <a:cs typeface="Montserrat Light"/>
              </a:rPr>
              <a:t>ut  optatias dolo maio illor alitia  </a:t>
            </a:r>
            <a:r>
              <a:rPr sz="1128" spc="-8" dirty="0">
                <a:solidFill>
                  <a:srgbClr val="FFFFFF"/>
                </a:solidFill>
                <a:latin typeface="Montserrat Light"/>
                <a:cs typeface="Montserrat Light"/>
              </a:rPr>
              <a:t>voloreptas </a:t>
            </a:r>
            <a:r>
              <a:rPr sz="1128" dirty="0">
                <a:solidFill>
                  <a:srgbClr val="FFFFFF"/>
                </a:solidFill>
                <a:latin typeface="Montserrat Light"/>
                <a:cs typeface="Montserrat Light"/>
              </a:rPr>
              <a:t>solorum</a:t>
            </a:r>
            <a:r>
              <a:rPr sz="1128" spc="-64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FFFFFF"/>
                </a:solidFill>
                <a:latin typeface="Montserrat Light"/>
                <a:cs typeface="Montserrat Light"/>
              </a:rPr>
              <a:t>quatia</a:t>
            </a:r>
            <a:r>
              <a:rPr sz="1128" spc="-32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FFFFFF"/>
                </a:solidFill>
                <a:latin typeface="Montserrat Light"/>
                <a:cs typeface="Montserrat Light"/>
              </a:rPr>
              <a:t>sum,  solo. Amus. Parum id entur,</a:t>
            </a:r>
            <a:r>
              <a:rPr sz="1128" spc="-136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FFFFFF"/>
                </a:solidFill>
                <a:latin typeface="Montserrat Light"/>
                <a:cs typeface="Montserrat Light"/>
              </a:rPr>
              <a:t>et</a:t>
            </a:r>
            <a:endParaRPr sz="1128">
              <a:latin typeface="Montserrat Light"/>
              <a:cs typeface="Montserrat Light"/>
            </a:endParaRPr>
          </a:p>
        </p:txBody>
      </p:sp>
      <p:sp>
        <p:nvSpPr>
          <p:cNvPr id="13" name="object 21">
            <a:extLst>
              <a:ext uri="{FF2B5EF4-FFF2-40B4-BE49-F238E27FC236}">
                <a16:creationId xmlns:a16="http://schemas.microsoft.com/office/drawing/2014/main" id="{5BC82BC2-7221-2A7C-BBF2-9D53BDA8CFFB}"/>
              </a:ext>
            </a:extLst>
          </p:cNvPr>
          <p:cNvSpPr txBox="1">
            <a:spLocks/>
          </p:cNvSpPr>
          <p:nvPr/>
        </p:nvSpPr>
        <p:spPr>
          <a:xfrm>
            <a:off x="886609" y="746827"/>
            <a:ext cx="4229677" cy="466804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0454">
              <a:spcBef>
                <a:spcPts val="161"/>
              </a:spcBef>
            </a:pPr>
            <a:r>
              <a:rPr lang="en-US" sz="2899">
                <a:solidFill>
                  <a:srgbClr val="231F20"/>
                </a:solidFill>
                <a:latin typeface="Montserrat" panose="00000500000000000000" pitchFamily="50" charset="0"/>
                <a:cs typeface="Arial Black"/>
              </a:rPr>
              <a:t>FOUNDER PROFILE</a:t>
            </a:r>
            <a:endParaRPr lang="en-US" sz="2899">
              <a:latin typeface="Montserrat" panose="00000500000000000000" pitchFamily="50" charset="0"/>
              <a:cs typeface="Arial Black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8CB5374-BAF8-4C3F-6726-2C96E26B316B}"/>
              </a:ext>
            </a:extLst>
          </p:cNvPr>
          <p:cNvSpPr txBox="1"/>
          <p:nvPr/>
        </p:nvSpPr>
        <p:spPr>
          <a:xfrm>
            <a:off x="3203193" y="3309568"/>
            <a:ext cx="127854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>
                <a:solidFill>
                  <a:srgbClr val="231F20"/>
                </a:solidFill>
                <a:latin typeface="Montserrat Light"/>
                <a:cs typeface="Montserrat Light"/>
              </a:rPr>
              <a:t>660-673-5641</a:t>
            </a:r>
            <a:endParaRPr lang="en-US" sz="2800"/>
          </a:p>
        </p:txBody>
      </p:sp>
      <p:grpSp>
        <p:nvGrpSpPr>
          <p:cNvPr id="18" name="Graphic 16">
            <a:extLst>
              <a:ext uri="{FF2B5EF4-FFF2-40B4-BE49-F238E27FC236}">
                <a16:creationId xmlns:a16="http://schemas.microsoft.com/office/drawing/2014/main" id="{5B9EBFC0-4997-1FFD-31A3-54C750FCD0D0}"/>
              </a:ext>
            </a:extLst>
          </p:cNvPr>
          <p:cNvGrpSpPr/>
          <p:nvPr/>
        </p:nvGrpSpPr>
        <p:grpSpPr>
          <a:xfrm>
            <a:off x="2968017" y="3284685"/>
            <a:ext cx="235521" cy="235523"/>
            <a:chOff x="5547609" y="3742622"/>
            <a:chExt cx="235521" cy="235523"/>
          </a:xfrm>
          <a:noFill/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13F46CBE-F765-3B43-1A28-3989D7B22497}"/>
                </a:ext>
              </a:extLst>
            </p:cNvPr>
            <p:cNvSpPr/>
            <p:nvPr/>
          </p:nvSpPr>
          <p:spPr>
            <a:xfrm>
              <a:off x="5547609" y="3742622"/>
              <a:ext cx="235176" cy="235523"/>
            </a:xfrm>
            <a:custGeom>
              <a:avLst/>
              <a:gdLst>
                <a:gd name="connsiteX0" fmla="*/ 235177 w 235176"/>
                <a:gd name="connsiteY0" fmla="*/ 192309 h 235523"/>
                <a:gd name="connsiteX1" fmla="*/ 232242 w 235176"/>
                <a:gd name="connsiteY1" fmla="*/ 205145 h 235523"/>
                <a:gd name="connsiteX2" fmla="*/ 224239 w 235176"/>
                <a:gd name="connsiteY2" fmla="*/ 217162 h 235523"/>
                <a:gd name="connsiteX3" fmla="*/ 204930 w 235176"/>
                <a:gd name="connsiteY3" fmla="*/ 231055 h 235523"/>
                <a:gd name="connsiteX4" fmla="*/ 181976 w 235176"/>
                <a:gd name="connsiteY4" fmla="*/ 235521 h 235523"/>
                <a:gd name="connsiteX5" fmla="*/ 143596 w 235176"/>
                <a:gd name="connsiteY5" fmla="*/ 226935 h 235523"/>
                <a:gd name="connsiteX6" fmla="*/ 103080 w 235176"/>
                <a:gd name="connsiteY6" fmla="*/ 203614 h 235523"/>
                <a:gd name="connsiteX7" fmla="*/ 64463 w 235176"/>
                <a:gd name="connsiteY7" fmla="*/ 170649 h 235523"/>
                <a:gd name="connsiteX8" fmla="*/ 31607 w 235176"/>
                <a:gd name="connsiteY8" fmla="*/ 132140 h 235523"/>
                <a:gd name="connsiteX9" fmla="*/ 8523 w 235176"/>
                <a:gd name="connsiteY9" fmla="*/ 91991 h 235523"/>
                <a:gd name="connsiteX10" fmla="*/ 1 w 235176"/>
                <a:gd name="connsiteY10" fmla="*/ 53460 h 235523"/>
                <a:gd name="connsiteX11" fmla="*/ 4251 w 235176"/>
                <a:gd name="connsiteY11" fmla="*/ 30743 h 235523"/>
                <a:gd name="connsiteX12" fmla="*/ 17799 w 235176"/>
                <a:gd name="connsiteY12" fmla="*/ 11068 h 235523"/>
                <a:gd name="connsiteX13" fmla="*/ 42286 w 235176"/>
                <a:gd name="connsiteY13" fmla="*/ 0 h 235523"/>
                <a:gd name="connsiteX14" fmla="*/ 51821 w 235176"/>
                <a:gd name="connsiteY14" fmla="*/ 2115 h 235523"/>
                <a:gd name="connsiteX15" fmla="*/ 59717 w 235176"/>
                <a:gd name="connsiteY15" fmla="*/ 8716 h 235523"/>
                <a:gd name="connsiteX16" fmla="*/ 87030 w 235176"/>
                <a:gd name="connsiteY16" fmla="*/ 47225 h 235523"/>
                <a:gd name="connsiteX17" fmla="*/ 91733 w 235176"/>
                <a:gd name="connsiteY17" fmla="*/ 55467 h 235523"/>
                <a:gd name="connsiteX18" fmla="*/ 93372 w 235176"/>
                <a:gd name="connsiteY18" fmla="*/ 62651 h 235523"/>
                <a:gd name="connsiteX19" fmla="*/ 90891 w 235176"/>
                <a:gd name="connsiteY19" fmla="*/ 71021 h 235523"/>
                <a:gd name="connsiteX20" fmla="*/ 84290 w 235176"/>
                <a:gd name="connsiteY20" fmla="*/ 79392 h 235523"/>
                <a:gd name="connsiteX21" fmla="*/ 75337 w 235176"/>
                <a:gd name="connsiteY21" fmla="*/ 88690 h 235523"/>
                <a:gd name="connsiteX22" fmla="*/ 73460 w 235176"/>
                <a:gd name="connsiteY22" fmla="*/ 93393 h 235523"/>
                <a:gd name="connsiteX23" fmla="*/ 73805 w 235176"/>
                <a:gd name="connsiteY23" fmla="*/ 96112 h 235523"/>
                <a:gd name="connsiteX24" fmla="*/ 74754 w 235176"/>
                <a:gd name="connsiteY24" fmla="*/ 98463 h 235523"/>
                <a:gd name="connsiteX25" fmla="*/ 85714 w 235176"/>
                <a:gd name="connsiteY25" fmla="*/ 113543 h 235523"/>
                <a:gd name="connsiteX26" fmla="*/ 102778 w 235176"/>
                <a:gd name="connsiteY26" fmla="*/ 132140 h 235523"/>
                <a:gd name="connsiteX27" fmla="*/ 121504 w 235176"/>
                <a:gd name="connsiteY27" fmla="*/ 149442 h 235523"/>
                <a:gd name="connsiteX28" fmla="*/ 136692 w 235176"/>
                <a:gd name="connsiteY28" fmla="*/ 160272 h 235523"/>
                <a:gd name="connsiteX29" fmla="*/ 138807 w 235176"/>
                <a:gd name="connsiteY29" fmla="*/ 161221 h 235523"/>
                <a:gd name="connsiteX30" fmla="*/ 141741 w 235176"/>
                <a:gd name="connsiteY30" fmla="*/ 161696 h 235523"/>
                <a:gd name="connsiteX31" fmla="*/ 146573 w 235176"/>
                <a:gd name="connsiteY31" fmla="*/ 159689 h 235523"/>
                <a:gd name="connsiteX32" fmla="*/ 155526 w 235176"/>
                <a:gd name="connsiteY32" fmla="*/ 150866 h 235523"/>
                <a:gd name="connsiteX33" fmla="*/ 164005 w 235176"/>
                <a:gd name="connsiteY33" fmla="*/ 144264 h 235523"/>
                <a:gd name="connsiteX34" fmla="*/ 172375 w 235176"/>
                <a:gd name="connsiteY34" fmla="*/ 141783 h 235523"/>
                <a:gd name="connsiteX35" fmla="*/ 179559 w 235176"/>
                <a:gd name="connsiteY35" fmla="*/ 143315 h 235523"/>
                <a:gd name="connsiteX36" fmla="*/ 187801 w 235176"/>
                <a:gd name="connsiteY36" fmla="*/ 147910 h 235523"/>
                <a:gd name="connsiteX37" fmla="*/ 226784 w 235176"/>
                <a:gd name="connsiteY37" fmla="*/ 175589 h 235523"/>
                <a:gd name="connsiteX38" fmla="*/ 233256 w 235176"/>
                <a:gd name="connsiteY38" fmla="*/ 183119 h 235523"/>
                <a:gd name="connsiteX39" fmla="*/ 235177 w 235176"/>
                <a:gd name="connsiteY39" fmla="*/ 192309 h 235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235176" h="235523">
                  <a:moveTo>
                    <a:pt x="235177" y="192309"/>
                  </a:moveTo>
                  <a:cubicBezTo>
                    <a:pt x="235155" y="196753"/>
                    <a:pt x="234163" y="201133"/>
                    <a:pt x="232242" y="205145"/>
                  </a:cubicBezTo>
                  <a:cubicBezTo>
                    <a:pt x="230193" y="209525"/>
                    <a:pt x="227496" y="213581"/>
                    <a:pt x="224239" y="217162"/>
                  </a:cubicBezTo>
                  <a:cubicBezTo>
                    <a:pt x="218931" y="223203"/>
                    <a:pt x="212330" y="227949"/>
                    <a:pt x="204930" y="231055"/>
                  </a:cubicBezTo>
                  <a:cubicBezTo>
                    <a:pt x="197660" y="234054"/>
                    <a:pt x="189850" y="235586"/>
                    <a:pt x="181976" y="235521"/>
                  </a:cubicBezTo>
                  <a:cubicBezTo>
                    <a:pt x="168729" y="235284"/>
                    <a:pt x="155677" y="232350"/>
                    <a:pt x="143596" y="226935"/>
                  </a:cubicBezTo>
                  <a:cubicBezTo>
                    <a:pt x="129249" y="220722"/>
                    <a:pt x="115658" y="212890"/>
                    <a:pt x="103080" y="203614"/>
                  </a:cubicBezTo>
                  <a:cubicBezTo>
                    <a:pt x="89403" y="193603"/>
                    <a:pt x="76480" y="182579"/>
                    <a:pt x="64463" y="170649"/>
                  </a:cubicBezTo>
                  <a:cubicBezTo>
                    <a:pt x="52555" y="158654"/>
                    <a:pt x="41574" y="145796"/>
                    <a:pt x="31607" y="132140"/>
                  </a:cubicBezTo>
                  <a:cubicBezTo>
                    <a:pt x="22459" y="119649"/>
                    <a:pt x="14714" y="106187"/>
                    <a:pt x="8523" y="91991"/>
                  </a:cubicBezTo>
                  <a:cubicBezTo>
                    <a:pt x="3108" y="79845"/>
                    <a:pt x="238" y="66750"/>
                    <a:pt x="1" y="53460"/>
                  </a:cubicBezTo>
                  <a:cubicBezTo>
                    <a:pt x="-42" y="45694"/>
                    <a:pt x="1382" y="37970"/>
                    <a:pt x="4251" y="30743"/>
                  </a:cubicBezTo>
                  <a:cubicBezTo>
                    <a:pt x="7250" y="23257"/>
                    <a:pt x="11867" y="16548"/>
                    <a:pt x="17799" y="11068"/>
                  </a:cubicBezTo>
                  <a:cubicBezTo>
                    <a:pt x="24142" y="4229"/>
                    <a:pt x="32966" y="216"/>
                    <a:pt x="42286" y="0"/>
                  </a:cubicBezTo>
                  <a:cubicBezTo>
                    <a:pt x="45586" y="-21"/>
                    <a:pt x="48844" y="712"/>
                    <a:pt x="51821" y="2115"/>
                  </a:cubicBezTo>
                  <a:cubicBezTo>
                    <a:pt x="54992" y="3560"/>
                    <a:pt x="57732" y="5825"/>
                    <a:pt x="59717" y="8716"/>
                  </a:cubicBezTo>
                  <a:lnTo>
                    <a:pt x="87030" y="47225"/>
                  </a:lnTo>
                  <a:cubicBezTo>
                    <a:pt x="88928" y="49771"/>
                    <a:pt x="90503" y="52554"/>
                    <a:pt x="91733" y="55467"/>
                  </a:cubicBezTo>
                  <a:cubicBezTo>
                    <a:pt x="92747" y="57732"/>
                    <a:pt x="93307" y="60170"/>
                    <a:pt x="93372" y="62651"/>
                  </a:cubicBezTo>
                  <a:cubicBezTo>
                    <a:pt x="93329" y="65606"/>
                    <a:pt x="92488" y="68497"/>
                    <a:pt x="90891" y="71021"/>
                  </a:cubicBezTo>
                  <a:cubicBezTo>
                    <a:pt x="89079" y="74085"/>
                    <a:pt x="86857" y="76911"/>
                    <a:pt x="84290" y="79392"/>
                  </a:cubicBezTo>
                  <a:lnTo>
                    <a:pt x="75337" y="88690"/>
                  </a:lnTo>
                  <a:cubicBezTo>
                    <a:pt x="74085" y="89920"/>
                    <a:pt x="73395" y="91646"/>
                    <a:pt x="73460" y="93393"/>
                  </a:cubicBezTo>
                  <a:cubicBezTo>
                    <a:pt x="73460" y="94299"/>
                    <a:pt x="73589" y="95227"/>
                    <a:pt x="73805" y="96112"/>
                  </a:cubicBezTo>
                  <a:cubicBezTo>
                    <a:pt x="74150" y="97061"/>
                    <a:pt x="74517" y="97751"/>
                    <a:pt x="74754" y="98463"/>
                  </a:cubicBezTo>
                  <a:cubicBezTo>
                    <a:pt x="77925" y="103835"/>
                    <a:pt x="81593" y="108862"/>
                    <a:pt x="85714" y="113543"/>
                  </a:cubicBezTo>
                  <a:cubicBezTo>
                    <a:pt x="91021" y="119670"/>
                    <a:pt x="96673" y="125905"/>
                    <a:pt x="102778" y="132140"/>
                  </a:cubicBezTo>
                  <a:cubicBezTo>
                    <a:pt x="109143" y="138375"/>
                    <a:pt x="115270" y="144156"/>
                    <a:pt x="121504" y="149442"/>
                  </a:cubicBezTo>
                  <a:cubicBezTo>
                    <a:pt x="126186" y="153562"/>
                    <a:pt x="131277" y="157208"/>
                    <a:pt x="136692" y="160272"/>
                  </a:cubicBezTo>
                  <a:cubicBezTo>
                    <a:pt x="137275" y="160509"/>
                    <a:pt x="137987" y="160854"/>
                    <a:pt x="138807" y="161221"/>
                  </a:cubicBezTo>
                  <a:cubicBezTo>
                    <a:pt x="139756" y="161566"/>
                    <a:pt x="140748" y="161717"/>
                    <a:pt x="141741" y="161696"/>
                  </a:cubicBezTo>
                  <a:cubicBezTo>
                    <a:pt x="143553" y="161739"/>
                    <a:pt x="145322" y="161005"/>
                    <a:pt x="146573" y="159689"/>
                  </a:cubicBezTo>
                  <a:lnTo>
                    <a:pt x="155526" y="150866"/>
                  </a:lnTo>
                  <a:cubicBezTo>
                    <a:pt x="158007" y="148255"/>
                    <a:pt x="160877" y="146033"/>
                    <a:pt x="164005" y="144264"/>
                  </a:cubicBezTo>
                  <a:cubicBezTo>
                    <a:pt x="166507" y="142668"/>
                    <a:pt x="169398" y="141805"/>
                    <a:pt x="172375" y="141783"/>
                  </a:cubicBezTo>
                  <a:cubicBezTo>
                    <a:pt x="174856" y="141826"/>
                    <a:pt x="177294" y="142344"/>
                    <a:pt x="179559" y="143315"/>
                  </a:cubicBezTo>
                  <a:cubicBezTo>
                    <a:pt x="182450" y="144566"/>
                    <a:pt x="185212" y="146098"/>
                    <a:pt x="187801" y="147910"/>
                  </a:cubicBezTo>
                  <a:lnTo>
                    <a:pt x="226784" y="175589"/>
                  </a:lnTo>
                  <a:cubicBezTo>
                    <a:pt x="229610" y="177445"/>
                    <a:pt x="231854" y="180055"/>
                    <a:pt x="233256" y="183119"/>
                  </a:cubicBezTo>
                  <a:cubicBezTo>
                    <a:pt x="234508" y="186031"/>
                    <a:pt x="235155" y="189159"/>
                    <a:pt x="235177" y="192309"/>
                  </a:cubicBezTo>
                  <a:close/>
                </a:path>
              </a:pathLst>
            </a:custGeom>
            <a:noFill/>
            <a:ln w="17330" cap="flat">
              <a:solidFill>
                <a:srgbClr val="292D3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530CA9AC-9070-9F36-97FF-46EACCB0DA54}"/>
                </a:ext>
              </a:extLst>
            </p:cNvPr>
            <p:cNvSpPr/>
            <p:nvPr/>
          </p:nvSpPr>
          <p:spPr>
            <a:xfrm>
              <a:off x="5700698" y="3783850"/>
              <a:ext cx="41227" cy="41205"/>
            </a:xfrm>
            <a:custGeom>
              <a:avLst/>
              <a:gdLst>
                <a:gd name="connsiteX0" fmla="*/ 41227 w 41227"/>
                <a:gd name="connsiteY0" fmla="*/ 41206 h 41205"/>
                <a:gd name="connsiteX1" fmla="*/ 27442 w 41227"/>
                <a:gd name="connsiteY1" fmla="*/ 14476 h 41205"/>
                <a:gd name="connsiteX2" fmla="*/ 0 w 41227"/>
                <a:gd name="connsiteY2" fmla="*/ 0 h 41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227" h="41205">
                  <a:moveTo>
                    <a:pt x="41227" y="41206"/>
                  </a:moveTo>
                  <a:cubicBezTo>
                    <a:pt x="39717" y="31023"/>
                    <a:pt x="34863" y="21617"/>
                    <a:pt x="27442" y="14476"/>
                  </a:cubicBezTo>
                  <a:cubicBezTo>
                    <a:pt x="20603" y="6170"/>
                    <a:pt x="10722" y="949"/>
                    <a:pt x="0" y="0"/>
                  </a:cubicBezTo>
                </a:path>
              </a:pathLst>
            </a:custGeom>
            <a:noFill/>
            <a:ln w="17330" cap="rnd">
              <a:solidFill>
                <a:srgbClr val="292D3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E8F7DABA-9A10-7E1E-E4A2-A9AAED6B0EFC}"/>
                </a:ext>
              </a:extLst>
            </p:cNvPr>
            <p:cNvSpPr/>
            <p:nvPr/>
          </p:nvSpPr>
          <p:spPr>
            <a:xfrm>
              <a:off x="5700698" y="3742622"/>
              <a:ext cx="82433" cy="82433"/>
            </a:xfrm>
            <a:custGeom>
              <a:avLst/>
              <a:gdLst>
                <a:gd name="connsiteX0" fmla="*/ 82433 w 82433"/>
                <a:gd name="connsiteY0" fmla="*/ 82433 h 82433"/>
                <a:gd name="connsiteX1" fmla="*/ 0 w 82433"/>
                <a:gd name="connsiteY1" fmla="*/ 0 h 824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2433" h="82433">
                  <a:moveTo>
                    <a:pt x="82433" y="82433"/>
                  </a:moveTo>
                  <a:cubicBezTo>
                    <a:pt x="82433" y="36913"/>
                    <a:pt x="45521" y="0"/>
                    <a:pt x="0" y="0"/>
                  </a:cubicBezTo>
                </a:path>
              </a:pathLst>
            </a:custGeom>
            <a:noFill/>
            <a:ln w="17330" cap="rnd">
              <a:solidFill>
                <a:srgbClr val="292D3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B5ED50E-4C8F-AD88-6343-D06014DD9428}"/>
              </a:ext>
            </a:extLst>
          </p:cNvPr>
          <p:cNvGrpSpPr/>
          <p:nvPr/>
        </p:nvGrpSpPr>
        <p:grpSpPr>
          <a:xfrm>
            <a:off x="4568525" y="3309884"/>
            <a:ext cx="278317" cy="236585"/>
            <a:chOff x="4428238" y="3250408"/>
            <a:chExt cx="278317" cy="236585"/>
          </a:xfrm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B398F6C-54EA-1B3D-4480-2DEC785BC6A6}"/>
                </a:ext>
              </a:extLst>
            </p:cNvPr>
            <p:cNvSpPr/>
            <p:nvPr/>
          </p:nvSpPr>
          <p:spPr>
            <a:xfrm>
              <a:off x="4428238" y="3250408"/>
              <a:ext cx="278317" cy="236585"/>
            </a:xfrm>
            <a:custGeom>
              <a:avLst/>
              <a:gdLst>
                <a:gd name="connsiteX0" fmla="*/ 0 w 278317"/>
                <a:gd name="connsiteY0" fmla="*/ 69572 h 236585"/>
                <a:gd name="connsiteX1" fmla="*/ 69572 w 278317"/>
                <a:gd name="connsiteY1" fmla="*/ 0 h 236585"/>
                <a:gd name="connsiteX2" fmla="*/ 208745 w 278317"/>
                <a:gd name="connsiteY2" fmla="*/ 0 h 236585"/>
                <a:gd name="connsiteX3" fmla="*/ 278317 w 278317"/>
                <a:gd name="connsiteY3" fmla="*/ 69572 h 236585"/>
                <a:gd name="connsiteX4" fmla="*/ 278317 w 278317"/>
                <a:gd name="connsiteY4" fmla="*/ 167013 h 236585"/>
                <a:gd name="connsiteX5" fmla="*/ 208745 w 278317"/>
                <a:gd name="connsiteY5" fmla="*/ 236585 h 236585"/>
                <a:gd name="connsiteX6" fmla="*/ 69572 w 278317"/>
                <a:gd name="connsiteY6" fmla="*/ 236585 h 236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8317" h="236585">
                  <a:moveTo>
                    <a:pt x="0" y="69572"/>
                  </a:moveTo>
                  <a:cubicBezTo>
                    <a:pt x="0" y="20851"/>
                    <a:pt x="27840" y="0"/>
                    <a:pt x="69572" y="0"/>
                  </a:cubicBezTo>
                  <a:lnTo>
                    <a:pt x="208745" y="0"/>
                  </a:lnTo>
                  <a:cubicBezTo>
                    <a:pt x="250505" y="0"/>
                    <a:pt x="278317" y="20880"/>
                    <a:pt x="278317" y="69572"/>
                  </a:cubicBezTo>
                  <a:lnTo>
                    <a:pt x="278317" y="167013"/>
                  </a:lnTo>
                  <a:cubicBezTo>
                    <a:pt x="278317" y="215734"/>
                    <a:pt x="250477" y="236585"/>
                    <a:pt x="208745" y="236585"/>
                  </a:cubicBezTo>
                  <a:lnTo>
                    <a:pt x="69572" y="236585"/>
                  </a:lnTo>
                </a:path>
              </a:pathLst>
            </a:custGeom>
            <a:noFill/>
            <a:ln w="20608" cap="rnd">
              <a:solidFill>
                <a:srgbClr val="292D3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B01D7B58-E108-5FA2-F9B1-FC39F932A28A}"/>
                </a:ext>
              </a:extLst>
            </p:cNvPr>
            <p:cNvSpPr/>
            <p:nvPr/>
          </p:nvSpPr>
          <p:spPr>
            <a:xfrm>
              <a:off x="4497781" y="3326940"/>
              <a:ext cx="139201" cy="43363"/>
            </a:xfrm>
            <a:custGeom>
              <a:avLst/>
              <a:gdLst>
                <a:gd name="connsiteX0" fmla="*/ 139202 w 139201"/>
                <a:gd name="connsiteY0" fmla="*/ 0 h 43363"/>
                <a:gd name="connsiteX1" fmla="*/ 95629 w 139201"/>
                <a:gd name="connsiteY1" fmla="*/ 34800 h 43363"/>
                <a:gd name="connsiteX2" fmla="*/ 43429 w 139201"/>
                <a:gd name="connsiteY2" fmla="*/ 34800 h 43363"/>
                <a:gd name="connsiteX3" fmla="*/ 0 w 139201"/>
                <a:gd name="connsiteY3" fmla="*/ 0 h 43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9201" h="43363">
                  <a:moveTo>
                    <a:pt x="139202" y="0"/>
                  </a:moveTo>
                  <a:lnTo>
                    <a:pt x="95629" y="34800"/>
                  </a:lnTo>
                  <a:cubicBezTo>
                    <a:pt x="80098" y="46218"/>
                    <a:pt x="58959" y="46218"/>
                    <a:pt x="43429" y="34800"/>
                  </a:cubicBezTo>
                  <a:lnTo>
                    <a:pt x="0" y="0"/>
                  </a:lnTo>
                </a:path>
              </a:pathLst>
            </a:custGeom>
            <a:noFill/>
            <a:ln w="20608" cap="rnd">
              <a:solidFill>
                <a:srgbClr val="292D3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20C55253-BE5D-ECED-0E5A-B2889657ACDE}"/>
                </a:ext>
              </a:extLst>
            </p:cNvPr>
            <p:cNvSpPr/>
            <p:nvPr/>
          </p:nvSpPr>
          <p:spPr>
            <a:xfrm>
              <a:off x="4428238" y="3431341"/>
              <a:ext cx="83492" cy="2876"/>
            </a:xfrm>
            <a:custGeom>
              <a:avLst/>
              <a:gdLst>
                <a:gd name="connsiteX0" fmla="*/ 0 w 83492"/>
                <a:gd name="connsiteY0" fmla="*/ 0 h 2876"/>
                <a:gd name="connsiteX1" fmla="*/ 83492 w 83492"/>
                <a:gd name="connsiteY1" fmla="*/ 0 h 2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3492" h="2876">
                  <a:moveTo>
                    <a:pt x="0" y="0"/>
                  </a:moveTo>
                  <a:lnTo>
                    <a:pt x="83492" y="0"/>
                  </a:lnTo>
                </a:path>
              </a:pathLst>
            </a:custGeom>
            <a:noFill/>
            <a:ln w="20608" cap="rnd">
              <a:solidFill>
                <a:srgbClr val="292D3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B6245612-8324-E4AB-2857-84766B314569}"/>
                </a:ext>
              </a:extLst>
            </p:cNvPr>
            <p:cNvSpPr/>
            <p:nvPr/>
          </p:nvSpPr>
          <p:spPr>
            <a:xfrm>
              <a:off x="4428238" y="3375660"/>
              <a:ext cx="41760" cy="2876"/>
            </a:xfrm>
            <a:custGeom>
              <a:avLst/>
              <a:gdLst>
                <a:gd name="connsiteX0" fmla="*/ 0 w 41760"/>
                <a:gd name="connsiteY0" fmla="*/ 0 h 2876"/>
                <a:gd name="connsiteX1" fmla="*/ 41760 w 41760"/>
                <a:gd name="connsiteY1" fmla="*/ 0 h 2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1760" h="2876">
                  <a:moveTo>
                    <a:pt x="0" y="0"/>
                  </a:moveTo>
                  <a:lnTo>
                    <a:pt x="41760" y="0"/>
                  </a:lnTo>
                </a:path>
              </a:pathLst>
            </a:custGeom>
            <a:noFill/>
            <a:ln w="20608" cap="rnd">
              <a:solidFill>
                <a:srgbClr val="292D3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E158EC0C-7D8E-56D3-3DDD-FE12CF49BC78}"/>
              </a:ext>
            </a:extLst>
          </p:cNvPr>
          <p:cNvSpPr txBox="1"/>
          <p:nvPr/>
        </p:nvSpPr>
        <p:spPr>
          <a:xfrm>
            <a:off x="4858666" y="3300043"/>
            <a:ext cx="215173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>
                <a:solidFill>
                  <a:srgbClr val="231F20"/>
                </a:solidFill>
                <a:latin typeface="Montserrat Light"/>
                <a:cs typeface="Montserrat Light"/>
              </a:rPr>
              <a:t>AdamKTalbot@teleworm.us</a:t>
            </a:r>
            <a:endParaRPr lang="en-US" sz="280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696A1F0B-BF20-4D13-ECFE-615B1EC1CC18}"/>
              </a:ext>
            </a:extLst>
          </p:cNvPr>
          <p:cNvGrpSpPr/>
          <p:nvPr/>
        </p:nvGrpSpPr>
        <p:grpSpPr>
          <a:xfrm>
            <a:off x="9884539" y="2108870"/>
            <a:ext cx="728686" cy="924060"/>
            <a:chOff x="9788270" y="2108870"/>
            <a:chExt cx="728686" cy="924060"/>
          </a:xfrm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50161D66-670D-1142-FE6D-A44D38F64121}"/>
                </a:ext>
              </a:extLst>
            </p:cNvPr>
            <p:cNvSpPr/>
            <p:nvPr/>
          </p:nvSpPr>
          <p:spPr>
            <a:xfrm>
              <a:off x="9788270" y="2108870"/>
              <a:ext cx="728686" cy="785075"/>
            </a:xfrm>
            <a:custGeom>
              <a:avLst/>
              <a:gdLst>
                <a:gd name="connsiteX0" fmla="*/ 193449 w 728686"/>
                <a:gd name="connsiteY0" fmla="*/ 741197 h 785075"/>
                <a:gd name="connsiteX1" fmla="*/ 193449 w 728686"/>
                <a:gd name="connsiteY1" fmla="*/ 687657 h 785075"/>
                <a:gd name="connsiteX2" fmla="*/ 0 w 728686"/>
                <a:gd name="connsiteY2" fmla="*/ 365114 h 785075"/>
                <a:gd name="connsiteX3" fmla="*/ 366264 w 728686"/>
                <a:gd name="connsiteY3" fmla="*/ 1 h 785075"/>
                <a:gd name="connsiteX4" fmla="*/ 447494 w 728686"/>
                <a:gd name="connsiteY4" fmla="*/ 9282 h 785075"/>
                <a:gd name="connsiteX5" fmla="*/ 690878 w 728686"/>
                <a:gd name="connsiteY5" fmla="*/ 197208 h 785075"/>
                <a:gd name="connsiteX6" fmla="*/ 536625 w 728686"/>
                <a:gd name="connsiteY6" fmla="*/ 687197 h 785075"/>
                <a:gd name="connsiteX7" fmla="*/ 536625 w 728686"/>
                <a:gd name="connsiteY7" fmla="*/ 740736 h 785075"/>
                <a:gd name="connsiteX8" fmla="*/ 492290 w 728686"/>
                <a:gd name="connsiteY8" fmla="*/ 785072 h 785075"/>
                <a:gd name="connsiteX9" fmla="*/ 237784 w 728686"/>
                <a:gd name="connsiteY9" fmla="*/ 785072 h 785075"/>
                <a:gd name="connsiteX10" fmla="*/ 193449 w 728686"/>
                <a:gd name="connsiteY10" fmla="*/ 741197 h 785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28686" h="785075">
                  <a:moveTo>
                    <a:pt x="193449" y="741197"/>
                  </a:moveTo>
                  <a:lnTo>
                    <a:pt x="193449" y="687657"/>
                  </a:lnTo>
                  <a:cubicBezTo>
                    <a:pt x="78776" y="619543"/>
                    <a:pt x="6060" y="498350"/>
                    <a:pt x="0" y="365114"/>
                  </a:cubicBezTo>
                  <a:cubicBezTo>
                    <a:pt x="307" y="163151"/>
                    <a:pt x="164301" y="-383"/>
                    <a:pt x="366264" y="1"/>
                  </a:cubicBezTo>
                  <a:cubicBezTo>
                    <a:pt x="393571" y="77"/>
                    <a:pt x="420801" y="3146"/>
                    <a:pt x="447494" y="9282"/>
                  </a:cubicBezTo>
                  <a:cubicBezTo>
                    <a:pt x="552656" y="32293"/>
                    <a:pt x="642017" y="101327"/>
                    <a:pt x="690878" y="197208"/>
                  </a:cubicBezTo>
                  <a:cubicBezTo>
                    <a:pt x="787372" y="391194"/>
                    <a:pt x="685815" y="597146"/>
                    <a:pt x="536625" y="687197"/>
                  </a:cubicBezTo>
                  <a:lnTo>
                    <a:pt x="536625" y="740736"/>
                  </a:lnTo>
                  <a:cubicBezTo>
                    <a:pt x="536625" y="754160"/>
                    <a:pt x="541687" y="785072"/>
                    <a:pt x="492290" y="785072"/>
                  </a:cubicBezTo>
                  <a:lnTo>
                    <a:pt x="237784" y="785072"/>
                  </a:lnTo>
                  <a:cubicBezTo>
                    <a:pt x="187006" y="785379"/>
                    <a:pt x="193449" y="765665"/>
                    <a:pt x="193449" y="741197"/>
                  </a:cubicBezTo>
                  <a:close/>
                </a:path>
              </a:pathLst>
            </a:custGeom>
            <a:noFill/>
            <a:ln w="68653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E2ABA36A-B578-1195-04AF-BF33CA23DFB0}"/>
                </a:ext>
              </a:extLst>
            </p:cNvPr>
            <p:cNvSpPr/>
            <p:nvPr/>
          </p:nvSpPr>
          <p:spPr>
            <a:xfrm>
              <a:off x="9991000" y="3010437"/>
              <a:ext cx="323309" cy="22493"/>
            </a:xfrm>
            <a:custGeom>
              <a:avLst/>
              <a:gdLst>
                <a:gd name="connsiteX0" fmla="*/ 0 w 323309"/>
                <a:gd name="connsiteY0" fmla="*/ 22494 h 22493"/>
                <a:gd name="connsiteX1" fmla="*/ 323310 w 323309"/>
                <a:gd name="connsiteY1" fmla="*/ 22494 h 22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23309" h="22493">
                  <a:moveTo>
                    <a:pt x="0" y="22494"/>
                  </a:moveTo>
                  <a:cubicBezTo>
                    <a:pt x="105699" y="-7498"/>
                    <a:pt x="217611" y="-7498"/>
                    <a:pt x="323310" y="22494"/>
                  </a:cubicBezTo>
                </a:path>
              </a:pathLst>
            </a:custGeom>
            <a:noFill/>
            <a:ln w="68653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AA758A48-D41C-4DE1-82A4-E738A133652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7344526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9">
            <a:extLst>
              <a:ext uri="{FF2B5EF4-FFF2-40B4-BE49-F238E27FC236}">
                <a16:creationId xmlns:a16="http://schemas.microsoft.com/office/drawing/2014/main" id="{D53A9626-7A77-2C12-1BB7-0EC0EAB4362C}"/>
              </a:ext>
            </a:extLst>
          </p:cNvPr>
          <p:cNvSpPr/>
          <p:nvPr/>
        </p:nvSpPr>
        <p:spPr>
          <a:xfrm>
            <a:off x="11284228" y="1213643"/>
            <a:ext cx="916394" cy="5644358"/>
          </a:xfrm>
          <a:custGeom>
            <a:avLst/>
            <a:gdLst/>
            <a:ahLst/>
            <a:cxnLst/>
            <a:rect l="l" t="t" r="r" b="b"/>
            <a:pathLst>
              <a:path w="568959" h="4352925">
                <a:moveTo>
                  <a:pt x="568400" y="0"/>
                </a:moveTo>
                <a:lnTo>
                  <a:pt x="568400" y="4352429"/>
                </a:lnTo>
                <a:lnTo>
                  <a:pt x="0" y="4352429"/>
                </a:lnTo>
                <a:lnTo>
                  <a:pt x="0" y="0"/>
                </a:lnTo>
                <a:lnTo>
                  <a:pt x="568400" y="0"/>
                </a:lnTo>
                <a:close/>
              </a:path>
            </a:pathLst>
          </a:custGeom>
          <a:gradFill>
            <a:gsLst>
              <a:gs pos="5000">
                <a:srgbClr val="223140"/>
              </a:gs>
              <a:gs pos="100000">
                <a:schemeClr val="accent1">
                  <a:lumMod val="75000"/>
                </a:schemeClr>
              </a:gs>
            </a:gsLst>
            <a:lin ang="5400000" scaled="0"/>
          </a:gradFill>
        </p:spPr>
        <p:txBody>
          <a:bodyPr wrap="square" lIns="0" tIns="0" rIns="0" bIns="0" rtlCol="0"/>
          <a:lstStyle/>
          <a:p>
            <a:pPr defTabSz="914400"/>
            <a:endParaRPr sz="2255"/>
          </a:p>
        </p:txBody>
      </p:sp>
      <p:sp>
        <p:nvSpPr>
          <p:cNvPr id="3" name="object 5">
            <a:extLst>
              <a:ext uri="{FF2B5EF4-FFF2-40B4-BE49-F238E27FC236}">
                <a16:creationId xmlns:a16="http://schemas.microsoft.com/office/drawing/2014/main" id="{FC18C49D-41F5-E066-40C3-66C2D8970374}"/>
              </a:ext>
            </a:extLst>
          </p:cNvPr>
          <p:cNvSpPr txBox="1"/>
          <p:nvPr/>
        </p:nvSpPr>
        <p:spPr>
          <a:xfrm>
            <a:off x="826763" y="1249063"/>
            <a:ext cx="10252164" cy="529706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20454" marR="8182">
              <a:lnSpc>
                <a:spcPct val="154800"/>
              </a:lnSpc>
              <a:spcBef>
                <a:spcPts val="161"/>
              </a:spcBef>
            </a:pP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Amus. Parum id entur, et hitionsed ut optatias dolo maio illor alitia </a:t>
            </a:r>
            <a:r>
              <a:rPr sz="1128" spc="-8" dirty="0">
                <a:solidFill>
                  <a:srgbClr val="231F20"/>
                </a:solidFill>
                <a:latin typeface="Montserrat Light"/>
                <a:cs typeface="Montserrat Light"/>
              </a:rPr>
              <a:t>voloreptas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solorum quatia sum, solo. Amus. Parum id entur, et hitionsed ut  optatias dolo maio illor alitia </a:t>
            </a:r>
            <a:r>
              <a:rPr sz="1128" spc="-8" dirty="0">
                <a:solidFill>
                  <a:srgbClr val="231F20"/>
                </a:solidFill>
                <a:latin typeface="Montserrat Light"/>
                <a:cs typeface="Montserrat Light"/>
              </a:rPr>
              <a:t>voloreptas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solorum</a:t>
            </a:r>
            <a:endParaRPr sz="1128">
              <a:latin typeface="Montserrat Light"/>
              <a:cs typeface="Montserrat Light"/>
            </a:endParaRPr>
          </a:p>
        </p:txBody>
      </p:sp>
      <p:sp>
        <p:nvSpPr>
          <p:cNvPr id="5" name="object 7">
            <a:extLst>
              <a:ext uri="{FF2B5EF4-FFF2-40B4-BE49-F238E27FC236}">
                <a16:creationId xmlns:a16="http://schemas.microsoft.com/office/drawing/2014/main" id="{66C3C91B-3B53-4BDB-05B8-C8A48D1FAC09}"/>
              </a:ext>
            </a:extLst>
          </p:cNvPr>
          <p:cNvSpPr/>
          <p:nvPr/>
        </p:nvSpPr>
        <p:spPr>
          <a:xfrm>
            <a:off x="3819026" y="1994768"/>
            <a:ext cx="7466161" cy="4863232"/>
          </a:xfrm>
          <a:custGeom>
            <a:avLst/>
            <a:gdLst/>
            <a:ahLst/>
            <a:cxnLst/>
            <a:rect l="l" t="t" r="r" b="b"/>
            <a:pathLst>
              <a:path w="4635500" h="3019425">
                <a:moveTo>
                  <a:pt x="0" y="3019196"/>
                </a:moveTo>
                <a:lnTo>
                  <a:pt x="4634903" y="3019196"/>
                </a:lnTo>
                <a:lnTo>
                  <a:pt x="4634903" y="0"/>
                </a:lnTo>
                <a:lnTo>
                  <a:pt x="0" y="0"/>
                </a:lnTo>
                <a:lnTo>
                  <a:pt x="0" y="3019196"/>
                </a:lnTo>
                <a:close/>
              </a:path>
            </a:pathLst>
          </a:custGeom>
          <a:solidFill>
            <a:srgbClr val="00B0F0"/>
          </a:solidFill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6" name="object 8">
            <a:extLst>
              <a:ext uri="{FF2B5EF4-FFF2-40B4-BE49-F238E27FC236}">
                <a16:creationId xmlns:a16="http://schemas.microsoft.com/office/drawing/2014/main" id="{2898D188-D6BA-5964-5371-EAC40F94F82B}"/>
              </a:ext>
            </a:extLst>
          </p:cNvPr>
          <p:cNvSpPr txBox="1"/>
          <p:nvPr/>
        </p:nvSpPr>
        <p:spPr>
          <a:xfrm>
            <a:off x="5262612" y="2334879"/>
            <a:ext cx="5668146" cy="681671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20454" marR="8182" algn="just">
              <a:lnSpc>
                <a:spcPct val="130900"/>
              </a:lnSpc>
              <a:spcBef>
                <a:spcPts val="161"/>
              </a:spcBef>
            </a:pPr>
            <a:r>
              <a:rPr sz="1128" spc="-57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Amus. </a:t>
            </a:r>
            <a:r>
              <a:rPr sz="1128" spc="-32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Parum </a:t>
            </a:r>
            <a:r>
              <a:rPr sz="1128" spc="-17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id </a:t>
            </a:r>
            <a:r>
              <a:rPr sz="1128" spc="-57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entur, </a:t>
            </a:r>
            <a:r>
              <a:rPr sz="1128" spc="-64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et </a:t>
            </a:r>
            <a:r>
              <a:rPr sz="1128" spc="-49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hitionsed </a:t>
            </a:r>
            <a:r>
              <a:rPr sz="1128" spc="-24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ut </a:t>
            </a:r>
            <a:r>
              <a:rPr sz="1128" spc="-64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optatias </a:t>
            </a:r>
            <a:r>
              <a:rPr sz="1128" spc="-32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dolo </a:t>
            </a:r>
            <a:r>
              <a:rPr sz="1128" spc="-40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maio </a:t>
            </a:r>
            <a:r>
              <a:rPr sz="1128" spc="-49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illor </a:t>
            </a:r>
            <a:r>
              <a:rPr sz="1128" spc="-57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alitia </a:t>
            </a:r>
            <a:r>
              <a:rPr sz="1128" spc="-64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voloreptas  </a:t>
            </a:r>
            <a:r>
              <a:rPr sz="1128" spc="-40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solorum </a:t>
            </a:r>
            <a:r>
              <a:rPr sz="1128" spc="-49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quatia </a:t>
            </a:r>
            <a:r>
              <a:rPr sz="1128" spc="-64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sum, </a:t>
            </a:r>
            <a:r>
              <a:rPr sz="1128" spc="-81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solo. </a:t>
            </a:r>
            <a:r>
              <a:rPr sz="1128" spc="-57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Amus. </a:t>
            </a:r>
            <a:r>
              <a:rPr sz="1128" spc="-32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Parum </a:t>
            </a:r>
            <a:r>
              <a:rPr sz="1128" spc="-17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id </a:t>
            </a:r>
            <a:r>
              <a:rPr sz="1128" spc="-57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entur, </a:t>
            </a:r>
            <a:r>
              <a:rPr sz="1128" spc="-64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et </a:t>
            </a:r>
            <a:r>
              <a:rPr sz="1128" spc="-49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hitionsed </a:t>
            </a:r>
            <a:r>
              <a:rPr sz="1128" spc="-24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ut </a:t>
            </a:r>
            <a:r>
              <a:rPr sz="1128" spc="-64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optatias </a:t>
            </a:r>
            <a:r>
              <a:rPr sz="1128" spc="-32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dolo  </a:t>
            </a:r>
            <a:r>
              <a:rPr sz="1128" spc="-40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maio </a:t>
            </a:r>
            <a:r>
              <a:rPr sz="1128" spc="-49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illor </a:t>
            </a:r>
            <a:r>
              <a:rPr sz="1128" spc="-57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alitia </a:t>
            </a:r>
            <a:r>
              <a:rPr sz="1128" spc="-64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voloreptas </a:t>
            </a:r>
            <a:r>
              <a:rPr sz="1128" spc="-40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solorum </a:t>
            </a:r>
            <a:r>
              <a:rPr sz="1128" spc="-49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quatia</a:t>
            </a:r>
            <a:r>
              <a:rPr sz="1128" spc="8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 </a:t>
            </a:r>
            <a:r>
              <a:rPr sz="1128" spc="-64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sum,</a:t>
            </a:r>
            <a:endParaRPr sz="1128">
              <a:latin typeface="Montserrat" panose="00000500000000000000" pitchFamily="50" charset="0"/>
              <a:cs typeface="Arial Black"/>
            </a:endParaRPr>
          </a:p>
        </p:txBody>
      </p:sp>
      <p:sp>
        <p:nvSpPr>
          <p:cNvPr id="7" name="object 10">
            <a:extLst>
              <a:ext uri="{FF2B5EF4-FFF2-40B4-BE49-F238E27FC236}">
                <a16:creationId xmlns:a16="http://schemas.microsoft.com/office/drawing/2014/main" id="{DCD8DF62-16F5-15B4-02B9-19E7F5774994}"/>
              </a:ext>
            </a:extLst>
          </p:cNvPr>
          <p:cNvSpPr txBox="1"/>
          <p:nvPr/>
        </p:nvSpPr>
        <p:spPr>
          <a:xfrm>
            <a:off x="4332620" y="3299311"/>
            <a:ext cx="583997" cy="625807"/>
          </a:xfrm>
          <a:prstGeom prst="rect">
            <a:avLst/>
          </a:prstGeom>
        </p:spPr>
        <p:txBody>
          <a:bodyPr vert="horz" wrap="square" lIns="0" tIns="18410" rIns="0" bIns="0" rtlCol="0">
            <a:spAutoFit/>
          </a:bodyPr>
          <a:lstStyle/>
          <a:p>
            <a:pPr marL="20454">
              <a:spcBef>
                <a:spcPts val="145"/>
              </a:spcBef>
            </a:pPr>
            <a:r>
              <a:rPr sz="3946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01</a:t>
            </a:r>
            <a:endParaRPr sz="3946">
              <a:latin typeface="Montserrat" panose="00000500000000000000" pitchFamily="50" charset="0"/>
              <a:cs typeface="Arial Black"/>
            </a:endParaRPr>
          </a:p>
        </p:txBody>
      </p:sp>
      <p:sp>
        <p:nvSpPr>
          <p:cNvPr id="8" name="object 11">
            <a:extLst>
              <a:ext uri="{FF2B5EF4-FFF2-40B4-BE49-F238E27FC236}">
                <a16:creationId xmlns:a16="http://schemas.microsoft.com/office/drawing/2014/main" id="{25794595-8130-BDBB-1D6A-6B053C15091E}"/>
              </a:ext>
            </a:extLst>
          </p:cNvPr>
          <p:cNvSpPr txBox="1"/>
          <p:nvPr/>
        </p:nvSpPr>
        <p:spPr>
          <a:xfrm>
            <a:off x="4320016" y="3855567"/>
            <a:ext cx="2912826" cy="1342941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20454" algn="just">
              <a:spcBef>
                <a:spcPts val="161"/>
              </a:spcBef>
            </a:pPr>
            <a:r>
              <a:rPr lang="en-US" sz="1288" b="1" spc="-17">
                <a:solidFill>
                  <a:srgbClr val="FFFFFF"/>
                </a:solidFill>
                <a:latin typeface="Montserrat Light"/>
                <a:cs typeface="Montserrat Light"/>
              </a:rPr>
              <a:t>COMPANY</a:t>
            </a:r>
            <a:r>
              <a:rPr lang="en-US" sz="1288" b="1" spc="-8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lang="en-US" sz="1288" b="1">
                <a:solidFill>
                  <a:srgbClr val="FFFFFF"/>
                </a:solidFill>
                <a:latin typeface="Montserrat Light"/>
                <a:cs typeface="Montserrat Light"/>
              </a:rPr>
              <a:t>STORY</a:t>
            </a:r>
            <a:endParaRPr lang="en-US" sz="1288" b="1">
              <a:latin typeface="Montserrat Light"/>
              <a:cs typeface="Montserrat Light"/>
            </a:endParaRPr>
          </a:p>
          <a:p>
            <a:pPr marL="20454" marR="8182" algn="just">
              <a:lnSpc>
                <a:spcPct val="154700"/>
              </a:lnSpc>
              <a:spcBef>
                <a:spcPts val="636"/>
              </a:spcBef>
            </a:pPr>
            <a:r>
              <a:rPr sz="1128">
                <a:solidFill>
                  <a:srgbClr val="FFFFFF"/>
                </a:solidFill>
                <a:latin typeface="Montserrat Light"/>
                <a:cs typeface="Montserrat Light"/>
              </a:rPr>
              <a:t>Amus</a:t>
            </a:r>
            <a:r>
              <a:rPr sz="1128" dirty="0">
                <a:solidFill>
                  <a:srgbClr val="FFFFFF"/>
                </a:solidFill>
                <a:latin typeface="Montserrat Light"/>
                <a:cs typeface="Montserrat Light"/>
              </a:rPr>
              <a:t>. Parum id entur, et hitionsed ut  optatias dolo maio illor alitia </a:t>
            </a:r>
            <a:r>
              <a:rPr sz="1128" spc="-8" dirty="0">
                <a:solidFill>
                  <a:srgbClr val="FFFFFF"/>
                </a:solidFill>
                <a:latin typeface="Montserrat Light"/>
                <a:cs typeface="Montserrat Light"/>
              </a:rPr>
              <a:t>voloreptas  </a:t>
            </a:r>
            <a:r>
              <a:rPr sz="1128" dirty="0">
                <a:solidFill>
                  <a:srgbClr val="FFFFFF"/>
                </a:solidFill>
                <a:latin typeface="Montserrat Light"/>
                <a:cs typeface="Montserrat Light"/>
              </a:rPr>
              <a:t>solorum quatia quatia sum, solo. </a:t>
            </a:r>
            <a:r>
              <a:rPr sz="1128" spc="-8" dirty="0">
                <a:solidFill>
                  <a:srgbClr val="FFFFFF"/>
                </a:solidFill>
                <a:latin typeface="Montserrat Light"/>
                <a:cs typeface="Montserrat Light"/>
              </a:rPr>
              <a:t>Occum  </a:t>
            </a:r>
            <a:r>
              <a:rPr sz="1128" dirty="0">
                <a:solidFill>
                  <a:srgbClr val="FFFFFF"/>
                </a:solidFill>
                <a:latin typeface="Montserrat Light"/>
                <a:cs typeface="Montserrat Light"/>
              </a:rPr>
              <a:t>debis et </a:t>
            </a:r>
            <a:r>
              <a:rPr sz="1128" spc="-8" dirty="0">
                <a:solidFill>
                  <a:srgbClr val="FFFFFF"/>
                </a:solidFill>
                <a:latin typeface="Montserrat Light"/>
                <a:cs typeface="Montserrat Light"/>
              </a:rPr>
              <a:t>facepudam, occum</a:t>
            </a:r>
            <a:r>
              <a:rPr sz="1128" spc="-40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FFFFFF"/>
                </a:solidFill>
                <a:latin typeface="Montserrat Light"/>
                <a:cs typeface="Montserrat Light"/>
              </a:rPr>
              <a:t>reriam,</a:t>
            </a:r>
            <a:endParaRPr sz="1128">
              <a:latin typeface="Montserrat Light"/>
              <a:cs typeface="Montserrat Light"/>
            </a:endParaRPr>
          </a:p>
        </p:txBody>
      </p:sp>
      <p:sp>
        <p:nvSpPr>
          <p:cNvPr id="9" name="object 12">
            <a:extLst>
              <a:ext uri="{FF2B5EF4-FFF2-40B4-BE49-F238E27FC236}">
                <a16:creationId xmlns:a16="http://schemas.microsoft.com/office/drawing/2014/main" id="{582FCB0F-E056-9935-B7F7-1E8A590D8FE5}"/>
              </a:ext>
            </a:extLst>
          </p:cNvPr>
          <p:cNvSpPr txBox="1"/>
          <p:nvPr/>
        </p:nvSpPr>
        <p:spPr>
          <a:xfrm>
            <a:off x="8030223" y="3299321"/>
            <a:ext cx="682182" cy="625807"/>
          </a:xfrm>
          <a:prstGeom prst="rect">
            <a:avLst/>
          </a:prstGeom>
        </p:spPr>
        <p:txBody>
          <a:bodyPr vert="horz" wrap="square" lIns="0" tIns="18410" rIns="0" bIns="0" rtlCol="0">
            <a:spAutoFit/>
          </a:bodyPr>
          <a:lstStyle/>
          <a:p>
            <a:pPr marL="20454">
              <a:spcBef>
                <a:spcPts val="145"/>
              </a:spcBef>
            </a:pPr>
            <a:r>
              <a:rPr sz="3946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02</a:t>
            </a:r>
            <a:endParaRPr sz="3946">
              <a:latin typeface="Montserrat" panose="00000500000000000000" pitchFamily="50" charset="0"/>
              <a:cs typeface="Arial Black"/>
            </a:endParaRPr>
          </a:p>
        </p:txBody>
      </p:sp>
      <p:sp>
        <p:nvSpPr>
          <p:cNvPr id="10" name="object 13">
            <a:extLst>
              <a:ext uri="{FF2B5EF4-FFF2-40B4-BE49-F238E27FC236}">
                <a16:creationId xmlns:a16="http://schemas.microsoft.com/office/drawing/2014/main" id="{8737C485-1718-D913-D781-DBBC92A7177F}"/>
              </a:ext>
            </a:extLst>
          </p:cNvPr>
          <p:cNvSpPr txBox="1"/>
          <p:nvPr/>
        </p:nvSpPr>
        <p:spPr>
          <a:xfrm>
            <a:off x="8017625" y="3855567"/>
            <a:ext cx="2912826" cy="1342941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20454" algn="just">
              <a:spcBef>
                <a:spcPts val="161"/>
              </a:spcBef>
            </a:pPr>
            <a:r>
              <a:rPr lang="en-US" sz="1288" b="1" spc="-17">
                <a:solidFill>
                  <a:srgbClr val="FFFFFF"/>
                </a:solidFill>
                <a:latin typeface="Montserrat Light"/>
                <a:cs typeface="Montserrat Light"/>
              </a:rPr>
              <a:t>COMPANY</a:t>
            </a:r>
            <a:r>
              <a:rPr lang="en-US" sz="1288" b="1" spc="-8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lang="en-US" sz="1288" b="1">
                <a:solidFill>
                  <a:srgbClr val="FFFFFF"/>
                </a:solidFill>
                <a:latin typeface="Montserrat Light"/>
                <a:cs typeface="Montserrat Light"/>
              </a:rPr>
              <a:t>STORY</a:t>
            </a:r>
            <a:endParaRPr lang="en-US" sz="1288" b="1">
              <a:latin typeface="Montserrat Light"/>
              <a:cs typeface="Montserrat Light"/>
            </a:endParaRPr>
          </a:p>
          <a:p>
            <a:pPr marL="20454" marR="8182" algn="just">
              <a:lnSpc>
                <a:spcPct val="154700"/>
              </a:lnSpc>
              <a:spcBef>
                <a:spcPts val="636"/>
              </a:spcBef>
            </a:pPr>
            <a:r>
              <a:rPr sz="1128">
                <a:solidFill>
                  <a:srgbClr val="FFFFFF"/>
                </a:solidFill>
                <a:latin typeface="Montserrat Light"/>
                <a:cs typeface="Montserrat Light"/>
              </a:rPr>
              <a:t>Amus</a:t>
            </a:r>
            <a:r>
              <a:rPr sz="1128" dirty="0">
                <a:solidFill>
                  <a:srgbClr val="FFFFFF"/>
                </a:solidFill>
                <a:latin typeface="Montserrat Light"/>
                <a:cs typeface="Montserrat Light"/>
              </a:rPr>
              <a:t>. Parum id entur, et hitionsed ut  optatias dolo maio illor alitia </a:t>
            </a:r>
            <a:r>
              <a:rPr sz="1128" spc="-8" dirty="0">
                <a:solidFill>
                  <a:srgbClr val="FFFFFF"/>
                </a:solidFill>
                <a:latin typeface="Montserrat Light"/>
                <a:cs typeface="Montserrat Light"/>
              </a:rPr>
              <a:t>voloreptas  </a:t>
            </a:r>
            <a:r>
              <a:rPr sz="1128" dirty="0">
                <a:solidFill>
                  <a:srgbClr val="FFFFFF"/>
                </a:solidFill>
                <a:latin typeface="Montserrat Light"/>
                <a:cs typeface="Montserrat Light"/>
              </a:rPr>
              <a:t>solorum quatia quatia sum, solo. </a:t>
            </a:r>
            <a:r>
              <a:rPr sz="1128" spc="-8" dirty="0">
                <a:solidFill>
                  <a:srgbClr val="FFFFFF"/>
                </a:solidFill>
                <a:latin typeface="Montserrat Light"/>
                <a:cs typeface="Montserrat Light"/>
              </a:rPr>
              <a:t>Occum  </a:t>
            </a:r>
            <a:r>
              <a:rPr sz="1128" dirty="0">
                <a:solidFill>
                  <a:srgbClr val="FFFFFF"/>
                </a:solidFill>
                <a:latin typeface="Montserrat Light"/>
                <a:cs typeface="Montserrat Light"/>
              </a:rPr>
              <a:t>debis et </a:t>
            </a:r>
            <a:r>
              <a:rPr sz="1128" spc="-8" dirty="0">
                <a:solidFill>
                  <a:srgbClr val="FFFFFF"/>
                </a:solidFill>
                <a:latin typeface="Montserrat Light"/>
                <a:cs typeface="Montserrat Light"/>
              </a:rPr>
              <a:t>facepudam, occum</a:t>
            </a:r>
            <a:r>
              <a:rPr sz="1128" spc="-40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FFFFFF"/>
                </a:solidFill>
                <a:latin typeface="Montserrat Light"/>
                <a:cs typeface="Montserrat Light"/>
              </a:rPr>
              <a:t>reriam,</a:t>
            </a:r>
            <a:endParaRPr sz="1128">
              <a:latin typeface="Montserrat Light"/>
              <a:cs typeface="Montserrat Light"/>
            </a:endParaRPr>
          </a:p>
        </p:txBody>
      </p:sp>
      <p:sp>
        <p:nvSpPr>
          <p:cNvPr id="11" name="object 14">
            <a:extLst>
              <a:ext uri="{FF2B5EF4-FFF2-40B4-BE49-F238E27FC236}">
                <a16:creationId xmlns:a16="http://schemas.microsoft.com/office/drawing/2014/main" id="{3103FEC5-DBA4-0DA7-6CED-5E7B4561AE04}"/>
              </a:ext>
            </a:extLst>
          </p:cNvPr>
          <p:cNvSpPr/>
          <p:nvPr/>
        </p:nvSpPr>
        <p:spPr>
          <a:xfrm>
            <a:off x="4373456" y="5544161"/>
            <a:ext cx="6536470" cy="1093333"/>
          </a:xfrm>
          <a:custGeom>
            <a:avLst/>
            <a:gdLst/>
            <a:ahLst/>
            <a:cxnLst/>
            <a:rect l="l" t="t" r="r" b="b"/>
            <a:pathLst>
              <a:path w="4058284" h="678814">
                <a:moveTo>
                  <a:pt x="4058208" y="678256"/>
                </a:moveTo>
                <a:lnTo>
                  <a:pt x="0" y="678256"/>
                </a:lnTo>
                <a:lnTo>
                  <a:pt x="0" y="0"/>
                </a:lnTo>
                <a:lnTo>
                  <a:pt x="4058208" y="0"/>
                </a:lnTo>
                <a:lnTo>
                  <a:pt x="4058208" y="67825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12" name="object 15">
            <a:extLst>
              <a:ext uri="{FF2B5EF4-FFF2-40B4-BE49-F238E27FC236}">
                <a16:creationId xmlns:a16="http://schemas.microsoft.com/office/drawing/2014/main" id="{B470C59E-CF4E-BD8C-E9BF-F3A74487BE6E}"/>
              </a:ext>
            </a:extLst>
          </p:cNvPr>
          <p:cNvSpPr txBox="1"/>
          <p:nvPr/>
        </p:nvSpPr>
        <p:spPr>
          <a:xfrm>
            <a:off x="5788961" y="5730983"/>
            <a:ext cx="4924598" cy="601199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R="8182" algn="just">
              <a:lnSpc>
                <a:spcPct val="123400"/>
              </a:lnSpc>
              <a:spcBef>
                <a:spcPts val="161"/>
              </a:spcBef>
            </a:pPr>
            <a:r>
              <a:rPr sz="1047" spc="-17" dirty="0">
                <a:solidFill>
                  <a:srgbClr val="223140"/>
                </a:solidFill>
                <a:latin typeface="Montserrat Light"/>
                <a:cs typeface="Montserrat Light"/>
              </a:rPr>
              <a:t>Amus. Parum </a:t>
            </a:r>
            <a:r>
              <a:rPr sz="1047" spc="-8" dirty="0">
                <a:solidFill>
                  <a:srgbClr val="223140"/>
                </a:solidFill>
                <a:latin typeface="Montserrat Light"/>
                <a:cs typeface="Montserrat Light"/>
              </a:rPr>
              <a:t>id entur, et hitionsed ut optatias dolo </a:t>
            </a:r>
            <a:r>
              <a:rPr sz="1047" spc="-17" dirty="0">
                <a:solidFill>
                  <a:srgbClr val="223140"/>
                </a:solidFill>
                <a:latin typeface="Montserrat Light"/>
                <a:cs typeface="Montserrat Light"/>
              </a:rPr>
              <a:t>maio </a:t>
            </a:r>
            <a:r>
              <a:rPr sz="1047" spc="-8" dirty="0">
                <a:solidFill>
                  <a:srgbClr val="223140"/>
                </a:solidFill>
                <a:latin typeface="Montserrat Light"/>
                <a:cs typeface="Montserrat Light"/>
              </a:rPr>
              <a:t>illor alitia </a:t>
            </a:r>
            <a:r>
              <a:rPr sz="1047" spc="-17" dirty="0">
                <a:solidFill>
                  <a:srgbClr val="223140"/>
                </a:solidFill>
                <a:latin typeface="Montserrat Light"/>
                <a:cs typeface="Montserrat Light"/>
              </a:rPr>
              <a:t>volorep-  </a:t>
            </a:r>
            <a:r>
              <a:rPr sz="1047" spc="-8" dirty="0">
                <a:solidFill>
                  <a:srgbClr val="223140"/>
                </a:solidFill>
                <a:latin typeface="Montserrat Light"/>
                <a:cs typeface="Montserrat Light"/>
              </a:rPr>
              <a:t>tas solorum quatia sum, solo. </a:t>
            </a:r>
            <a:r>
              <a:rPr sz="1047" spc="-17" dirty="0">
                <a:solidFill>
                  <a:srgbClr val="223140"/>
                </a:solidFill>
                <a:latin typeface="Montserrat Light"/>
                <a:cs typeface="Montserrat Light"/>
              </a:rPr>
              <a:t>Amus. Parum </a:t>
            </a:r>
            <a:r>
              <a:rPr sz="1047" spc="-8" dirty="0">
                <a:solidFill>
                  <a:srgbClr val="223140"/>
                </a:solidFill>
                <a:latin typeface="Montserrat Light"/>
                <a:cs typeface="Montserrat Light"/>
              </a:rPr>
              <a:t>id entur, et hitionsed ut optatias  dolo</a:t>
            </a:r>
            <a:r>
              <a:rPr sz="1047" spc="-17" dirty="0">
                <a:solidFill>
                  <a:srgbClr val="223140"/>
                </a:solidFill>
                <a:latin typeface="Montserrat Light"/>
                <a:cs typeface="Montserrat Light"/>
              </a:rPr>
              <a:t> maio</a:t>
            </a:r>
            <a:endParaRPr sz="1047">
              <a:latin typeface="Montserrat Light"/>
              <a:cs typeface="Montserrat Light"/>
            </a:endParaRPr>
          </a:p>
        </p:txBody>
      </p:sp>
      <p:sp>
        <p:nvSpPr>
          <p:cNvPr id="13" name="object 16">
            <a:extLst>
              <a:ext uri="{FF2B5EF4-FFF2-40B4-BE49-F238E27FC236}">
                <a16:creationId xmlns:a16="http://schemas.microsoft.com/office/drawing/2014/main" id="{57BD0EBD-72E4-491B-4D52-1DE043AE9FB0}"/>
              </a:ext>
            </a:extLst>
          </p:cNvPr>
          <p:cNvSpPr txBox="1"/>
          <p:nvPr/>
        </p:nvSpPr>
        <p:spPr>
          <a:xfrm>
            <a:off x="4646621" y="6119934"/>
            <a:ext cx="1017648" cy="169479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>
              <a:spcBef>
                <a:spcPts val="161"/>
              </a:spcBef>
            </a:pPr>
            <a:r>
              <a:rPr sz="967" spc="-17" dirty="0">
                <a:solidFill>
                  <a:srgbClr val="223140"/>
                </a:solidFill>
                <a:latin typeface="Montserrat Light"/>
                <a:cs typeface="Montserrat Light"/>
              </a:rPr>
              <a:t>STORY</a:t>
            </a:r>
            <a:r>
              <a:rPr sz="967" spc="-64" dirty="0">
                <a:solidFill>
                  <a:srgbClr val="223140"/>
                </a:solidFill>
                <a:latin typeface="Montserrat Light"/>
                <a:cs typeface="Montserrat Light"/>
              </a:rPr>
              <a:t> </a:t>
            </a:r>
            <a:r>
              <a:rPr sz="967" spc="-17" dirty="0">
                <a:solidFill>
                  <a:srgbClr val="223140"/>
                </a:solidFill>
                <a:latin typeface="Montserrat Light"/>
                <a:cs typeface="Montserrat Light"/>
              </a:rPr>
              <a:t>STARTED</a:t>
            </a:r>
            <a:endParaRPr sz="967">
              <a:latin typeface="Montserrat Light"/>
              <a:cs typeface="Montserrat Light"/>
            </a:endParaRPr>
          </a:p>
        </p:txBody>
      </p:sp>
      <p:sp>
        <p:nvSpPr>
          <p:cNvPr id="14" name="object 17">
            <a:extLst>
              <a:ext uri="{FF2B5EF4-FFF2-40B4-BE49-F238E27FC236}">
                <a16:creationId xmlns:a16="http://schemas.microsoft.com/office/drawing/2014/main" id="{B6AA0B31-4137-35B3-D626-0C544D44C6AA}"/>
              </a:ext>
            </a:extLst>
          </p:cNvPr>
          <p:cNvSpPr txBox="1"/>
          <p:nvPr/>
        </p:nvSpPr>
        <p:spPr>
          <a:xfrm>
            <a:off x="4676688" y="5743407"/>
            <a:ext cx="913326" cy="432775"/>
          </a:xfrm>
          <a:prstGeom prst="rect">
            <a:avLst/>
          </a:prstGeom>
        </p:spPr>
        <p:txBody>
          <a:bodyPr vert="horz" wrap="square" lIns="0" tIns="23523" rIns="0" bIns="0" rtlCol="0">
            <a:spAutoFit/>
          </a:bodyPr>
          <a:lstStyle/>
          <a:p>
            <a:pPr>
              <a:spcBef>
                <a:spcPts val="185"/>
              </a:spcBef>
            </a:pPr>
            <a:r>
              <a:rPr sz="2658" b="1" spc="104" dirty="0">
                <a:solidFill>
                  <a:srgbClr val="223140"/>
                </a:solidFill>
                <a:latin typeface="Montserrat SemiBold"/>
                <a:cs typeface="Montserrat SemiBold"/>
              </a:rPr>
              <a:t>1988</a:t>
            </a:r>
            <a:endParaRPr sz="2658">
              <a:latin typeface="Montserrat SemiBold"/>
              <a:cs typeface="Montserrat SemiBold"/>
            </a:endParaRPr>
          </a:p>
        </p:txBody>
      </p:sp>
      <p:sp>
        <p:nvSpPr>
          <p:cNvPr id="15" name="object 18">
            <a:extLst>
              <a:ext uri="{FF2B5EF4-FFF2-40B4-BE49-F238E27FC236}">
                <a16:creationId xmlns:a16="http://schemas.microsoft.com/office/drawing/2014/main" id="{1FC6EAC5-EE9C-5A6B-B3BC-2148E1DAA0A4}"/>
              </a:ext>
            </a:extLst>
          </p:cNvPr>
          <p:cNvSpPr/>
          <p:nvPr/>
        </p:nvSpPr>
        <p:spPr>
          <a:xfrm>
            <a:off x="4584340" y="5792157"/>
            <a:ext cx="1114811" cy="527745"/>
          </a:xfrm>
          <a:custGeom>
            <a:avLst/>
            <a:gdLst/>
            <a:ahLst/>
            <a:cxnLst/>
            <a:rect l="l" t="t" r="r" b="b"/>
            <a:pathLst>
              <a:path w="692150" h="327660">
                <a:moveTo>
                  <a:pt x="691692" y="327215"/>
                </a:moveTo>
                <a:lnTo>
                  <a:pt x="0" y="327215"/>
                </a:lnTo>
                <a:lnTo>
                  <a:pt x="0" y="0"/>
                </a:lnTo>
                <a:lnTo>
                  <a:pt x="691692" y="0"/>
                </a:lnTo>
                <a:lnTo>
                  <a:pt x="691692" y="327215"/>
                </a:lnTo>
                <a:close/>
              </a:path>
            </a:pathLst>
          </a:custGeom>
          <a:ln w="10185">
            <a:solidFill>
              <a:srgbClr val="00B0F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16" name="object 21">
            <a:extLst>
              <a:ext uri="{FF2B5EF4-FFF2-40B4-BE49-F238E27FC236}">
                <a16:creationId xmlns:a16="http://schemas.microsoft.com/office/drawing/2014/main" id="{1E2FD271-CAE1-0ACF-C252-03B1768DE229}"/>
              </a:ext>
            </a:extLst>
          </p:cNvPr>
          <p:cNvSpPr txBox="1">
            <a:spLocks/>
          </p:cNvSpPr>
          <p:nvPr/>
        </p:nvSpPr>
        <p:spPr>
          <a:xfrm>
            <a:off x="847231" y="746827"/>
            <a:ext cx="3612394" cy="466804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>
            <a:lvl1pPr>
              <a:defRPr sz="3257" b="1" i="0">
                <a:solidFill>
                  <a:schemeClr val="bg1"/>
                </a:solidFill>
                <a:latin typeface="Montserrat"/>
                <a:ea typeface="+mj-ea"/>
                <a:cs typeface="Montserrat"/>
              </a:defRPr>
            </a:lvl1pPr>
          </a:lstStyle>
          <a:p>
            <a:pPr marL="20454">
              <a:spcBef>
                <a:spcPts val="161"/>
              </a:spcBef>
            </a:pPr>
            <a:r>
              <a:rPr lang="en-US" sz="2899" kern="0">
                <a:solidFill>
                  <a:srgbClr val="231F20"/>
                </a:solidFill>
                <a:latin typeface="Montserrat" panose="00000500000000000000" pitchFamily="50" charset="0"/>
                <a:cs typeface="Arial Black"/>
              </a:rPr>
              <a:t>OUR BRIEF STORY</a:t>
            </a:r>
            <a:endParaRPr lang="en-US" sz="2899" kern="0">
              <a:latin typeface="Montserrat" panose="00000500000000000000" pitchFamily="50" charset="0"/>
              <a:cs typeface="Arial Black"/>
            </a:endParaRPr>
          </a:p>
        </p:txBody>
      </p:sp>
      <p:sp>
        <p:nvSpPr>
          <p:cNvPr id="17" name="Graphic 19">
            <a:extLst>
              <a:ext uri="{FF2B5EF4-FFF2-40B4-BE49-F238E27FC236}">
                <a16:creationId xmlns:a16="http://schemas.microsoft.com/office/drawing/2014/main" id="{0A4E16B9-494E-E69E-4A03-66F3797ED5C1}"/>
              </a:ext>
            </a:extLst>
          </p:cNvPr>
          <p:cNvSpPr/>
          <p:nvPr/>
        </p:nvSpPr>
        <p:spPr>
          <a:xfrm>
            <a:off x="4371282" y="2388604"/>
            <a:ext cx="648218" cy="561803"/>
          </a:xfrm>
          <a:custGeom>
            <a:avLst/>
            <a:gdLst>
              <a:gd name="connsiteX0" fmla="*/ 626457 w 648218"/>
              <a:gd name="connsiteY0" fmla="*/ 129517 h 561803"/>
              <a:gd name="connsiteX1" fmla="*/ 496940 w 648218"/>
              <a:gd name="connsiteY1" fmla="*/ 129517 h 561803"/>
              <a:gd name="connsiteX2" fmla="*/ 496940 w 648218"/>
              <a:gd name="connsiteY2" fmla="*/ 64864 h 561803"/>
              <a:gd name="connsiteX3" fmla="*/ 432076 w 648218"/>
              <a:gd name="connsiteY3" fmla="*/ 0 h 561803"/>
              <a:gd name="connsiteX4" fmla="*/ 215932 w 648218"/>
              <a:gd name="connsiteY4" fmla="*/ 0 h 561803"/>
              <a:gd name="connsiteX5" fmla="*/ 151279 w 648218"/>
              <a:gd name="connsiteY5" fmla="*/ 64864 h 561803"/>
              <a:gd name="connsiteX6" fmla="*/ 151279 w 648218"/>
              <a:gd name="connsiteY6" fmla="*/ 129728 h 561803"/>
              <a:gd name="connsiteX7" fmla="*/ 21551 w 648218"/>
              <a:gd name="connsiteY7" fmla="*/ 129728 h 561803"/>
              <a:gd name="connsiteX8" fmla="*/ 0 w 648218"/>
              <a:gd name="connsiteY8" fmla="*/ 151279 h 561803"/>
              <a:gd name="connsiteX9" fmla="*/ 0 w 648218"/>
              <a:gd name="connsiteY9" fmla="*/ 496939 h 561803"/>
              <a:gd name="connsiteX10" fmla="*/ 64864 w 648218"/>
              <a:gd name="connsiteY10" fmla="*/ 561803 h 561803"/>
              <a:gd name="connsiteX11" fmla="*/ 583355 w 648218"/>
              <a:gd name="connsiteY11" fmla="*/ 561803 h 561803"/>
              <a:gd name="connsiteX12" fmla="*/ 648219 w 648218"/>
              <a:gd name="connsiteY12" fmla="*/ 496939 h 561803"/>
              <a:gd name="connsiteX13" fmla="*/ 648219 w 648218"/>
              <a:gd name="connsiteY13" fmla="*/ 151279 h 561803"/>
              <a:gd name="connsiteX14" fmla="*/ 626457 w 648218"/>
              <a:gd name="connsiteY14" fmla="*/ 129517 h 561803"/>
              <a:gd name="connsiteX15" fmla="*/ 194381 w 648218"/>
              <a:gd name="connsiteY15" fmla="*/ 64864 h 561803"/>
              <a:gd name="connsiteX16" fmla="*/ 215932 w 648218"/>
              <a:gd name="connsiteY16" fmla="*/ 43313 h 561803"/>
              <a:gd name="connsiteX17" fmla="*/ 431864 w 648218"/>
              <a:gd name="connsiteY17" fmla="*/ 43313 h 561803"/>
              <a:gd name="connsiteX18" fmla="*/ 453415 w 648218"/>
              <a:gd name="connsiteY18" fmla="*/ 64864 h 561803"/>
              <a:gd name="connsiteX19" fmla="*/ 453415 w 648218"/>
              <a:gd name="connsiteY19" fmla="*/ 129728 h 561803"/>
              <a:gd name="connsiteX20" fmla="*/ 194381 w 648218"/>
              <a:gd name="connsiteY20" fmla="*/ 129728 h 561803"/>
              <a:gd name="connsiteX21" fmla="*/ 194381 w 648218"/>
              <a:gd name="connsiteY21" fmla="*/ 64864 h 561803"/>
              <a:gd name="connsiteX22" fmla="*/ 604906 w 648218"/>
              <a:gd name="connsiteY22" fmla="*/ 496939 h 561803"/>
              <a:gd name="connsiteX23" fmla="*/ 583355 w 648218"/>
              <a:gd name="connsiteY23" fmla="*/ 518490 h 561803"/>
              <a:gd name="connsiteX24" fmla="*/ 64864 w 648218"/>
              <a:gd name="connsiteY24" fmla="*/ 518490 h 561803"/>
              <a:gd name="connsiteX25" fmla="*/ 43313 w 648218"/>
              <a:gd name="connsiteY25" fmla="*/ 496939 h 561803"/>
              <a:gd name="connsiteX26" fmla="*/ 43313 w 648218"/>
              <a:gd name="connsiteY26" fmla="*/ 301924 h 561803"/>
              <a:gd name="connsiteX27" fmla="*/ 216143 w 648218"/>
              <a:gd name="connsiteY27" fmla="*/ 388973 h 561803"/>
              <a:gd name="connsiteX28" fmla="*/ 432076 w 648218"/>
              <a:gd name="connsiteY28" fmla="*/ 388973 h 561803"/>
              <a:gd name="connsiteX29" fmla="*/ 604906 w 648218"/>
              <a:gd name="connsiteY29" fmla="*/ 301924 h 561803"/>
              <a:gd name="connsiteX30" fmla="*/ 604906 w 648218"/>
              <a:gd name="connsiteY30" fmla="*/ 496939 h 561803"/>
              <a:gd name="connsiteX31" fmla="*/ 432076 w 648218"/>
              <a:gd name="connsiteY31" fmla="*/ 345660 h 561803"/>
              <a:gd name="connsiteX32" fmla="*/ 215932 w 648218"/>
              <a:gd name="connsiteY32" fmla="*/ 345660 h 561803"/>
              <a:gd name="connsiteX33" fmla="*/ 43102 w 648218"/>
              <a:gd name="connsiteY33" fmla="*/ 172830 h 561803"/>
              <a:gd name="connsiteX34" fmla="*/ 604694 w 648218"/>
              <a:gd name="connsiteY34" fmla="*/ 172830 h 561803"/>
              <a:gd name="connsiteX35" fmla="*/ 432076 w 648218"/>
              <a:gd name="connsiteY35" fmla="*/ 345660 h 561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648218" h="561803">
                <a:moveTo>
                  <a:pt x="626457" y="129517"/>
                </a:moveTo>
                <a:lnTo>
                  <a:pt x="496940" y="129517"/>
                </a:lnTo>
                <a:lnTo>
                  <a:pt x="496940" y="64864"/>
                </a:lnTo>
                <a:cubicBezTo>
                  <a:pt x="496940" y="29157"/>
                  <a:pt x="467782" y="0"/>
                  <a:pt x="432076" y="0"/>
                </a:cubicBezTo>
                <a:lnTo>
                  <a:pt x="215932" y="0"/>
                </a:lnTo>
                <a:cubicBezTo>
                  <a:pt x="180225" y="0"/>
                  <a:pt x="151279" y="29157"/>
                  <a:pt x="151279" y="64864"/>
                </a:cubicBezTo>
                <a:lnTo>
                  <a:pt x="151279" y="129728"/>
                </a:lnTo>
                <a:lnTo>
                  <a:pt x="21551" y="129728"/>
                </a:lnTo>
                <a:cubicBezTo>
                  <a:pt x="9719" y="129517"/>
                  <a:pt x="0" y="139236"/>
                  <a:pt x="0" y="151279"/>
                </a:cubicBezTo>
                <a:cubicBezTo>
                  <a:pt x="0" y="353689"/>
                  <a:pt x="0" y="294952"/>
                  <a:pt x="0" y="496939"/>
                </a:cubicBezTo>
                <a:cubicBezTo>
                  <a:pt x="0" y="532646"/>
                  <a:pt x="29157" y="561803"/>
                  <a:pt x="64864" y="561803"/>
                </a:cubicBezTo>
                <a:lnTo>
                  <a:pt x="583355" y="561803"/>
                </a:lnTo>
                <a:cubicBezTo>
                  <a:pt x="619062" y="561803"/>
                  <a:pt x="648219" y="532646"/>
                  <a:pt x="648219" y="496939"/>
                </a:cubicBezTo>
                <a:cubicBezTo>
                  <a:pt x="648219" y="295586"/>
                  <a:pt x="648219" y="353266"/>
                  <a:pt x="648219" y="151279"/>
                </a:cubicBezTo>
                <a:cubicBezTo>
                  <a:pt x="648008" y="139236"/>
                  <a:pt x="638500" y="129517"/>
                  <a:pt x="626457" y="129517"/>
                </a:cubicBezTo>
                <a:close/>
                <a:moveTo>
                  <a:pt x="194381" y="64864"/>
                </a:moveTo>
                <a:cubicBezTo>
                  <a:pt x="194381" y="53032"/>
                  <a:pt x="204100" y="43313"/>
                  <a:pt x="215932" y="43313"/>
                </a:cubicBezTo>
                <a:lnTo>
                  <a:pt x="431864" y="43313"/>
                </a:lnTo>
                <a:cubicBezTo>
                  <a:pt x="443696" y="43313"/>
                  <a:pt x="453415" y="53032"/>
                  <a:pt x="453415" y="64864"/>
                </a:cubicBezTo>
                <a:lnTo>
                  <a:pt x="453415" y="129728"/>
                </a:lnTo>
                <a:lnTo>
                  <a:pt x="194381" y="129728"/>
                </a:lnTo>
                <a:lnTo>
                  <a:pt x="194381" y="64864"/>
                </a:lnTo>
                <a:close/>
                <a:moveTo>
                  <a:pt x="604906" y="496939"/>
                </a:moveTo>
                <a:cubicBezTo>
                  <a:pt x="604906" y="508771"/>
                  <a:pt x="595187" y="518490"/>
                  <a:pt x="583355" y="518490"/>
                </a:cubicBezTo>
                <a:lnTo>
                  <a:pt x="64864" y="518490"/>
                </a:lnTo>
                <a:cubicBezTo>
                  <a:pt x="53032" y="518490"/>
                  <a:pt x="43313" y="508771"/>
                  <a:pt x="43313" y="496939"/>
                </a:cubicBezTo>
                <a:lnTo>
                  <a:pt x="43313" y="301924"/>
                </a:lnTo>
                <a:cubicBezTo>
                  <a:pt x="82823" y="354534"/>
                  <a:pt x="145363" y="388973"/>
                  <a:pt x="216143" y="388973"/>
                </a:cubicBezTo>
                <a:lnTo>
                  <a:pt x="432076" y="388973"/>
                </a:lnTo>
                <a:cubicBezTo>
                  <a:pt x="502856" y="388973"/>
                  <a:pt x="565396" y="354745"/>
                  <a:pt x="604906" y="301924"/>
                </a:cubicBezTo>
                <a:lnTo>
                  <a:pt x="604906" y="496939"/>
                </a:lnTo>
                <a:close/>
                <a:moveTo>
                  <a:pt x="432076" y="345660"/>
                </a:moveTo>
                <a:lnTo>
                  <a:pt x="215932" y="345660"/>
                </a:lnTo>
                <a:cubicBezTo>
                  <a:pt x="120643" y="345660"/>
                  <a:pt x="43102" y="268119"/>
                  <a:pt x="43102" y="172830"/>
                </a:cubicBezTo>
                <a:lnTo>
                  <a:pt x="604694" y="172830"/>
                </a:lnTo>
                <a:cubicBezTo>
                  <a:pt x="604906" y="268119"/>
                  <a:pt x="527365" y="345660"/>
                  <a:pt x="432076" y="345660"/>
                </a:cubicBezTo>
                <a:close/>
              </a:path>
            </a:pathLst>
          </a:custGeom>
          <a:solidFill>
            <a:srgbClr val="FFFFFF"/>
          </a:solidFill>
          <a:ln w="2089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D39D0AB7-72DD-7524-2359-393EB520AEB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2147806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A51CA807-4315-B1A7-57EC-D369D2758D6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8" name="object 3">
            <a:extLst>
              <a:ext uri="{FF2B5EF4-FFF2-40B4-BE49-F238E27FC236}">
                <a16:creationId xmlns:a16="http://schemas.microsoft.com/office/drawing/2014/main" id="{2A7859BB-C167-92FA-7949-A86FDD026946}"/>
              </a:ext>
            </a:extLst>
          </p:cNvPr>
          <p:cNvSpPr txBox="1">
            <a:spLocks/>
          </p:cNvSpPr>
          <p:nvPr/>
        </p:nvSpPr>
        <p:spPr>
          <a:xfrm>
            <a:off x="849371" y="1077690"/>
            <a:ext cx="10480239" cy="1216640"/>
          </a:xfrm>
          <a:prstGeom prst="rect">
            <a:avLst/>
          </a:prstGeom>
        </p:spPr>
        <p:txBody>
          <a:bodyPr vert="horz" wrap="square" lIns="0" tIns="253644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0454" marR="8182" algn="just">
              <a:lnSpc>
                <a:spcPts val="2577"/>
              </a:lnSpc>
              <a:spcBef>
                <a:spcPts val="40"/>
              </a:spcBef>
            </a:pPr>
            <a:r>
              <a:rPr lang="en-US" sz="1288">
                <a:solidFill>
                  <a:srgbClr val="231F20"/>
                </a:solidFill>
                <a:latin typeface="Montserrat Light"/>
                <a:cs typeface="Montserrat Light"/>
              </a:rPr>
              <a:t>Amus. Parum id entur, et hitionsed ut optatias dolo maio illor alitia </a:t>
            </a:r>
            <a:r>
              <a:rPr lang="en-US" sz="1288" spc="-8">
                <a:solidFill>
                  <a:srgbClr val="231F20"/>
                </a:solidFill>
                <a:latin typeface="Montserrat Light"/>
                <a:cs typeface="Montserrat Light"/>
              </a:rPr>
              <a:t>voloreptas </a:t>
            </a:r>
            <a:r>
              <a:rPr lang="en-US" sz="1288">
                <a:solidFill>
                  <a:srgbClr val="231F20"/>
                </a:solidFill>
                <a:latin typeface="Montserrat Light"/>
                <a:cs typeface="Montserrat Light"/>
              </a:rPr>
              <a:t>solorum quatia sum, solo. Amus. Parum id entur,</a:t>
            </a:r>
            <a:r>
              <a:rPr lang="en-US" sz="1288" spc="-96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lang="en-US" sz="1288">
                <a:solidFill>
                  <a:srgbClr val="231F20"/>
                </a:solidFill>
                <a:latin typeface="Montserrat Light"/>
                <a:cs typeface="Montserrat Light"/>
              </a:rPr>
              <a:t>et  hitionsed ut optatias dolo maio illor alitia </a:t>
            </a:r>
            <a:r>
              <a:rPr lang="en-US" sz="1288" spc="-8">
                <a:solidFill>
                  <a:srgbClr val="231F20"/>
                </a:solidFill>
                <a:latin typeface="Montserrat Light"/>
                <a:cs typeface="Montserrat Light"/>
              </a:rPr>
              <a:t>voloreptas </a:t>
            </a:r>
            <a:r>
              <a:rPr lang="en-US" sz="1288">
                <a:solidFill>
                  <a:srgbClr val="231F20"/>
                </a:solidFill>
                <a:latin typeface="Montserrat Light"/>
                <a:cs typeface="Montserrat Light"/>
              </a:rPr>
              <a:t>solorum quatia sum, solo. </a:t>
            </a:r>
            <a:r>
              <a:rPr lang="en-US" sz="1288" spc="-8">
                <a:solidFill>
                  <a:srgbClr val="231F20"/>
                </a:solidFill>
                <a:latin typeface="Montserrat Light"/>
                <a:cs typeface="Montserrat Light"/>
              </a:rPr>
              <a:t>Occum </a:t>
            </a:r>
            <a:r>
              <a:rPr lang="en-US" sz="1288">
                <a:solidFill>
                  <a:srgbClr val="231F20"/>
                </a:solidFill>
                <a:latin typeface="Montserrat Light"/>
                <a:cs typeface="Montserrat Light"/>
              </a:rPr>
              <a:t>debis et </a:t>
            </a:r>
            <a:r>
              <a:rPr lang="en-US" sz="1288" spc="-8">
                <a:solidFill>
                  <a:srgbClr val="231F20"/>
                </a:solidFill>
                <a:latin typeface="Montserrat Light"/>
                <a:cs typeface="Montserrat Light"/>
              </a:rPr>
              <a:t>facepudam, occum </a:t>
            </a:r>
            <a:r>
              <a:rPr lang="en-US" sz="1288">
                <a:solidFill>
                  <a:srgbClr val="231F20"/>
                </a:solidFill>
                <a:latin typeface="Montserrat Light"/>
                <a:cs typeface="Montserrat Light"/>
              </a:rPr>
              <a:t>reriam, qui  </a:t>
            </a:r>
            <a:r>
              <a:rPr lang="en-US" sz="1288" spc="-8">
                <a:solidFill>
                  <a:srgbClr val="231F20"/>
                </a:solidFill>
                <a:latin typeface="Montserrat Light"/>
                <a:cs typeface="Montserrat Light"/>
              </a:rPr>
              <a:t>occum </a:t>
            </a:r>
            <a:r>
              <a:rPr lang="en-US" sz="1288">
                <a:solidFill>
                  <a:srgbClr val="231F20"/>
                </a:solidFill>
                <a:latin typeface="Montserrat Light"/>
                <a:cs typeface="Montserrat Light"/>
              </a:rPr>
              <a:t>reriam, qui </a:t>
            </a:r>
            <a:r>
              <a:rPr lang="en-US" sz="1288" spc="-8">
                <a:solidFill>
                  <a:srgbClr val="231F20"/>
                </a:solidFill>
                <a:latin typeface="Montserrat Light"/>
                <a:cs typeface="Montserrat Light"/>
              </a:rPr>
              <a:t>reratae </a:t>
            </a:r>
            <a:r>
              <a:rPr lang="en-US" sz="1288">
                <a:solidFill>
                  <a:srgbClr val="231F20"/>
                </a:solidFill>
                <a:latin typeface="Montserrat Light"/>
                <a:cs typeface="Montserrat Light"/>
              </a:rPr>
              <a:t>qui cum seniendae labor</a:t>
            </a:r>
            <a:r>
              <a:rPr lang="en-US" sz="1288" spc="8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lang="en-US" sz="1288">
                <a:solidFill>
                  <a:srgbClr val="231F20"/>
                </a:solidFill>
                <a:latin typeface="Montserrat Light"/>
                <a:cs typeface="Montserrat Light"/>
              </a:rPr>
              <a:t>.</a:t>
            </a:r>
            <a:endParaRPr lang="en-US" sz="1288">
              <a:latin typeface="Montserrat Light"/>
              <a:cs typeface="Montserrat Light"/>
            </a:endParaRPr>
          </a:p>
        </p:txBody>
      </p:sp>
      <p:sp>
        <p:nvSpPr>
          <p:cNvPr id="19" name="object 6">
            <a:extLst>
              <a:ext uri="{FF2B5EF4-FFF2-40B4-BE49-F238E27FC236}">
                <a16:creationId xmlns:a16="http://schemas.microsoft.com/office/drawing/2014/main" id="{DB35294C-FB95-180A-CAED-7A6229433EE9}"/>
              </a:ext>
            </a:extLst>
          </p:cNvPr>
          <p:cNvSpPr/>
          <p:nvPr/>
        </p:nvSpPr>
        <p:spPr>
          <a:xfrm>
            <a:off x="8296150" y="2502430"/>
            <a:ext cx="3903881" cy="4343669"/>
          </a:xfrm>
          <a:custGeom>
            <a:avLst/>
            <a:gdLst/>
            <a:ahLst/>
            <a:cxnLst/>
            <a:rect l="l" t="t" r="r" b="b"/>
            <a:pathLst>
              <a:path w="2423795" h="2696845">
                <a:moveTo>
                  <a:pt x="2423604" y="2696286"/>
                </a:moveTo>
                <a:lnTo>
                  <a:pt x="0" y="2696286"/>
                </a:lnTo>
                <a:lnTo>
                  <a:pt x="0" y="0"/>
                </a:lnTo>
                <a:lnTo>
                  <a:pt x="2423604" y="0"/>
                </a:lnTo>
                <a:lnTo>
                  <a:pt x="2423604" y="2696286"/>
                </a:lnTo>
                <a:close/>
              </a:path>
            </a:pathLst>
          </a:custGeom>
          <a:solidFill>
            <a:srgbClr val="00B0F0"/>
          </a:solidFill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33" name="object 19">
            <a:extLst>
              <a:ext uri="{FF2B5EF4-FFF2-40B4-BE49-F238E27FC236}">
                <a16:creationId xmlns:a16="http://schemas.microsoft.com/office/drawing/2014/main" id="{8083ACCD-2800-FD8D-7CF9-E2BE23DDEB6C}"/>
              </a:ext>
            </a:extLst>
          </p:cNvPr>
          <p:cNvSpPr/>
          <p:nvPr/>
        </p:nvSpPr>
        <p:spPr>
          <a:xfrm>
            <a:off x="6053487" y="3821147"/>
            <a:ext cx="831505" cy="0"/>
          </a:xfrm>
          <a:custGeom>
            <a:avLst/>
            <a:gdLst/>
            <a:ahLst/>
            <a:cxnLst/>
            <a:rect l="l" t="t" r="r" b="b"/>
            <a:pathLst>
              <a:path w="516254">
                <a:moveTo>
                  <a:pt x="0" y="0"/>
                </a:moveTo>
                <a:lnTo>
                  <a:pt x="515886" y="0"/>
                </a:lnTo>
              </a:path>
            </a:pathLst>
          </a:custGeom>
          <a:ln w="63500">
            <a:solidFill>
              <a:srgbClr val="00B0F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34" name="object 21">
            <a:extLst>
              <a:ext uri="{FF2B5EF4-FFF2-40B4-BE49-F238E27FC236}">
                <a16:creationId xmlns:a16="http://schemas.microsoft.com/office/drawing/2014/main" id="{DAE618A1-21E2-45BD-683A-EBDECBBC2298}"/>
              </a:ext>
            </a:extLst>
          </p:cNvPr>
          <p:cNvSpPr txBox="1">
            <a:spLocks/>
          </p:cNvSpPr>
          <p:nvPr/>
        </p:nvSpPr>
        <p:spPr>
          <a:xfrm>
            <a:off x="886609" y="746827"/>
            <a:ext cx="4425623" cy="466804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>
            <a:lvl1pPr>
              <a:defRPr sz="3257" b="1" i="0">
                <a:solidFill>
                  <a:schemeClr val="bg1"/>
                </a:solidFill>
                <a:latin typeface="Montserrat"/>
                <a:ea typeface="+mj-ea"/>
                <a:cs typeface="Montserrat"/>
              </a:defRPr>
            </a:lvl1pPr>
          </a:lstStyle>
          <a:p>
            <a:pPr marL="20454">
              <a:spcBef>
                <a:spcPts val="161"/>
              </a:spcBef>
            </a:pPr>
            <a:r>
              <a:rPr lang="en-US" sz="2899" kern="0">
                <a:solidFill>
                  <a:srgbClr val="231F20"/>
                </a:solidFill>
                <a:latin typeface="Montserrat" panose="00000500000000000000" pitchFamily="50" charset="0"/>
                <a:cs typeface="Arial Black"/>
              </a:rPr>
              <a:t>ABOUT THE COMPANY</a:t>
            </a:r>
          </a:p>
        </p:txBody>
      </p:sp>
      <p:sp>
        <p:nvSpPr>
          <p:cNvPr id="2" name="object 7">
            <a:extLst>
              <a:ext uri="{FF2B5EF4-FFF2-40B4-BE49-F238E27FC236}">
                <a16:creationId xmlns:a16="http://schemas.microsoft.com/office/drawing/2014/main" id="{E06BF9B2-9ECC-2F3D-3AEB-7D76393D9CE1}"/>
              </a:ext>
            </a:extLst>
          </p:cNvPr>
          <p:cNvSpPr/>
          <p:nvPr/>
        </p:nvSpPr>
        <p:spPr>
          <a:xfrm>
            <a:off x="8915400" y="3100862"/>
            <a:ext cx="2611303" cy="912303"/>
          </a:xfrm>
          <a:custGeom>
            <a:avLst/>
            <a:gdLst/>
            <a:ahLst/>
            <a:cxnLst/>
            <a:rect l="l" t="t" r="r" b="b"/>
            <a:pathLst>
              <a:path w="1318259" h="566419">
                <a:moveTo>
                  <a:pt x="1317726" y="566216"/>
                </a:moveTo>
                <a:lnTo>
                  <a:pt x="0" y="566216"/>
                </a:lnTo>
                <a:lnTo>
                  <a:pt x="0" y="0"/>
                </a:lnTo>
                <a:lnTo>
                  <a:pt x="1317726" y="0"/>
                </a:lnTo>
                <a:lnTo>
                  <a:pt x="1317726" y="566216"/>
                </a:lnTo>
                <a:close/>
              </a:path>
            </a:pathLst>
          </a:custGeom>
          <a:ln w="19418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3" name="object 8">
            <a:extLst>
              <a:ext uri="{FF2B5EF4-FFF2-40B4-BE49-F238E27FC236}">
                <a16:creationId xmlns:a16="http://schemas.microsoft.com/office/drawing/2014/main" id="{0ECE5D07-2AD6-990C-0723-F957789C54AD}"/>
              </a:ext>
            </a:extLst>
          </p:cNvPr>
          <p:cNvSpPr txBox="1"/>
          <p:nvPr/>
        </p:nvSpPr>
        <p:spPr>
          <a:xfrm>
            <a:off x="9845803" y="3186046"/>
            <a:ext cx="1329591" cy="511222"/>
          </a:xfrm>
          <a:prstGeom prst="rect">
            <a:avLst/>
          </a:prstGeom>
        </p:spPr>
        <p:txBody>
          <a:bodyPr vert="horz" wrap="square" lIns="0" tIns="27615" rIns="0" bIns="0" rtlCol="0">
            <a:spAutoFit/>
          </a:bodyPr>
          <a:lstStyle/>
          <a:p>
            <a:pPr marL="20454">
              <a:spcBef>
                <a:spcPts val="217"/>
              </a:spcBef>
            </a:pPr>
            <a:r>
              <a:rPr sz="3141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+2000</a:t>
            </a:r>
            <a:endParaRPr sz="3141">
              <a:latin typeface="Montserrat" panose="00000500000000000000" pitchFamily="50" charset="0"/>
              <a:cs typeface="Arial Black"/>
            </a:endParaRPr>
          </a:p>
        </p:txBody>
      </p:sp>
      <p:sp>
        <p:nvSpPr>
          <p:cNvPr id="4" name="object 9">
            <a:extLst>
              <a:ext uri="{FF2B5EF4-FFF2-40B4-BE49-F238E27FC236}">
                <a16:creationId xmlns:a16="http://schemas.microsoft.com/office/drawing/2014/main" id="{44A91438-85A7-5594-5003-1DD35EC67D53}"/>
              </a:ext>
            </a:extLst>
          </p:cNvPr>
          <p:cNvSpPr txBox="1"/>
          <p:nvPr/>
        </p:nvSpPr>
        <p:spPr>
          <a:xfrm>
            <a:off x="10082414" y="3637176"/>
            <a:ext cx="979048" cy="212551"/>
          </a:xfrm>
          <a:prstGeom prst="rect">
            <a:avLst/>
          </a:prstGeom>
        </p:spPr>
        <p:txBody>
          <a:bodyPr vert="horz" wrap="square" lIns="0" tIns="27615" rIns="0" bIns="0" rtlCol="0">
            <a:spAutoFit/>
          </a:bodyPr>
          <a:lstStyle/>
          <a:p>
            <a:pPr marL="20454">
              <a:spcBef>
                <a:spcPts val="217"/>
              </a:spcBef>
            </a:pPr>
            <a:r>
              <a:rPr sz="1200" spc="40" dirty="0">
                <a:solidFill>
                  <a:srgbClr val="FFFFFF"/>
                </a:solidFill>
                <a:latin typeface="Montserrat Light"/>
                <a:cs typeface="Montserrat Light"/>
              </a:rPr>
              <a:t>CUS</a:t>
            </a:r>
            <a:r>
              <a:rPr sz="1200" spc="-24" dirty="0">
                <a:solidFill>
                  <a:srgbClr val="FFFFFF"/>
                </a:solidFill>
                <a:latin typeface="Montserrat Light"/>
                <a:cs typeface="Montserrat Light"/>
              </a:rPr>
              <a:t>T</a:t>
            </a:r>
            <a:r>
              <a:rPr sz="1200" spc="40" dirty="0">
                <a:solidFill>
                  <a:srgbClr val="FFFFFF"/>
                </a:solidFill>
                <a:latin typeface="Montserrat Light"/>
                <a:cs typeface="Montserrat Light"/>
              </a:rPr>
              <a:t>OMER</a:t>
            </a:r>
            <a:endParaRPr sz="1200">
              <a:latin typeface="Montserrat Light"/>
              <a:cs typeface="Montserrat Light"/>
            </a:endParaRPr>
          </a:p>
        </p:txBody>
      </p:sp>
      <p:sp>
        <p:nvSpPr>
          <p:cNvPr id="5" name="object 10">
            <a:extLst>
              <a:ext uri="{FF2B5EF4-FFF2-40B4-BE49-F238E27FC236}">
                <a16:creationId xmlns:a16="http://schemas.microsoft.com/office/drawing/2014/main" id="{9C898004-371C-D2AF-098D-93CBA13BE666}"/>
              </a:ext>
            </a:extLst>
          </p:cNvPr>
          <p:cNvSpPr/>
          <p:nvPr/>
        </p:nvSpPr>
        <p:spPr>
          <a:xfrm>
            <a:off x="9138427" y="3350466"/>
            <a:ext cx="469448" cy="469448"/>
          </a:xfrm>
          <a:custGeom>
            <a:avLst/>
            <a:gdLst/>
            <a:ahLst/>
            <a:cxnLst/>
            <a:rect l="l" t="t" r="r" b="b"/>
            <a:pathLst>
              <a:path w="291464" h="291464">
                <a:moveTo>
                  <a:pt x="145630" y="0"/>
                </a:moveTo>
                <a:lnTo>
                  <a:pt x="115427" y="6114"/>
                </a:lnTo>
                <a:lnTo>
                  <a:pt x="90735" y="22777"/>
                </a:lnTo>
                <a:lnTo>
                  <a:pt x="74071" y="47470"/>
                </a:lnTo>
                <a:lnTo>
                  <a:pt x="67957" y="77673"/>
                </a:lnTo>
                <a:lnTo>
                  <a:pt x="70450" y="97211"/>
                </a:lnTo>
                <a:lnTo>
                  <a:pt x="77504" y="114927"/>
                </a:lnTo>
                <a:lnTo>
                  <a:pt x="88488" y="130192"/>
                </a:lnTo>
                <a:lnTo>
                  <a:pt x="102768" y="142379"/>
                </a:lnTo>
                <a:lnTo>
                  <a:pt x="61636" y="162672"/>
                </a:lnTo>
                <a:lnTo>
                  <a:pt x="29095" y="194329"/>
                </a:lnTo>
                <a:lnTo>
                  <a:pt x="7699" y="234805"/>
                </a:lnTo>
                <a:lnTo>
                  <a:pt x="0" y="281559"/>
                </a:lnTo>
                <a:lnTo>
                  <a:pt x="0" y="286918"/>
                </a:lnTo>
                <a:lnTo>
                  <a:pt x="4343" y="291261"/>
                </a:lnTo>
                <a:lnTo>
                  <a:pt x="286918" y="291261"/>
                </a:lnTo>
                <a:lnTo>
                  <a:pt x="291261" y="286918"/>
                </a:lnTo>
                <a:lnTo>
                  <a:pt x="291261" y="281559"/>
                </a:lnTo>
                <a:lnTo>
                  <a:pt x="289662" y="271843"/>
                </a:lnTo>
                <a:lnTo>
                  <a:pt x="19786" y="271843"/>
                </a:lnTo>
                <a:lnTo>
                  <a:pt x="29170" y="232953"/>
                </a:lnTo>
                <a:lnTo>
                  <a:pt x="49620" y="199821"/>
                </a:lnTo>
                <a:lnTo>
                  <a:pt x="79017" y="174538"/>
                </a:lnTo>
                <a:lnTo>
                  <a:pt x="115239" y="159194"/>
                </a:lnTo>
                <a:lnTo>
                  <a:pt x="134722" y="159194"/>
                </a:lnTo>
                <a:lnTo>
                  <a:pt x="135026" y="155854"/>
                </a:lnTo>
                <a:lnTo>
                  <a:pt x="143192" y="155168"/>
                </a:lnTo>
                <a:lnTo>
                  <a:pt x="214418" y="155168"/>
                </a:lnTo>
                <a:lnTo>
                  <a:pt x="188493" y="142379"/>
                </a:lnTo>
                <a:lnTo>
                  <a:pt x="196056" y="135928"/>
                </a:lnTo>
                <a:lnTo>
                  <a:pt x="145630" y="135928"/>
                </a:lnTo>
                <a:lnTo>
                  <a:pt x="122978" y="131342"/>
                </a:lnTo>
                <a:lnTo>
                  <a:pt x="104459" y="118845"/>
                </a:lnTo>
                <a:lnTo>
                  <a:pt x="91961" y="100325"/>
                </a:lnTo>
                <a:lnTo>
                  <a:pt x="87375" y="77673"/>
                </a:lnTo>
                <a:lnTo>
                  <a:pt x="91961" y="55020"/>
                </a:lnTo>
                <a:lnTo>
                  <a:pt x="104459" y="36501"/>
                </a:lnTo>
                <a:lnTo>
                  <a:pt x="122978" y="24003"/>
                </a:lnTo>
                <a:lnTo>
                  <a:pt x="145630" y="19418"/>
                </a:lnTo>
                <a:lnTo>
                  <a:pt x="195554" y="19418"/>
                </a:lnTo>
                <a:lnTo>
                  <a:pt x="175835" y="6114"/>
                </a:lnTo>
                <a:lnTo>
                  <a:pt x="145630" y="0"/>
                </a:lnTo>
                <a:close/>
              </a:path>
              <a:path w="291464" h="291464">
                <a:moveTo>
                  <a:pt x="134722" y="159194"/>
                </a:moveTo>
                <a:lnTo>
                  <a:pt x="115239" y="159194"/>
                </a:lnTo>
                <a:lnTo>
                  <a:pt x="106578" y="254419"/>
                </a:lnTo>
                <a:lnTo>
                  <a:pt x="107607" y="257263"/>
                </a:lnTo>
                <a:lnTo>
                  <a:pt x="122199" y="271843"/>
                </a:lnTo>
                <a:lnTo>
                  <a:pt x="169075" y="271843"/>
                </a:lnTo>
                <a:lnTo>
                  <a:pt x="173088" y="267830"/>
                </a:lnTo>
                <a:lnTo>
                  <a:pt x="145630" y="267830"/>
                </a:lnTo>
                <a:lnTo>
                  <a:pt x="126580" y="248780"/>
                </a:lnTo>
                <a:lnTo>
                  <a:pt x="134722" y="159194"/>
                </a:lnTo>
                <a:close/>
              </a:path>
              <a:path w="291464" h="291464">
                <a:moveTo>
                  <a:pt x="222579" y="159194"/>
                </a:moveTo>
                <a:lnTo>
                  <a:pt x="176034" y="159194"/>
                </a:lnTo>
                <a:lnTo>
                  <a:pt x="212255" y="174538"/>
                </a:lnTo>
                <a:lnTo>
                  <a:pt x="241647" y="199821"/>
                </a:lnTo>
                <a:lnTo>
                  <a:pt x="262093" y="232953"/>
                </a:lnTo>
                <a:lnTo>
                  <a:pt x="271475" y="271843"/>
                </a:lnTo>
                <a:lnTo>
                  <a:pt x="289662" y="271843"/>
                </a:lnTo>
                <a:lnTo>
                  <a:pt x="283564" y="234805"/>
                </a:lnTo>
                <a:lnTo>
                  <a:pt x="262170" y="194329"/>
                </a:lnTo>
                <a:lnTo>
                  <a:pt x="229630" y="162672"/>
                </a:lnTo>
                <a:lnTo>
                  <a:pt x="222579" y="159194"/>
                </a:lnTo>
                <a:close/>
              </a:path>
              <a:path w="291464" h="291464">
                <a:moveTo>
                  <a:pt x="214418" y="155168"/>
                </a:moveTo>
                <a:lnTo>
                  <a:pt x="148094" y="155168"/>
                </a:lnTo>
                <a:lnTo>
                  <a:pt x="156235" y="155854"/>
                </a:lnTo>
                <a:lnTo>
                  <a:pt x="164680" y="248780"/>
                </a:lnTo>
                <a:lnTo>
                  <a:pt x="145630" y="267830"/>
                </a:lnTo>
                <a:lnTo>
                  <a:pt x="173088" y="267830"/>
                </a:lnTo>
                <a:lnTo>
                  <a:pt x="183654" y="257263"/>
                </a:lnTo>
                <a:lnTo>
                  <a:pt x="184683" y="254419"/>
                </a:lnTo>
                <a:lnTo>
                  <a:pt x="176034" y="159194"/>
                </a:lnTo>
                <a:lnTo>
                  <a:pt x="222579" y="159194"/>
                </a:lnTo>
                <a:lnTo>
                  <a:pt x="214418" y="155168"/>
                </a:lnTo>
                <a:close/>
              </a:path>
              <a:path w="291464" h="291464">
                <a:moveTo>
                  <a:pt x="195554" y="19418"/>
                </a:moveTo>
                <a:lnTo>
                  <a:pt x="145630" y="19418"/>
                </a:lnTo>
                <a:lnTo>
                  <a:pt x="168288" y="24003"/>
                </a:lnTo>
                <a:lnTo>
                  <a:pt x="186807" y="36501"/>
                </a:lnTo>
                <a:lnTo>
                  <a:pt x="199301" y="55020"/>
                </a:lnTo>
                <a:lnTo>
                  <a:pt x="203885" y="77673"/>
                </a:lnTo>
                <a:lnTo>
                  <a:pt x="199301" y="100325"/>
                </a:lnTo>
                <a:lnTo>
                  <a:pt x="186807" y="118845"/>
                </a:lnTo>
                <a:lnTo>
                  <a:pt x="168288" y="131342"/>
                </a:lnTo>
                <a:lnTo>
                  <a:pt x="145630" y="135928"/>
                </a:lnTo>
                <a:lnTo>
                  <a:pt x="196056" y="135928"/>
                </a:lnTo>
                <a:lnTo>
                  <a:pt x="202780" y="130192"/>
                </a:lnTo>
                <a:lnTo>
                  <a:pt x="213767" y="114927"/>
                </a:lnTo>
                <a:lnTo>
                  <a:pt x="220824" y="97211"/>
                </a:lnTo>
                <a:lnTo>
                  <a:pt x="223316" y="77673"/>
                </a:lnTo>
                <a:lnTo>
                  <a:pt x="217200" y="47470"/>
                </a:lnTo>
                <a:lnTo>
                  <a:pt x="200532" y="22777"/>
                </a:lnTo>
                <a:lnTo>
                  <a:pt x="195554" y="1941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6" name="object 11">
            <a:extLst>
              <a:ext uri="{FF2B5EF4-FFF2-40B4-BE49-F238E27FC236}">
                <a16:creationId xmlns:a16="http://schemas.microsoft.com/office/drawing/2014/main" id="{5B559FEA-48EA-1808-AB53-117D1E9289D5}"/>
              </a:ext>
            </a:extLst>
          </p:cNvPr>
          <p:cNvSpPr/>
          <p:nvPr/>
        </p:nvSpPr>
        <p:spPr>
          <a:xfrm>
            <a:off x="8915400" y="4199717"/>
            <a:ext cx="2611303" cy="912303"/>
          </a:xfrm>
          <a:custGeom>
            <a:avLst/>
            <a:gdLst/>
            <a:ahLst/>
            <a:cxnLst/>
            <a:rect l="l" t="t" r="r" b="b"/>
            <a:pathLst>
              <a:path w="1318259" h="566420">
                <a:moveTo>
                  <a:pt x="1317726" y="566216"/>
                </a:moveTo>
                <a:lnTo>
                  <a:pt x="0" y="566216"/>
                </a:lnTo>
                <a:lnTo>
                  <a:pt x="0" y="0"/>
                </a:lnTo>
                <a:lnTo>
                  <a:pt x="1317726" y="0"/>
                </a:lnTo>
                <a:lnTo>
                  <a:pt x="1317726" y="566216"/>
                </a:lnTo>
                <a:close/>
              </a:path>
            </a:pathLst>
          </a:custGeom>
          <a:ln w="19418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7" name="object 12">
            <a:extLst>
              <a:ext uri="{FF2B5EF4-FFF2-40B4-BE49-F238E27FC236}">
                <a16:creationId xmlns:a16="http://schemas.microsoft.com/office/drawing/2014/main" id="{FD8C3B30-DE1B-5027-6ADB-28A54E90CD0E}"/>
              </a:ext>
            </a:extLst>
          </p:cNvPr>
          <p:cNvSpPr txBox="1"/>
          <p:nvPr/>
        </p:nvSpPr>
        <p:spPr>
          <a:xfrm>
            <a:off x="10082414" y="4284893"/>
            <a:ext cx="947078" cy="511222"/>
          </a:xfrm>
          <a:prstGeom prst="rect">
            <a:avLst/>
          </a:prstGeom>
        </p:spPr>
        <p:txBody>
          <a:bodyPr vert="horz" wrap="square" lIns="0" tIns="27615" rIns="0" bIns="0" rtlCol="0">
            <a:spAutoFit/>
          </a:bodyPr>
          <a:lstStyle/>
          <a:p>
            <a:pPr>
              <a:spcBef>
                <a:spcPts val="217"/>
              </a:spcBef>
            </a:pPr>
            <a:r>
              <a:rPr sz="3141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+100</a:t>
            </a:r>
            <a:endParaRPr sz="3141">
              <a:latin typeface="Montserrat" panose="00000500000000000000" pitchFamily="50" charset="0"/>
              <a:cs typeface="Arial Black"/>
            </a:endParaRPr>
          </a:p>
        </p:txBody>
      </p:sp>
      <p:sp>
        <p:nvSpPr>
          <p:cNvPr id="8" name="object 13">
            <a:extLst>
              <a:ext uri="{FF2B5EF4-FFF2-40B4-BE49-F238E27FC236}">
                <a16:creationId xmlns:a16="http://schemas.microsoft.com/office/drawing/2014/main" id="{A7F5E420-F6EE-32A4-6FCE-400D40B7C174}"/>
              </a:ext>
            </a:extLst>
          </p:cNvPr>
          <p:cNvSpPr txBox="1"/>
          <p:nvPr/>
        </p:nvSpPr>
        <p:spPr>
          <a:xfrm>
            <a:off x="9959022" y="4736024"/>
            <a:ext cx="1414616" cy="212551"/>
          </a:xfrm>
          <a:prstGeom prst="rect">
            <a:avLst/>
          </a:prstGeom>
        </p:spPr>
        <p:txBody>
          <a:bodyPr vert="horz" wrap="square" lIns="0" tIns="27615" rIns="0" bIns="0" rtlCol="0">
            <a:spAutoFit/>
          </a:bodyPr>
          <a:lstStyle/>
          <a:p>
            <a:pPr>
              <a:spcBef>
                <a:spcPts val="217"/>
              </a:spcBef>
            </a:pPr>
            <a:r>
              <a:rPr sz="1200" spc="32" dirty="0">
                <a:solidFill>
                  <a:srgbClr val="FFFFFF"/>
                </a:solidFill>
                <a:latin typeface="Montserrat Light"/>
                <a:cs typeface="Montserrat Light"/>
              </a:rPr>
              <a:t>PROJECT</a:t>
            </a:r>
            <a:r>
              <a:rPr sz="1200" spc="-81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1200" spc="40" dirty="0">
                <a:solidFill>
                  <a:srgbClr val="FFFFFF"/>
                </a:solidFill>
                <a:latin typeface="Montserrat Light"/>
                <a:cs typeface="Montserrat Light"/>
              </a:rPr>
              <a:t>DONE</a:t>
            </a:r>
            <a:endParaRPr sz="1200">
              <a:latin typeface="Montserrat Light"/>
              <a:cs typeface="Montserrat Light"/>
            </a:endParaRPr>
          </a:p>
        </p:txBody>
      </p:sp>
      <p:sp>
        <p:nvSpPr>
          <p:cNvPr id="9" name="object 14">
            <a:extLst>
              <a:ext uri="{FF2B5EF4-FFF2-40B4-BE49-F238E27FC236}">
                <a16:creationId xmlns:a16="http://schemas.microsoft.com/office/drawing/2014/main" id="{E13BA813-B630-64AA-4562-8AA34E6E25F3}"/>
              </a:ext>
            </a:extLst>
          </p:cNvPr>
          <p:cNvSpPr/>
          <p:nvPr/>
        </p:nvSpPr>
        <p:spPr>
          <a:xfrm>
            <a:off x="9156797" y="4421148"/>
            <a:ext cx="469448" cy="469448"/>
          </a:xfrm>
          <a:custGeom>
            <a:avLst/>
            <a:gdLst/>
            <a:ahLst/>
            <a:cxnLst/>
            <a:rect l="l" t="t" r="r" b="b"/>
            <a:pathLst>
              <a:path w="291464" h="291464">
                <a:moveTo>
                  <a:pt x="135928" y="239433"/>
                </a:moveTo>
                <a:lnTo>
                  <a:pt x="94691" y="239433"/>
                </a:lnTo>
                <a:lnTo>
                  <a:pt x="101663" y="243243"/>
                </a:lnTo>
                <a:lnTo>
                  <a:pt x="108953" y="246240"/>
                </a:lnTo>
                <a:lnTo>
                  <a:pt x="116509" y="248386"/>
                </a:lnTo>
                <a:lnTo>
                  <a:pt x="116509" y="286918"/>
                </a:lnTo>
                <a:lnTo>
                  <a:pt x="120865" y="291249"/>
                </a:lnTo>
                <a:lnTo>
                  <a:pt x="170421" y="291249"/>
                </a:lnTo>
                <a:lnTo>
                  <a:pt x="174764" y="286918"/>
                </a:lnTo>
                <a:lnTo>
                  <a:pt x="174764" y="271843"/>
                </a:lnTo>
                <a:lnTo>
                  <a:pt x="135928" y="271843"/>
                </a:lnTo>
                <a:lnTo>
                  <a:pt x="135928" y="239433"/>
                </a:lnTo>
                <a:close/>
              </a:path>
              <a:path w="291464" h="291464">
                <a:moveTo>
                  <a:pt x="196684" y="216598"/>
                </a:moveTo>
                <a:lnTo>
                  <a:pt x="158610" y="232168"/>
                </a:lnTo>
                <a:lnTo>
                  <a:pt x="155359" y="236156"/>
                </a:lnTo>
                <a:lnTo>
                  <a:pt x="155359" y="271843"/>
                </a:lnTo>
                <a:lnTo>
                  <a:pt x="174764" y="271843"/>
                </a:lnTo>
                <a:lnTo>
                  <a:pt x="174764" y="248386"/>
                </a:lnTo>
                <a:lnTo>
                  <a:pt x="182333" y="246240"/>
                </a:lnTo>
                <a:lnTo>
                  <a:pt x="189611" y="243243"/>
                </a:lnTo>
                <a:lnTo>
                  <a:pt x="196596" y="239433"/>
                </a:lnTo>
                <a:lnTo>
                  <a:pt x="250024" y="239433"/>
                </a:lnTo>
                <a:lnTo>
                  <a:pt x="250761" y="238696"/>
                </a:lnTo>
                <a:lnTo>
                  <a:pt x="223304" y="238696"/>
                </a:lnTo>
                <a:lnTo>
                  <a:pt x="207814" y="223185"/>
                </a:lnTo>
                <a:lnTo>
                  <a:pt x="201739" y="217131"/>
                </a:lnTo>
                <a:lnTo>
                  <a:pt x="196684" y="216598"/>
                </a:lnTo>
                <a:close/>
              </a:path>
              <a:path w="291464" h="291464">
                <a:moveTo>
                  <a:pt x="71043" y="28181"/>
                </a:moveTo>
                <a:lnTo>
                  <a:pt x="64897" y="28181"/>
                </a:lnTo>
                <a:lnTo>
                  <a:pt x="28181" y="64884"/>
                </a:lnTo>
                <a:lnTo>
                  <a:pt x="28181" y="71031"/>
                </a:lnTo>
                <a:lnTo>
                  <a:pt x="51828" y="94678"/>
                </a:lnTo>
                <a:lnTo>
                  <a:pt x="48013" y="101663"/>
                </a:lnTo>
                <a:lnTo>
                  <a:pt x="45021" y="108953"/>
                </a:lnTo>
                <a:lnTo>
                  <a:pt x="42875" y="116509"/>
                </a:lnTo>
                <a:lnTo>
                  <a:pt x="4356" y="116509"/>
                </a:lnTo>
                <a:lnTo>
                  <a:pt x="0" y="120840"/>
                </a:lnTo>
                <a:lnTo>
                  <a:pt x="0" y="170408"/>
                </a:lnTo>
                <a:lnTo>
                  <a:pt x="4356" y="174764"/>
                </a:lnTo>
                <a:lnTo>
                  <a:pt x="42875" y="174764"/>
                </a:lnTo>
                <a:lnTo>
                  <a:pt x="45021" y="182295"/>
                </a:lnTo>
                <a:lnTo>
                  <a:pt x="48018" y="189611"/>
                </a:lnTo>
                <a:lnTo>
                  <a:pt x="51828" y="196570"/>
                </a:lnTo>
                <a:lnTo>
                  <a:pt x="28181" y="220230"/>
                </a:lnTo>
                <a:lnTo>
                  <a:pt x="28181" y="226364"/>
                </a:lnTo>
                <a:lnTo>
                  <a:pt x="64897" y="263080"/>
                </a:lnTo>
                <a:lnTo>
                  <a:pt x="71043" y="263080"/>
                </a:lnTo>
                <a:lnTo>
                  <a:pt x="94691" y="239433"/>
                </a:lnTo>
                <a:lnTo>
                  <a:pt x="135928" y="239433"/>
                </a:lnTo>
                <a:lnTo>
                  <a:pt x="135928" y="238696"/>
                </a:lnTo>
                <a:lnTo>
                  <a:pt x="67970" y="238696"/>
                </a:lnTo>
                <a:lnTo>
                  <a:pt x="52578" y="223304"/>
                </a:lnTo>
                <a:lnTo>
                  <a:pt x="74129" y="201739"/>
                </a:lnTo>
                <a:lnTo>
                  <a:pt x="74674" y="196697"/>
                </a:lnTo>
                <a:lnTo>
                  <a:pt x="72199" y="192836"/>
                </a:lnTo>
                <a:lnTo>
                  <a:pt x="68082" y="185776"/>
                </a:lnTo>
                <a:lnTo>
                  <a:pt x="64671" y="178446"/>
                </a:lnTo>
                <a:lnTo>
                  <a:pt x="61985" y="170896"/>
                </a:lnTo>
                <a:lnTo>
                  <a:pt x="60020" y="163118"/>
                </a:lnTo>
                <a:lnTo>
                  <a:pt x="59105" y="158584"/>
                </a:lnTo>
                <a:lnTo>
                  <a:pt x="55118" y="155333"/>
                </a:lnTo>
                <a:lnTo>
                  <a:pt x="19431" y="155333"/>
                </a:lnTo>
                <a:lnTo>
                  <a:pt x="19431" y="135915"/>
                </a:lnTo>
                <a:lnTo>
                  <a:pt x="55118" y="135915"/>
                </a:lnTo>
                <a:lnTo>
                  <a:pt x="59105" y="132664"/>
                </a:lnTo>
                <a:lnTo>
                  <a:pt x="74676" y="94564"/>
                </a:lnTo>
                <a:lnTo>
                  <a:pt x="74129" y="89522"/>
                </a:lnTo>
                <a:lnTo>
                  <a:pt x="52578" y="67945"/>
                </a:lnTo>
                <a:lnTo>
                  <a:pt x="67970" y="52552"/>
                </a:lnTo>
                <a:lnTo>
                  <a:pt x="135928" y="52552"/>
                </a:lnTo>
                <a:lnTo>
                  <a:pt x="135928" y="51816"/>
                </a:lnTo>
                <a:lnTo>
                  <a:pt x="94691" y="51816"/>
                </a:lnTo>
                <a:lnTo>
                  <a:pt x="71043" y="28181"/>
                </a:lnTo>
                <a:close/>
              </a:path>
              <a:path w="291464" h="291464">
                <a:moveTo>
                  <a:pt x="250024" y="239433"/>
                </a:moveTo>
                <a:lnTo>
                  <a:pt x="196596" y="239433"/>
                </a:lnTo>
                <a:lnTo>
                  <a:pt x="220243" y="263080"/>
                </a:lnTo>
                <a:lnTo>
                  <a:pt x="226377" y="263080"/>
                </a:lnTo>
                <a:lnTo>
                  <a:pt x="250024" y="239433"/>
                </a:lnTo>
                <a:close/>
              </a:path>
              <a:path w="291464" h="291464">
                <a:moveTo>
                  <a:pt x="94576" y="216598"/>
                </a:moveTo>
                <a:lnTo>
                  <a:pt x="89522" y="217131"/>
                </a:lnTo>
                <a:lnTo>
                  <a:pt x="67970" y="238696"/>
                </a:lnTo>
                <a:lnTo>
                  <a:pt x="135928" y="238696"/>
                </a:lnTo>
                <a:lnTo>
                  <a:pt x="135928" y="236156"/>
                </a:lnTo>
                <a:lnTo>
                  <a:pt x="132676" y="232168"/>
                </a:lnTo>
                <a:lnTo>
                  <a:pt x="128155" y="231254"/>
                </a:lnTo>
                <a:lnTo>
                  <a:pt x="120375" y="229286"/>
                </a:lnTo>
                <a:lnTo>
                  <a:pt x="112809" y="226593"/>
                </a:lnTo>
                <a:lnTo>
                  <a:pt x="105483" y="223185"/>
                </a:lnTo>
                <a:lnTo>
                  <a:pt x="98425" y="219075"/>
                </a:lnTo>
                <a:lnTo>
                  <a:pt x="94576" y="216598"/>
                </a:lnTo>
                <a:close/>
              </a:path>
              <a:path w="291464" h="291464">
                <a:moveTo>
                  <a:pt x="250766" y="52552"/>
                </a:moveTo>
                <a:lnTo>
                  <a:pt x="223304" y="52552"/>
                </a:lnTo>
                <a:lnTo>
                  <a:pt x="238709" y="67945"/>
                </a:lnTo>
                <a:lnTo>
                  <a:pt x="217144" y="89522"/>
                </a:lnTo>
                <a:lnTo>
                  <a:pt x="216611" y="94564"/>
                </a:lnTo>
                <a:lnTo>
                  <a:pt x="219075" y="98412"/>
                </a:lnTo>
                <a:lnTo>
                  <a:pt x="223194" y="105477"/>
                </a:lnTo>
                <a:lnTo>
                  <a:pt x="226607" y="112806"/>
                </a:lnTo>
                <a:lnTo>
                  <a:pt x="229296" y="120363"/>
                </a:lnTo>
                <a:lnTo>
                  <a:pt x="231254" y="128143"/>
                </a:lnTo>
                <a:lnTo>
                  <a:pt x="232168" y="132664"/>
                </a:lnTo>
                <a:lnTo>
                  <a:pt x="236156" y="135915"/>
                </a:lnTo>
                <a:lnTo>
                  <a:pt x="271856" y="135915"/>
                </a:lnTo>
                <a:lnTo>
                  <a:pt x="271856" y="155333"/>
                </a:lnTo>
                <a:lnTo>
                  <a:pt x="236156" y="155333"/>
                </a:lnTo>
                <a:lnTo>
                  <a:pt x="232168" y="158584"/>
                </a:lnTo>
                <a:lnTo>
                  <a:pt x="216611" y="196697"/>
                </a:lnTo>
                <a:lnTo>
                  <a:pt x="217144" y="201739"/>
                </a:lnTo>
                <a:lnTo>
                  <a:pt x="238709" y="223304"/>
                </a:lnTo>
                <a:lnTo>
                  <a:pt x="223304" y="238696"/>
                </a:lnTo>
                <a:lnTo>
                  <a:pt x="250761" y="238696"/>
                </a:lnTo>
                <a:lnTo>
                  <a:pt x="263093" y="226364"/>
                </a:lnTo>
                <a:lnTo>
                  <a:pt x="263093" y="220230"/>
                </a:lnTo>
                <a:lnTo>
                  <a:pt x="239445" y="196570"/>
                </a:lnTo>
                <a:lnTo>
                  <a:pt x="243268" y="189598"/>
                </a:lnTo>
                <a:lnTo>
                  <a:pt x="246253" y="182295"/>
                </a:lnTo>
                <a:lnTo>
                  <a:pt x="248399" y="174764"/>
                </a:lnTo>
                <a:lnTo>
                  <a:pt x="286931" y="174764"/>
                </a:lnTo>
                <a:lnTo>
                  <a:pt x="291274" y="170408"/>
                </a:lnTo>
                <a:lnTo>
                  <a:pt x="291274" y="120840"/>
                </a:lnTo>
                <a:lnTo>
                  <a:pt x="286931" y="116509"/>
                </a:lnTo>
                <a:lnTo>
                  <a:pt x="248399" y="116509"/>
                </a:lnTo>
                <a:lnTo>
                  <a:pt x="246253" y="108953"/>
                </a:lnTo>
                <a:lnTo>
                  <a:pt x="243261" y="101650"/>
                </a:lnTo>
                <a:lnTo>
                  <a:pt x="239445" y="94678"/>
                </a:lnTo>
                <a:lnTo>
                  <a:pt x="263093" y="71031"/>
                </a:lnTo>
                <a:lnTo>
                  <a:pt x="263093" y="64884"/>
                </a:lnTo>
                <a:lnTo>
                  <a:pt x="250766" y="52552"/>
                </a:lnTo>
                <a:close/>
              </a:path>
              <a:path w="291464" h="291464">
                <a:moveTo>
                  <a:pt x="145643" y="87376"/>
                </a:moveTo>
                <a:lnTo>
                  <a:pt x="122991" y="91959"/>
                </a:lnTo>
                <a:lnTo>
                  <a:pt x="104471" y="104454"/>
                </a:lnTo>
                <a:lnTo>
                  <a:pt x="91974" y="122973"/>
                </a:lnTo>
                <a:lnTo>
                  <a:pt x="87388" y="145630"/>
                </a:lnTo>
                <a:lnTo>
                  <a:pt x="91974" y="168283"/>
                </a:lnTo>
                <a:lnTo>
                  <a:pt x="104471" y="186802"/>
                </a:lnTo>
                <a:lnTo>
                  <a:pt x="122991" y="199300"/>
                </a:lnTo>
                <a:lnTo>
                  <a:pt x="145643" y="203885"/>
                </a:lnTo>
                <a:lnTo>
                  <a:pt x="168295" y="199300"/>
                </a:lnTo>
                <a:lnTo>
                  <a:pt x="186815" y="186802"/>
                </a:lnTo>
                <a:lnTo>
                  <a:pt x="188399" y="184454"/>
                </a:lnTo>
                <a:lnTo>
                  <a:pt x="145643" y="184454"/>
                </a:lnTo>
                <a:lnTo>
                  <a:pt x="130534" y="181399"/>
                </a:lnTo>
                <a:lnTo>
                  <a:pt x="118184" y="173072"/>
                </a:lnTo>
                <a:lnTo>
                  <a:pt x="109851" y="160730"/>
                </a:lnTo>
                <a:lnTo>
                  <a:pt x="106794" y="145630"/>
                </a:lnTo>
                <a:lnTo>
                  <a:pt x="109851" y="130524"/>
                </a:lnTo>
                <a:lnTo>
                  <a:pt x="118184" y="118178"/>
                </a:lnTo>
                <a:lnTo>
                  <a:pt x="130534" y="109849"/>
                </a:lnTo>
                <a:lnTo>
                  <a:pt x="145643" y="106794"/>
                </a:lnTo>
                <a:lnTo>
                  <a:pt x="188394" y="106794"/>
                </a:lnTo>
                <a:lnTo>
                  <a:pt x="186815" y="104454"/>
                </a:lnTo>
                <a:lnTo>
                  <a:pt x="168295" y="91959"/>
                </a:lnTo>
                <a:lnTo>
                  <a:pt x="145643" y="87376"/>
                </a:lnTo>
                <a:close/>
              </a:path>
              <a:path w="291464" h="291464">
                <a:moveTo>
                  <a:pt x="188394" y="106794"/>
                </a:moveTo>
                <a:lnTo>
                  <a:pt x="145643" y="106794"/>
                </a:lnTo>
                <a:lnTo>
                  <a:pt x="160750" y="109849"/>
                </a:lnTo>
                <a:lnTo>
                  <a:pt x="173096" y="118178"/>
                </a:lnTo>
                <a:lnTo>
                  <a:pt x="181424" y="130524"/>
                </a:lnTo>
                <a:lnTo>
                  <a:pt x="184480" y="145630"/>
                </a:lnTo>
                <a:lnTo>
                  <a:pt x="181424" y="160730"/>
                </a:lnTo>
                <a:lnTo>
                  <a:pt x="173096" y="173072"/>
                </a:lnTo>
                <a:lnTo>
                  <a:pt x="160750" y="181399"/>
                </a:lnTo>
                <a:lnTo>
                  <a:pt x="145643" y="184454"/>
                </a:lnTo>
                <a:lnTo>
                  <a:pt x="188399" y="184454"/>
                </a:lnTo>
                <a:lnTo>
                  <a:pt x="199312" y="168283"/>
                </a:lnTo>
                <a:lnTo>
                  <a:pt x="203898" y="145630"/>
                </a:lnTo>
                <a:lnTo>
                  <a:pt x="199312" y="122973"/>
                </a:lnTo>
                <a:lnTo>
                  <a:pt x="188394" y="106794"/>
                </a:lnTo>
                <a:close/>
              </a:path>
              <a:path w="291464" h="291464">
                <a:moveTo>
                  <a:pt x="135928" y="52552"/>
                </a:moveTo>
                <a:lnTo>
                  <a:pt x="67970" y="52552"/>
                </a:lnTo>
                <a:lnTo>
                  <a:pt x="89522" y="74117"/>
                </a:lnTo>
                <a:lnTo>
                  <a:pt x="94576" y="74663"/>
                </a:lnTo>
                <a:lnTo>
                  <a:pt x="98425" y="72174"/>
                </a:lnTo>
                <a:lnTo>
                  <a:pt x="105483" y="68069"/>
                </a:lnTo>
                <a:lnTo>
                  <a:pt x="112809" y="64660"/>
                </a:lnTo>
                <a:lnTo>
                  <a:pt x="120375" y="61963"/>
                </a:lnTo>
                <a:lnTo>
                  <a:pt x="128155" y="59994"/>
                </a:lnTo>
                <a:lnTo>
                  <a:pt x="132676" y="59080"/>
                </a:lnTo>
                <a:lnTo>
                  <a:pt x="135928" y="55105"/>
                </a:lnTo>
                <a:lnTo>
                  <a:pt x="135928" y="52552"/>
                </a:lnTo>
                <a:close/>
              </a:path>
              <a:path w="291464" h="291464">
                <a:moveTo>
                  <a:pt x="174764" y="19405"/>
                </a:moveTo>
                <a:lnTo>
                  <a:pt x="155359" y="19405"/>
                </a:lnTo>
                <a:lnTo>
                  <a:pt x="155359" y="55105"/>
                </a:lnTo>
                <a:lnTo>
                  <a:pt x="158610" y="59080"/>
                </a:lnTo>
                <a:lnTo>
                  <a:pt x="163118" y="59994"/>
                </a:lnTo>
                <a:lnTo>
                  <a:pt x="170898" y="61963"/>
                </a:lnTo>
                <a:lnTo>
                  <a:pt x="178466" y="64660"/>
                </a:lnTo>
                <a:lnTo>
                  <a:pt x="185796" y="68069"/>
                </a:lnTo>
                <a:lnTo>
                  <a:pt x="192862" y="72174"/>
                </a:lnTo>
                <a:lnTo>
                  <a:pt x="196684" y="74663"/>
                </a:lnTo>
                <a:lnTo>
                  <a:pt x="201752" y="74117"/>
                </a:lnTo>
                <a:lnTo>
                  <a:pt x="223304" y="52552"/>
                </a:lnTo>
                <a:lnTo>
                  <a:pt x="250766" y="52552"/>
                </a:lnTo>
                <a:lnTo>
                  <a:pt x="250029" y="51816"/>
                </a:lnTo>
                <a:lnTo>
                  <a:pt x="196596" y="51816"/>
                </a:lnTo>
                <a:lnTo>
                  <a:pt x="189611" y="48006"/>
                </a:lnTo>
                <a:lnTo>
                  <a:pt x="182333" y="45008"/>
                </a:lnTo>
                <a:lnTo>
                  <a:pt x="174764" y="42862"/>
                </a:lnTo>
                <a:lnTo>
                  <a:pt x="174764" y="19405"/>
                </a:lnTo>
                <a:close/>
              </a:path>
              <a:path w="291464" h="291464">
                <a:moveTo>
                  <a:pt x="170421" y="0"/>
                </a:moveTo>
                <a:lnTo>
                  <a:pt x="120865" y="0"/>
                </a:lnTo>
                <a:lnTo>
                  <a:pt x="116509" y="4343"/>
                </a:lnTo>
                <a:lnTo>
                  <a:pt x="116509" y="42862"/>
                </a:lnTo>
                <a:lnTo>
                  <a:pt x="108953" y="45008"/>
                </a:lnTo>
                <a:lnTo>
                  <a:pt x="101663" y="48006"/>
                </a:lnTo>
                <a:lnTo>
                  <a:pt x="94691" y="51816"/>
                </a:lnTo>
                <a:lnTo>
                  <a:pt x="135928" y="51816"/>
                </a:lnTo>
                <a:lnTo>
                  <a:pt x="135928" y="19405"/>
                </a:lnTo>
                <a:lnTo>
                  <a:pt x="174764" y="19405"/>
                </a:lnTo>
                <a:lnTo>
                  <a:pt x="174764" y="4343"/>
                </a:lnTo>
                <a:lnTo>
                  <a:pt x="170421" y="0"/>
                </a:lnTo>
                <a:close/>
              </a:path>
              <a:path w="291464" h="291464">
                <a:moveTo>
                  <a:pt x="226377" y="28181"/>
                </a:moveTo>
                <a:lnTo>
                  <a:pt x="220243" y="28181"/>
                </a:lnTo>
                <a:lnTo>
                  <a:pt x="196596" y="51816"/>
                </a:lnTo>
                <a:lnTo>
                  <a:pt x="250029" y="51816"/>
                </a:lnTo>
                <a:lnTo>
                  <a:pt x="226377" y="2818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10" name="object 15">
            <a:extLst>
              <a:ext uri="{FF2B5EF4-FFF2-40B4-BE49-F238E27FC236}">
                <a16:creationId xmlns:a16="http://schemas.microsoft.com/office/drawing/2014/main" id="{74D4443E-DF13-A5D5-EAAE-BE1F50030F9E}"/>
              </a:ext>
            </a:extLst>
          </p:cNvPr>
          <p:cNvSpPr/>
          <p:nvPr/>
        </p:nvSpPr>
        <p:spPr>
          <a:xfrm>
            <a:off x="8915400" y="5298572"/>
            <a:ext cx="2611303" cy="912303"/>
          </a:xfrm>
          <a:custGeom>
            <a:avLst/>
            <a:gdLst/>
            <a:ahLst/>
            <a:cxnLst/>
            <a:rect l="l" t="t" r="r" b="b"/>
            <a:pathLst>
              <a:path w="1318259" h="566420">
                <a:moveTo>
                  <a:pt x="1317726" y="566216"/>
                </a:moveTo>
                <a:lnTo>
                  <a:pt x="0" y="566216"/>
                </a:lnTo>
                <a:lnTo>
                  <a:pt x="0" y="0"/>
                </a:lnTo>
                <a:lnTo>
                  <a:pt x="1317726" y="0"/>
                </a:lnTo>
                <a:lnTo>
                  <a:pt x="1317726" y="566216"/>
                </a:lnTo>
                <a:close/>
              </a:path>
            </a:pathLst>
          </a:custGeom>
          <a:ln w="19418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11" name="object 16">
            <a:extLst>
              <a:ext uri="{FF2B5EF4-FFF2-40B4-BE49-F238E27FC236}">
                <a16:creationId xmlns:a16="http://schemas.microsoft.com/office/drawing/2014/main" id="{89DB2066-4598-263D-E57F-B7932773129A}"/>
              </a:ext>
            </a:extLst>
          </p:cNvPr>
          <p:cNvSpPr txBox="1"/>
          <p:nvPr/>
        </p:nvSpPr>
        <p:spPr>
          <a:xfrm>
            <a:off x="9959022" y="5383726"/>
            <a:ext cx="1008444" cy="511222"/>
          </a:xfrm>
          <a:prstGeom prst="rect">
            <a:avLst/>
          </a:prstGeom>
        </p:spPr>
        <p:txBody>
          <a:bodyPr vert="horz" wrap="square" lIns="0" tIns="27615" rIns="0" bIns="0" rtlCol="0">
            <a:spAutoFit/>
          </a:bodyPr>
          <a:lstStyle/>
          <a:p>
            <a:pPr>
              <a:spcBef>
                <a:spcPts val="217"/>
              </a:spcBef>
            </a:pPr>
            <a:r>
              <a:rPr sz="3141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+300</a:t>
            </a:r>
            <a:endParaRPr sz="3141">
              <a:latin typeface="Montserrat" panose="00000500000000000000" pitchFamily="50" charset="0"/>
              <a:cs typeface="Arial Black"/>
            </a:endParaRPr>
          </a:p>
        </p:txBody>
      </p:sp>
      <p:sp>
        <p:nvSpPr>
          <p:cNvPr id="12" name="object 17">
            <a:extLst>
              <a:ext uri="{FF2B5EF4-FFF2-40B4-BE49-F238E27FC236}">
                <a16:creationId xmlns:a16="http://schemas.microsoft.com/office/drawing/2014/main" id="{010158EE-1FC4-A621-7FEE-3A4CFD30777B}"/>
              </a:ext>
            </a:extLst>
          </p:cNvPr>
          <p:cNvSpPr txBox="1"/>
          <p:nvPr/>
        </p:nvSpPr>
        <p:spPr>
          <a:xfrm>
            <a:off x="9662918" y="5834874"/>
            <a:ext cx="1695363" cy="212551"/>
          </a:xfrm>
          <a:prstGeom prst="rect">
            <a:avLst/>
          </a:prstGeom>
        </p:spPr>
        <p:txBody>
          <a:bodyPr vert="horz" wrap="square" lIns="0" tIns="27615" rIns="0" bIns="0" rtlCol="0">
            <a:spAutoFit/>
          </a:bodyPr>
          <a:lstStyle/>
          <a:p>
            <a:pPr>
              <a:spcBef>
                <a:spcPts val="217"/>
              </a:spcBef>
            </a:pPr>
            <a:r>
              <a:rPr sz="1200" spc="32" dirty="0">
                <a:solidFill>
                  <a:srgbClr val="FFFFFF"/>
                </a:solidFill>
                <a:latin typeface="Montserrat Light"/>
                <a:cs typeface="Montserrat Light"/>
              </a:rPr>
              <a:t>PARTNERS</a:t>
            </a:r>
            <a:r>
              <a:rPr sz="1200" spc="-49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1200" spc="32" dirty="0">
                <a:solidFill>
                  <a:srgbClr val="FFFFFF"/>
                </a:solidFill>
                <a:latin typeface="Montserrat Light"/>
                <a:cs typeface="Montserrat Light"/>
              </a:rPr>
              <a:t>SUCCESS</a:t>
            </a:r>
            <a:endParaRPr sz="1200">
              <a:latin typeface="Montserrat Light"/>
              <a:cs typeface="Montserrat Light"/>
            </a:endParaRPr>
          </a:p>
        </p:txBody>
      </p:sp>
      <p:sp>
        <p:nvSpPr>
          <p:cNvPr id="13" name="object 18">
            <a:extLst>
              <a:ext uri="{FF2B5EF4-FFF2-40B4-BE49-F238E27FC236}">
                <a16:creationId xmlns:a16="http://schemas.microsoft.com/office/drawing/2014/main" id="{B201002D-EEB4-0CE9-4DAE-9DC1A8793DEA}"/>
              </a:ext>
            </a:extLst>
          </p:cNvPr>
          <p:cNvSpPr/>
          <p:nvPr/>
        </p:nvSpPr>
        <p:spPr>
          <a:xfrm>
            <a:off x="9280040" y="5484341"/>
            <a:ext cx="222962" cy="542064"/>
          </a:xfrm>
          <a:custGeom>
            <a:avLst/>
            <a:gdLst/>
            <a:ahLst/>
            <a:cxnLst/>
            <a:rect l="l" t="t" r="r" b="b"/>
            <a:pathLst>
              <a:path w="138429" h="336550">
                <a:moveTo>
                  <a:pt x="132486" y="0"/>
                </a:moveTo>
                <a:lnTo>
                  <a:pt x="5384" y="0"/>
                </a:lnTo>
                <a:lnTo>
                  <a:pt x="0" y="7505"/>
                </a:lnTo>
                <a:lnTo>
                  <a:pt x="24002" y="79501"/>
                </a:lnTo>
                <a:lnTo>
                  <a:pt x="1473" y="282193"/>
                </a:lnTo>
                <a:lnTo>
                  <a:pt x="3035" y="285940"/>
                </a:lnTo>
                <a:lnTo>
                  <a:pt x="66039" y="336346"/>
                </a:lnTo>
                <a:lnTo>
                  <a:pt x="71831" y="336346"/>
                </a:lnTo>
                <a:lnTo>
                  <a:pt x="104738" y="310019"/>
                </a:lnTo>
                <a:lnTo>
                  <a:pt x="68935" y="310019"/>
                </a:lnTo>
                <a:lnTo>
                  <a:pt x="24803" y="274726"/>
                </a:lnTo>
                <a:lnTo>
                  <a:pt x="45389" y="89471"/>
                </a:lnTo>
                <a:lnTo>
                  <a:pt x="114976" y="89471"/>
                </a:lnTo>
                <a:lnTo>
                  <a:pt x="113868" y="79501"/>
                </a:lnTo>
                <a:lnTo>
                  <a:pt x="117999" y="67106"/>
                </a:lnTo>
                <a:lnTo>
                  <a:pt x="43446" y="67106"/>
                </a:lnTo>
                <a:lnTo>
                  <a:pt x="28524" y="22364"/>
                </a:lnTo>
                <a:lnTo>
                  <a:pt x="132910" y="22364"/>
                </a:lnTo>
                <a:lnTo>
                  <a:pt x="137871" y="7505"/>
                </a:lnTo>
                <a:lnTo>
                  <a:pt x="132486" y="0"/>
                </a:lnTo>
                <a:close/>
              </a:path>
              <a:path w="138429" h="336550">
                <a:moveTo>
                  <a:pt x="114976" y="89471"/>
                </a:moveTo>
                <a:lnTo>
                  <a:pt x="92481" y="89471"/>
                </a:lnTo>
                <a:lnTo>
                  <a:pt x="113068" y="274726"/>
                </a:lnTo>
                <a:lnTo>
                  <a:pt x="68935" y="310019"/>
                </a:lnTo>
                <a:lnTo>
                  <a:pt x="104738" y="310019"/>
                </a:lnTo>
                <a:lnTo>
                  <a:pt x="134835" y="285940"/>
                </a:lnTo>
                <a:lnTo>
                  <a:pt x="136397" y="282193"/>
                </a:lnTo>
                <a:lnTo>
                  <a:pt x="114976" y="89471"/>
                </a:lnTo>
                <a:close/>
              </a:path>
              <a:path w="138429" h="336550">
                <a:moveTo>
                  <a:pt x="132910" y="22364"/>
                </a:moveTo>
                <a:lnTo>
                  <a:pt x="109346" y="22364"/>
                </a:lnTo>
                <a:lnTo>
                  <a:pt x="94424" y="67106"/>
                </a:lnTo>
                <a:lnTo>
                  <a:pt x="117999" y="67106"/>
                </a:lnTo>
                <a:lnTo>
                  <a:pt x="132910" y="2236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2899"/>
          </a:p>
        </p:txBody>
      </p:sp>
    </p:spTree>
    <p:extLst>
      <p:ext uri="{BB962C8B-B14F-4D97-AF65-F5344CB8AC3E}">
        <p14:creationId xmlns:p14="http://schemas.microsoft.com/office/powerpoint/2010/main" val="13782078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48DE8D7D-3305-344A-EDBC-E4D1469B370D}"/>
              </a:ext>
            </a:extLst>
          </p:cNvPr>
          <p:cNvSpPr/>
          <p:nvPr/>
        </p:nvSpPr>
        <p:spPr>
          <a:xfrm>
            <a:off x="856088" y="5125437"/>
            <a:ext cx="2555882" cy="1067647"/>
          </a:xfrm>
          <a:custGeom>
            <a:avLst/>
            <a:gdLst/>
            <a:ahLst/>
            <a:cxnLst/>
            <a:rect l="l" t="t" r="r" b="b"/>
            <a:pathLst>
              <a:path w="1586864" h="835660">
                <a:moveTo>
                  <a:pt x="1586522" y="835279"/>
                </a:moveTo>
                <a:lnTo>
                  <a:pt x="0" y="835279"/>
                </a:lnTo>
                <a:lnTo>
                  <a:pt x="0" y="0"/>
                </a:lnTo>
                <a:lnTo>
                  <a:pt x="1586522" y="0"/>
                </a:lnTo>
                <a:lnTo>
                  <a:pt x="1586522" y="835279"/>
                </a:lnTo>
                <a:close/>
              </a:path>
            </a:pathLst>
          </a:custGeom>
          <a:gradFill>
            <a:gsLst>
              <a:gs pos="5000">
                <a:srgbClr val="223140"/>
              </a:gs>
              <a:gs pos="100000">
                <a:schemeClr val="accent1">
                  <a:lumMod val="75000"/>
                </a:schemeClr>
              </a:gs>
            </a:gsLst>
            <a:lin ang="5400000" scaled="0"/>
          </a:gradFill>
        </p:spPr>
        <p:txBody>
          <a:bodyPr wrap="square" lIns="0" tIns="0" rIns="0" bIns="0" rtlCol="0"/>
          <a:lstStyle/>
          <a:p>
            <a:pPr defTabSz="914400"/>
            <a:endParaRPr sz="2255"/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0A574562-33C5-5660-6A1D-9839072FE0A8}"/>
              </a:ext>
            </a:extLst>
          </p:cNvPr>
          <p:cNvSpPr txBox="1"/>
          <p:nvPr/>
        </p:nvSpPr>
        <p:spPr>
          <a:xfrm>
            <a:off x="3602526" y="5043287"/>
            <a:ext cx="2922030" cy="1067802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20454" marR="8182" algn="just">
              <a:lnSpc>
                <a:spcPct val="154800"/>
              </a:lnSpc>
              <a:spcBef>
                <a:spcPts val="161"/>
              </a:spcBef>
            </a:pP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Amus. Parum id entur, et hitionsed ut  optatias dolo maio illor alitia </a:t>
            </a:r>
            <a:r>
              <a:rPr sz="1128" spc="-8">
                <a:solidFill>
                  <a:srgbClr val="231F20"/>
                </a:solidFill>
                <a:latin typeface="Montserrat Light"/>
                <a:cs typeface="Montserrat Light"/>
              </a:rPr>
              <a:t>voloreptas  </a:t>
            </a:r>
            <a:r>
              <a:rPr sz="1128">
                <a:solidFill>
                  <a:srgbClr val="231F20"/>
                </a:solidFill>
                <a:latin typeface="Montserrat Light"/>
                <a:cs typeface="Montserrat Light"/>
              </a:rPr>
              <a:t>id</a:t>
            </a:r>
            <a:r>
              <a:rPr sz="1128" spc="-64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entur,</a:t>
            </a:r>
            <a:r>
              <a:rPr sz="1128" spc="-57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et</a:t>
            </a:r>
            <a:r>
              <a:rPr sz="1128" spc="-57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spc="-8" dirty="0">
                <a:solidFill>
                  <a:srgbClr val="231F20"/>
                </a:solidFill>
                <a:latin typeface="Montserrat Light"/>
                <a:cs typeface="Montserrat Light"/>
              </a:rPr>
              <a:t>occum</a:t>
            </a:r>
            <a:r>
              <a:rPr sz="1128" spc="-57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reriam,</a:t>
            </a:r>
            <a:r>
              <a:rPr sz="1128" spc="-57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qui</a:t>
            </a:r>
            <a:r>
              <a:rPr sz="1128" spc="-64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spc="-8" dirty="0">
                <a:solidFill>
                  <a:srgbClr val="231F20"/>
                </a:solidFill>
                <a:latin typeface="Montserrat Light"/>
                <a:cs typeface="Montserrat Light"/>
              </a:rPr>
              <a:t>reratae</a:t>
            </a:r>
            <a:r>
              <a:rPr sz="1128" spc="-57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qui  cum seniendae labor</a:t>
            </a:r>
            <a:r>
              <a:rPr sz="1128" spc="-17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.</a:t>
            </a:r>
            <a:endParaRPr sz="1128">
              <a:latin typeface="Montserrat Light"/>
              <a:cs typeface="Montserrat Light"/>
            </a:endParaRP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15AB3E6E-415C-ED07-9EC4-6BFFF68A1424}"/>
              </a:ext>
            </a:extLst>
          </p:cNvPr>
          <p:cNvSpPr txBox="1"/>
          <p:nvPr/>
        </p:nvSpPr>
        <p:spPr>
          <a:xfrm>
            <a:off x="8324392" y="5043145"/>
            <a:ext cx="2922030" cy="1067802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20454" marR="8182" algn="just">
              <a:lnSpc>
                <a:spcPct val="154700"/>
              </a:lnSpc>
              <a:spcBef>
                <a:spcPts val="161"/>
              </a:spcBef>
            </a:pP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Amus. Parum id entur, et hitionsed ut  optatias dolo maio illor alitia </a:t>
            </a:r>
            <a:r>
              <a:rPr sz="1128" spc="-8">
                <a:solidFill>
                  <a:srgbClr val="231F20"/>
                </a:solidFill>
                <a:latin typeface="Montserrat Light"/>
                <a:cs typeface="Montserrat Light"/>
              </a:rPr>
              <a:t>voloreptas  </a:t>
            </a:r>
            <a:r>
              <a:rPr sz="1128">
                <a:solidFill>
                  <a:srgbClr val="231F20"/>
                </a:solidFill>
                <a:latin typeface="Montserrat Light"/>
                <a:cs typeface="Montserrat Light"/>
              </a:rPr>
              <a:t>id</a:t>
            </a:r>
            <a:r>
              <a:rPr sz="1128" spc="-64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entur,</a:t>
            </a:r>
            <a:r>
              <a:rPr sz="1128" spc="-57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et</a:t>
            </a:r>
            <a:r>
              <a:rPr sz="1128" spc="-57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spc="-8" dirty="0">
                <a:solidFill>
                  <a:srgbClr val="231F20"/>
                </a:solidFill>
                <a:latin typeface="Montserrat Light"/>
                <a:cs typeface="Montserrat Light"/>
              </a:rPr>
              <a:t>occum</a:t>
            </a:r>
            <a:r>
              <a:rPr sz="1128" spc="-57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reriam,</a:t>
            </a:r>
            <a:r>
              <a:rPr sz="1128" spc="-57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qui</a:t>
            </a:r>
            <a:r>
              <a:rPr sz="1128" spc="-64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spc="-8" dirty="0">
                <a:solidFill>
                  <a:srgbClr val="231F20"/>
                </a:solidFill>
                <a:latin typeface="Montserrat Light"/>
                <a:cs typeface="Montserrat Light"/>
              </a:rPr>
              <a:t>reratae</a:t>
            </a:r>
            <a:r>
              <a:rPr sz="1128" spc="-57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qui  cum seniendae labor</a:t>
            </a:r>
            <a:r>
              <a:rPr sz="1128" spc="-17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.</a:t>
            </a:r>
            <a:endParaRPr sz="1128">
              <a:latin typeface="Montserrat Light"/>
              <a:cs typeface="Montserrat Light"/>
            </a:endParaRPr>
          </a:p>
        </p:txBody>
      </p:sp>
      <p:sp>
        <p:nvSpPr>
          <p:cNvPr id="5" name="object 7">
            <a:extLst>
              <a:ext uri="{FF2B5EF4-FFF2-40B4-BE49-F238E27FC236}">
                <a16:creationId xmlns:a16="http://schemas.microsoft.com/office/drawing/2014/main" id="{158F553D-77B3-CA65-5D71-C22B4C6B47DF}"/>
              </a:ext>
            </a:extLst>
          </p:cNvPr>
          <p:cNvSpPr txBox="1">
            <a:spLocks/>
          </p:cNvSpPr>
          <p:nvPr/>
        </p:nvSpPr>
        <p:spPr>
          <a:xfrm>
            <a:off x="826760" y="1180504"/>
            <a:ext cx="10513990" cy="643519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4205" marR="8182">
              <a:lnSpc>
                <a:spcPct val="166700"/>
              </a:lnSpc>
              <a:spcBef>
                <a:spcPts val="658"/>
              </a:spcBef>
            </a:pPr>
            <a:r>
              <a:rPr lang="en-US" sz="1288">
                <a:solidFill>
                  <a:srgbClr val="231F20"/>
                </a:solidFill>
                <a:latin typeface="Montserrat Light"/>
                <a:cs typeface="Montserrat Light"/>
              </a:rPr>
              <a:t>Amus. Parum id entur, et hitionsed ut optatias dolo maio illor alitia </a:t>
            </a:r>
            <a:r>
              <a:rPr lang="en-US" sz="1288" spc="-8">
                <a:solidFill>
                  <a:srgbClr val="231F20"/>
                </a:solidFill>
                <a:latin typeface="Montserrat Light"/>
                <a:cs typeface="Montserrat Light"/>
              </a:rPr>
              <a:t>voloreptas </a:t>
            </a:r>
            <a:r>
              <a:rPr lang="en-US" sz="1288">
                <a:solidFill>
                  <a:srgbClr val="231F20"/>
                </a:solidFill>
                <a:latin typeface="Montserrat Light"/>
                <a:cs typeface="Montserrat Light"/>
              </a:rPr>
              <a:t>solorum quatia sum, solo. Amus. Parum id entur,</a:t>
            </a:r>
            <a:r>
              <a:rPr lang="en-US" sz="1288" spc="-96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lang="en-US" sz="1288">
                <a:solidFill>
                  <a:srgbClr val="231F20"/>
                </a:solidFill>
                <a:latin typeface="Montserrat Light"/>
                <a:cs typeface="Montserrat Light"/>
              </a:rPr>
              <a:t>et  </a:t>
            </a:r>
            <a:r>
              <a:rPr lang="en-US" sz="1288" spc="-8">
                <a:solidFill>
                  <a:srgbClr val="231F20"/>
                </a:solidFill>
                <a:latin typeface="Montserrat Light"/>
                <a:cs typeface="Montserrat Light"/>
              </a:rPr>
              <a:t>occum </a:t>
            </a:r>
            <a:r>
              <a:rPr lang="en-US" sz="1288">
                <a:solidFill>
                  <a:srgbClr val="231F20"/>
                </a:solidFill>
                <a:latin typeface="Montserrat Light"/>
                <a:cs typeface="Montserrat Light"/>
              </a:rPr>
              <a:t>reriam, qui </a:t>
            </a:r>
            <a:r>
              <a:rPr lang="en-US" sz="1288" spc="-8">
                <a:solidFill>
                  <a:srgbClr val="231F20"/>
                </a:solidFill>
                <a:latin typeface="Montserrat Light"/>
                <a:cs typeface="Montserrat Light"/>
              </a:rPr>
              <a:t>reratae </a:t>
            </a:r>
            <a:r>
              <a:rPr lang="en-US" sz="1288">
                <a:solidFill>
                  <a:srgbClr val="231F20"/>
                </a:solidFill>
                <a:latin typeface="Montserrat Light"/>
                <a:cs typeface="Montserrat Light"/>
              </a:rPr>
              <a:t>qui cum seniendae labor</a:t>
            </a:r>
            <a:r>
              <a:rPr lang="en-US" sz="1288" spc="8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lang="en-US" sz="1288">
                <a:solidFill>
                  <a:srgbClr val="231F20"/>
                </a:solidFill>
                <a:latin typeface="Montserrat Light"/>
                <a:cs typeface="Montserrat Light"/>
              </a:rPr>
              <a:t>.</a:t>
            </a:r>
            <a:endParaRPr lang="en-US" sz="1288">
              <a:latin typeface="Montserrat Light"/>
              <a:cs typeface="Montserrat Light"/>
            </a:endParaRPr>
          </a:p>
        </p:txBody>
      </p:sp>
      <p:sp>
        <p:nvSpPr>
          <p:cNvPr id="6" name="object 9">
            <a:extLst>
              <a:ext uri="{FF2B5EF4-FFF2-40B4-BE49-F238E27FC236}">
                <a16:creationId xmlns:a16="http://schemas.microsoft.com/office/drawing/2014/main" id="{5B34EDAF-C46B-1D35-2BE7-77D77380B20F}"/>
              </a:ext>
            </a:extLst>
          </p:cNvPr>
          <p:cNvSpPr/>
          <p:nvPr/>
        </p:nvSpPr>
        <p:spPr>
          <a:xfrm>
            <a:off x="882042" y="2199541"/>
            <a:ext cx="3352613" cy="2637701"/>
          </a:xfrm>
          <a:custGeom>
            <a:avLst/>
            <a:gdLst/>
            <a:ahLst/>
            <a:cxnLst/>
            <a:rect l="l" t="t" r="r" b="b"/>
            <a:pathLst>
              <a:path w="2081530" h="1637664">
                <a:moveTo>
                  <a:pt x="2080920" y="1637258"/>
                </a:moveTo>
                <a:lnTo>
                  <a:pt x="0" y="1637258"/>
                </a:lnTo>
                <a:lnTo>
                  <a:pt x="0" y="0"/>
                </a:lnTo>
                <a:lnTo>
                  <a:pt x="2080920" y="0"/>
                </a:lnTo>
                <a:lnTo>
                  <a:pt x="2080920" y="1637258"/>
                </a:lnTo>
                <a:close/>
              </a:path>
            </a:pathLst>
          </a:custGeom>
          <a:ln w="9232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7" name="object 10">
            <a:extLst>
              <a:ext uri="{FF2B5EF4-FFF2-40B4-BE49-F238E27FC236}">
                <a16:creationId xmlns:a16="http://schemas.microsoft.com/office/drawing/2014/main" id="{4B7322C9-FD0F-9466-48AA-68CC43C32F4F}"/>
              </a:ext>
            </a:extLst>
          </p:cNvPr>
          <p:cNvSpPr/>
          <p:nvPr/>
        </p:nvSpPr>
        <p:spPr>
          <a:xfrm>
            <a:off x="882073" y="2199541"/>
            <a:ext cx="442855" cy="2637701"/>
          </a:xfrm>
          <a:custGeom>
            <a:avLst/>
            <a:gdLst/>
            <a:ahLst/>
            <a:cxnLst/>
            <a:rect l="l" t="t" r="r" b="b"/>
            <a:pathLst>
              <a:path w="274955" h="1637664">
                <a:moveTo>
                  <a:pt x="274955" y="1637258"/>
                </a:moveTo>
                <a:lnTo>
                  <a:pt x="0" y="1637258"/>
                </a:lnTo>
                <a:lnTo>
                  <a:pt x="0" y="0"/>
                </a:lnTo>
                <a:lnTo>
                  <a:pt x="274955" y="0"/>
                </a:lnTo>
                <a:lnTo>
                  <a:pt x="274955" y="1637258"/>
                </a:lnTo>
                <a:close/>
              </a:path>
            </a:pathLst>
          </a:custGeom>
          <a:solidFill>
            <a:srgbClr val="00B0F0"/>
          </a:solidFill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8" name="object 11">
            <a:extLst>
              <a:ext uri="{FF2B5EF4-FFF2-40B4-BE49-F238E27FC236}">
                <a16:creationId xmlns:a16="http://schemas.microsoft.com/office/drawing/2014/main" id="{70822F0A-6D83-427D-F8E3-78E35BDBF5C2}"/>
              </a:ext>
            </a:extLst>
          </p:cNvPr>
          <p:cNvSpPr txBox="1"/>
          <p:nvPr/>
        </p:nvSpPr>
        <p:spPr>
          <a:xfrm>
            <a:off x="987050" y="3001474"/>
            <a:ext cx="237437" cy="1722627"/>
          </a:xfrm>
          <a:prstGeom prst="rect">
            <a:avLst/>
          </a:prstGeom>
        </p:spPr>
        <p:txBody>
          <a:bodyPr vert="vert" wrap="square" lIns="0" tIns="48070" rIns="0" bIns="0" rtlCol="0">
            <a:spAutoFit/>
          </a:bodyPr>
          <a:lstStyle/>
          <a:p>
            <a:pPr marL="20454">
              <a:spcBef>
                <a:spcPts val="378"/>
              </a:spcBef>
            </a:pPr>
            <a:r>
              <a:rPr sz="1543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MARKETING</a:t>
            </a:r>
            <a:endParaRPr sz="1543">
              <a:latin typeface="Montserrat" panose="00000500000000000000" pitchFamily="50" charset="0"/>
              <a:cs typeface="Arial Black"/>
            </a:endParaRPr>
          </a:p>
        </p:txBody>
      </p:sp>
      <p:sp>
        <p:nvSpPr>
          <p:cNvPr id="9" name="object 13">
            <a:extLst>
              <a:ext uri="{FF2B5EF4-FFF2-40B4-BE49-F238E27FC236}">
                <a16:creationId xmlns:a16="http://schemas.microsoft.com/office/drawing/2014/main" id="{2954E6D7-E43C-2178-E1D6-FEF2AC54F107}"/>
              </a:ext>
            </a:extLst>
          </p:cNvPr>
          <p:cNvSpPr/>
          <p:nvPr/>
        </p:nvSpPr>
        <p:spPr>
          <a:xfrm>
            <a:off x="1494057" y="3078526"/>
            <a:ext cx="2476106" cy="0"/>
          </a:xfrm>
          <a:custGeom>
            <a:avLst/>
            <a:gdLst/>
            <a:ahLst/>
            <a:cxnLst/>
            <a:rect l="l" t="t" r="r" b="b"/>
            <a:pathLst>
              <a:path w="1537335">
                <a:moveTo>
                  <a:pt x="0" y="0"/>
                </a:moveTo>
                <a:lnTo>
                  <a:pt x="1537284" y="0"/>
                </a:lnTo>
              </a:path>
            </a:pathLst>
          </a:custGeom>
          <a:ln w="4622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10" name="object 14">
            <a:extLst>
              <a:ext uri="{FF2B5EF4-FFF2-40B4-BE49-F238E27FC236}">
                <a16:creationId xmlns:a16="http://schemas.microsoft.com/office/drawing/2014/main" id="{96EF9225-0E85-679F-822B-AC024706A2F0}"/>
              </a:ext>
            </a:extLst>
          </p:cNvPr>
          <p:cNvSpPr/>
          <p:nvPr/>
        </p:nvSpPr>
        <p:spPr>
          <a:xfrm>
            <a:off x="2807245" y="4831222"/>
            <a:ext cx="1208904" cy="0"/>
          </a:xfrm>
          <a:custGeom>
            <a:avLst/>
            <a:gdLst/>
            <a:ahLst/>
            <a:cxnLst/>
            <a:rect l="l" t="t" r="r" b="b"/>
            <a:pathLst>
              <a:path w="750569">
                <a:moveTo>
                  <a:pt x="0" y="0"/>
                </a:moveTo>
                <a:lnTo>
                  <a:pt x="750214" y="0"/>
                </a:lnTo>
              </a:path>
            </a:pathLst>
          </a:custGeom>
          <a:ln w="55410">
            <a:solidFill>
              <a:srgbClr val="00B0F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11" name="object 15">
            <a:extLst>
              <a:ext uri="{FF2B5EF4-FFF2-40B4-BE49-F238E27FC236}">
                <a16:creationId xmlns:a16="http://schemas.microsoft.com/office/drawing/2014/main" id="{E5A8D7F3-EA30-E04B-4BEC-3A133EEB8ED6}"/>
              </a:ext>
            </a:extLst>
          </p:cNvPr>
          <p:cNvSpPr txBox="1"/>
          <p:nvPr/>
        </p:nvSpPr>
        <p:spPr>
          <a:xfrm>
            <a:off x="4851452" y="3202189"/>
            <a:ext cx="2901576" cy="1196541"/>
          </a:xfrm>
          <a:prstGeom prst="rect">
            <a:avLst/>
          </a:prstGeom>
        </p:spPr>
        <p:txBody>
          <a:bodyPr vert="horz" wrap="square" lIns="0" tIns="18410" rIns="0" bIns="0" rtlCol="0">
            <a:spAutoFit/>
          </a:bodyPr>
          <a:lstStyle/>
          <a:p>
            <a:pPr marL="168751" marR="243413" algn="ctr">
              <a:lnSpc>
                <a:spcPct val="161600"/>
              </a:lnSpc>
            </a:pPr>
            <a:r>
              <a:rPr sz="967" spc="32">
                <a:solidFill>
                  <a:srgbClr val="231F20"/>
                </a:solidFill>
                <a:latin typeface="Montserrat Light"/>
                <a:cs typeface="Montserrat Light"/>
              </a:rPr>
              <a:t>Amus</a:t>
            </a:r>
            <a:r>
              <a:rPr sz="967" spc="32" dirty="0">
                <a:solidFill>
                  <a:srgbClr val="231F20"/>
                </a:solidFill>
                <a:latin typeface="Montserrat Light"/>
                <a:cs typeface="Montserrat Light"/>
              </a:rPr>
              <a:t>. Parum </a:t>
            </a:r>
            <a:r>
              <a:rPr sz="967" spc="24" dirty="0">
                <a:solidFill>
                  <a:srgbClr val="231F20"/>
                </a:solidFill>
                <a:latin typeface="Montserrat Light"/>
                <a:cs typeface="Montserrat Light"/>
              </a:rPr>
              <a:t>id entur, et hitionsed ut  optatias dolo </a:t>
            </a:r>
            <a:r>
              <a:rPr sz="967" spc="32" dirty="0">
                <a:solidFill>
                  <a:srgbClr val="231F20"/>
                </a:solidFill>
                <a:latin typeface="Montserrat Light"/>
                <a:cs typeface="Montserrat Light"/>
              </a:rPr>
              <a:t>maio </a:t>
            </a:r>
            <a:r>
              <a:rPr sz="967" spc="17" dirty="0">
                <a:solidFill>
                  <a:srgbClr val="231F20"/>
                </a:solidFill>
                <a:latin typeface="Montserrat Light"/>
                <a:cs typeface="Montserrat Light"/>
              </a:rPr>
              <a:t>illor alitia  </a:t>
            </a:r>
            <a:r>
              <a:rPr sz="967" spc="24" dirty="0">
                <a:solidFill>
                  <a:srgbClr val="231F20"/>
                </a:solidFill>
                <a:latin typeface="Montserrat Light"/>
                <a:cs typeface="Montserrat Light"/>
              </a:rPr>
              <a:t>voloreptas </a:t>
            </a:r>
            <a:r>
              <a:rPr sz="967" spc="32" dirty="0">
                <a:solidFill>
                  <a:srgbClr val="231F20"/>
                </a:solidFill>
                <a:latin typeface="Montserrat Light"/>
                <a:cs typeface="Montserrat Light"/>
              </a:rPr>
              <a:t>solorum </a:t>
            </a:r>
            <a:r>
              <a:rPr sz="967" spc="24" dirty="0">
                <a:solidFill>
                  <a:srgbClr val="231F20"/>
                </a:solidFill>
                <a:latin typeface="Montserrat Light"/>
                <a:cs typeface="Montserrat Light"/>
              </a:rPr>
              <a:t>quatia </a:t>
            </a:r>
            <a:r>
              <a:rPr sz="967" spc="32" dirty="0">
                <a:solidFill>
                  <a:srgbClr val="231F20"/>
                </a:solidFill>
                <a:latin typeface="Montserrat Light"/>
                <a:cs typeface="Montserrat Light"/>
              </a:rPr>
              <a:t>sum, </a:t>
            </a:r>
            <a:r>
              <a:rPr sz="967" spc="24" dirty="0">
                <a:solidFill>
                  <a:srgbClr val="231F20"/>
                </a:solidFill>
                <a:latin typeface="Montserrat Light"/>
                <a:cs typeface="Montserrat Light"/>
              </a:rPr>
              <a:t>solo.  optatias dolo </a:t>
            </a:r>
            <a:r>
              <a:rPr sz="967" spc="32" dirty="0">
                <a:solidFill>
                  <a:srgbClr val="231F20"/>
                </a:solidFill>
                <a:latin typeface="Montserrat Light"/>
                <a:cs typeface="Montserrat Light"/>
              </a:rPr>
              <a:t>maio </a:t>
            </a:r>
            <a:r>
              <a:rPr sz="967" spc="17" dirty="0">
                <a:solidFill>
                  <a:srgbClr val="231F20"/>
                </a:solidFill>
                <a:latin typeface="Montserrat Light"/>
                <a:cs typeface="Montserrat Light"/>
              </a:rPr>
              <a:t>illor alitia  </a:t>
            </a:r>
            <a:r>
              <a:rPr sz="967" spc="24" dirty="0">
                <a:solidFill>
                  <a:srgbClr val="231F20"/>
                </a:solidFill>
                <a:latin typeface="Montserrat Light"/>
                <a:cs typeface="Montserrat Light"/>
              </a:rPr>
              <a:t>voloreptas </a:t>
            </a:r>
            <a:r>
              <a:rPr sz="967" spc="32" dirty="0">
                <a:solidFill>
                  <a:srgbClr val="231F20"/>
                </a:solidFill>
                <a:latin typeface="Montserrat Light"/>
                <a:cs typeface="Montserrat Light"/>
              </a:rPr>
              <a:t>solorum</a:t>
            </a:r>
            <a:r>
              <a:rPr sz="967" spc="-8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8" dirty="0">
                <a:solidFill>
                  <a:srgbClr val="231F20"/>
                </a:solidFill>
                <a:latin typeface="Montserrat Light"/>
                <a:cs typeface="Montserrat Light"/>
              </a:rPr>
              <a:t>.</a:t>
            </a:r>
            <a:endParaRPr sz="967">
              <a:latin typeface="Montserrat Light"/>
              <a:cs typeface="Montserrat Light"/>
            </a:endParaRPr>
          </a:p>
        </p:txBody>
      </p:sp>
      <p:sp>
        <p:nvSpPr>
          <p:cNvPr id="12" name="object 16">
            <a:extLst>
              <a:ext uri="{FF2B5EF4-FFF2-40B4-BE49-F238E27FC236}">
                <a16:creationId xmlns:a16="http://schemas.microsoft.com/office/drawing/2014/main" id="{69B0FA56-F7FB-A73B-D07C-7570D8F9466A}"/>
              </a:ext>
            </a:extLst>
          </p:cNvPr>
          <p:cNvSpPr/>
          <p:nvPr/>
        </p:nvSpPr>
        <p:spPr>
          <a:xfrm>
            <a:off x="4408566" y="2199543"/>
            <a:ext cx="3352613" cy="2637701"/>
          </a:xfrm>
          <a:custGeom>
            <a:avLst/>
            <a:gdLst/>
            <a:ahLst/>
            <a:cxnLst/>
            <a:rect l="l" t="t" r="r" b="b"/>
            <a:pathLst>
              <a:path w="2081529" h="1637664">
                <a:moveTo>
                  <a:pt x="2080920" y="1637258"/>
                </a:moveTo>
                <a:lnTo>
                  <a:pt x="0" y="1637258"/>
                </a:lnTo>
                <a:lnTo>
                  <a:pt x="0" y="0"/>
                </a:lnTo>
                <a:lnTo>
                  <a:pt x="2080920" y="0"/>
                </a:lnTo>
                <a:lnTo>
                  <a:pt x="2080920" y="1637258"/>
                </a:lnTo>
                <a:close/>
              </a:path>
            </a:pathLst>
          </a:custGeom>
          <a:ln w="9232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13" name="object 17">
            <a:extLst>
              <a:ext uri="{FF2B5EF4-FFF2-40B4-BE49-F238E27FC236}">
                <a16:creationId xmlns:a16="http://schemas.microsoft.com/office/drawing/2014/main" id="{466C6671-53F5-C5C9-B162-3BB9ED43E90C}"/>
              </a:ext>
            </a:extLst>
          </p:cNvPr>
          <p:cNvSpPr/>
          <p:nvPr/>
        </p:nvSpPr>
        <p:spPr>
          <a:xfrm>
            <a:off x="4408597" y="2199543"/>
            <a:ext cx="442855" cy="2637701"/>
          </a:xfrm>
          <a:custGeom>
            <a:avLst/>
            <a:gdLst/>
            <a:ahLst/>
            <a:cxnLst/>
            <a:rect l="l" t="t" r="r" b="b"/>
            <a:pathLst>
              <a:path w="274955" h="1637664">
                <a:moveTo>
                  <a:pt x="274955" y="1637258"/>
                </a:moveTo>
                <a:lnTo>
                  <a:pt x="0" y="1637258"/>
                </a:lnTo>
                <a:lnTo>
                  <a:pt x="0" y="0"/>
                </a:lnTo>
                <a:lnTo>
                  <a:pt x="274955" y="0"/>
                </a:lnTo>
                <a:lnTo>
                  <a:pt x="274955" y="1637258"/>
                </a:lnTo>
                <a:close/>
              </a:path>
            </a:pathLst>
          </a:custGeom>
          <a:gradFill>
            <a:gsLst>
              <a:gs pos="5000">
                <a:srgbClr val="223140"/>
              </a:gs>
              <a:gs pos="100000">
                <a:schemeClr val="accent1">
                  <a:lumMod val="75000"/>
                </a:schemeClr>
              </a:gs>
            </a:gsLst>
            <a:lin ang="5400000" scaled="0"/>
          </a:gradFill>
        </p:spPr>
        <p:txBody>
          <a:bodyPr wrap="square" lIns="0" tIns="0" rIns="0" bIns="0" rtlCol="0"/>
          <a:lstStyle/>
          <a:p>
            <a:pPr defTabSz="914400"/>
            <a:endParaRPr sz="2255"/>
          </a:p>
        </p:txBody>
      </p:sp>
      <p:sp>
        <p:nvSpPr>
          <p:cNvPr id="14" name="object 18">
            <a:extLst>
              <a:ext uri="{FF2B5EF4-FFF2-40B4-BE49-F238E27FC236}">
                <a16:creationId xmlns:a16="http://schemas.microsoft.com/office/drawing/2014/main" id="{300637C8-58A3-C783-FA5A-50C8CCD17CC5}"/>
              </a:ext>
            </a:extLst>
          </p:cNvPr>
          <p:cNvSpPr txBox="1"/>
          <p:nvPr/>
        </p:nvSpPr>
        <p:spPr>
          <a:xfrm>
            <a:off x="4486964" y="3049521"/>
            <a:ext cx="237437" cy="1792902"/>
          </a:xfrm>
          <a:prstGeom prst="rect">
            <a:avLst/>
          </a:prstGeom>
        </p:spPr>
        <p:txBody>
          <a:bodyPr vert="vert" wrap="square" lIns="0" tIns="51138" rIns="0" bIns="0" rtlCol="0">
            <a:spAutoFit/>
          </a:bodyPr>
          <a:lstStyle/>
          <a:p>
            <a:pPr marL="20454">
              <a:spcBef>
                <a:spcPts val="402"/>
              </a:spcBef>
            </a:pPr>
            <a:r>
              <a:rPr sz="1543" spc="-24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C</a:t>
            </a:r>
            <a:r>
              <a:rPr sz="1543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ONSUL</a:t>
            </a:r>
            <a:r>
              <a:rPr sz="1543" spc="-113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T</a:t>
            </a:r>
            <a:r>
              <a:rPr sz="1543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AION</a:t>
            </a:r>
            <a:endParaRPr sz="1530">
              <a:latin typeface="Montserrat" panose="00000500000000000000" pitchFamily="50" charset="0"/>
              <a:cs typeface="Arial Black"/>
            </a:endParaRPr>
          </a:p>
        </p:txBody>
      </p:sp>
      <p:sp>
        <p:nvSpPr>
          <p:cNvPr id="15" name="object 19">
            <a:extLst>
              <a:ext uri="{FF2B5EF4-FFF2-40B4-BE49-F238E27FC236}">
                <a16:creationId xmlns:a16="http://schemas.microsoft.com/office/drawing/2014/main" id="{F67724DE-8F0C-80E1-7262-5197E70E4E45}"/>
              </a:ext>
            </a:extLst>
          </p:cNvPr>
          <p:cNvSpPr/>
          <p:nvPr/>
        </p:nvSpPr>
        <p:spPr>
          <a:xfrm>
            <a:off x="5020587" y="3078526"/>
            <a:ext cx="2476106" cy="0"/>
          </a:xfrm>
          <a:custGeom>
            <a:avLst/>
            <a:gdLst/>
            <a:ahLst/>
            <a:cxnLst/>
            <a:rect l="l" t="t" r="r" b="b"/>
            <a:pathLst>
              <a:path w="1537335">
                <a:moveTo>
                  <a:pt x="0" y="0"/>
                </a:moveTo>
                <a:lnTo>
                  <a:pt x="1537284" y="0"/>
                </a:lnTo>
              </a:path>
            </a:pathLst>
          </a:custGeom>
          <a:ln w="4622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16" name="object 20">
            <a:extLst>
              <a:ext uri="{FF2B5EF4-FFF2-40B4-BE49-F238E27FC236}">
                <a16:creationId xmlns:a16="http://schemas.microsoft.com/office/drawing/2014/main" id="{2E475978-707D-0032-10F0-F23CE87E3C3C}"/>
              </a:ext>
            </a:extLst>
          </p:cNvPr>
          <p:cNvSpPr/>
          <p:nvPr/>
        </p:nvSpPr>
        <p:spPr>
          <a:xfrm>
            <a:off x="6333776" y="4831222"/>
            <a:ext cx="1208904" cy="0"/>
          </a:xfrm>
          <a:custGeom>
            <a:avLst/>
            <a:gdLst/>
            <a:ahLst/>
            <a:cxnLst/>
            <a:rect l="l" t="t" r="r" b="b"/>
            <a:pathLst>
              <a:path w="750570">
                <a:moveTo>
                  <a:pt x="0" y="0"/>
                </a:moveTo>
                <a:lnTo>
                  <a:pt x="750214" y="0"/>
                </a:lnTo>
              </a:path>
            </a:pathLst>
          </a:custGeom>
          <a:ln w="55410">
            <a:solidFill>
              <a:srgbClr val="00B0F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20" name="object 22">
            <a:extLst>
              <a:ext uri="{FF2B5EF4-FFF2-40B4-BE49-F238E27FC236}">
                <a16:creationId xmlns:a16="http://schemas.microsoft.com/office/drawing/2014/main" id="{A1563538-6E03-EF1E-6B68-7283B025A102}"/>
              </a:ext>
            </a:extLst>
          </p:cNvPr>
          <p:cNvSpPr/>
          <p:nvPr/>
        </p:nvSpPr>
        <p:spPr>
          <a:xfrm>
            <a:off x="7935109" y="2199543"/>
            <a:ext cx="3352613" cy="2637701"/>
          </a:xfrm>
          <a:custGeom>
            <a:avLst/>
            <a:gdLst/>
            <a:ahLst/>
            <a:cxnLst/>
            <a:rect l="l" t="t" r="r" b="b"/>
            <a:pathLst>
              <a:path w="2081529" h="1637664">
                <a:moveTo>
                  <a:pt x="2080920" y="1637258"/>
                </a:moveTo>
                <a:lnTo>
                  <a:pt x="0" y="1637258"/>
                </a:lnTo>
                <a:lnTo>
                  <a:pt x="0" y="0"/>
                </a:lnTo>
                <a:lnTo>
                  <a:pt x="2080920" y="0"/>
                </a:lnTo>
                <a:lnTo>
                  <a:pt x="2080920" y="1637258"/>
                </a:lnTo>
                <a:close/>
              </a:path>
            </a:pathLst>
          </a:custGeom>
          <a:ln w="9232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35" name="object 23">
            <a:extLst>
              <a:ext uri="{FF2B5EF4-FFF2-40B4-BE49-F238E27FC236}">
                <a16:creationId xmlns:a16="http://schemas.microsoft.com/office/drawing/2014/main" id="{B976C1C0-5521-446F-C6AC-94A9E3E9DD72}"/>
              </a:ext>
            </a:extLst>
          </p:cNvPr>
          <p:cNvSpPr/>
          <p:nvPr/>
        </p:nvSpPr>
        <p:spPr>
          <a:xfrm>
            <a:off x="7935142" y="2199543"/>
            <a:ext cx="442855" cy="2637701"/>
          </a:xfrm>
          <a:custGeom>
            <a:avLst/>
            <a:gdLst/>
            <a:ahLst/>
            <a:cxnLst/>
            <a:rect l="l" t="t" r="r" b="b"/>
            <a:pathLst>
              <a:path w="274954" h="1637664">
                <a:moveTo>
                  <a:pt x="274954" y="1637258"/>
                </a:moveTo>
                <a:lnTo>
                  <a:pt x="0" y="1637258"/>
                </a:lnTo>
                <a:lnTo>
                  <a:pt x="0" y="0"/>
                </a:lnTo>
                <a:lnTo>
                  <a:pt x="274954" y="0"/>
                </a:lnTo>
                <a:lnTo>
                  <a:pt x="274954" y="1637258"/>
                </a:lnTo>
                <a:close/>
              </a:path>
            </a:pathLst>
          </a:custGeom>
          <a:solidFill>
            <a:srgbClr val="0070C0"/>
          </a:solidFill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36" name="object 24">
            <a:extLst>
              <a:ext uri="{FF2B5EF4-FFF2-40B4-BE49-F238E27FC236}">
                <a16:creationId xmlns:a16="http://schemas.microsoft.com/office/drawing/2014/main" id="{2AD24F2C-4C97-4644-A5EE-B35982E9F431}"/>
              </a:ext>
            </a:extLst>
          </p:cNvPr>
          <p:cNvSpPr txBox="1"/>
          <p:nvPr/>
        </p:nvSpPr>
        <p:spPr>
          <a:xfrm>
            <a:off x="8013936" y="3049516"/>
            <a:ext cx="237437" cy="1722628"/>
          </a:xfrm>
          <a:prstGeom prst="rect">
            <a:avLst/>
          </a:prstGeom>
        </p:spPr>
        <p:txBody>
          <a:bodyPr vert="vert" wrap="square" lIns="0" tIns="51138" rIns="0" bIns="0" rtlCol="0">
            <a:spAutoFit/>
          </a:bodyPr>
          <a:lstStyle/>
          <a:p>
            <a:pPr marL="20454">
              <a:spcBef>
                <a:spcPts val="402"/>
              </a:spcBef>
            </a:pPr>
            <a:r>
              <a:rPr sz="1543" spc="-32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A</a:t>
            </a:r>
            <a:r>
              <a:rPr sz="1543" spc="-24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CC</a:t>
            </a:r>
            <a:r>
              <a:rPr sz="1543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OUNTING</a:t>
            </a:r>
            <a:endParaRPr sz="1543">
              <a:latin typeface="Montserrat" panose="00000500000000000000" pitchFamily="50" charset="0"/>
              <a:cs typeface="Arial Black"/>
            </a:endParaRPr>
          </a:p>
        </p:txBody>
      </p:sp>
      <p:sp>
        <p:nvSpPr>
          <p:cNvPr id="37" name="object 25">
            <a:extLst>
              <a:ext uri="{FF2B5EF4-FFF2-40B4-BE49-F238E27FC236}">
                <a16:creationId xmlns:a16="http://schemas.microsoft.com/office/drawing/2014/main" id="{D91884C8-F395-01D3-515B-7E502762D02E}"/>
              </a:ext>
            </a:extLst>
          </p:cNvPr>
          <p:cNvSpPr/>
          <p:nvPr/>
        </p:nvSpPr>
        <p:spPr>
          <a:xfrm>
            <a:off x="8547116" y="3078526"/>
            <a:ext cx="2476106" cy="0"/>
          </a:xfrm>
          <a:custGeom>
            <a:avLst/>
            <a:gdLst/>
            <a:ahLst/>
            <a:cxnLst/>
            <a:rect l="l" t="t" r="r" b="b"/>
            <a:pathLst>
              <a:path w="1537334">
                <a:moveTo>
                  <a:pt x="0" y="0"/>
                </a:moveTo>
                <a:lnTo>
                  <a:pt x="1537284" y="0"/>
                </a:lnTo>
              </a:path>
            </a:pathLst>
          </a:custGeom>
          <a:ln w="4622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38" name="object 26">
            <a:extLst>
              <a:ext uri="{FF2B5EF4-FFF2-40B4-BE49-F238E27FC236}">
                <a16:creationId xmlns:a16="http://schemas.microsoft.com/office/drawing/2014/main" id="{D6852397-5A7C-9724-5955-054F0BE9D924}"/>
              </a:ext>
            </a:extLst>
          </p:cNvPr>
          <p:cNvSpPr/>
          <p:nvPr/>
        </p:nvSpPr>
        <p:spPr>
          <a:xfrm>
            <a:off x="9860309" y="4831222"/>
            <a:ext cx="1208904" cy="0"/>
          </a:xfrm>
          <a:custGeom>
            <a:avLst/>
            <a:gdLst/>
            <a:ahLst/>
            <a:cxnLst/>
            <a:rect l="l" t="t" r="r" b="b"/>
            <a:pathLst>
              <a:path w="750570">
                <a:moveTo>
                  <a:pt x="0" y="0"/>
                </a:moveTo>
                <a:lnTo>
                  <a:pt x="750214" y="0"/>
                </a:lnTo>
              </a:path>
            </a:pathLst>
          </a:custGeom>
          <a:ln w="55410">
            <a:solidFill>
              <a:srgbClr val="00B0F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39" name="object 29">
            <a:extLst>
              <a:ext uri="{FF2B5EF4-FFF2-40B4-BE49-F238E27FC236}">
                <a16:creationId xmlns:a16="http://schemas.microsoft.com/office/drawing/2014/main" id="{4ED6747D-1004-BD01-A6FD-7D05F9DD6A17}"/>
              </a:ext>
            </a:extLst>
          </p:cNvPr>
          <p:cNvSpPr txBox="1"/>
          <p:nvPr/>
        </p:nvSpPr>
        <p:spPr>
          <a:xfrm>
            <a:off x="1678386" y="5168796"/>
            <a:ext cx="1369479" cy="653778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>
              <a:spcBef>
                <a:spcPts val="161"/>
              </a:spcBef>
            </a:pPr>
            <a:r>
              <a:rPr sz="4114" spc="-306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85</a:t>
            </a:r>
            <a:r>
              <a:rPr sz="4114" spc="-64" dirty="0">
                <a:solidFill>
                  <a:srgbClr val="FFFFFF"/>
                </a:solidFill>
                <a:latin typeface="Montserrat" panose="00000500000000000000" pitchFamily="50" charset="0"/>
                <a:cs typeface="Arial Black"/>
              </a:rPr>
              <a:t>%</a:t>
            </a:r>
            <a:endParaRPr sz="4114">
              <a:latin typeface="Montserrat" panose="00000500000000000000" pitchFamily="50" charset="0"/>
              <a:cs typeface="Arial Black"/>
            </a:endParaRPr>
          </a:p>
        </p:txBody>
      </p:sp>
      <p:sp>
        <p:nvSpPr>
          <p:cNvPr id="40" name="object 30">
            <a:extLst>
              <a:ext uri="{FF2B5EF4-FFF2-40B4-BE49-F238E27FC236}">
                <a16:creationId xmlns:a16="http://schemas.microsoft.com/office/drawing/2014/main" id="{31117C23-551E-8E12-7FED-6B95B472D046}"/>
              </a:ext>
            </a:extLst>
          </p:cNvPr>
          <p:cNvSpPr txBox="1"/>
          <p:nvPr/>
        </p:nvSpPr>
        <p:spPr>
          <a:xfrm>
            <a:off x="1277794" y="5762085"/>
            <a:ext cx="1788810" cy="238279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algn="ctr">
              <a:spcBef>
                <a:spcPts val="161"/>
              </a:spcBef>
            </a:pPr>
            <a:r>
              <a:rPr sz="1414" dirty="0">
                <a:solidFill>
                  <a:srgbClr val="FFFFFF"/>
                </a:solidFill>
                <a:latin typeface="Montserrat Light"/>
                <a:cs typeface="Montserrat Light"/>
              </a:rPr>
              <a:t>BY</a:t>
            </a:r>
            <a:r>
              <a:rPr sz="1414" spc="-89" dirty="0">
                <a:solidFill>
                  <a:srgbClr val="FFFFFF"/>
                </a:solidFill>
                <a:latin typeface="Montserrat Light"/>
                <a:cs typeface="Montserrat Light"/>
              </a:rPr>
              <a:t> </a:t>
            </a:r>
            <a:r>
              <a:rPr sz="1414" spc="-8" dirty="0">
                <a:solidFill>
                  <a:srgbClr val="FFFFFF"/>
                </a:solidFill>
                <a:latin typeface="Montserrat Light"/>
                <a:cs typeface="Montserrat Light"/>
              </a:rPr>
              <a:t>TECHNOLOGY</a:t>
            </a:r>
            <a:endParaRPr sz="1414">
              <a:latin typeface="Montserrat Light"/>
              <a:cs typeface="Montserrat Light"/>
            </a:endParaRPr>
          </a:p>
        </p:txBody>
      </p:sp>
      <p:sp>
        <p:nvSpPr>
          <p:cNvPr id="41" name="object 31">
            <a:extLst>
              <a:ext uri="{FF2B5EF4-FFF2-40B4-BE49-F238E27FC236}">
                <a16:creationId xmlns:a16="http://schemas.microsoft.com/office/drawing/2014/main" id="{425F2688-453F-78CC-C0AC-B6A3A1C05B06}"/>
              </a:ext>
            </a:extLst>
          </p:cNvPr>
          <p:cNvSpPr/>
          <p:nvPr/>
        </p:nvSpPr>
        <p:spPr>
          <a:xfrm>
            <a:off x="7585154" y="5168798"/>
            <a:ext cx="568656" cy="417285"/>
          </a:xfrm>
          <a:custGeom>
            <a:avLst/>
            <a:gdLst/>
            <a:ahLst/>
            <a:cxnLst/>
            <a:rect l="l" t="t" r="r" b="b"/>
            <a:pathLst>
              <a:path w="353060" h="259079">
                <a:moveTo>
                  <a:pt x="317525" y="0"/>
                </a:moveTo>
                <a:lnTo>
                  <a:pt x="141109" y="0"/>
                </a:lnTo>
                <a:lnTo>
                  <a:pt x="127396" y="2776"/>
                </a:lnTo>
                <a:lnTo>
                  <a:pt x="116184" y="10345"/>
                </a:lnTo>
                <a:lnTo>
                  <a:pt x="108618" y="21565"/>
                </a:lnTo>
                <a:lnTo>
                  <a:pt x="105841" y="35293"/>
                </a:lnTo>
                <a:lnTo>
                  <a:pt x="105841" y="47040"/>
                </a:lnTo>
                <a:lnTo>
                  <a:pt x="35267" y="47040"/>
                </a:lnTo>
                <a:lnTo>
                  <a:pt x="21554" y="49817"/>
                </a:lnTo>
                <a:lnTo>
                  <a:pt x="10342" y="57386"/>
                </a:lnTo>
                <a:lnTo>
                  <a:pt x="2776" y="68605"/>
                </a:lnTo>
                <a:lnTo>
                  <a:pt x="0" y="82334"/>
                </a:lnTo>
                <a:lnTo>
                  <a:pt x="0" y="176415"/>
                </a:lnTo>
                <a:lnTo>
                  <a:pt x="2776" y="190129"/>
                </a:lnTo>
                <a:lnTo>
                  <a:pt x="10342" y="201341"/>
                </a:lnTo>
                <a:lnTo>
                  <a:pt x="21554" y="208907"/>
                </a:lnTo>
                <a:lnTo>
                  <a:pt x="35267" y="211683"/>
                </a:lnTo>
                <a:lnTo>
                  <a:pt x="51523" y="211683"/>
                </a:lnTo>
                <a:lnTo>
                  <a:pt x="66535" y="241706"/>
                </a:lnTo>
                <a:lnTo>
                  <a:pt x="71399" y="248801"/>
                </a:lnTo>
                <a:lnTo>
                  <a:pt x="77868" y="254158"/>
                </a:lnTo>
                <a:lnTo>
                  <a:pt x="85553" y="257544"/>
                </a:lnTo>
                <a:lnTo>
                  <a:pt x="94068" y="258724"/>
                </a:lnTo>
                <a:lnTo>
                  <a:pt x="102589" y="257544"/>
                </a:lnTo>
                <a:lnTo>
                  <a:pt x="110274" y="254158"/>
                </a:lnTo>
                <a:lnTo>
                  <a:pt x="116739" y="248801"/>
                </a:lnTo>
                <a:lnTo>
                  <a:pt x="121602" y="241706"/>
                </a:lnTo>
                <a:lnTo>
                  <a:pt x="124379" y="236156"/>
                </a:lnTo>
                <a:lnTo>
                  <a:pt x="90042" y="236143"/>
                </a:lnTo>
                <a:lnTo>
                  <a:pt x="67322" y="190690"/>
                </a:lnTo>
                <a:lnTo>
                  <a:pt x="63258" y="188175"/>
                </a:lnTo>
                <a:lnTo>
                  <a:pt x="28790" y="188175"/>
                </a:lnTo>
                <a:lnTo>
                  <a:pt x="23520" y="182892"/>
                </a:lnTo>
                <a:lnTo>
                  <a:pt x="23520" y="75844"/>
                </a:lnTo>
                <a:lnTo>
                  <a:pt x="28790" y="70573"/>
                </a:lnTo>
                <a:lnTo>
                  <a:pt x="129362" y="70573"/>
                </a:lnTo>
                <a:lnTo>
                  <a:pt x="129362" y="28803"/>
                </a:lnTo>
                <a:lnTo>
                  <a:pt x="134632" y="23533"/>
                </a:lnTo>
                <a:lnTo>
                  <a:pt x="350414" y="23533"/>
                </a:lnTo>
                <a:lnTo>
                  <a:pt x="350016" y="21565"/>
                </a:lnTo>
                <a:lnTo>
                  <a:pt x="342450" y="10345"/>
                </a:lnTo>
                <a:lnTo>
                  <a:pt x="331238" y="2776"/>
                </a:lnTo>
                <a:lnTo>
                  <a:pt x="317525" y="0"/>
                </a:lnTo>
                <a:close/>
              </a:path>
              <a:path w="353060" h="259079">
                <a:moveTo>
                  <a:pt x="200863" y="188175"/>
                </a:moveTo>
                <a:lnTo>
                  <a:pt x="124904" y="188175"/>
                </a:lnTo>
                <a:lnTo>
                  <a:pt x="120827" y="190690"/>
                </a:lnTo>
                <a:lnTo>
                  <a:pt x="100571" y="231190"/>
                </a:lnTo>
                <a:lnTo>
                  <a:pt x="98107" y="236156"/>
                </a:lnTo>
                <a:lnTo>
                  <a:pt x="124386" y="236143"/>
                </a:lnTo>
                <a:lnTo>
                  <a:pt x="136626" y="211683"/>
                </a:lnTo>
                <a:lnTo>
                  <a:pt x="200863" y="211683"/>
                </a:lnTo>
                <a:lnTo>
                  <a:pt x="206133" y="206425"/>
                </a:lnTo>
                <a:lnTo>
                  <a:pt x="206133" y="193433"/>
                </a:lnTo>
                <a:lnTo>
                  <a:pt x="200863" y="188175"/>
                </a:lnTo>
                <a:close/>
              </a:path>
              <a:path w="353060" h="259079">
                <a:moveTo>
                  <a:pt x="129362" y="70573"/>
                </a:moveTo>
                <a:lnTo>
                  <a:pt x="105841" y="70573"/>
                </a:lnTo>
                <a:lnTo>
                  <a:pt x="105841" y="129374"/>
                </a:lnTo>
                <a:lnTo>
                  <a:pt x="108618" y="143088"/>
                </a:lnTo>
                <a:lnTo>
                  <a:pt x="116184" y="154300"/>
                </a:lnTo>
                <a:lnTo>
                  <a:pt x="127396" y="161866"/>
                </a:lnTo>
                <a:lnTo>
                  <a:pt x="141109" y="164642"/>
                </a:lnTo>
                <a:lnTo>
                  <a:pt x="216179" y="164642"/>
                </a:lnTo>
                <a:lnTo>
                  <a:pt x="231178" y="194678"/>
                </a:lnTo>
                <a:lnTo>
                  <a:pt x="236048" y="201760"/>
                </a:lnTo>
                <a:lnTo>
                  <a:pt x="242516" y="207114"/>
                </a:lnTo>
                <a:lnTo>
                  <a:pt x="250198" y="210501"/>
                </a:lnTo>
                <a:lnTo>
                  <a:pt x="258711" y="211683"/>
                </a:lnTo>
                <a:lnTo>
                  <a:pt x="267234" y="210501"/>
                </a:lnTo>
                <a:lnTo>
                  <a:pt x="274923" y="207114"/>
                </a:lnTo>
                <a:lnTo>
                  <a:pt x="281393" y="201760"/>
                </a:lnTo>
                <a:lnTo>
                  <a:pt x="286257" y="194678"/>
                </a:lnTo>
                <a:lnTo>
                  <a:pt x="289038" y="189115"/>
                </a:lnTo>
                <a:lnTo>
                  <a:pt x="254692" y="189102"/>
                </a:lnTo>
                <a:lnTo>
                  <a:pt x="231965" y="143649"/>
                </a:lnTo>
                <a:lnTo>
                  <a:pt x="227888" y="141135"/>
                </a:lnTo>
                <a:lnTo>
                  <a:pt x="134632" y="141135"/>
                </a:lnTo>
                <a:lnTo>
                  <a:pt x="129362" y="135851"/>
                </a:lnTo>
                <a:lnTo>
                  <a:pt x="129362" y="70573"/>
                </a:lnTo>
                <a:close/>
              </a:path>
              <a:path w="353060" h="259079">
                <a:moveTo>
                  <a:pt x="350414" y="23533"/>
                </a:moveTo>
                <a:lnTo>
                  <a:pt x="324002" y="23533"/>
                </a:lnTo>
                <a:lnTo>
                  <a:pt x="329285" y="28803"/>
                </a:lnTo>
                <a:lnTo>
                  <a:pt x="329285" y="135851"/>
                </a:lnTo>
                <a:lnTo>
                  <a:pt x="324002" y="141135"/>
                </a:lnTo>
                <a:lnTo>
                  <a:pt x="289547" y="141135"/>
                </a:lnTo>
                <a:lnTo>
                  <a:pt x="285483" y="143649"/>
                </a:lnTo>
                <a:lnTo>
                  <a:pt x="283476" y="147624"/>
                </a:lnTo>
                <a:lnTo>
                  <a:pt x="262750" y="189102"/>
                </a:lnTo>
                <a:lnTo>
                  <a:pt x="254698" y="189115"/>
                </a:lnTo>
                <a:lnTo>
                  <a:pt x="289044" y="189102"/>
                </a:lnTo>
                <a:lnTo>
                  <a:pt x="301269" y="164642"/>
                </a:lnTo>
                <a:lnTo>
                  <a:pt x="317525" y="164642"/>
                </a:lnTo>
                <a:lnTo>
                  <a:pt x="331238" y="161866"/>
                </a:lnTo>
                <a:lnTo>
                  <a:pt x="342450" y="154300"/>
                </a:lnTo>
                <a:lnTo>
                  <a:pt x="350016" y="143088"/>
                </a:lnTo>
                <a:lnTo>
                  <a:pt x="352793" y="129374"/>
                </a:lnTo>
                <a:lnTo>
                  <a:pt x="352793" y="35293"/>
                </a:lnTo>
                <a:lnTo>
                  <a:pt x="350414" y="23533"/>
                </a:lnTo>
                <a:close/>
              </a:path>
              <a:path w="353060" h="259079">
                <a:moveTo>
                  <a:pt x="180124" y="69418"/>
                </a:moveTo>
                <a:lnTo>
                  <a:pt x="172681" y="69418"/>
                </a:lnTo>
                <a:lnTo>
                  <a:pt x="168071" y="74002"/>
                </a:lnTo>
                <a:lnTo>
                  <a:pt x="163487" y="78612"/>
                </a:lnTo>
                <a:lnTo>
                  <a:pt x="163487" y="86055"/>
                </a:lnTo>
                <a:lnTo>
                  <a:pt x="205651" y="128219"/>
                </a:lnTo>
                <a:lnTo>
                  <a:pt x="208673" y="129374"/>
                </a:lnTo>
                <a:lnTo>
                  <a:pt x="214680" y="129374"/>
                </a:lnTo>
                <a:lnTo>
                  <a:pt x="217703" y="128219"/>
                </a:lnTo>
                <a:lnTo>
                  <a:pt x="244940" y="100977"/>
                </a:lnTo>
                <a:lnTo>
                  <a:pt x="211683" y="100977"/>
                </a:lnTo>
                <a:lnTo>
                  <a:pt x="180124" y="69418"/>
                </a:lnTo>
                <a:close/>
              </a:path>
              <a:path w="353060" h="259079">
                <a:moveTo>
                  <a:pt x="285965" y="34137"/>
                </a:moveTo>
                <a:lnTo>
                  <a:pt x="278523" y="34137"/>
                </a:lnTo>
                <a:lnTo>
                  <a:pt x="211683" y="100977"/>
                </a:lnTo>
                <a:lnTo>
                  <a:pt x="244940" y="100977"/>
                </a:lnTo>
                <a:lnTo>
                  <a:pt x="295147" y="50761"/>
                </a:lnTo>
                <a:lnTo>
                  <a:pt x="295147" y="43319"/>
                </a:lnTo>
                <a:lnTo>
                  <a:pt x="285965" y="34137"/>
                </a:lnTo>
                <a:close/>
              </a:path>
            </a:pathLst>
          </a:custGeom>
          <a:solidFill>
            <a:srgbClr val="00B0F0"/>
          </a:solidFill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42" name="object 21">
            <a:extLst>
              <a:ext uri="{FF2B5EF4-FFF2-40B4-BE49-F238E27FC236}">
                <a16:creationId xmlns:a16="http://schemas.microsoft.com/office/drawing/2014/main" id="{F55E294D-1027-C9DA-6C5B-6DFCCF75C4C2}"/>
              </a:ext>
            </a:extLst>
          </p:cNvPr>
          <p:cNvSpPr txBox="1">
            <a:spLocks/>
          </p:cNvSpPr>
          <p:nvPr/>
        </p:nvSpPr>
        <p:spPr>
          <a:xfrm>
            <a:off x="886609" y="746827"/>
            <a:ext cx="4425623" cy="466804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>
            <a:lvl1pPr>
              <a:defRPr sz="3257" b="1" i="0">
                <a:solidFill>
                  <a:schemeClr val="bg1"/>
                </a:solidFill>
                <a:latin typeface="Montserrat"/>
                <a:ea typeface="+mj-ea"/>
                <a:cs typeface="Montserrat"/>
              </a:defRPr>
            </a:lvl1pPr>
          </a:lstStyle>
          <a:p>
            <a:pPr marL="20454">
              <a:spcBef>
                <a:spcPts val="161"/>
              </a:spcBef>
            </a:pPr>
            <a:r>
              <a:rPr lang="en-US" sz="2899" kern="0">
                <a:solidFill>
                  <a:srgbClr val="231F20"/>
                </a:solidFill>
                <a:latin typeface="Montserrat" panose="00000500000000000000" pitchFamily="50" charset="0"/>
                <a:cs typeface="Arial Black"/>
              </a:rPr>
              <a:t>OUR SERVICES</a:t>
            </a:r>
          </a:p>
        </p:txBody>
      </p:sp>
      <p:sp>
        <p:nvSpPr>
          <p:cNvPr id="46" name="object 15">
            <a:extLst>
              <a:ext uri="{FF2B5EF4-FFF2-40B4-BE49-F238E27FC236}">
                <a16:creationId xmlns:a16="http://schemas.microsoft.com/office/drawing/2014/main" id="{9DD28D7A-4B07-5937-0DE2-DFACD1C87A52}"/>
              </a:ext>
            </a:extLst>
          </p:cNvPr>
          <p:cNvSpPr txBox="1"/>
          <p:nvPr/>
        </p:nvSpPr>
        <p:spPr>
          <a:xfrm>
            <a:off x="4851452" y="2542335"/>
            <a:ext cx="2901576" cy="392603"/>
          </a:xfrm>
          <a:prstGeom prst="rect">
            <a:avLst/>
          </a:prstGeom>
        </p:spPr>
        <p:txBody>
          <a:bodyPr vert="horz" wrap="square" lIns="0" tIns="18410" rIns="0" bIns="0" rtlCol="0">
            <a:spAutoFit/>
          </a:bodyPr>
          <a:lstStyle/>
          <a:p>
            <a:pPr marL="168751" marR="243413" algn="ctr">
              <a:lnSpc>
                <a:spcPct val="131300"/>
              </a:lnSpc>
              <a:spcBef>
                <a:spcPts val="145"/>
              </a:spcBef>
            </a:pPr>
            <a:r>
              <a:rPr lang="en-US" sz="967" b="1" spc="32">
                <a:solidFill>
                  <a:srgbClr val="231F20"/>
                </a:solidFill>
                <a:latin typeface="Montserrat SemiBold"/>
                <a:cs typeface="Montserrat SemiBold"/>
              </a:rPr>
              <a:t>Amus.</a:t>
            </a:r>
            <a:r>
              <a:rPr lang="en-US" sz="967" b="1" spc="-32">
                <a:solidFill>
                  <a:srgbClr val="231F20"/>
                </a:solidFill>
                <a:latin typeface="Montserrat SemiBold"/>
                <a:cs typeface="Montserrat SemiBold"/>
              </a:rPr>
              <a:t> </a:t>
            </a:r>
            <a:r>
              <a:rPr lang="en-US" sz="967" b="1" spc="32">
                <a:solidFill>
                  <a:srgbClr val="231F20"/>
                </a:solidFill>
                <a:latin typeface="Montserrat SemiBold"/>
                <a:cs typeface="Montserrat SemiBold"/>
              </a:rPr>
              <a:t>Parum</a:t>
            </a:r>
            <a:r>
              <a:rPr lang="en-US" sz="967" b="1" spc="-24">
                <a:solidFill>
                  <a:srgbClr val="231F20"/>
                </a:solidFill>
                <a:latin typeface="Montserrat SemiBold"/>
                <a:cs typeface="Montserrat SemiBold"/>
              </a:rPr>
              <a:t> </a:t>
            </a:r>
            <a:r>
              <a:rPr lang="en-US" sz="967" b="1" spc="24">
                <a:solidFill>
                  <a:srgbClr val="231F20"/>
                </a:solidFill>
                <a:latin typeface="Montserrat SemiBold"/>
                <a:cs typeface="Montserrat SemiBold"/>
              </a:rPr>
              <a:t>id</a:t>
            </a:r>
            <a:r>
              <a:rPr lang="en-US" sz="967" b="1" spc="-24">
                <a:solidFill>
                  <a:srgbClr val="231F20"/>
                </a:solidFill>
                <a:latin typeface="Montserrat SemiBold"/>
                <a:cs typeface="Montserrat SemiBold"/>
              </a:rPr>
              <a:t> </a:t>
            </a:r>
            <a:r>
              <a:rPr lang="en-US" sz="967" b="1" spc="24">
                <a:solidFill>
                  <a:srgbClr val="231F20"/>
                </a:solidFill>
                <a:latin typeface="Montserrat SemiBold"/>
                <a:cs typeface="Montserrat SemiBold"/>
              </a:rPr>
              <a:t>entur,</a:t>
            </a:r>
            <a:r>
              <a:rPr lang="en-US" sz="967" b="1" spc="-24">
                <a:solidFill>
                  <a:srgbClr val="231F20"/>
                </a:solidFill>
                <a:latin typeface="Montserrat SemiBold"/>
                <a:cs typeface="Montserrat SemiBold"/>
              </a:rPr>
              <a:t> </a:t>
            </a:r>
            <a:r>
              <a:rPr lang="en-US" sz="967" b="1" spc="24">
                <a:solidFill>
                  <a:srgbClr val="231F20"/>
                </a:solidFill>
                <a:latin typeface="Montserrat SemiBold"/>
                <a:cs typeface="Montserrat SemiBold"/>
              </a:rPr>
              <a:t>et</a:t>
            </a:r>
            <a:r>
              <a:rPr lang="en-US" sz="967" b="1" spc="-24">
                <a:solidFill>
                  <a:srgbClr val="231F20"/>
                </a:solidFill>
                <a:latin typeface="Montserrat SemiBold"/>
                <a:cs typeface="Montserrat SemiBold"/>
              </a:rPr>
              <a:t> </a:t>
            </a:r>
            <a:r>
              <a:rPr lang="en-US" sz="967" b="1" spc="24">
                <a:solidFill>
                  <a:srgbClr val="231F20"/>
                </a:solidFill>
                <a:latin typeface="Montserrat SemiBold"/>
                <a:cs typeface="Montserrat SemiBold"/>
              </a:rPr>
              <a:t>hitionsed</a:t>
            </a:r>
            <a:r>
              <a:rPr lang="en-US" sz="967" b="1" spc="-24">
                <a:solidFill>
                  <a:srgbClr val="231F20"/>
                </a:solidFill>
                <a:latin typeface="Montserrat SemiBold"/>
                <a:cs typeface="Montserrat SemiBold"/>
              </a:rPr>
              <a:t> </a:t>
            </a:r>
            <a:r>
              <a:rPr lang="en-US" sz="967" b="1" spc="24">
                <a:solidFill>
                  <a:srgbClr val="231F20"/>
                </a:solidFill>
                <a:latin typeface="Montserrat SemiBold"/>
                <a:cs typeface="Montserrat SemiBold"/>
              </a:rPr>
              <a:t>ut  optatias dolo</a:t>
            </a:r>
            <a:r>
              <a:rPr lang="en-US" sz="967" b="1">
                <a:solidFill>
                  <a:srgbClr val="231F20"/>
                </a:solidFill>
                <a:latin typeface="Montserrat SemiBold"/>
                <a:cs typeface="Montserrat SemiBold"/>
              </a:rPr>
              <a:t> </a:t>
            </a:r>
            <a:r>
              <a:rPr lang="en-US" sz="967" b="1" spc="32">
                <a:solidFill>
                  <a:srgbClr val="231F20"/>
                </a:solidFill>
                <a:latin typeface="Montserrat SemiBold"/>
                <a:cs typeface="Montserrat SemiBold"/>
              </a:rPr>
              <a:t>maio</a:t>
            </a:r>
            <a:endParaRPr lang="en-US" sz="967">
              <a:latin typeface="Montserrat SemiBold"/>
              <a:cs typeface="Montserrat SemiBold"/>
            </a:endParaRPr>
          </a:p>
        </p:txBody>
      </p:sp>
      <p:sp>
        <p:nvSpPr>
          <p:cNvPr id="47" name="object 15">
            <a:extLst>
              <a:ext uri="{FF2B5EF4-FFF2-40B4-BE49-F238E27FC236}">
                <a16:creationId xmlns:a16="http://schemas.microsoft.com/office/drawing/2014/main" id="{5DA4E784-EE56-45AC-5BDD-804819593660}"/>
              </a:ext>
            </a:extLst>
          </p:cNvPr>
          <p:cNvSpPr txBox="1"/>
          <p:nvPr/>
        </p:nvSpPr>
        <p:spPr>
          <a:xfrm>
            <a:off x="1383432" y="3202189"/>
            <a:ext cx="2901576" cy="1196541"/>
          </a:xfrm>
          <a:prstGeom prst="rect">
            <a:avLst/>
          </a:prstGeom>
        </p:spPr>
        <p:txBody>
          <a:bodyPr vert="horz" wrap="square" lIns="0" tIns="18410" rIns="0" bIns="0" rtlCol="0">
            <a:spAutoFit/>
          </a:bodyPr>
          <a:lstStyle/>
          <a:p>
            <a:pPr marL="168751" marR="243413" algn="ctr">
              <a:lnSpc>
                <a:spcPct val="161600"/>
              </a:lnSpc>
            </a:pPr>
            <a:r>
              <a:rPr sz="967" spc="32">
                <a:solidFill>
                  <a:srgbClr val="231F20"/>
                </a:solidFill>
                <a:latin typeface="Montserrat Light"/>
                <a:cs typeface="Montserrat Light"/>
              </a:rPr>
              <a:t>Amus</a:t>
            </a:r>
            <a:r>
              <a:rPr sz="967" spc="32" dirty="0">
                <a:solidFill>
                  <a:srgbClr val="231F20"/>
                </a:solidFill>
                <a:latin typeface="Montserrat Light"/>
                <a:cs typeface="Montserrat Light"/>
              </a:rPr>
              <a:t>. Parum </a:t>
            </a:r>
            <a:r>
              <a:rPr sz="967" spc="24" dirty="0">
                <a:solidFill>
                  <a:srgbClr val="231F20"/>
                </a:solidFill>
                <a:latin typeface="Montserrat Light"/>
                <a:cs typeface="Montserrat Light"/>
              </a:rPr>
              <a:t>id entur, et hitionsed ut  optatias dolo </a:t>
            </a:r>
            <a:r>
              <a:rPr sz="967" spc="32" dirty="0">
                <a:solidFill>
                  <a:srgbClr val="231F20"/>
                </a:solidFill>
                <a:latin typeface="Montserrat Light"/>
                <a:cs typeface="Montserrat Light"/>
              </a:rPr>
              <a:t>maio </a:t>
            </a:r>
            <a:r>
              <a:rPr sz="967" spc="17" dirty="0">
                <a:solidFill>
                  <a:srgbClr val="231F20"/>
                </a:solidFill>
                <a:latin typeface="Montserrat Light"/>
                <a:cs typeface="Montserrat Light"/>
              </a:rPr>
              <a:t>illor alitia  </a:t>
            </a:r>
            <a:r>
              <a:rPr sz="967" spc="24" dirty="0">
                <a:solidFill>
                  <a:srgbClr val="231F20"/>
                </a:solidFill>
                <a:latin typeface="Montserrat Light"/>
                <a:cs typeface="Montserrat Light"/>
              </a:rPr>
              <a:t>voloreptas </a:t>
            </a:r>
            <a:r>
              <a:rPr sz="967" spc="32" dirty="0">
                <a:solidFill>
                  <a:srgbClr val="231F20"/>
                </a:solidFill>
                <a:latin typeface="Montserrat Light"/>
                <a:cs typeface="Montserrat Light"/>
              </a:rPr>
              <a:t>solorum </a:t>
            </a:r>
            <a:r>
              <a:rPr sz="967" spc="24" dirty="0">
                <a:solidFill>
                  <a:srgbClr val="231F20"/>
                </a:solidFill>
                <a:latin typeface="Montserrat Light"/>
                <a:cs typeface="Montserrat Light"/>
              </a:rPr>
              <a:t>quatia </a:t>
            </a:r>
            <a:r>
              <a:rPr sz="967" spc="32" dirty="0">
                <a:solidFill>
                  <a:srgbClr val="231F20"/>
                </a:solidFill>
                <a:latin typeface="Montserrat Light"/>
                <a:cs typeface="Montserrat Light"/>
              </a:rPr>
              <a:t>sum, </a:t>
            </a:r>
            <a:r>
              <a:rPr sz="967" spc="24" dirty="0">
                <a:solidFill>
                  <a:srgbClr val="231F20"/>
                </a:solidFill>
                <a:latin typeface="Montserrat Light"/>
                <a:cs typeface="Montserrat Light"/>
              </a:rPr>
              <a:t>solo.  optatias dolo </a:t>
            </a:r>
            <a:r>
              <a:rPr sz="967" spc="32" dirty="0">
                <a:solidFill>
                  <a:srgbClr val="231F20"/>
                </a:solidFill>
                <a:latin typeface="Montserrat Light"/>
                <a:cs typeface="Montserrat Light"/>
              </a:rPr>
              <a:t>maio </a:t>
            </a:r>
            <a:r>
              <a:rPr sz="967" spc="17" dirty="0">
                <a:solidFill>
                  <a:srgbClr val="231F20"/>
                </a:solidFill>
                <a:latin typeface="Montserrat Light"/>
                <a:cs typeface="Montserrat Light"/>
              </a:rPr>
              <a:t>illor alitia  </a:t>
            </a:r>
            <a:r>
              <a:rPr sz="967" spc="24" dirty="0">
                <a:solidFill>
                  <a:srgbClr val="231F20"/>
                </a:solidFill>
                <a:latin typeface="Montserrat Light"/>
                <a:cs typeface="Montserrat Light"/>
              </a:rPr>
              <a:t>voloreptas </a:t>
            </a:r>
            <a:r>
              <a:rPr sz="967" spc="32" dirty="0">
                <a:solidFill>
                  <a:srgbClr val="231F20"/>
                </a:solidFill>
                <a:latin typeface="Montserrat Light"/>
                <a:cs typeface="Montserrat Light"/>
              </a:rPr>
              <a:t>solorum</a:t>
            </a:r>
            <a:r>
              <a:rPr sz="967" spc="-8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8" dirty="0">
                <a:solidFill>
                  <a:srgbClr val="231F20"/>
                </a:solidFill>
                <a:latin typeface="Montserrat Light"/>
                <a:cs typeface="Montserrat Light"/>
              </a:rPr>
              <a:t>.</a:t>
            </a:r>
            <a:endParaRPr sz="967">
              <a:latin typeface="Montserrat Light"/>
              <a:cs typeface="Montserrat Light"/>
            </a:endParaRPr>
          </a:p>
        </p:txBody>
      </p:sp>
      <p:sp>
        <p:nvSpPr>
          <p:cNvPr id="48" name="object 15">
            <a:extLst>
              <a:ext uri="{FF2B5EF4-FFF2-40B4-BE49-F238E27FC236}">
                <a16:creationId xmlns:a16="http://schemas.microsoft.com/office/drawing/2014/main" id="{4FB8F3A4-978F-911B-833A-41F2A84481DF}"/>
              </a:ext>
            </a:extLst>
          </p:cNvPr>
          <p:cNvSpPr txBox="1"/>
          <p:nvPr/>
        </p:nvSpPr>
        <p:spPr>
          <a:xfrm>
            <a:off x="1383432" y="2542335"/>
            <a:ext cx="2901576" cy="392603"/>
          </a:xfrm>
          <a:prstGeom prst="rect">
            <a:avLst/>
          </a:prstGeom>
        </p:spPr>
        <p:txBody>
          <a:bodyPr vert="horz" wrap="square" lIns="0" tIns="18410" rIns="0" bIns="0" rtlCol="0">
            <a:spAutoFit/>
          </a:bodyPr>
          <a:lstStyle/>
          <a:p>
            <a:pPr marL="168751" marR="243413" algn="ctr">
              <a:lnSpc>
                <a:spcPct val="131300"/>
              </a:lnSpc>
              <a:spcBef>
                <a:spcPts val="145"/>
              </a:spcBef>
            </a:pPr>
            <a:r>
              <a:rPr lang="en-US" sz="967" b="1" spc="32">
                <a:solidFill>
                  <a:srgbClr val="231F20"/>
                </a:solidFill>
                <a:latin typeface="Montserrat SemiBold"/>
                <a:cs typeface="Montserrat SemiBold"/>
              </a:rPr>
              <a:t>Amus.</a:t>
            </a:r>
            <a:r>
              <a:rPr lang="en-US" sz="967" b="1" spc="-32">
                <a:solidFill>
                  <a:srgbClr val="231F20"/>
                </a:solidFill>
                <a:latin typeface="Montserrat SemiBold"/>
                <a:cs typeface="Montserrat SemiBold"/>
              </a:rPr>
              <a:t> </a:t>
            </a:r>
            <a:r>
              <a:rPr lang="en-US" sz="967" b="1" spc="32">
                <a:solidFill>
                  <a:srgbClr val="231F20"/>
                </a:solidFill>
                <a:latin typeface="Montserrat SemiBold"/>
                <a:cs typeface="Montserrat SemiBold"/>
              </a:rPr>
              <a:t>Parum</a:t>
            </a:r>
            <a:r>
              <a:rPr lang="en-US" sz="967" b="1" spc="-24">
                <a:solidFill>
                  <a:srgbClr val="231F20"/>
                </a:solidFill>
                <a:latin typeface="Montserrat SemiBold"/>
                <a:cs typeface="Montserrat SemiBold"/>
              </a:rPr>
              <a:t> </a:t>
            </a:r>
            <a:r>
              <a:rPr lang="en-US" sz="967" b="1" spc="24">
                <a:solidFill>
                  <a:srgbClr val="231F20"/>
                </a:solidFill>
                <a:latin typeface="Montserrat SemiBold"/>
                <a:cs typeface="Montserrat SemiBold"/>
              </a:rPr>
              <a:t>id</a:t>
            </a:r>
            <a:r>
              <a:rPr lang="en-US" sz="967" b="1" spc="-24">
                <a:solidFill>
                  <a:srgbClr val="231F20"/>
                </a:solidFill>
                <a:latin typeface="Montserrat SemiBold"/>
                <a:cs typeface="Montserrat SemiBold"/>
              </a:rPr>
              <a:t> </a:t>
            </a:r>
            <a:r>
              <a:rPr lang="en-US" sz="967" b="1" spc="24">
                <a:solidFill>
                  <a:srgbClr val="231F20"/>
                </a:solidFill>
                <a:latin typeface="Montserrat SemiBold"/>
                <a:cs typeface="Montserrat SemiBold"/>
              </a:rPr>
              <a:t>entur,</a:t>
            </a:r>
            <a:r>
              <a:rPr lang="en-US" sz="967" b="1" spc="-24">
                <a:solidFill>
                  <a:srgbClr val="231F20"/>
                </a:solidFill>
                <a:latin typeface="Montserrat SemiBold"/>
                <a:cs typeface="Montserrat SemiBold"/>
              </a:rPr>
              <a:t> </a:t>
            </a:r>
            <a:r>
              <a:rPr lang="en-US" sz="967" b="1" spc="24">
                <a:solidFill>
                  <a:srgbClr val="231F20"/>
                </a:solidFill>
                <a:latin typeface="Montserrat SemiBold"/>
                <a:cs typeface="Montserrat SemiBold"/>
              </a:rPr>
              <a:t>et</a:t>
            </a:r>
            <a:r>
              <a:rPr lang="en-US" sz="967" b="1" spc="-24">
                <a:solidFill>
                  <a:srgbClr val="231F20"/>
                </a:solidFill>
                <a:latin typeface="Montserrat SemiBold"/>
                <a:cs typeface="Montserrat SemiBold"/>
              </a:rPr>
              <a:t> </a:t>
            </a:r>
            <a:r>
              <a:rPr lang="en-US" sz="967" b="1" spc="24">
                <a:solidFill>
                  <a:srgbClr val="231F20"/>
                </a:solidFill>
                <a:latin typeface="Montserrat SemiBold"/>
                <a:cs typeface="Montserrat SemiBold"/>
              </a:rPr>
              <a:t>hitionsed</a:t>
            </a:r>
            <a:r>
              <a:rPr lang="en-US" sz="967" b="1" spc="-24">
                <a:solidFill>
                  <a:srgbClr val="231F20"/>
                </a:solidFill>
                <a:latin typeface="Montserrat SemiBold"/>
                <a:cs typeface="Montserrat SemiBold"/>
              </a:rPr>
              <a:t> </a:t>
            </a:r>
            <a:r>
              <a:rPr lang="en-US" sz="967" b="1" spc="24">
                <a:solidFill>
                  <a:srgbClr val="231F20"/>
                </a:solidFill>
                <a:latin typeface="Montserrat SemiBold"/>
                <a:cs typeface="Montserrat SemiBold"/>
              </a:rPr>
              <a:t>ut  optatias dolo</a:t>
            </a:r>
            <a:r>
              <a:rPr lang="en-US" sz="967" b="1">
                <a:solidFill>
                  <a:srgbClr val="231F20"/>
                </a:solidFill>
                <a:latin typeface="Montserrat SemiBold"/>
                <a:cs typeface="Montserrat SemiBold"/>
              </a:rPr>
              <a:t> </a:t>
            </a:r>
            <a:r>
              <a:rPr lang="en-US" sz="967" b="1" spc="32">
                <a:solidFill>
                  <a:srgbClr val="231F20"/>
                </a:solidFill>
                <a:latin typeface="Montserrat SemiBold"/>
                <a:cs typeface="Montserrat SemiBold"/>
              </a:rPr>
              <a:t>maio</a:t>
            </a:r>
            <a:endParaRPr lang="en-US" sz="967">
              <a:latin typeface="Montserrat SemiBold"/>
              <a:cs typeface="Montserrat SemiBold"/>
            </a:endParaRPr>
          </a:p>
        </p:txBody>
      </p:sp>
      <p:sp>
        <p:nvSpPr>
          <p:cNvPr id="49" name="object 15">
            <a:extLst>
              <a:ext uri="{FF2B5EF4-FFF2-40B4-BE49-F238E27FC236}">
                <a16:creationId xmlns:a16="http://schemas.microsoft.com/office/drawing/2014/main" id="{CD6BDF23-CBC8-0E4E-951D-FCF4F7A132BF}"/>
              </a:ext>
            </a:extLst>
          </p:cNvPr>
          <p:cNvSpPr txBox="1"/>
          <p:nvPr/>
        </p:nvSpPr>
        <p:spPr>
          <a:xfrm>
            <a:off x="8360466" y="3202189"/>
            <a:ext cx="2901576" cy="1196541"/>
          </a:xfrm>
          <a:prstGeom prst="rect">
            <a:avLst/>
          </a:prstGeom>
        </p:spPr>
        <p:txBody>
          <a:bodyPr vert="horz" wrap="square" lIns="0" tIns="18410" rIns="0" bIns="0" rtlCol="0">
            <a:spAutoFit/>
          </a:bodyPr>
          <a:lstStyle/>
          <a:p>
            <a:pPr marL="168751" marR="243413" algn="ctr">
              <a:lnSpc>
                <a:spcPct val="161600"/>
              </a:lnSpc>
            </a:pPr>
            <a:r>
              <a:rPr sz="967" spc="32">
                <a:solidFill>
                  <a:srgbClr val="231F20"/>
                </a:solidFill>
                <a:latin typeface="Montserrat Light"/>
                <a:cs typeface="Montserrat Light"/>
              </a:rPr>
              <a:t>Amus</a:t>
            </a:r>
            <a:r>
              <a:rPr sz="967" spc="32" dirty="0">
                <a:solidFill>
                  <a:srgbClr val="231F20"/>
                </a:solidFill>
                <a:latin typeface="Montserrat Light"/>
                <a:cs typeface="Montserrat Light"/>
              </a:rPr>
              <a:t>. Parum </a:t>
            </a:r>
            <a:r>
              <a:rPr sz="967" spc="24" dirty="0">
                <a:solidFill>
                  <a:srgbClr val="231F20"/>
                </a:solidFill>
                <a:latin typeface="Montserrat Light"/>
                <a:cs typeface="Montserrat Light"/>
              </a:rPr>
              <a:t>id entur, et hitionsed ut  optatias dolo </a:t>
            </a:r>
            <a:r>
              <a:rPr sz="967" spc="32" dirty="0">
                <a:solidFill>
                  <a:srgbClr val="231F20"/>
                </a:solidFill>
                <a:latin typeface="Montserrat Light"/>
                <a:cs typeface="Montserrat Light"/>
              </a:rPr>
              <a:t>maio </a:t>
            </a:r>
            <a:r>
              <a:rPr sz="967" spc="17" dirty="0">
                <a:solidFill>
                  <a:srgbClr val="231F20"/>
                </a:solidFill>
                <a:latin typeface="Montserrat Light"/>
                <a:cs typeface="Montserrat Light"/>
              </a:rPr>
              <a:t>illor alitia  </a:t>
            </a:r>
            <a:r>
              <a:rPr sz="967" spc="24" dirty="0">
                <a:solidFill>
                  <a:srgbClr val="231F20"/>
                </a:solidFill>
                <a:latin typeface="Montserrat Light"/>
                <a:cs typeface="Montserrat Light"/>
              </a:rPr>
              <a:t>voloreptas </a:t>
            </a:r>
            <a:r>
              <a:rPr sz="967" spc="32" dirty="0">
                <a:solidFill>
                  <a:srgbClr val="231F20"/>
                </a:solidFill>
                <a:latin typeface="Montserrat Light"/>
                <a:cs typeface="Montserrat Light"/>
              </a:rPr>
              <a:t>solorum </a:t>
            </a:r>
            <a:r>
              <a:rPr sz="967" spc="24" dirty="0">
                <a:solidFill>
                  <a:srgbClr val="231F20"/>
                </a:solidFill>
                <a:latin typeface="Montserrat Light"/>
                <a:cs typeface="Montserrat Light"/>
              </a:rPr>
              <a:t>quatia </a:t>
            </a:r>
            <a:r>
              <a:rPr sz="967" spc="32" dirty="0">
                <a:solidFill>
                  <a:srgbClr val="231F20"/>
                </a:solidFill>
                <a:latin typeface="Montserrat Light"/>
                <a:cs typeface="Montserrat Light"/>
              </a:rPr>
              <a:t>sum, </a:t>
            </a:r>
            <a:r>
              <a:rPr sz="967" spc="24" dirty="0">
                <a:solidFill>
                  <a:srgbClr val="231F20"/>
                </a:solidFill>
                <a:latin typeface="Montserrat Light"/>
                <a:cs typeface="Montserrat Light"/>
              </a:rPr>
              <a:t>solo.  optatias dolo </a:t>
            </a:r>
            <a:r>
              <a:rPr sz="967" spc="32" dirty="0">
                <a:solidFill>
                  <a:srgbClr val="231F20"/>
                </a:solidFill>
                <a:latin typeface="Montserrat Light"/>
                <a:cs typeface="Montserrat Light"/>
              </a:rPr>
              <a:t>maio </a:t>
            </a:r>
            <a:r>
              <a:rPr sz="967" spc="17" dirty="0">
                <a:solidFill>
                  <a:srgbClr val="231F20"/>
                </a:solidFill>
                <a:latin typeface="Montserrat Light"/>
                <a:cs typeface="Montserrat Light"/>
              </a:rPr>
              <a:t>illor alitia  </a:t>
            </a:r>
            <a:r>
              <a:rPr sz="967" spc="24" dirty="0">
                <a:solidFill>
                  <a:srgbClr val="231F20"/>
                </a:solidFill>
                <a:latin typeface="Montserrat Light"/>
                <a:cs typeface="Montserrat Light"/>
              </a:rPr>
              <a:t>voloreptas </a:t>
            </a:r>
            <a:r>
              <a:rPr sz="967" spc="32" dirty="0">
                <a:solidFill>
                  <a:srgbClr val="231F20"/>
                </a:solidFill>
                <a:latin typeface="Montserrat Light"/>
                <a:cs typeface="Montserrat Light"/>
              </a:rPr>
              <a:t>solorum</a:t>
            </a:r>
            <a:r>
              <a:rPr sz="967" spc="-8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967" spc="8" dirty="0">
                <a:solidFill>
                  <a:srgbClr val="231F20"/>
                </a:solidFill>
                <a:latin typeface="Montserrat Light"/>
                <a:cs typeface="Montserrat Light"/>
              </a:rPr>
              <a:t>.</a:t>
            </a:r>
            <a:endParaRPr sz="967">
              <a:latin typeface="Montserrat Light"/>
              <a:cs typeface="Montserrat Light"/>
            </a:endParaRPr>
          </a:p>
        </p:txBody>
      </p:sp>
      <p:sp>
        <p:nvSpPr>
          <p:cNvPr id="50" name="object 15">
            <a:extLst>
              <a:ext uri="{FF2B5EF4-FFF2-40B4-BE49-F238E27FC236}">
                <a16:creationId xmlns:a16="http://schemas.microsoft.com/office/drawing/2014/main" id="{C65866C9-02CF-1D58-3F58-5F86DF4C75AB}"/>
              </a:ext>
            </a:extLst>
          </p:cNvPr>
          <p:cNvSpPr txBox="1"/>
          <p:nvPr/>
        </p:nvSpPr>
        <p:spPr>
          <a:xfrm>
            <a:off x="8360466" y="2542335"/>
            <a:ext cx="2901576" cy="392603"/>
          </a:xfrm>
          <a:prstGeom prst="rect">
            <a:avLst/>
          </a:prstGeom>
        </p:spPr>
        <p:txBody>
          <a:bodyPr vert="horz" wrap="square" lIns="0" tIns="18410" rIns="0" bIns="0" rtlCol="0">
            <a:spAutoFit/>
          </a:bodyPr>
          <a:lstStyle/>
          <a:p>
            <a:pPr marL="168751" marR="243413" algn="ctr">
              <a:lnSpc>
                <a:spcPct val="131300"/>
              </a:lnSpc>
              <a:spcBef>
                <a:spcPts val="145"/>
              </a:spcBef>
            </a:pPr>
            <a:r>
              <a:rPr lang="en-US" sz="967" b="1" spc="32">
                <a:solidFill>
                  <a:srgbClr val="231F20"/>
                </a:solidFill>
                <a:latin typeface="Montserrat SemiBold"/>
                <a:cs typeface="Montserrat SemiBold"/>
              </a:rPr>
              <a:t>Amus.</a:t>
            </a:r>
            <a:r>
              <a:rPr lang="en-US" sz="967" b="1" spc="-32">
                <a:solidFill>
                  <a:srgbClr val="231F20"/>
                </a:solidFill>
                <a:latin typeface="Montserrat SemiBold"/>
                <a:cs typeface="Montserrat SemiBold"/>
              </a:rPr>
              <a:t> </a:t>
            </a:r>
            <a:r>
              <a:rPr lang="en-US" sz="967" b="1" spc="32">
                <a:solidFill>
                  <a:srgbClr val="231F20"/>
                </a:solidFill>
                <a:latin typeface="Montserrat SemiBold"/>
                <a:cs typeface="Montserrat SemiBold"/>
              </a:rPr>
              <a:t>Parum</a:t>
            </a:r>
            <a:r>
              <a:rPr lang="en-US" sz="967" b="1" spc="-24">
                <a:solidFill>
                  <a:srgbClr val="231F20"/>
                </a:solidFill>
                <a:latin typeface="Montserrat SemiBold"/>
                <a:cs typeface="Montserrat SemiBold"/>
              </a:rPr>
              <a:t> </a:t>
            </a:r>
            <a:r>
              <a:rPr lang="en-US" sz="967" b="1" spc="24">
                <a:solidFill>
                  <a:srgbClr val="231F20"/>
                </a:solidFill>
                <a:latin typeface="Montserrat SemiBold"/>
                <a:cs typeface="Montserrat SemiBold"/>
              </a:rPr>
              <a:t>id</a:t>
            </a:r>
            <a:r>
              <a:rPr lang="en-US" sz="967" b="1" spc="-24">
                <a:solidFill>
                  <a:srgbClr val="231F20"/>
                </a:solidFill>
                <a:latin typeface="Montserrat SemiBold"/>
                <a:cs typeface="Montserrat SemiBold"/>
              </a:rPr>
              <a:t> </a:t>
            </a:r>
            <a:r>
              <a:rPr lang="en-US" sz="967" b="1" spc="24">
                <a:solidFill>
                  <a:srgbClr val="231F20"/>
                </a:solidFill>
                <a:latin typeface="Montserrat SemiBold"/>
                <a:cs typeface="Montserrat SemiBold"/>
              </a:rPr>
              <a:t>entur,</a:t>
            </a:r>
            <a:r>
              <a:rPr lang="en-US" sz="967" b="1" spc="-24">
                <a:solidFill>
                  <a:srgbClr val="231F20"/>
                </a:solidFill>
                <a:latin typeface="Montserrat SemiBold"/>
                <a:cs typeface="Montserrat SemiBold"/>
              </a:rPr>
              <a:t> </a:t>
            </a:r>
            <a:r>
              <a:rPr lang="en-US" sz="967" b="1" spc="24">
                <a:solidFill>
                  <a:srgbClr val="231F20"/>
                </a:solidFill>
                <a:latin typeface="Montserrat SemiBold"/>
                <a:cs typeface="Montserrat SemiBold"/>
              </a:rPr>
              <a:t>et</a:t>
            </a:r>
            <a:r>
              <a:rPr lang="en-US" sz="967" b="1" spc="-24">
                <a:solidFill>
                  <a:srgbClr val="231F20"/>
                </a:solidFill>
                <a:latin typeface="Montserrat SemiBold"/>
                <a:cs typeface="Montserrat SemiBold"/>
              </a:rPr>
              <a:t> </a:t>
            </a:r>
            <a:r>
              <a:rPr lang="en-US" sz="967" b="1" spc="24">
                <a:solidFill>
                  <a:srgbClr val="231F20"/>
                </a:solidFill>
                <a:latin typeface="Montserrat SemiBold"/>
                <a:cs typeface="Montserrat SemiBold"/>
              </a:rPr>
              <a:t>hitionsed</a:t>
            </a:r>
            <a:r>
              <a:rPr lang="en-US" sz="967" b="1" spc="-24">
                <a:solidFill>
                  <a:srgbClr val="231F20"/>
                </a:solidFill>
                <a:latin typeface="Montserrat SemiBold"/>
                <a:cs typeface="Montserrat SemiBold"/>
              </a:rPr>
              <a:t> </a:t>
            </a:r>
            <a:r>
              <a:rPr lang="en-US" sz="967" b="1" spc="24">
                <a:solidFill>
                  <a:srgbClr val="231F20"/>
                </a:solidFill>
                <a:latin typeface="Montserrat SemiBold"/>
                <a:cs typeface="Montserrat SemiBold"/>
              </a:rPr>
              <a:t>ut  optatias dolo</a:t>
            </a:r>
            <a:r>
              <a:rPr lang="en-US" sz="967" b="1">
                <a:solidFill>
                  <a:srgbClr val="231F20"/>
                </a:solidFill>
                <a:latin typeface="Montserrat SemiBold"/>
                <a:cs typeface="Montserrat SemiBold"/>
              </a:rPr>
              <a:t> </a:t>
            </a:r>
            <a:r>
              <a:rPr lang="en-US" sz="967" b="1" spc="32">
                <a:solidFill>
                  <a:srgbClr val="231F20"/>
                </a:solidFill>
                <a:latin typeface="Montserrat SemiBold"/>
                <a:cs typeface="Montserrat SemiBold"/>
              </a:rPr>
              <a:t>maio</a:t>
            </a:r>
            <a:endParaRPr lang="en-US" sz="967">
              <a:latin typeface="Montserrat SemiBold"/>
              <a:cs typeface="Montserrat SemiBold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C23D790E-B4A4-A92E-77AF-A12437DF1EDB}"/>
              </a:ext>
            </a:extLst>
          </p:cNvPr>
          <p:cNvGrpSpPr/>
          <p:nvPr/>
        </p:nvGrpSpPr>
        <p:grpSpPr>
          <a:xfrm>
            <a:off x="968053" y="2604670"/>
            <a:ext cx="279384" cy="285761"/>
            <a:chOff x="968053" y="2714620"/>
            <a:chExt cx="279384" cy="285761"/>
          </a:xfrm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46F54585-2EF9-635F-4BAD-1084AF4A56F8}"/>
                </a:ext>
              </a:extLst>
            </p:cNvPr>
            <p:cNvSpPr/>
            <p:nvPr/>
          </p:nvSpPr>
          <p:spPr>
            <a:xfrm>
              <a:off x="968053" y="2714620"/>
              <a:ext cx="279384" cy="214190"/>
            </a:xfrm>
            <a:custGeom>
              <a:avLst/>
              <a:gdLst>
                <a:gd name="connsiteX0" fmla="*/ 0 w 279384"/>
                <a:gd name="connsiteY0" fmla="*/ 0 h 214190"/>
                <a:gd name="connsiteX1" fmla="*/ 24862 w 279384"/>
                <a:gd name="connsiteY1" fmla="*/ 0 h 214190"/>
                <a:gd name="connsiteX2" fmla="*/ 51245 w 279384"/>
                <a:gd name="connsiteY2" fmla="*/ 26494 h 214190"/>
                <a:gd name="connsiteX3" fmla="*/ 51162 w 279384"/>
                <a:gd name="connsiteY3" fmla="*/ 28568 h 214190"/>
                <a:gd name="connsiteX4" fmla="*/ 39298 w 279384"/>
                <a:gd name="connsiteY4" fmla="*/ 170882 h 214190"/>
                <a:gd name="connsiteX5" fmla="*/ 75886 w 279384"/>
                <a:gd name="connsiteY5" fmla="*/ 214052 h 214190"/>
                <a:gd name="connsiteX6" fmla="*/ 79177 w 279384"/>
                <a:gd name="connsiteY6" fmla="*/ 214190 h 214190"/>
                <a:gd name="connsiteX7" fmla="*/ 231364 w 279384"/>
                <a:gd name="connsiteY7" fmla="*/ 214190 h 214190"/>
                <a:gd name="connsiteX8" fmla="*/ 271520 w 279384"/>
                <a:gd name="connsiteY8" fmla="*/ 176883 h 214190"/>
                <a:gd name="connsiteX9" fmla="*/ 279236 w 279384"/>
                <a:gd name="connsiteY9" fmla="*/ 69719 h 214190"/>
                <a:gd name="connsiteX10" fmla="*/ 243146 w 279384"/>
                <a:gd name="connsiteY10" fmla="*/ 26853 h 214190"/>
                <a:gd name="connsiteX11" fmla="*/ 239080 w 279384"/>
                <a:gd name="connsiteY11" fmla="*/ 26715 h 214190"/>
                <a:gd name="connsiteX12" fmla="*/ 54619 w 279384"/>
                <a:gd name="connsiteY12" fmla="*/ 26715 h 214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79384" h="214190">
                  <a:moveTo>
                    <a:pt x="0" y="0"/>
                  </a:moveTo>
                  <a:lnTo>
                    <a:pt x="24862" y="0"/>
                  </a:lnTo>
                  <a:cubicBezTo>
                    <a:pt x="39464" y="28"/>
                    <a:pt x="51273" y="11892"/>
                    <a:pt x="51245" y="26494"/>
                  </a:cubicBezTo>
                  <a:cubicBezTo>
                    <a:pt x="51245" y="27185"/>
                    <a:pt x="51218" y="27877"/>
                    <a:pt x="51162" y="28568"/>
                  </a:cubicBezTo>
                  <a:lnTo>
                    <a:pt x="39298" y="170882"/>
                  </a:lnTo>
                  <a:cubicBezTo>
                    <a:pt x="37473" y="192896"/>
                    <a:pt x="53873" y="212227"/>
                    <a:pt x="75886" y="214052"/>
                  </a:cubicBezTo>
                  <a:cubicBezTo>
                    <a:pt x="76965" y="214135"/>
                    <a:pt x="78071" y="214190"/>
                    <a:pt x="79177" y="214190"/>
                  </a:cubicBezTo>
                  <a:lnTo>
                    <a:pt x="231364" y="214190"/>
                  </a:lnTo>
                  <a:cubicBezTo>
                    <a:pt x="252300" y="213803"/>
                    <a:pt x="269584" y="197736"/>
                    <a:pt x="271520" y="176883"/>
                  </a:cubicBezTo>
                  <a:lnTo>
                    <a:pt x="279236" y="69719"/>
                  </a:lnTo>
                  <a:cubicBezTo>
                    <a:pt x="281116" y="47927"/>
                    <a:pt x="264966" y="28734"/>
                    <a:pt x="243146" y="26853"/>
                  </a:cubicBezTo>
                  <a:cubicBezTo>
                    <a:pt x="241790" y="26743"/>
                    <a:pt x="240435" y="26687"/>
                    <a:pt x="239080" y="26715"/>
                  </a:cubicBezTo>
                  <a:lnTo>
                    <a:pt x="54619" y="26715"/>
                  </a:lnTo>
                </a:path>
              </a:pathLst>
            </a:custGeom>
            <a:noFill/>
            <a:ln w="20994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F0B1A5C8-1D87-CC14-9532-EBF2DE2F553A}"/>
                </a:ext>
              </a:extLst>
            </p:cNvPr>
            <p:cNvSpPr/>
            <p:nvPr/>
          </p:nvSpPr>
          <p:spPr>
            <a:xfrm>
              <a:off x="1153786" y="2964651"/>
              <a:ext cx="35730" cy="35730"/>
            </a:xfrm>
            <a:custGeom>
              <a:avLst/>
              <a:gdLst>
                <a:gd name="connsiteX0" fmla="*/ 35731 w 35730"/>
                <a:gd name="connsiteY0" fmla="*/ 17865 h 35730"/>
                <a:gd name="connsiteX1" fmla="*/ 17865 w 35730"/>
                <a:gd name="connsiteY1" fmla="*/ 35731 h 35730"/>
                <a:gd name="connsiteX2" fmla="*/ 0 w 35730"/>
                <a:gd name="connsiteY2" fmla="*/ 17865 h 35730"/>
                <a:gd name="connsiteX3" fmla="*/ 17865 w 35730"/>
                <a:gd name="connsiteY3" fmla="*/ 0 h 35730"/>
                <a:gd name="connsiteX4" fmla="*/ 35731 w 35730"/>
                <a:gd name="connsiteY4" fmla="*/ 17865 h 35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730" h="35730">
                  <a:moveTo>
                    <a:pt x="35731" y="17865"/>
                  </a:moveTo>
                  <a:cubicBezTo>
                    <a:pt x="35731" y="27738"/>
                    <a:pt x="27738" y="35731"/>
                    <a:pt x="17865" y="35731"/>
                  </a:cubicBezTo>
                  <a:cubicBezTo>
                    <a:pt x="7992" y="35731"/>
                    <a:pt x="0" y="27738"/>
                    <a:pt x="0" y="17865"/>
                  </a:cubicBezTo>
                  <a:cubicBezTo>
                    <a:pt x="0" y="7992"/>
                    <a:pt x="7992" y="0"/>
                    <a:pt x="17865" y="0"/>
                  </a:cubicBezTo>
                  <a:cubicBezTo>
                    <a:pt x="27738" y="0"/>
                    <a:pt x="35731" y="7992"/>
                    <a:pt x="35731" y="17865"/>
                  </a:cubicBezTo>
                  <a:close/>
                </a:path>
              </a:pathLst>
            </a:custGeom>
            <a:noFill/>
            <a:ln w="20994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CEF7328C-BD17-956E-42C8-A8455C703B18}"/>
                </a:ext>
              </a:extLst>
            </p:cNvPr>
            <p:cNvSpPr/>
            <p:nvPr/>
          </p:nvSpPr>
          <p:spPr>
            <a:xfrm>
              <a:off x="1039486" y="2964651"/>
              <a:ext cx="35730" cy="35730"/>
            </a:xfrm>
            <a:custGeom>
              <a:avLst/>
              <a:gdLst>
                <a:gd name="connsiteX0" fmla="*/ 35731 w 35730"/>
                <a:gd name="connsiteY0" fmla="*/ 17865 h 35730"/>
                <a:gd name="connsiteX1" fmla="*/ 17865 w 35730"/>
                <a:gd name="connsiteY1" fmla="*/ 35731 h 35730"/>
                <a:gd name="connsiteX2" fmla="*/ 0 w 35730"/>
                <a:gd name="connsiteY2" fmla="*/ 17865 h 35730"/>
                <a:gd name="connsiteX3" fmla="*/ 17865 w 35730"/>
                <a:gd name="connsiteY3" fmla="*/ 0 h 35730"/>
                <a:gd name="connsiteX4" fmla="*/ 35731 w 35730"/>
                <a:gd name="connsiteY4" fmla="*/ 17865 h 35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730" h="35730">
                  <a:moveTo>
                    <a:pt x="35731" y="17865"/>
                  </a:moveTo>
                  <a:cubicBezTo>
                    <a:pt x="35731" y="27738"/>
                    <a:pt x="27738" y="35731"/>
                    <a:pt x="17865" y="35731"/>
                  </a:cubicBezTo>
                  <a:cubicBezTo>
                    <a:pt x="7992" y="35731"/>
                    <a:pt x="0" y="27738"/>
                    <a:pt x="0" y="17865"/>
                  </a:cubicBezTo>
                  <a:cubicBezTo>
                    <a:pt x="0" y="7992"/>
                    <a:pt x="7992" y="0"/>
                    <a:pt x="17865" y="0"/>
                  </a:cubicBezTo>
                  <a:cubicBezTo>
                    <a:pt x="27711" y="0"/>
                    <a:pt x="35731" y="7992"/>
                    <a:pt x="35731" y="17865"/>
                  </a:cubicBezTo>
                  <a:close/>
                </a:path>
              </a:pathLst>
            </a:custGeom>
            <a:noFill/>
            <a:ln w="20994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1654A983-B021-0B20-9B0D-193264A0910D}"/>
                </a:ext>
              </a:extLst>
            </p:cNvPr>
            <p:cNvSpPr/>
            <p:nvPr/>
          </p:nvSpPr>
          <p:spPr>
            <a:xfrm>
              <a:off x="1068054" y="2800351"/>
              <a:ext cx="171462" cy="2765"/>
            </a:xfrm>
            <a:custGeom>
              <a:avLst/>
              <a:gdLst>
                <a:gd name="connsiteX0" fmla="*/ 0 w 171462"/>
                <a:gd name="connsiteY0" fmla="*/ 0 h 2765"/>
                <a:gd name="connsiteX1" fmla="*/ 171463 w 171462"/>
                <a:gd name="connsiteY1" fmla="*/ 0 h 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1462" h="2765">
                  <a:moveTo>
                    <a:pt x="0" y="0"/>
                  </a:moveTo>
                  <a:lnTo>
                    <a:pt x="171463" y="0"/>
                  </a:lnTo>
                </a:path>
              </a:pathLst>
            </a:custGeom>
            <a:noFill/>
            <a:ln w="20994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4B9CD5A-C703-84C3-FE04-C19C4C272A0A}"/>
              </a:ext>
            </a:extLst>
          </p:cNvPr>
          <p:cNvGrpSpPr/>
          <p:nvPr/>
        </p:nvGrpSpPr>
        <p:grpSpPr>
          <a:xfrm>
            <a:off x="4483449" y="2575704"/>
            <a:ext cx="279398" cy="311821"/>
            <a:chOff x="4483449" y="2575704"/>
            <a:chExt cx="279398" cy="311821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8B2BFF1C-2966-1AC8-29BF-C3B0E9C943E6}"/>
                </a:ext>
              </a:extLst>
            </p:cNvPr>
            <p:cNvSpPr/>
            <p:nvPr/>
          </p:nvSpPr>
          <p:spPr>
            <a:xfrm>
              <a:off x="4498702" y="2575704"/>
              <a:ext cx="248477" cy="257915"/>
            </a:xfrm>
            <a:custGeom>
              <a:avLst/>
              <a:gdLst>
                <a:gd name="connsiteX0" fmla="*/ 144008 w 248477"/>
                <a:gd name="connsiteY0" fmla="*/ 22321 h 257915"/>
                <a:gd name="connsiteX1" fmla="*/ 16576 w 248477"/>
                <a:gd name="connsiteY1" fmla="*/ 157202 h 257915"/>
                <a:gd name="connsiteX2" fmla="*/ 6161 w 248477"/>
                <a:gd name="connsiteY2" fmla="*/ 179397 h 257915"/>
                <a:gd name="connsiteX3" fmla="*/ 427 w 248477"/>
                <a:gd name="connsiteY3" fmla="*/ 229714 h 257915"/>
                <a:gd name="connsiteX4" fmla="*/ 19228 w 248477"/>
                <a:gd name="connsiteY4" fmla="*/ 257486 h 257915"/>
                <a:gd name="connsiteX5" fmla="*/ 29448 w 248477"/>
                <a:gd name="connsiteY5" fmla="*/ 257213 h 257915"/>
                <a:gd name="connsiteX6" fmla="*/ 79414 w 248477"/>
                <a:gd name="connsiteY6" fmla="*/ 248671 h 257915"/>
                <a:gd name="connsiteX7" fmla="*/ 100984 w 248477"/>
                <a:gd name="connsiteY7" fmla="*/ 237047 h 257915"/>
                <a:gd name="connsiteX8" fmla="*/ 228416 w 248477"/>
                <a:gd name="connsiteY8" fmla="*/ 102165 h 257915"/>
                <a:gd name="connsiteX9" fmla="*/ 226076 w 248477"/>
                <a:gd name="connsiteY9" fmla="*/ 19902 h 257915"/>
                <a:gd name="connsiteX10" fmla="*/ 144008 w 248477"/>
                <a:gd name="connsiteY10" fmla="*/ 22321 h 2579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8477" h="257915">
                  <a:moveTo>
                    <a:pt x="144008" y="22321"/>
                  </a:moveTo>
                  <a:lnTo>
                    <a:pt x="16576" y="157202"/>
                  </a:lnTo>
                  <a:cubicBezTo>
                    <a:pt x="11232" y="163560"/>
                    <a:pt x="7643" y="171206"/>
                    <a:pt x="6161" y="179397"/>
                  </a:cubicBezTo>
                  <a:lnTo>
                    <a:pt x="427" y="229714"/>
                  </a:lnTo>
                  <a:cubicBezTo>
                    <a:pt x="-2030" y="242586"/>
                    <a:pt x="6356" y="254990"/>
                    <a:pt x="19228" y="257486"/>
                  </a:cubicBezTo>
                  <a:cubicBezTo>
                    <a:pt x="22622" y="258149"/>
                    <a:pt x="26093" y="258032"/>
                    <a:pt x="29448" y="257213"/>
                  </a:cubicBezTo>
                  <a:lnTo>
                    <a:pt x="79414" y="248671"/>
                  </a:lnTo>
                  <a:cubicBezTo>
                    <a:pt x="87566" y="246877"/>
                    <a:pt x="95016" y="242859"/>
                    <a:pt x="100984" y="237047"/>
                  </a:cubicBezTo>
                  <a:lnTo>
                    <a:pt x="228416" y="102165"/>
                  </a:lnTo>
                  <a:cubicBezTo>
                    <a:pt x="250454" y="78879"/>
                    <a:pt x="260401" y="52355"/>
                    <a:pt x="226076" y="19902"/>
                  </a:cubicBezTo>
                  <a:cubicBezTo>
                    <a:pt x="191985" y="-12278"/>
                    <a:pt x="166046" y="-966"/>
                    <a:pt x="144008" y="22321"/>
                  </a:cubicBezTo>
                  <a:close/>
                </a:path>
              </a:pathLst>
            </a:custGeom>
            <a:noFill/>
            <a:ln w="22595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BDA85224-E0DA-75F3-0D9C-41389F2512B3}"/>
                </a:ext>
              </a:extLst>
            </p:cNvPr>
            <p:cNvSpPr/>
            <p:nvPr/>
          </p:nvSpPr>
          <p:spPr>
            <a:xfrm>
              <a:off x="4621452" y="2620531"/>
              <a:ext cx="84603" cy="79922"/>
            </a:xfrm>
            <a:custGeom>
              <a:avLst/>
              <a:gdLst>
                <a:gd name="connsiteX0" fmla="*/ 0 w 84603"/>
                <a:gd name="connsiteY0" fmla="*/ 0 h 79922"/>
                <a:gd name="connsiteX1" fmla="*/ 84604 w 84603"/>
                <a:gd name="connsiteY1" fmla="*/ 79923 h 79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4603" h="79922">
                  <a:moveTo>
                    <a:pt x="0" y="0"/>
                  </a:moveTo>
                  <a:cubicBezTo>
                    <a:pt x="6709" y="42789"/>
                    <a:pt x="41463" y="75671"/>
                    <a:pt x="84604" y="79923"/>
                  </a:cubicBezTo>
                </a:path>
              </a:pathLst>
            </a:custGeom>
            <a:noFill/>
            <a:ln w="22595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DD5A22B7-9D38-580A-AE62-DE9E0F4359FE}"/>
                </a:ext>
              </a:extLst>
            </p:cNvPr>
            <p:cNvSpPr/>
            <p:nvPr/>
          </p:nvSpPr>
          <p:spPr>
            <a:xfrm>
              <a:off x="4483449" y="2883625"/>
              <a:ext cx="279398" cy="3900"/>
            </a:xfrm>
            <a:custGeom>
              <a:avLst/>
              <a:gdLst>
                <a:gd name="connsiteX0" fmla="*/ 0 w 279398"/>
                <a:gd name="connsiteY0" fmla="*/ 0 h 3900"/>
                <a:gd name="connsiteX1" fmla="*/ 279398 w 279398"/>
                <a:gd name="connsiteY1" fmla="*/ 0 h 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79398" h="3900">
                  <a:moveTo>
                    <a:pt x="0" y="0"/>
                  </a:moveTo>
                  <a:lnTo>
                    <a:pt x="279398" y="0"/>
                  </a:lnTo>
                </a:path>
              </a:pathLst>
            </a:custGeom>
            <a:noFill/>
            <a:ln w="22595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77CD1688-9892-5846-C32D-F41C81430D44}"/>
              </a:ext>
            </a:extLst>
          </p:cNvPr>
          <p:cNvGrpSpPr/>
          <p:nvPr/>
        </p:nvGrpSpPr>
        <p:grpSpPr>
          <a:xfrm>
            <a:off x="7994497" y="2557986"/>
            <a:ext cx="306615" cy="306464"/>
            <a:chOff x="8006369" y="2557986"/>
            <a:chExt cx="306615" cy="306464"/>
          </a:xfrm>
        </p:grpSpPr>
        <p:grpSp>
          <p:nvGrpSpPr>
            <p:cNvPr id="58" name="Graphic 49">
              <a:extLst>
                <a:ext uri="{FF2B5EF4-FFF2-40B4-BE49-F238E27FC236}">
                  <a16:creationId xmlns:a16="http://schemas.microsoft.com/office/drawing/2014/main" id="{A533F4F5-3896-FDE3-26E5-B5163AE1F21C}"/>
                </a:ext>
              </a:extLst>
            </p:cNvPr>
            <p:cNvGrpSpPr/>
            <p:nvPr/>
          </p:nvGrpSpPr>
          <p:grpSpPr>
            <a:xfrm>
              <a:off x="8006369" y="2747707"/>
              <a:ext cx="116751" cy="116743"/>
              <a:chOff x="8006369" y="2747707"/>
              <a:chExt cx="116751" cy="116743"/>
            </a:xfrm>
            <a:noFill/>
          </p:grpSpPr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id="{06C1AB8A-11F8-453D-AA7B-42BE1D4E59E4}"/>
                  </a:ext>
                </a:extLst>
              </p:cNvPr>
              <p:cNvSpPr/>
              <p:nvPr/>
            </p:nvSpPr>
            <p:spPr>
              <a:xfrm>
                <a:off x="8006369" y="2747707"/>
                <a:ext cx="116751" cy="116743"/>
              </a:xfrm>
              <a:custGeom>
                <a:avLst/>
                <a:gdLst>
                  <a:gd name="connsiteX0" fmla="*/ 116751 w 116751"/>
                  <a:gd name="connsiteY0" fmla="*/ 58376 h 116743"/>
                  <a:gd name="connsiteX1" fmla="*/ 108287 w 116751"/>
                  <a:gd name="connsiteY1" fmla="*/ 88439 h 116743"/>
                  <a:gd name="connsiteX2" fmla="*/ 28521 w 116751"/>
                  <a:gd name="connsiteY2" fmla="*/ 108496 h 116743"/>
                  <a:gd name="connsiteX3" fmla="*/ 8464 w 116751"/>
                  <a:gd name="connsiteY3" fmla="*/ 88439 h 116743"/>
                  <a:gd name="connsiteX4" fmla="*/ 0 w 116751"/>
                  <a:gd name="connsiteY4" fmla="*/ 58376 h 116743"/>
                  <a:gd name="connsiteX5" fmla="*/ 58376 w 116751"/>
                  <a:gd name="connsiteY5" fmla="*/ 0 h 116743"/>
                  <a:gd name="connsiteX6" fmla="*/ 116751 w 116751"/>
                  <a:gd name="connsiteY6" fmla="*/ 58376 h 1167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6751" h="116743">
                    <a:moveTo>
                      <a:pt x="116751" y="58376"/>
                    </a:moveTo>
                    <a:cubicBezTo>
                      <a:pt x="116751" y="69008"/>
                      <a:pt x="113833" y="79391"/>
                      <a:pt x="108287" y="88439"/>
                    </a:cubicBezTo>
                    <a:cubicBezTo>
                      <a:pt x="91817" y="116001"/>
                      <a:pt x="56082" y="124966"/>
                      <a:pt x="28521" y="108496"/>
                    </a:cubicBezTo>
                    <a:cubicBezTo>
                      <a:pt x="20265" y="103575"/>
                      <a:pt x="13385" y="96695"/>
                      <a:pt x="8464" y="88439"/>
                    </a:cubicBezTo>
                    <a:cubicBezTo>
                      <a:pt x="2919" y="79391"/>
                      <a:pt x="0" y="69008"/>
                      <a:pt x="0" y="58376"/>
                    </a:cubicBezTo>
                    <a:cubicBezTo>
                      <a:pt x="0" y="26144"/>
                      <a:pt x="26144" y="0"/>
                      <a:pt x="58376" y="0"/>
                    </a:cubicBezTo>
                    <a:cubicBezTo>
                      <a:pt x="90608" y="0"/>
                      <a:pt x="116751" y="26144"/>
                      <a:pt x="116751" y="58376"/>
                    </a:cubicBezTo>
                    <a:close/>
                  </a:path>
                </a:pathLst>
              </a:custGeom>
              <a:noFill/>
              <a:ln w="21522" cap="rnd">
                <a:solidFill>
                  <a:schemeClr val="bg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3" name="Freeform: Shape 62">
                <a:extLst>
                  <a:ext uri="{FF2B5EF4-FFF2-40B4-BE49-F238E27FC236}">
                    <a16:creationId xmlns:a16="http://schemas.microsoft.com/office/drawing/2014/main" id="{0C043449-8896-BC86-7CFA-FA227069C420}"/>
                  </a:ext>
                </a:extLst>
              </p:cNvPr>
              <p:cNvSpPr/>
              <p:nvPr/>
            </p:nvSpPr>
            <p:spPr>
              <a:xfrm>
                <a:off x="8041978" y="2791781"/>
                <a:ext cx="45533" cy="28770"/>
              </a:xfrm>
              <a:custGeom>
                <a:avLst/>
                <a:gdLst>
                  <a:gd name="connsiteX0" fmla="*/ 0 w 45533"/>
                  <a:gd name="connsiteY0" fmla="*/ 14302 h 28770"/>
                  <a:gd name="connsiteX1" fmla="*/ 14469 w 45533"/>
                  <a:gd name="connsiteY1" fmla="*/ 28771 h 28770"/>
                  <a:gd name="connsiteX2" fmla="*/ 45533 w 45533"/>
                  <a:gd name="connsiteY2" fmla="*/ 0 h 28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5533" h="28770">
                    <a:moveTo>
                      <a:pt x="0" y="14302"/>
                    </a:moveTo>
                    <a:lnTo>
                      <a:pt x="14469" y="28771"/>
                    </a:lnTo>
                    <a:lnTo>
                      <a:pt x="45533" y="0"/>
                    </a:lnTo>
                  </a:path>
                </a:pathLst>
              </a:custGeom>
              <a:noFill/>
              <a:ln w="21522" cap="rnd">
                <a:solidFill>
                  <a:schemeClr val="bg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EA28C763-62DA-B94F-EA41-A7F6802D9291}"/>
                </a:ext>
              </a:extLst>
            </p:cNvPr>
            <p:cNvSpPr/>
            <p:nvPr/>
          </p:nvSpPr>
          <p:spPr>
            <a:xfrm>
              <a:off x="8082090" y="2557986"/>
              <a:ext cx="168705" cy="73887"/>
            </a:xfrm>
            <a:custGeom>
              <a:avLst/>
              <a:gdLst>
                <a:gd name="connsiteX0" fmla="*/ 168706 w 168705"/>
                <a:gd name="connsiteY0" fmla="*/ 73720 h 73887"/>
                <a:gd name="connsiteX1" fmla="*/ 157740 w 168705"/>
                <a:gd name="connsiteY1" fmla="*/ 73011 h 73887"/>
                <a:gd name="connsiteX2" fmla="*/ 11800 w 168705"/>
                <a:gd name="connsiteY2" fmla="*/ 73011 h 73887"/>
                <a:gd name="connsiteX3" fmla="*/ 0 w 168705"/>
                <a:gd name="connsiteY3" fmla="*/ 73887 h 73887"/>
                <a:gd name="connsiteX4" fmla="*/ 8464 w 168705"/>
                <a:gd name="connsiteY4" fmla="*/ 62504 h 73887"/>
                <a:gd name="connsiteX5" fmla="*/ 55916 w 168705"/>
                <a:gd name="connsiteY5" fmla="*/ 14886 h 73887"/>
                <a:gd name="connsiteX6" fmla="*/ 128302 w 168705"/>
                <a:gd name="connsiteY6" fmla="*/ 14886 h 73887"/>
                <a:gd name="connsiteX7" fmla="*/ 153862 w 168705"/>
                <a:gd name="connsiteY7" fmla="*/ 40738 h 73887"/>
                <a:gd name="connsiteX8" fmla="*/ 168706 w 168705"/>
                <a:gd name="connsiteY8" fmla="*/ 73720 h 73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8705" h="73887">
                  <a:moveTo>
                    <a:pt x="168706" y="73720"/>
                  </a:moveTo>
                  <a:cubicBezTo>
                    <a:pt x="165078" y="73178"/>
                    <a:pt x="161409" y="72928"/>
                    <a:pt x="157740" y="73011"/>
                  </a:cubicBezTo>
                  <a:lnTo>
                    <a:pt x="11800" y="73011"/>
                  </a:lnTo>
                  <a:cubicBezTo>
                    <a:pt x="7839" y="73011"/>
                    <a:pt x="3878" y="73303"/>
                    <a:pt x="0" y="73887"/>
                  </a:cubicBezTo>
                  <a:cubicBezTo>
                    <a:pt x="2210" y="69676"/>
                    <a:pt x="5045" y="65840"/>
                    <a:pt x="8464" y="62504"/>
                  </a:cubicBezTo>
                  <a:lnTo>
                    <a:pt x="55916" y="14886"/>
                  </a:lnTo>
                  <a:cubicBezTo>
                    <a:pt x="75972" y="-4962"/>
                    <a:pt x="108245" y="-4962"/>
                    <a:pt x="128302" y="14886"/>
                  </a:cubicBezTo>
                  <a:lnTo>
                    <a:pt x="153862" y="40738"/>
                  </a:lnTo>
                  <a:cubicBezTo>
                    <a:pt x="162785" y="49453"/>
                    <a:pt x="168122" y="61253"/>
                    <a:pt x="168706" y="73720"/>
                  </a:cubicBezTo>
                  <a:close/>
                </a:path>
              </a:pathLst>
            </a:custGeom>
            <a:noFill/>
            <a:ln w="21522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F6F3BFBA-EA9B-FC83-50F1-5D897300DBE7}"/>
                </a:ext>
              </a:extLst>
            </p:cNvPr>
            <p:cNvSpPr/>
            <p:nvPr/>
          </p:nvSpPr>
          <p:spPr>
            <a:xfrm>
              <a:off x="8020771" y="2630951"/>
              <a:ext cx="292213" cy="219039"/>
            </a:xfrm>
            <a:custGeom>
              <a:avLst/>
              <a:gdLst>
                <a:gd name="connsiteX0" fmla="*/ 292071 w 292213"/>
                <a:gd name="connsiteY0" fmla="*/ 72975 h 219039"/>
                <a:gd name="connsiteX1" fmla="*/ 292071 w 292213"/>
                <a:gd name="connsiteY1" fmla="*/ 145945 h 219039"/>
                <a:gd name="connsiteX2" fmla="*/ 227399 w 292213"/>
                <a:gd name="connsiteY2" fmla="*/ 218914 h 219039"/>
                <a:gd name="connsiteX3" fmla="*/ 219101 w 292213"/>
                <a:gd name="connsiteY3" fmla="*/ 218914 h 219039"/>
                <a:gd name="connsiteX4" fmla="*/ 82335 w 292213"/>
                <a:gd name="connsiteY4" fmla="*/ 218914 h 219039"/>
                <a:gd name="connsiteX5" fmla="*/ 93843 w 292213"/>
                <a:gd name="connsiteY5" fmla="*/ 205196 h 219039"/>
                <a:gd name="connsiteX6" fmla="*/ 102308 w 292213"/>
                <a:gd name="connsiteY6" fmla="*/ 175132 h 219039"/>
                <a:gd name="connsiteX7" fmla="*/ 43849 w 292213"/>
                <a:gd name="connsiteY7" fmla="*/ 116840 h 219039"/>
                <a:gd name="connsiteX8" fmla="*/ 150 w 292213"/>
                <a:gd name="connsiteY8" fmla="*/ 136604 h 219039"/>
                <a:gd name="connsiteX9" fmla="*/ 150 w 292213"/>
                <a:gd name="connsiteY9" fmla="*/ 72975 h 219039"/>
                <a:gd name="connsiteX10" fmla="*/ 61278 w 292213"/>
                <a:gd name="connsiteY10" fmla="*/ 881 h 219039"/>
                <a:gd name="connsiteX11" fmla="*/ 73120 w 292213"/>
                <a:gd name="connsiteY11" fmla="*/ 5 h 219039"/>
                <a:gd name="connsiteX12" fmla="*/ 219059 w 292213"/>
                <a:gd name="connsiteY12" fmla="*/ 5 h 219039"/>
                <a:gd name="connsiteX13" fmla="*/ 230026 w 292213"/>
                <a:gd name="connsiteY13" fmla="*/ 714 h 219039"/>
                <a:gd name="connsiteX14" fmla="*/ 292071 w 292213"/>
                <a:gd name="connsiteY14" fmla="*/ 72975 h 219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92213" h="219039">
                  <a:moveTo>
                    <a:pt x="292071" y="72975"/>
                  </a:moveTo>
                  <a:lnTo>
                    <a:pt x="292071" y="145945"/>
                  </a:lnTo>
                  <a:cubicBezTo>
                    <a:pt x="294364" y="183930"/>
                    <a:pt x="265426" y="216621"/>
                    <a:pt x="227399" y="218914"/>
                  </a:cubicBezTo>
                  <a:cubicBezTo>
                    <a:pt x="224647" y="219081"/>
                    <a:pt x="221853" y="219081"/>
                    <a:pt x="219101" y="218914"/>
                  </a:cubicBezTo>
                  <a:lnTo>
                    <a:pt x="82335" y="218914"/>
                  </a:lnTo>
                  <a:cubicBezTo>
                    <a:pt x="86922" y="215036"/>
                    <a:pt x="90841" y="210408"/>
                    <a:pt x="93843" y="205196"/>
                  </a:cubicBezTo>
                  <a:cubicBezTo>
                    <a:pt x="99389" y="196148"/>
                    <a:pt x="102308" y="185765"/>
                    <a:pt x="102308" y="175132"/>
                  </a:cubicBezTo>
                  <a:cubicBezTo>
                    <a:pt x="102266" y="142901"/>
                    <a:pt x="76080" y="116798"/>
                    <a:pt x="43849" y="116840"/>
                  </a:cubicBezTo>
                  <a:cubicBezTo>
                    <a:pt x="27128" y="116882"/>
                    <a:pt x="11200" y="124054"/>
                    <a:pt x="150" y="136604"/>
                  </a:cubicBezTo>
                  <a:lnTo>
                    <a:pt x="150" y="72975"/>
                  </a:lnTo>
                  <a:cubicBezTo>
                    <a:pt x="-2268" y="36365"/>
                    <a:pt x="24793" y="4467"/>
                    <a:pt x="61278" y="881"/>
                  </a:cubicBezTo>
                  <a:cubicBezTo>
                    <a:pt x="65197" y="297"/>
                    <a:pt x="69159" y="5"/>
                    <a:pt x="73120" y="5"/>
                  </a:cubicBezTo>
                  <a:lnTo>
                    <a:pt x="219059" y="5"/>
                  </a:lnTo>
                  <a:cubicBezTo>
                    <a:pt x="222729" y="-37"/>
                    <a:pt x="226398" y="172"/>
                    <a:pt x="230026" y="714"/>
                  </a:cubicBezTo>
                  <a:cubicBezTo>
                    <a:pt x="266886" y="3966"/>
                    <a:pt x="294447" y="36073"/>
                    <a:pt x="292071" y="72975"/>
                  </a:cubicBezTo>
                  <a:close/>
                </a:path>
              </a:pathLst>
            </a:custGeom>
            <a:noFill/>
            <a:ln w="21522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CBC8CAAB-0731-B0CA-91CF-D64F3127244C}"/>
                </a:ext>
              </a:extLst>
            </p:cNvPr>
            <p:cNvSpPr/>
            <p:nvPr/>
          </p:nvSpPr>
          <p:spPr>
            <a:xfrm>
              <a:off x="8239872" y="2711222"/>
              <a:ext cx="72969" cy="58375"/>
            </a:xfrm>
            <a:custGeom>
              <a:avLst/>
              <a:gdLst>
                <a:gd name="connsiteX0" fmla="*/ 72970 w 72969"/>
                <a:gd name="connsiteY0" fmla="*/ 0 h 58375"/>
                <a:gd name="connsiteX1" fmla="*/ 29188 w 72969"/>
                <a:gd name="connsiteY1" fmla="*/ 0 h 58375"/>
                <a:gd name="connsiteX2" fmla="*/ 0 w 72969"/>
                <a:gd name="connsiteY2" fmla="*/ 29188 h 58375"/>
                <a:gd name="connsiteX3" fmla="*/ 29188 w 72969"/>
                <a:gd name="connsiteY3" fmla="*/ 58376 h 58375"/>
                <a:gd name="connsiteX4" fmla="*/ 72970 w 72969"/>
                <a:gd name="connsiteY4" fmla="*/ 58376 h 58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2969" h="58375">
                  <a:moveTo>
                    <a:pt x="72970" y="0"/>
                  </a:moveTo>
                  <a:lnTo>
                    <a:pt x="29188" y="0"/>
                  </a:lnTo>
                  <a:cubicBezTo>
                    <a:pt x="13051" y="0"/>
                    <a:pt x="0" y="13051"/>
                    <a:pt x="0" y="29188"/>
                  </a:cubicBezTo>
                  <a:cubicBezTo>
                    <a:pt x="0" y="45325"/>
                    <a:pt x="13051" y="58376"/>
                    <a:pt x="29188" y="58376"/>
                  </a:cubicBezTo>
                  <a:lnTo>
                    <a:pt x="72970" y="58376"/>
                  </a:lnTo>
                </a:path>
              </a:pathLst>
            </a:custGeom>
            <a:noFill/>
            <a:ln w="21522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9613982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ject 3">
            <a:extLst>
              <a:ext uri="{FF2B5EF4-FFF2-40B4-BE49-F238E27FC236}">
                <a16:creationId xmlns:a16="http://schemas.microsoft.com/office/drawing/2014/main" id="{7D104299-642E-AE55-0F0A-3C0CE1655343}"/>
              </a:ext>
            </a:extLst>
          </p:cNvPr>
          <p:cNvSpPr/>
          <p:nvPr/>
        </p:nvSpPr>
        <p:spPr>
          <a:xfrm>
            <a:off x="870107" y="2441346"/>
            <a:ext cx="1373568" cy="0"/>
          </a:xfrm>
          <a:custGeom>
            <a:avLst/>
            <a:gdLst/>
            <a:ahLst/>
            <a:cxnLst/>
            <a:rect l="l" t="t" r="r" b="b"/>
            <a:pathLst>
              <a:path w="852805">
                <a:moveTo>
                  <a:pt x="0" y="0"/>
                </a:moveTo>
                <a:lnTo>
                  <a:pt x="852284" y="0"/>
                </a:lnTo>
              </a:path>
            </a:pathLst>
          </a:custGeom>
          <a:ln w="52451">
            <a:solidFill>
              <a:srgbClr val="00B0F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18" name="object 4">
            <a:extLst>
              <a:ext uri="{FF2B5EF4-FFF2-40B4-BE49-F238E27FC236}">
                <a16:creationId xmlns:a16="http://schemas.microsoft.com/office/drawing/2014/main" id="{092B5C2C-0F15-284E-2376-C5BF09C3B1FB}"/>
              </a:ext>
            </a:extLst>
          </p:cNvPr>
          <p:cNvSpPr txBox="1"/>
          <p:nvPr/>
        </p:nvSpPr>
        <p:spPr>
          <a:xfrm>
            <a:off x="970530" y="1664687"/>
            <a:ext cx="1183335" cy="633036"/>
          </a:xfrm>
          <a:prstGeom prst="rect">
            <a:avLst/>
          </a:prstGeom>
        </p:spPr>
        <p:txBody>
          <a:bodyPr vert="horz" wrap="square" lIns="0" tIns="25569" rIns="0" bIns="0" rtlCol="0">
            <a:spAutoFit/>
          </a:bodyPr>
          <a:lstStyle/>
          <a:p>
            <a:pPr marL="20454">
              <a:spcBef>
                <a:spcPts val="202"/>
              </a:spcBef>
            </a:pPr>
            <a:r>
              <a:rPr lang="en-US" sz="3946">
                <a:solidFill>
                  <a:srgbClr val="231F20"/>
                </a:solidFill>
                <a:latin typeface="Montserrat" panose="00000500000000000000" pitchFamily="50" charset="0"/>
                <a:cs typeface="Arial Black"/>
              </a:rPr>
              <a:t>2019</a:t>
            </a:r>
            <a:endParaRPr sz="3946">
              <a:latin typeface="Montserrat" panose="00000500000000000000" pitchFamily="50" charset="0"/>
              <a:cs typeface="Arial Black"/>
            </a:endParaRPr>
          </a:p>
        </p:txBody>
      </p:sp>
      <p:sp>
        <p:nvSpPr>
          <p:cNvPr id="19" name="object 5">
            <a:extLst>
              <a:ext uri="{FF2B5EF4-FFF2-40B4-BE49-F238E27FC236}">
                <a16:creationId xmlns:a16="http://schemas.microsoft.com/office/drawing/2014/main" id="{CBFD6896-7B2B-DB59-F458-2A9789CC0AAC}"/>
              </a:ext>
            </a:extLst>
          </p:cNvPr>
          <p:cNvSpPr txBox="1"/>
          <p:nvPr/>
        </p:nvSpPr>
        <p:spPr>
          <a:xfrm>
            <a:off x="2484073" y="1703220"/>
            <a:ext cx="3212495" cy="1067802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20454" marR="8182" algn="just">
              <a:lnSpc>
                <a:spcPct val="154800"/>
              </a:lnSpc>
              <a:spcBef>
                <a:spcPts val="161"/>
              </a:spcBef>
            </a:pPr>
            <a:r>
              <a:rPr lang="en-US" sz="1128">
                <a:solidFill>
                  <a:srgbClr val="231F20"/>
                </a:solidFill>
                <a:latin typeface="Montserrat Light"/>
                <a:cs typeface="Montserrat Light"/>
              </a:rPr>
              <a:t>Amus. Parum id entur, etdfsa hitionsed ut  optatias dolo maiosdf illorfs alitia </a:t>
            </a:r>
            <a:r>
              <a:rPr lang="en-US" sz="1128" spc="-8">
                <a:solidFill>
                  <a:srgbClr val="231F20"/>
                </a:solidFill>
                <a:latin typeface="Montserrat Light"/>
                <a:cs typeface="Montserrat Light"/>
              </a:rPr>
              <a:t>voloreptas  </a:t>
            </a:r>
            <a:r>
              <a:rPr lang="en-US" sz="1128">
                <a:solidFill>
                  <a:srgbClr val="231F20"/>
                </a:solidFill>
                <a:latin typeface="Montserrat Light"/>
                <a:cs typeface="Montserrat Light"/>
              </a:rPr>
              <a:t>solorum quatia sum, solo. Amus.sd Parum id  alitia </a:t>
            </a:r>
            <a:r>
              <a:rPr lang="en-US" sz="1128" spc="-8">
                <a:solidFill>
                  <a:srgbClr val="231F20"/>
                </a:solidFill>
                <a:latin typeface="Montserrat Light"/>
                <a:cs typeface="Montserrat Light"/>
              </a:rPr>
              <a:t>facepudam,</a:t>
            </a:r>
            <a:r>
              <a:rPr lang="en-US" sz="1128" spc="-17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lang="en-US" sz="1128">
                <a:solidFill>
                  <a:srgbClr val="231F20"/>
                </a:solidFill>
                <a:latin typeface="Montserrat Light"/>
                <a:cs typeface="Montserrat Light"/>
              </a:rPr>
              <a:t>Amus.</a:t>
            </a:r>
            <a:endParaRPr lang="en-US" sz="1128">
              <a:latin typeface="Montserrat Light"/>
              <a:cs typeface="Montserrat Light"/>
            </a:endParaRPr>
          </a:p>
        </p:txBody>
      </p:sp>
      <p:sp>
        <p:nvSpPr>
          <p:cNvPr id="21" name="object 6">
            <a:extLst>
              <a:ext uri="{FF2B5EF4-FFF2-40B4-BE49-F238E27FC236}">
                <a16:creationId xmlns:a16="http://schemas.microsoft.com/office/drawing/2014/main" id="{1348CC6B-91A9-B201-9826-FFCA9A562492}"/>
              </a:ext>
            </a:extLst>
          </p:cNvPr>
          <p:cNvSpPr/>
          <p:nvPr/>
        </p:nvSpPr>
        <p:spPr>
          <a:xfrm>
            <a:off x="6492601" y="2441346"/>
            <a:ext cx="1373568" cy="0"/>
          </a:xfrm>
          <a:custGeom>
            <a:avLst/>
            <a:gdLst/>
            <a:ahLst/>
            <a:cxnLst/>
            <a:rect l="l" t="t" r="r" b="b"/>
            <a:pathLst>
              <a:path w="852804">
                <a:moveTo>
                  <a:pt x="0" y="0"/>
                </a:moveTo>
                <a:lnTo>
                  <a:pt x="852271" y="0"/>
                </a:lnTo>
              </a:path>
            </a:pathLst>
          </a:custGeom>
          <a:ln w="52451">
            <a:solidFill>
              <a:srgbClr val="00B0F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22" name="object 7">
            <a:extLst>
              <a:ext uri="{FF2B5EF4-FFF2-40B4-BE49-F238E27FC236}">
                <a16:creationId xmlns:a16="http://schemas.microsoft.com/office/drawing/2014/main" id="{350BC30A-3B21-9A26-7A51-50BE33F136CC}"/>
              </a:ext>
            </a:extLst>
          </p:cNvPr>
          <p:cNvSpPr txBox="1"/>
          <p:nvPr/>
        </p:nvSpPr>
        <p:spPr>
          <a:xfrm>
            <a:off x="6593025" y="1664690"/>
            <a:ext cx="1209927" cy="633036"/>
          </a:xfrm>
          <a:prstGeom prst="rect">
            <a:avLst/>
          </a:prstGeom>
        </p:spPr>
        <p:txBody>
          <a:bodyPr vert="horz" wrap="square" lIns="0" tIns="25569" rIns="0" bIns="0" rtlCol="0">
            <a:spAutoFit/>
          </a:bodyPr>
          <a:lstStyle/>
          <a:p>
            <a:pPr marL="20454">
              <a:spcBef>
                <a:spcPts val="202"/>
              </a:spcBef>
            </a:pPr>
            <a:r>
              <a:rPr sz="3946" spc="-338">
                <a:solidFill>
                  <a:srgbClr val="231F20"/>
                </a:solidFill>
                <a:latin typeface="Montserrat" panose="00000500000000000000" pitchFamily="50" charset="0"/>
                <a:cs typeface="Arial Black"/>
              </a:rPr>
              <a:t>20</a:t>
            </a:r>
            <a:r>
              <a:rPr lang="en-US" sz="3946" spc="-338">
                <a:solidFill>
                  <a:srgbClr val="231F20"/>
                </a:solidFill>
                <a:latin typeface="Montserrat" panose="00000500000000000000" pitchFamily="50" charset="0"/>
                <a:cs typeface="Arial Black"/>
              </a:rPr>
              <a:t>20</a:t>
            </a:r>
            <a:endParaRPr sz="3946">
              <a:latin typeface="Montserrat" panose="00000500000000000000" pitchFamily="50" charset="0"/>
              <a:cs typeface="Arial Black"/>
            </a:endParaRPr>
          </a:p>
        </p:txBody>
      </p:sp>
      <p:sp>
        <p:nvSpPr>
          <p:cNvPr id="23" name="object 8">
            <a:extLst>
              <a:ext uri="{FF2B5EF4-FFF2-40B4-BE49-F238E27FC236}">
                <a16:creationId xmlns:a16="http://schemas.microsoft.com/office/drawing/2014/main" id="{5A6596ED-4C9D-3FBD-DEA1-65D803736BFF}"/>
              </a:ext>
            </a:extLst>
          </p:cNvPr>
          <p:cNvSpPr txBox="1"/>
          <p:nvPr/>
        </p:nvSpPr>
        <p:spPr>
          <a:xfrm>
            <a:off x="8106563" y="1703220"/>
            <a:ext cx="3212495" cy="1067802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20454" marR="8182" algn="just">
              <a:lnSpc>
                <a:spcPct val="154800"/>
              </a:lnSpc>
              <a:spcBef>
                <a:spcPts val="161"/>
              </a:spcBef>
            </a:pPr>
            <a:r>
              <a:rPr lang="en-US" sz="1128">
                <a:solidFill>
                  <a:srgbClr val="231F20"/>
                </a:solidFill>
                <a:latin typeface="Montserrat Light"/>
                <a:cs typeface="Montserrat Light"/>
              </a:rPr>
              <a:t>Amus. Parum id entur, etdfsa hitionsed ut  optatias dolo maiosdf illorfs alitia </a:t>
            </a:r>
            <a:r>
              <a:rPr lang="en-US" sz="1128" spc="-8">
                <a:solidFill>
                  <a:srgbClr val="231F20"/>
                </a:solidFill>
                <a:latin typeface="Montserrat Light"/>
                <a:cs typeface="Montserrat Light"/>
              </a:rPr>
              <a:t>voloreptas  </a:t>
            </a:r>
            <a:r>
              <a:rPr lang="en-US" sz="1128">
                <a:solidFill>
                  <a:srgbClr val="231F20"/>
                </a:solidFill>
                <a:latin typeface="Montserrat Light"/>
                <a:cs typeface="Montserrat Light"/>
              </a:rPr>
              <a:t>solorum quatia sum, solo. Amus.sd Parum id  alitia </a:t>
            </a:r>
            <a:r>
              <a:rPr lang="en-US" sz="1128" spc="-8">
                <a:solidFill>
                  <a:srgbClr val="231F20"/>
                </a:solidFill>
                <a:latin typeface="Montserrat Light"/>
                <a:cs typeface="Montserrat Light"/>
              </a:rPr>
              <a:t>facepudam,</a:t>
            </a:r>
            <a:r>
              <a:rPr lang="en-US" sz="1128" spc="-17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lang="en-US" sz="1128">
                <a:solidFill>
                  <a:srgbClr val="231F20"/>
                </a:solidFill>
                <a:latin typeface="Montserrat Light"/>
                <a:cs typeface="Montserrat Light"/>
              </a:rPr>
              <a:t>Amus.</a:t>
            </a:r>
            <a:endParaRPr lang="en-US" sz="1128">
              <a:latin typeface="Montserrat Light"/>
              <a:cs typeface="Montserrat Light"/>
            </a:endParaRPr>
          </a:p>
        </p:txBody>
      </p:sp>
      <p:sp>
        <p:nvSpPr>
          <p:cNvPr id="24" name="object 9">
            <a:extLst>
              <a:ext uri="{FF2B5EF4-FFF2-40B4-BE49-F238E27FC236}">
                <a16:creationId xmlns:a16="http://schemas.microsoft.com/office/drawing/2014/main" id="{A8D501CB-4190-CC1F-C587-BB3FBA24EC41}"/>
              </a:ext>
            </a:extLst>
          </p:cNvPr>
          <p:cNvSpPr/>
          <p:nvPr/>
        </p:nvSpPr>
        <p:spPr>
          <a:xfrm>
            <a:off x="870107" y="4346658"/>
            <a:ext cx="1373568" cy="0"/>
          </a:xfrm>
          <a:custGeom>
            <a:avLst/>
            <a:gdLst/>
            <a:ahLst/>
            <a:cxnLst/>
            <a:rect l="l" t="t" r="r" b="b"/>
            <a:pathLst>
              <a:path w="852805">
                <a:moveTo>
                  <a:pt x="0" y="0"/>
                </a:moveTo>
                <a:lnTo>
                  <a:pt x="852284" y="0"/>
                </a:lnTo>
              </a:path>
            </a:pathLst>
          </a:custGeom>
          <a:ln w="52451">
            <a:solidFill>
              <a:srgbClr val="00B0F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25" name="object 10">
            <a:extLst>
              <a:ext uri="{FF2B5EF4-FFF2-40B4-BE49-F238E27FC236}">
                <a16:creationId xmlns:a16="http://schemas.microsoft.com/office/drawing/2014/main" id="{C10A1E30-0FC0-B861-7048-4D0B76480D4A}"/>
              </a:ext>
            </a:extLst>
          </p:cNvPr>
          <p:cNvSpPr txBox="1"/>
          <p:nvPr/>
        </p:nvSpPr>
        <p:spPr>
          <a:xfrm>
            <a:off x="970526" y="3569999"/>
            <a:ext cx="1206859" cy="633036"/>
          </a:xfrm>
          <a:prstGeom prst="rect">
            <a:avLst/>
          </a:prstGeom>
        </p:spPr>
        <p:txBody>
          <a:bodyPr vert="horz" wrap="square" lIns="0" tIns="25569" rIns="0" bIns="0" rtlCol="0">
            <a:spAutoFit/>
          </a:bodyPr>
          <a:lstStyle/>
          <a:p>
            <a:pPr marL="20454">
              <a:spcBef>
                <a:spcPts val="202"/>
              </a:spcBef>
            </a:pPr>
            <a:r>
              <a:rPr sz="3946">
                <a:solidFill>
                  <a:srgbClr val="231F20"/>
                </a:solidFill>
                <a:latin typeface="Montserrat" panose="00000500000000000000" pitchFamily="50" charset="0"/>
                <a:cs typeface="Arial Black"/>
              </a:rPr>
              <a:t>20</a:t>
            </a:r>
            <a:r>
              <a:rPr lang="en-US" sz="3946">
                <a:solidFill>
                  <a:srgbClr val="231F20"/>
                </a:solidFill>
                <a:latin typeface="Montserrat" panose="00000500000000000000" pitchFamily="50" charset="0"/>
                <a:cs typeface="Arial Black"/>
              </a:rPr>
              <a:t>21</a:t>
            </a:r>
            <a:endParaRPr sz="3946">
              <a:latin typeface="Montserrat" panose="00000500000000000000" pitchFamily="50" charset="0"/>
              <a:cs typeface="Arial Black"/>
            </a:endParaRPr>
          </a:p>
        </p:txBody>
      </p:sp>
      <p:sp>
        <p:nvSpPr>
          <p:cNvPr id="26" name="object 11">
            <a:extLst>
              <a:ext uri="{FF2B5EF4-FFF2-40B4-BE49-F238E27FC236}">
                <a16:creationId xmlns:a16="http://schemas.microsoft.com/office/drawing/2014/main" id="{3BA37FB3-ABDD-5407-7C4D-7BCED2A49C4E}"/>
              </a:ext>
            </a:extLst>
          </p:cNvPr>
          <p:cNvSpPr txBox="1"/>
          <p:nvPr/>
        </p:nvSpPr>
        <p:spPr>
          <a:xfrm>
            <a:off x="2484073" y="3608534"/>
            <a:ext cx="3212495" cy="1067802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20454" marR="8182" algn="just">
              <a:lnSpc>
                <a:spcPct val="154800"/>
              </a:lnSpc>
              <a:spcBef>
                <a:spcPts val="161"/>
              </a:spcBef>
            </a:pP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Amus. Parum id entur</a:t>
            </a:r>
            <a:r>
              <a:rPr sz="1128">
                <a:solidFill>
                  <a:srgbClr val="231F20"/>
                </a:solidFill>
                <a:latin typeface="Montserrat Light"/>
                <a:cs typeface="Montserrat Light"/>
              </a:rPr>
              <a:t>, et</a:t>
            </a:r>
            <a:r>
              <a:rPr lang="en-US" sz="1128">
                <a:solidFill>
                  <a:srgbClr val="231F20"/>
                </a:solidFill>
                <a:latin typeface="Montserrat Light"/>
                <a:cs typeface="Montserrat Light"/>
              </a:rPr>
              <a:t>dfsa</a:t>
            </a:r>
            <a:r>
              <a:rPr sz="1128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hitionsed ut  optatias </a:t>
            </a:r>
            <a:r>
              <a:rPr sz="1128">
                <a:solidFill>
                  <a:srgbClr val="231F20"/>
                </a:solidFill>
                <a:latin typeface="Montserrat Light"/>
                <a:cs typeface="Montserrat Light"/>
              </a:rPr>
              <a:t>dolo maio</a:t>
            </a:r>
            <a:r>
              <a:rPr lang="en-US" sz="1128">
                <a:solidFill>
                  <a:srgbClr val="231F20"/>
                </a:solidFill>
                <a:latin typeface="Montserrat Light"/>
                <a:cs typeface="Montserrat Light"/>
              </a:rPr>
              <a:t>sdf</a:t>
            </a:r>
            <a:r>
              <a:rPr sz="1128">
                <a:solidFill>
                  <a:srgbClr val="231F20"/>
                </a:solidFill>
                <a:latin typeface="Montserrat Light"/>
                <a:cs typeface="Montserrat Light"/>
              </a:rPr>
              <a:t> illor</a:t>
            </a:r>
            <a:r>
              <a:rPr lang="en-US" sz="1128">
                <a:solidFill>
                  <a:srgbClr val="231F20"/>
                </a:solidFill>
                <a:latin typeface="Montserrat Light"/>
                <a:cs typeface="Montserrat Light"/>
              </a:rPr>
              <a:t>fs</a:t>
            </a:r>
            <a:r>
              <a:rPr sz="1128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alitia </a:t>
            </a:r>
            <a:r>
              <a:rPr sz="1128" spc="-8" dirty="0">
                <a:solidFill>
                  <a:srgbClr val="231F20"/>
                </a:solidFill>
                <a:latin typeface="Montserrat Light"/>
                <a:cs typeface="Montserrat Light"/>
              </a:rPr>
              <a:t>voloreptas 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solorum quatia sum, solo. </a:t>
            </a:r>
            <a:r>
              <a:rPr sz="1128">
                <a:solidFill>
                  <a:srgbClr val="231F20"/>
                </a:solidFill>
                <a:latin typeface="Montserrat Light"/>
                <a:cs typeface="Montserrat Light"/>
              </a:rPr>
              <a:t>Amus.</a:t>
            </a:r>
            <a:r>
              <a:rPr lang="en-US" sz="1128">
                <a:solidFill>
                  <a:srgbClr val="231F20"/>
                </a:solidFill>
                <a:latin typeface="Montserrat Light"/>
                <a:cs typeface="Montserrat Light"/>
              </a:rPr>
              <a:t>sd</a:t>
            </a:r>
            <a:r>
              <a:rPr sz="1128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Parum id  alitia </a:t>
            </a:r>
            <a:r>
              <a:rPr sz="1128" spc="-8" dirty="0">
                <a:solidFill>
                  <a:srgbClr val="231F20"/>
                </a:solidFill>
                <a:latin typeface="Montserrat Light"/>
                <a:cs typeface="Montserrat Light"/>
              </a:rPr>
              <a:t>facepudam,</a:t>
            </a:r>
            <a:r>
              <a:rPr sz="1128" spc="-17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Amus.</a:t>
            </a:r>
            <a:endParaRPr sz="1128">
              <a:latin typeface="Montserrat Light"/>
              <a:cs typeface="Montserrat Light"/>
            </a:endParaRPr>
          </a:p>
        </p:txBody>
      </p:sp>
      <p:sp>
        <p:nvSpPr>
          <p:cNvPr id="27" name="object 12">
            <a:extLst>
              <a:ext uri="{FF2B5EF4-FFF2-40B4-BE49-F238E27FC236}">
                <a16:creationId xmlns:a16="http://schemas.microsoft.com/office/drawing/2014/main" id="{57462D70-FA04-9089-1AE3-4FE472F47092}"/>
              </a:ext>
            </a:extLst>
          </p:cNvPr>
          <p:cNvSpPr/>
          <p:nvPr/>
        </p:nvSpPr>
        <p:spPr>
          <a:xfrm>
            <a:off x="6492601" y="4346658"/>
            <a:ext cx="1373568" cy="0"/>
          </a:xfrm>
          <a:custGeom>
            <a:avLst/>
            <a:gdLst/>
            <a:ahLst/>
            <a:cxnLst/>
            <a:rect l="l" t="t" r="r" b="b"/>
            <a:pathLst>
              <a:path w="852804">
                <a:moveTo>
                  <a:pt x="0" y="0"/>
                </a:moveTo>
                <a:lnTo>
                  <a:pt x="852271" y="0"/>
                </a:lnTo>
              </a:path>
            </a:pathLst>
          </a:custGeom>
          <a:ln w="52451">
            <a:solidFill>
              <a:srgbClr val="00B0F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28" name="object 13">
            <a:extLst>
              <a:ext uri="{FF2B5EF4-FFF2-40B4-BE49-F238E27FC236}">
                <a16:creationId xmlns:a16="http://schemas.microsoft.com/office/drawing/2014/main" id="{8292E1CA-F34F-02FD-2E81-58BD80C5BA5A}"/>
              </a:ext>
            </a:extLst>
          </p:cNvPr>
          <p:cNvSpPr txBox="1"/>
          <p:nvPr/>
        </p:nvSpPr>
        <p:spPr>
          <a:xfrm>
            <a:off x="6520631" y="3570000"/>
            <a:ext cx="1341861" cy="633036"/>
          </a:xfrm>
          <a:prstGeom prst="rect">
            <a:avLst/>
          </a:prstGeom>
        </p:spPr>
        <p:txBody>
          <a:bodyPr vert="horz" wrap="square" lIns="0" tIns="25569" rIns="0" bIns="0" rtlCol="0">
            <a:spAutoFit/>
          </a:bodyPr>
          <a:lstStyle/>
          <a:p>
            <a:pPr marL="20454">
              <a:spcBef>
                <a:spcPts val="202"/>
              </a:spcBef>
            </a:pPr>
            <a:r>
              <a:rPr lang="en-US" sz="3946" spc="-81">
                <a:solidFill>
                  <a:srgbClr val="231F20"/>
                </a:solidFill>
                <a:latin typeface="Montserrat" panose="00000500000000000000" pitchFamily="50" charset="0"/>
                <a:cs typeface="Arial Black"/>
              </a:rPr>
              <a:t>2022</a:t>
            </a:r>
            <a:endParaRPr sz="3946">
              <a:latin typeface="Montserrat" panose="00000500000000000000" pitchFamily="50" charset="0"/>
              <a:cs typeface="Arial Black"/>
            </a:endParaRPr>
          </a:p>
        </p:txBody>
      </p:sp>
      <p:sp>
        <p:nvSpPr>
          <p:cNvPr id="29" name="object 14">
            <a:extLst>
              <a:ext uri="{FF2B5EF4-FFF2-40B4-BE49-F238E27FC236}">
                <a16:creationId xmlns:a16="http://schemas.microsoft.com/office/drawing/2014/main" id="{244784EA-352E-9814-4C5B-CA83885CC5B5}"/>
              </a:ext>
            </a:extLst>
          </p:cNvPr>
          <p:cNvSpPr txBox="1"/>
          <p:nvPr/>
        </p:nvSpPr>
        <p:spPr>
          <a:xfrm>
            <a:off x="8106563" y="3608534"/>
            <a:ext cx="3212495" cy="1067802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20454" marR="8182" algn="just">
              <a:lnSpc>
                <a:spcPct val="154800"/>
              </a:lnSpc>
              <a:spcBef>
                <a:spcPts val="161"/>
              </a:spcBef>
            </a:pPr>
            <a:r>
              <a:rPr lang="en-US" sz="1128">
                <a:solidFill>
                  <a:srgbClr val="231F20"/>
                </a:solidFill>
                <a:latin typeface="Montserrat Light"/>
                <a:cs typeface="Montserrat Light"/>
              </a:rPr>
              <a:t>Amus. Parum id entur, etdfsa hitionsed ut  optatias dolo maiosdf illorfs alitia </a:t>
            </a:r>
            <a:r>
              <a:rPr lang="en-US" sz="1128" spc="-8">
                <a:solidFill>
                  <a:srgbClr val="231F20"/>
                </a:solidFill>
                <a:latin typeface="Montserrat Light"/>
                <a:cs typeface="Montserrat Light"/>
              </a:rPr>
              <a:t>voloreptas  </a:t>
            </a:r>
            <a:r>
              <a:rPr lang="en-US" sz="1128">
                <a:solidFill>
                  <a:srgbClr val="231F20"/>
                </a:solidFill>
                <a:latin typeface="Montserrat Light"/>
                <a:cs typeface="Montserrat Light"/>
              </a:rPr>
              <a:t>solorum quatia sum, solo. Amus.sd Parum id  alitia </a:t>
            </a:r>
            <a:r>
              <a:rPr lang="en-US" sz="1128" spc="-8">
                <a:solidFill>
                  <a:srgbClr val="231F20"/>
                </a:solidFill>
                <a:latin typeface="Montserrat Light"/>
                <a:cs typeface="Montserrat Light"/>
              </a:rPr>
              <a:t>facepudam,</a:t>
            </a:r>
            <a:r>
              <a:rPr lang="en-US" sz="1128" spc="-17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lang="en-US" sz="1128">
                <a:solidFill>
                  <a:srgbClr val="231F20"/>
                </a:solidFill>
                <a:latin typeface="Montserrat Light"/>
                <a:cs typeface="Montserrat Light"/>
              </a:rPr>
              <a:t>Amus.</a:t>
            </a:r>
            <a:endParaRPr lang="en-US" sz="1128">
              <a:latin typeface="Montserrat Light"/>
              <a:cs typeface="Montserrat Light"/>
            </a:endParaRPr>
          </a:p>
        </p:txBody>
      </p:sp>
      <p:sp>
        <p:nvSpPr>
          <p:cNvPr id="30" name="object 15">
            <a:extLst>
              <a:ext uri="{FF2B5EF4-FFF2-40B4-BE49-F238E27FC236}">
                <a16:creationId xmlns:a16="http://schemas.microsoft.com/office/drawing/2014/main" id="{197CE6FB-D8C5-9344-C03F-97D840490894}"/>
              </a:ext>
            </a:extLst>
          </p:cNvPr>
          <p:cNvSpPr/>
          <p:nvPr/>
        </p:nvSpPr>
        <p:spPr>
          <a:xfrm>
            <a:off x="1616912" y="2655793"/>
            <a:ext cx="0" cy="773207"/>
          </a:xfrm>
          <a:custGeom>
            <a:avLst/>
            <a:gdLst/>
            <a:ahLst/>
            <a:cxnLst/>
            <a:rect l="l" t="t" r="r" b="b"/>
            <a:pathLst>
              <a:path h="480060">
                <a:moveTo>
                  <a:pt x="0" y="0"/>
                </a:moveTo>
                <a:lnTo>
                  <a:pt x="0" y="479717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31" name="object 17">
            <a:extLst>
              <a:ext uri="{FF2B5EF4-FFF2-40B4-BE49-F238E27FC236}">
                <a16:creationId xmlns:a16="http://schemas.microsoft.com/office/drawing/2014/main" id="{EADE65BB-C6B0-6930-0D7C-0F9FD5EF608F}"/>
              </a:ext>
            </a:extLst>
          </p:cNvPr>
          <p:cNvSpPr/>
          <p:nvPr/>
        </p:nvSpPr>
        <p:spPr>
          <a:xfrm>
            <a:off x="7178956" y="2655793"/>
            <a:ext cx="0" cy="773207"/>
          </a:xfrm>
          <a:custGeom>
            <a:avLst/>
            <a:gdLst/>
            <a:ahLst/>
            <a:cxnLst/>
            <a:rect l="l" t="t" r="r" b="b"/>
            <a:pathLst>
              <a:path h="480060">
                <a:moveTo>
                  <a:pt x="0" y="0"/>
                </a:moveTo>
                <a:lnTo>
                  <a:pt x="0" y="479717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32" name="object 19">
            <a:extLst>
              <a:ext uri="{FF2B5EF4-FFF2-40B4-BE49-F238E27FC236}">
                <a16:creationId xmlns:a16="http://schemas.microsoft.com/office/drawing/2014/main" id="{45AF9A61-A351-48F6-976C-4C41FB2846E5}"/>
              </a:ext>
            </a:extLst>
          </p:cNvPr>
          <p:cNvSpPr/>
          <p:nvPr/>
        </p:nvSpPr>
        <p:spPr>
          <a:xfrm>
            <a:off x="343" y="5136030"/>
            <a:ext cx="12199501" cy="1721970"/>
          </a:xfrm>
          <a:custGeom>
            <a:avLst/>
            <a:gdLst/>
            <a:ahLst/>
            <a:cxnLst/>
            <a:rect l="l" t="t" r="r" b="b"/>
            <a:pathLst>
              <a:path w="7574280" h="1790700">
                <a:moveTo>
                  <a:pt x="0" y="1790407"/>
                </a:moveTo>
                <a:lnTo>
                  <a:pt x="7574203" y="1790407"/>
                </a:lnTo>
                <a:lnTo>
                  <a:pt x="7574203" y="0"/>
                </a:lnTo>
                <a:lnTo>
                  <a:pt x="0" y="0"/>
                </a:lnTo>
                <a:lnTo>
                  <a:pt x="0" y="1790407"/>
                </a:lnTo>
                <a:close/>
              </a:path>
            </a:pathLst>
          </a:custGeom>
          <a:solidFill>
            <a:srgbClr val="00B0F0"/>
          </a:solidFill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33" name="object 20">
            <a:extLst>
              <a:ext uri="{FF2B5EF4-FFF2-40B4-BE49-F238E27FC236}">
                <a16:creationId xmlns:a16="http://schemas.microsoft.com/office/drawing/2014/main" id="{AA70AD98-40A3-ADF6-A5B8-49E09BDD55DD}"/>
              </a:ext>
            </a:extLst>
          </p:cNvPr>
          <p:cNvSpPr/>
          <p:nvPr/>
        </p:nvSpPr>
        <p:spPr>
          <a:xfrm>
            <a:off x="1127060" y="5119011"/>
            <a:ext cx="729229" cy="736389"/>
          </a:xfrm>
          <a:custGeom>
            <a:avLst/>
            <a:gdLst/>
            <a:ahLst/>
            <a:cxnLst/>
            <a:rect l="l" t="t" r="r" b="b"/>
            <a:pathLst>
              <a:path w="452755" h="457200">
                <a:moveTo>
                  <a:pt x="452170" y="456666"/>
                </a:moveTo>
                <a:lnTo>
                  <a:pt x="0" y="456666"/>
                </a:lnTo>
                <a:lnTo>
                  <a:pt x="0" y="0"/>
                </a:lnTo>
                <a:lnTo>
                  <a:pt x="452170" y="0"/>
                </a:lnTo>
                <a:lnTo>
                  <a:pt x="452170" y="45666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34" name="object 22">
            <a:extLst>
              <a:ext uri="{FF2B5EF4-FFF2-40B4-BE49-F238E27FC236}">
                <a16:creationId xmlns:a16="http://schemas.microsoft.com/office/drawing/2014/main" id="{C5B16279-54CD-3D77-A2A8-3942BC39AD2F}"/>
              </a:ext>
            </a:extLst>
          </p:cNvPr>
          <p:cNvSpPr txBox="1"/>
          <p:nvPr/>
        </p:nvSpPr>
        <p:spPr>
          <a:xfrm>
            <a:off x="2100941" y="5313002"/>
            <a:ext cx="8718021" cy="527205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20454" marR="8182">
              <a:lnSpc>
                <a:spcPct val="154800"/>
              </a:lnSpc>
              <a:spcBef>
                <a:spcPts val="161"/>
              </a:spcBef>
            </a:pPr>
            <a:r>
              <a:rPr sz="1128" i="1" u="sng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ontserrat" panose="00000500000000000000" pitchFamily="50" charset="0"/>
                <a:cs typeface="Open Sans"/>
              </a:rPr>
              <a:t>Amus. </a:t>
            </a:r>
            <a:r>
              <a:rPr sz="1128" i="1" u="sng" spc="-8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ontserrat" panose="00000500000000000000" pitchFamily="50" charset="0"/>
                <a:cs typeface="Open Sans"/>
              </a:rPr>
              <a:t>Parum </a:t>
            </a:r>
            <a:r>
              <a:rPr sz="1128" i="1" u="sng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ontserrat" panose="00000500000000000000" pitchFamily="50" charset="0"/>
                <a:cs typeface="Open Sans"/>
              </a:rPr>
              <a:t>id </a:t>
            </a:r>
            <a:r>
              <a:rPr sz="1128" i="1" u="sng" spc="-8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ontserrat" panose="00000500000000000000" pitchFamily="50" charset="0"/>
                <a:cs typeface="Open Sans"/>
              </a:rPr>
              <a:t>entur, et </a:t>
            </a:r>
            <a:r>
              <a:rPr sz="1128" i="1" u="sng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ontserrat" panose="00000500000000000000" pitchFamily="50" charset="0"/>
                <a:cs typeface="Open Sans"/>
              </a:rPr>
              <a:t>hitionsed ut optatias </a:t>
            </a:r>
            <a:r>
              <a:rPr sz="1128" i="1" u="sng" spc="-8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ontserrat" panose="00000500000000000000" pitchFamily="50" charset="0"/>
                <a:cs typeface="Open Sans"/>
              </a:rPr>
              <a:t>dolo </a:t>
            </a:r>
            <a:r>
              <a:rPr sz="1128" i="1" u="sng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ontserrat" panose="00000500000000000000" pitchFamily="50" charset="0"/>
                <a:cs typeface="Open Sans"/>
              </a:rPr>
              <a:t>maio illor </a:t>
            </a:r>
            <a:r>
              <a:rPr sz="1128" i="1" u="sng" spc="-8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ontserrat" panose="00000500000000000000" pitchFamily="50" charset="0"/>
                <a:cs typeface="Open Sans"/>
              </a:rPr>
              <a:t>alitia voloreptas solorum quatia sum, solo. </a:t>
            </a:r>
            <a:r>
              <a:rPr sz="1128" i="1" u="sng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ontserrat" panose="00000500000000000000" pitchFamily="50" charset="0"/>
                <a:cs typeface="Open Sans"/>
              </a:rPr>
              <a:t>Amus. </a:t>
            </a:r>
            <a:r>
              <a:rPr sz="1128" i="1" u="sng" spc="-8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ontserrat" panose="00000500000000000000" pitchFamily="50" charset="0"/>
                <a:cs typeface="Open Sans"/>
              </a:rPr>
              <a:t>Parum </a:t>
            </a:r>
            <a:r>
              <a:rPr sz="1128" i="1" u="sng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ontserrat" panose="00000500000000000000" pitchFamily="50" charset="0"/>
                <a:cs typeface="Open Sans"/>
              </a:rPr>
              <a:t>id </a:t>
            </a:r>
            <a:r>
              <a:rPr sz="1128" i="1" u="sng" spc="-8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ontserrat" panose="00000500000000000000" pitchFamily="50" charset="0"/>
                <a:cs typeface="Open Sans"/>
              </a:rPr>
              <a:t>entur, </a:t>
            </a:r>
            <a:r>
              <a:rPr sz="1128" i="1" spc="-8" dirty="0">
                <a:solidFill>
                  <a:srgbClr val="FFFFFF"/>
                </a:solidFill>
                <a:latin typeface="Montserrat" panose="00000500000000000000" pitchFamily="50" charset="0"/>
                <a:cs typeface="Open Sans"/>
              </a:rPr>
              <a:t> </a:t>
            </a:r>
            <a:r>
              <a:rPr sz="1128" i="1" u="sng" spc="-8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ontserrat" panose="00000500000000000000" pitchFamily="50" charset="0"/>
                <a:cs typeface="Open Sans"/>
              </a:rPr>
              <a:t>et </a:t>
            </a:r>
            <a:r>
              <a:rPr sz="1128" i="1" u="sng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ontserrat" panose="00000500000000000000" pitchFamily="50" charset="0"/>
                <a:cs typeface="Open Sans"/>
              </a:rPr>
              <a:t>hitionsed ut optatias </a:t>
            </a:r>
            <a:r>
              <a:rPr sz="1128" i="1" u="sng" spc="-8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ontserrat" panose="00000500000000000000" pitchFamily="50" charset="0"/>
                <a:cs typeface="Open Sans"/>
              </a:rPr>
              <a:t>dolo </a:t>
            </a:r>
            <a:r>
              <a:rPr sz="1128" i="1" u="sng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ontserrat" panose="00000500000000000000" pitchFamily="50" charset="0"/>
                <a:cs typeface="Open Sans"/>
              </a:rPr>
              <a:t>maio illor </a:t>
            </a:r>
            <a:r>
              <a:rPr sz="1128" i="1" u="sng" spc="-8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ontserrat" panose="00000500000000000000" pitchFamily="50" charset="0"/>
                <a:cs typeface="Open Sans"/>
              </a:rPr>
              <a:t>alitia voloreptas solorum quatia sum, solo. </a:t>
            </a:r>
            <a:r>
              <a:rPr sz="1128" i="1" u="sng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ontserrat" panose="00000500000000000000" pitchFamily="50" charset="0"/>
                <a:cs typeface="Open Sans"/>
              </a:rPr>
              <a:t>Occum </a:t>
            </a:r>
            <a:r>
              <a:rPr sz="1128" i="1" u="sng" spc="-8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ontserrat" panose="00000500000000000000" pitchFamily="50" charset="0"/>
                <a:cs typeface="Open Sans"/>
              </a:rPr>
              <a:t>debis et facepudam</a:t>
            </a:r>
            <a:r>
              <a:rPr sz="1128" i="1" u="sng" spc="-8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ontserrat" panose="00000500000000000000" pitchFamily="50" charset="0"/>
                <a:cs typeface="Open Sans"/>
              </a:rPr>
              <a:t>,</a:t>
            </a:r>
            <a:r>
              <a:rPr sz="1128" i="1" u="sng" spc="8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Montserrat" panose="00000500000000000000" pitchFamily="50" charset="0"/>
                <a:cs typeface="Open Sans"/>
              </a:rPr>
              <a:t> </a:t>
            </a:r>
            <a:endParaRPr sz="1128">
              <a:latin typeface="Montserrat" panose="00000500000000000000" pitchFamily="50" charset="0"/>
              <a:cs typeface="Open Sans"/>
            </a:endParaRPr>
          </a:p>
        </p:txBody>
      </p:sp>
      <p:sp>
        <p:nvSpPr>
          <p:cNvPr id="64" name="object 21">
            <a:extLst>
              <a:ext uri="{FF2B5EF4-FFF2-40B4-BE49-F238E27FC236}">
                <a16:creationId xmlns:a16="http://schemas.microsoft.com/office/drawing/2014/main" id="{01315355-1A07-C165-710D-3046993B825D}"/>
              </a:ext>
            </a:extLst>
          </p:cNvPr>
          <p:cNvSpPr txBox="1">
            <a:spLocks/>
          </p:cNvSpPr>
          <p:nvPr/>
        </p:nvSpPr>
        <p:spPr>
          <a:xfrm>
            <a:off x="886604" y="746826"/>
            <a:ext cx="5013453" cy="466804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>
            <a:lvl1pPr>
              <a:defRPr sz="3257" b="1" i="0">
                <a:solidFill>
                  <a:schemeClr val="bg1"/>
                </a:solidFill>
                <a:latin typeface="Montserrat"/>
                <a:ea typeface="+mj-ea"/>
                <a:cs typeface="Montserrat"/>
              </a:defRPr>
            </a:lvl1pPr>
          </a:lstStyle>
          <a:p>
            <a:pPr marL="20454">
              <a:spcBef>
                <a:spcPts val="161"/>
              </a:spcBef>
            </a:pPr>
            <a:r>
              <a:rPr lang="en-US" sz="2899" kern="0">
                <a:solidFill>
                  <a:srgbClr val="231F20"/>
                </a:solidFill>
                <a:latin typeface="Montserrat" panose="00000500000000000000" pitchFamily="50" charset="0"/>
                <a:cs typeface="Arial Black"/>
              </a:rPr>
              <a:t>OUR HISTORY TIMELINE</a:t>
            </a:r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C8099A7B-FB1A-7CDA-573F-A865FCFE8EA8}"/>
              </a:ext>
            </a:extLst>
          </p:cNvPr>
          <p:cNvGrpSpPr/>
          <p:nvPr/>
        </p:nvGrpSpPr>
        <p:grpSpPr>
          <a:xfrm>
            <a:off x="1235731" y="5200420"/>
            <a:ext cx="499399" cy="508296"/>
            <a:chOff x="1235731" y="4895620"/>
            <a:chExt cx="499399" cy="508296"/>
          </a:xfrm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E11D44BE-36F2-6080-EC1B-796E4839E51B}"/>
                </a:ext>
              </a:extLst>
            </p:cNvPr>
            <p:cNvSpPr/>
            <p:nvPr/>
          </p:nvSpPr>
          <p:spPr>
            <a:xfrm>
              <a:off x="1235731" y="5204156"/>
              <a:ext cx="166549" cy="199760"/>
            </a:xfrm>
            <a:custGeom>
              <a:avLst/>
              <a:gdLst>
                <a:gd name="connsiteX0" fmla="*/ 166550 w 166549"/>
                <a:gd name="connsiteY0" fmla="*/ 0 h 199760"/>
                <a:gd name="connsiteX1" fmla="*/ 49940 w 166549"/>
                <a:gd name="connsiteY1" fmla="*/ 0 h 199760"/>
                <a:gd name="connsiteX2" fmla="*/ 0 w 166549"/>
                <a:gd name="connsiteY2" fmla="*/ 49940 h 199760"/>
                <a:gd name="connsiteX3" fmla="*/ 0 w 166549"/>
                <a:gd name="connsiteY3" fmla="*/ 199760 h 199760"/>
                <a:gd name="connsiteX4" fmla="*/ 166550 w 166549"/>
                <a:gd name="connsiteY4" fmla="*/ 199760 h 199760"/>
                <a:gd name="connsiteX5" fmla="*/ 166550 w 166549"/>
                <a:gd name="connsiteY5" fmla="*/ 0 h 199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6549" h="199760">
                  <a:moveTo>
                    <a:pt x="166550" y="0"/>
                  </a:moveTo>
                  <a:lnTo>
                    <a:pt x="49940" y="0"/>
                  </a:lnTo>
                  <a:cubicBezTo>
                    <a:pt x="22473" y="0"/>
                    <a:pt x="0" y="22473"/>
                    <a:pt x="0" y="49940"/>
                  </a:cubicBezTo>
                  <a:lnTo>
                    <a:pt x="0" y="199760"/>
                  </a:lnTo>
                  <a:lnTo>
                    <a:pt x="166550" y="199760"/>
                  </a:lnTo>
                  <a:lnTo>
                    <a:pt x="166550" y="0"/>
                  </a:lnTo>
                  <a:close/>
                </a:path>
              </a:pathLst>
            </a:custGeom>
            <a:noFill/>
            <a:ln w="37018" cap="rnd">
              <a:solidFill>
                <a:srgbClr val="00B0F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63B4FEA2-451F-3A84-7364-348D44751FE8}"/>
                </a:ext>
              </a:extLst>
            </p:cNvPr>
            <p:cNvSpPr/>
            <p:nvPr/>
          </p:nvSpPr>
          <p:spPr>
            <a:xfrm>
              <a:off x="1402031" y="5104276"/>
              <a:ext cx="166549" cy="299640"/>
            </a:xfrm>
            <a:custGeom>
              <a:avLst/>
              <a:gdLst>
                <a:gd name="connsiteX0" fmla="*/ 116610 w 166549"/>
                <a:gd name="connsiteY0" fmla="*/ 0 h 299640"/>
                <a:gd name="connsiteX1" fmla="*/ 49940 w 166549"/>
                <a:gd name="connsiteY1" fmla="*/ 0 h 299640"/>
                <a:gd name="connsiteX2" fmla="*/ 0 w 166549"/>
                <a:gd name="connsiteY2" fmla="*/ 49940 h 299640"/>
                <a:gd name="connsiteX3" fmla="*/ 0 w 166549"/>
                <a:gd name="connsiteY3" fmla="*/ 299640 h 299640"/>
                <a:gd name="connsiteX4" fmla="*/ 166550 w 166549"/>
                <a:gd name="connsiteY4" fmla="*/ 299640 h 299640"/>
                <a:gd name="connsiteX5" fmla="*/ 166550 w 166549"/>
                <a:gd name="connsiteY5" fmla="*/ 49940 h 299640"/>
                <a:gd name="connsiteX6" fmla="*/ 116610 w 166549"/>
                <a:gd name="connsiteY6" fmla="*/ 0 h 299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6549" h="299640">
                  <a:moveTo>
                    <a:pt x="116610" y="0"/>
                  </a:moveTo>
                  <a:lnTo>
                    <a:pt x="49940" y="0"/>
                  </a:lnTo>
                  <a:cubicBezTo>
                    <a:pt x="22473" y="0"/>
                    <a:pt x="0" y="22473"/>
                    <a:pt x="0" y="49940"/>
                  </a:cubicBezTo>
                  <a:lnTo>
                    <a:pt x="0" y="299640"/>
                  </a:lnTo>
                  <a:lnTo>
                    <a:pt x="166550" y="299640"/>
                  </a:lnTo>
                  <a:lnTo>
                    <a:pt x="166550" y="49940"/>
                  </a:lnTo>
                  <a:cubicBezTo>
                    <a:pt x="166550" y="22223"/>
                    <a:pt x="144077" y="0"/>
                    <a:pt x="116610" y="0"/>
                  </a:cubicBezTo>
                  <a:close/>
                </a:path>
              </a:pathLst>
            </a:custGeom>
            <a:noFill/>
            <a:ln w="37018" cap="rnd">
              <a:solidFill>
                <a:srgbClr val="00B0F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C341689B-1420-83E9-B954-F54B3C344B03}"/>
                </a:ext>
              </a:extLst>
            </p:cNvPr>
            <p:cNvSpPr/>
            <p:nvPr/>
          </p:nvSpPr>
          <p:spPr>
            <a:xfrm>
              <a:off x="1568581" y="5279066"/>
              <a:ext cx="166549" cy="124850"/>
            </a:xfrm>
            <a:custGeom>
              <a:avLst/>
              <a:gdLst>
                <a:gd name="connsiteX0" fmla="*/ 116610 w 166549"/>
                <a:gd name="connsiteY0" fmla="*/ 0 h 124850"/>
                <a:gd name="connsiteX1" fmla="*/ 0 w 166549"/>
                <a:gd name="connsiteY1" fmla="*/ 0 h 124850"/>
                <a:gd name="connsiteX2" fmla="*/ 0 w 166549"/>
                <a:gd name="connsiteY2" fmla="*/ 124850 h 124850"/>
                <a:gd name="connsiteX3" fmla="*/ 166550 w 166549"/>
                <a:gd name="connsiteY3" fmla="*/ 124850 h 124850"/>
                <a:gd name="connsiteX4" fmla="*/ 166550 w 166549"/>
                <a:gd name="connsiteY4" fmla="*/ 49940 h 124850"/>
                <a:gd name="connsiteX5" fmla="*/ 116610 w 166549"/>
                <a:gd name="connsiteY5" fmla="*/ 0 h 124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6549" h="124850">
                  <a:moveTo>
                    <a:pt x="116610" y="0"/>
                  </a:moveTo>
                  <a:lnTo>
                    <a:pt x="0" y="0"/>
                  </a:lnTo>
                  <a:lnTo>
                    <a:pt x="0" y="124850"/>
                  </a:lnTo>
                  <a:lnTo>
                    <a:pt x="166550" y="124850"/>
                  </a:lnTo>
                  <a:lnTo>
                    <a:pt x="166550" y="49940"/>
                  </a:lnTo>
                  <a:cubicBezTo>
                    <a:pt x="166550" y="22223"/>
                    <a:pt x="144077" y="0"/>
                    <a:pt x="116610" y="0"/>
                  </a:cubicBezTo>
                  <a:close/>
                </a:path>
              </a:pathLst>
            </a:custGeom>
            <a:noFill/>
            <a:ln w="37018" cap="rnd">
              <a:solidFill>
                <a:srgbClr val="00B0F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E1B2ADD5-695D-FCF1-B33B-2AA92776FCB8}"/>
                </a:ext>
              </a:extLst>
            </p:cNvPr>
            <p:cNvSpPr/>
            <p:nvPr/>
          </p:nvSpPr>
          <p:spPr>
            <a:xfrm>
              <a:off x="1410369" y="4895620"/>
              <a:ext cx="150054" cy="148465"/>
            </a:xfrm>
            <a:custGeom>
              <a:avLst/>
              <a:gdLst>
                <a:gd name="connsiteX0" fmla="*/ 88046 w 150054"/>
                <a:gd name="connsiteY0" fmla="*/ 10644 h 148465"/>
                <a:gd name="connsiteX1" fmla="*/ 101281 w 150054"/>
                <a:gd name="connsiteY1" fmla="*/ 37112 h 148465"/>
                <a:gd name="connsiteX2" fmla="*/ 111768 w 150054"/>
                <a:gd name="connsiteY2" fmla="*/ 44853 h 148465"/>
                <a:gd name="connsiteX3" fmla="*/ 135739 w 150054"/>
                <a:gd name="connsiteY3" fmla="*/ 48848 h 148465"/>
                <a:gd name="connsiteX4" fmla="*/ 143730 w 150054"/>
                <a:gd name="connsiteY4" fmla="*/ 73318 h 148465"/>
                <a:gd name="connsiteX5" fmla="*/ 125002 w 150054"/>
                <a:gd name="connsiteY5" fmla="*/ 92046 h 148465"/>
                <a:gd name="connsiteX6" fmla="*/ 121007 w 150054"/>
                <a:gd name="connsiteY6" fmla="*/ 105530 h 148465"/>
                <a:gd name="connsiteX7" fmla="*/ 126251 w 150054"/>
                <a:gd name="connsiteY7" fmla="*/ 128502 h 148465"/>
                <a:gd name="connsiteX8" fmla="*/ 104776 w 150054"/>
                <a:gd name="connsiteY8" fmla="*/ 144233 h 148465"/>
                <a:gd name="connsiteX9" fmla="*/ 82303 w 150054"/>
                <a:gd name="connsiteY9" fmla="*/ 130999 h 148465"/>
                <a:gd name="connsiteX10" fmla="*/ 67571 w 150054"/>
                <a:gd name="connsiteY10" fmla="*/ 130999 h 148465"/>
                <a:gd name="connsiteX11" fmla="*/ 45098 w 150054"/>
                <a:gd name="connsiteY11" fmla="*/ 144233 h 148465"/>
                <a:gd name="connsiteX12" fmla="*/ 23624 w 150054"/>
                <a:gd name="connsiteY12" fmla="*/ 128502 h 148465"/>
                <a:gd name="connsiteX13" fmla="*/ 28868 w 150054"/>
                <a:gd name="connsiteY13" fmla="*/ 105530 h 148465"/>
                <a:gd name="connsiteX14" fmla="*/ 24872 w 150054"/>
                <a:gd name="connsiteY14" fmla="*/ 92046 h 148465"/>
                <a:gd name="connsiteX15" fmla="*/ 6395 w 150054"/>
                <a:gd name="connsiteY15" fmla="*/ 73568 h 148465"/>
                <a:gd name="connsiteX16" fmla="*/ 14385 w 150054"/>
                <a:gd name="connsiteY16" fmla="*/ 49097 h 148465"/>
                <a:gd name="connsiteX17" fmla="*/ 38356 w 150054"/>
                <a:gd name="connsiteY17" fmla="*/ 45102 h 148465"/>
                <a:gd name="connsiteX18" fmla="*/ 48844 w 150054"/>
                <a:gd name="connsiteY18" fmla="*/ 37362 h 148465"/>
                <a:gd name="connsiteX19" fmla="*/ 62078 w 150054"/>
                <a:gd name="connsiteY19" fmla="*/ 10893 h 148465"/>
                <a:gd name="connsiteX20" fmla="*/ 88046 w 150054"/>
                <a:gd name="connsiteY20" fmla="*/ 10644 h 148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50054" h="148465">
                  <a:moveTo>
                    <a:pt x="88046" y="10644"/>
                  </a:moveTo>
                  <a:lnTo>
                    <a:pt x="101281" y="37112"/>
                  </a:lnTo>
                  <a:cubicBezTo>
                    <a:pt x="103528" y="41107"/>
                    <a:pt x="107273" y="44103"/>
                    <a:pt x="111768" y="44853"/>
                  </a:cubicBezTo>
                  <a:lnTo>
                    <a:pt x="135739" y="48848"/>
                  </a:lnTo>
                  <a:cubicBezTo>
                    <a:pt x="150971" y="51345"/>
                    <a:pt x="154716" y="62581"/>
                    <a:pt x="143730" y="73318"/>
                  </a:cubicBezTo>
                  <a:lnTo>
                    <a:pt x="125002" y="92046"/>
                  </a:lnTo>
                  <a:cubicBezTo>
                    <a:pt x="121756" y="95791"/>
                    <a:pt x="120258" y="100536"/>
                    <a:pt x="121007" y="105530"/>
                  </a:cubicBezTo>
                  <a:lnTo>
                    <a:pt x="126251" y="128502"/>
                  </a:lnTo>
                  <a:cubicBezTo>
                    <a:pt x="130495" y="146730"/>
                    <a:pt x="120757" y="153722"/>
                    <a:pt x="104776" y="144233"/>
                  </a:cubicBezTo>
                  <a:lnTo>
                    <a:pt x="82303" y="130999"/>
                  </a:lnTo>
                  <a:cubicBezTo>
                    <a:pt x="77809" y="128502"/>
                    <a:pt x="72066" y="128502"/>
                    <a:pt x="67571" y="130999"/>
                  </a:cubicBezTo>
                  <a:lnTo>
                    <a:pt x="45098" y="144233"/>
                  </a:lnTo>
                  <a:cubicBezTo>
                    <a:pt x="29117" y="153722"/>
                    <a:pt x="19379" y="146730"/>
                    <a:pt x="23624" y="128502"/>
                  </a:cubicBezTo>
                  <a:lnTo>
                    <a:pt x="28868" y="105530"/>
                  </a:lnTo>
                  <a:cubicBezTo>
                    <a:pt x="29866" y="100785"/>
                    <a:pt x="28368" y="95791"/>
                    <a:pt x="24872" y="92046"/>
                  </a:cubicBezTo>
                  <a:lnTo>
                    <a:pt x="6395" y="73568"/>
                  </a:lnTo>
                  <a:cubicBezTo>
                    <a:pt x="-4592" y="62581"/>
                    <a:pt x="-1096" y="51594"/>
                    <a:pt x="14385" y="49097"/>
                  </a:cubicBezTo>
                  <a:lnTo>
                    <a:pt x="38356" y="45102"/>
                  </a:lnTo>
                  <a:cubicBezTo>
                    <a:pt x="42851" y="43854"/>
                    <a:pt x="46596" y="41107"/>
                    <a:pt x="48844" y="37362"/>
                  </a:cubicBezTo>
                  <a:lnTo>
                    <a:pt x="62078" y="10893"/>
                  </a:lnTo>
                  <a:cubicBezTo>
                    <a:pt x="69319" y="-3589"/>
                    <a:pt x="80805" y="-3589"/>
                    <a:pt x="88046" y="10644"/>
                  </a:cubicBezTo>
                  <a:close/>
                </a:path>
              </a:pathLst>
            </a:custGeom>
            <a:noFill/>
            <a:ln w="37018" cap="rnd">
              <a:solidFill>
                <a:srgbClr val="00B0F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3" name="Oval 72">
            <a:extLst>
              <a:ext uri="{FF2B5EF4-FFF2-40B4-BE49-F238E27FC236}">
                <a16:creationId xmlns:a16="http://schemas.microsoft.com/office/drawing/2014/main" id="{2631E2F9-C761-2F61-3E36-C1839D3355E1}"/>
              </a:ext>
            </a:extLst>
          </p:cNvPr>
          <p:cNvSpPr/>
          <p:nvPr/>
        </p:nvSpPr>
        <p:spPr>
          <a:xfrm>
            <a:off x="1541375" y="2989551"/>
            <a:ext cx="151073" cy="15107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454E9176-024D-3B05-77D1-73122CECDFF3}"/>
              </a:ext>
            </a:extLst>
          </p:cNvPr>
          <p:cNvSpPr/>
          <p:nvPr/>
        </p:nvSpPr>
        <p:spPr>
          <a:xfrm>
            <a:off x="7103419" y="2989551"/>
            <a:ext cx="151073" cy="15107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0039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5">
            <a:extLst>
              <a:ext uri="{FF2B5EF4-FFF2-40B4-BE49-F238E27FC236}">
                <a16:creationId xmlns:a16="http://schemas.microsoft.com/office/drawing/2014/main" id="{09EF5F9F-B077-5570-24B5-8DE005F44595}"/>
              </a:ext>
            </a:extLst>
          </p:cNvPr>
          <p:cNvSpPr txBox="1"/>
          <p:nvPr/>
        </p:nvSpPr>
        <p:spPr>
          <a:xfrm>
            <a:off x="854606" y="1414655"/>
            <a:ext cx="10454670" cy="798754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20454" marR="8182" algn="just">
              <a:lnSpc>
                <a:spcPct val="154700"/>
              </a:lnSpc>
              <a:spcBef>
                <a:spcPts val="161"/>
              </a:spcBef>
            </a:pP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Amus. Parum id entur, et hitionsed ut optatias dolo maio illor alitia </a:t>
            </a:r>
            <a:r>
              <a:rPr sz="1128" spc="-8" dirty="0">
                <a:solidFill>
                  <a:srgbClr val="231F20"/>
                </a:solidFill>
                <a:latin typeface="Montserrat Light"/>
                <a:cs typeface="Montserrat Light"/>
              </a:rPr>
              <a:t>voloreptas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solorum quatia sum, solo. Amus. Parum id entur, et hitionsed ut  optatias dolo Amus. Parum id entur, et hitionsed ut optatias dolo maio illor alitia </a:t>
            </a:r>
            <a:r>
              <a:rPr sz="1128" spc="-8" dirty="0">
                <a:solidFill>
                  <a:srgbClr val="231F20"/>
                </a:solidFill>
                <a:latin typeface="Montserrat Light"/>
                <a:cs typeface="Montserrat Light"/>
              </a:rPr>
              <a:t>voloreptas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solorum quatia sum, solo. Amus. Parum id entur, et  hitionsed ut optatias</a:t>
            </a:r>
            <a:r>
              <a:rPr sz="1128" spc="-8" dirty="0">
                <a:solidFill>
                  <a:srgbClr val="231F20"/>
                </a:solidFill>
                <a:latin typeface="Montserrat Light"/>
                <a:cs typeface="Montserrat Light"/>
              </a:rPr>
              <a:t> </a:t>
            </a:r>
            <a:r>
              <a:rPr sz="1128" dirty="0">
                <a:solidFill>
                  <a:srgbClr val="231F20"/>
                </a:solidFill>
                <a:latin typeface="Montserrat Light"/>
                <a:cs typeface="Montserrat Light"/>
              </a:rPr>
              <a:t>dolo</a:t>
            </a:r>
            <a:endParaRPr sz="1128">
              <a:latin typeface="Montserrat Light"/>
              <a:cs typeface="Montserrat Light"/>
            </a:endParaRPr>
          </a:p>
        </p:txBody>
      </p:sp>
      <p:sp>
        <p:nvSpPr>
          <p:cNvPr id="3" name="object 6">
            <a:extLst>
              <a:ext uri="{FF2B5EF4-FFF2-40B4-BE49-F238E27FC236}">
                <a16:creationId xmlns:a16="http://schemas.microsoft.com/office/drawing/2014/main" id="{9F7DC1C0-8F48-FDB4-18AB-11CFE615CDFD}"/>
              </a:ext>
            </a:extLst>
          </p:cNvPr>
          <p:cNvSpPr/>
          <p:nvPr/>
        </p:nvSpPr>
        <p:spPr>
          <a:xfrm>
            <a:off x="1350271" y="2534536"/>
            <a:ext cx="692410" cy="940941"/>
          </a:xfrm>
          <a:custGeom>
            <a:avLst/>
            <a:gdLst/>
            <a:ahLst/>
            <a:cxnLst/>
            <a:rect l="l" t="t" r="r" b="b"/>
            <a:pathLst>
              <a:path w="429894" h="584200">
                <a:moveTo>
                  <a:pt x="429666" y="584022"/>
                </a:moveTo>
                <a:lnTo>
                  <a:pt x="0" y="584022"/>
                </a:lnTo>
                <a:lnTo>
                  <a:pt x="0" y="0"/>
                </a:lnTo>
                <a:lnTo>
                  <a:pt x="429666" y="0"/>
                </a:lnTo>
                <a:lnTo>
                  <a:pt x="429666" y="584022"/>
                </a:lnTo>
                <a:close/>
              </a:path>
            </a:pathLst>
          </a:custGeom>
          <a:solidFill>
            <a:srgbClr val="00B0F0"/>
          </a:solidFill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4" name="object 10">
            <a:extLst>
              <a:ext uri="{FF2B5EF4-FFF2-40B4-BE49-F238E27FC236}">
                <a16:creationId xmlns:a16="http://schemas.microsoft.com/office/drawing/2014/main" id="{A5A8179F-E135-C1F5-1F79-7944305D2AF8}"/>
              </a:ext>
            </a:extLst>
          </p:cNvPr>
          <p:cNvSpPr/>
          <p:nvPr/>
        </p:nvSpPr>
        <p:spPr>
          <a:xfrm>
            <a:off x="6879732" y="2534536"/>
            <a:ext cx="692410" cy="940941"/>
          </a:xfrm>
          <a:custGeom>
            <a:avLst/>
            <a:gdLst/>
            <a:ahLst/>
            <a:cxnLst/>
            <a:rect l="l" t="t" r="r" b="b"/>
            <a:pathLst>
              <a:path w="429895" h="584200">
                <a:moveTo>
                  <a:pt x="429653" y="584022"/>
                </a:moveTo>
                <a:lnTo>
                  <a:pt x="0" y="584022"/>
                </a:lnTo>
                <a:lnTo>
                  <a:pt x="0" y="0"/>
                </a:lnTo>
                <a:lnTo>
                  <a:pt x="429653" y="0"/>
                </a:lnTo>
                <a:lnTo>
                  <a:pt x="429653" y="584022"/>
                </a:lnTo>
                <a:close/>
              </a:path>
            </a:pathLst>
          </a:custGeom>
          <a:solidFill>
            <a:srgbClr val="00B0F0"/>
          </a:solidFill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5" name="object 13">
            <a:extLst>
              <a:ext uri="{FF2B5EF4-FFF2-40B4-BE49-F238E27FC236}">
                <a16:creationId xmlns:a16="http://schemas.microsoft.com/office/drawing/2014/main" id="{FC0AE2EB-F22C-7943-D74E-254BA8DB13EF}"/>
              </a:ext>
            </a:extLst>
          </p:cNvPr>
          <p:cNvSpPr/>
          <p:nvPr/>
        </p:nvSpPr>
        <p:spPr>
          <a:xfrm>
            <a:off x="1350271" y="3817821"/>
            <a:ext cx="692410" cy="940941"/>
          </a:xfrm>
          <a:custGeom>
            <a:avLst/>
            <a:gdLst/>
            <a:ahLst/>
            <a:cxnLst/>
            <a:rect l="l" t="t" r="r" b="b"/>
            <a:pathLst>
              <a:path w="429894" h="584200">
                <a:moveTo>
                  <a:pt x="429666" y="584022"/>
                </a:moveTo>
                <a:lnTo>
                  <a:pt x="0" y="584022"/>
                </a:lnTo>
                <a:lnTo>
                  <a:pt x="0" y="0"/>
                </a:lnTo>
                <a:lnTo>
                  <a:pt x="429666" y="0"/>
                </a:lnTo>
                <a:lnTo>
                  <a:pt x="429666" y="584022"/>
                </a:lnTo>
                <a:close/>
              </a:path>
            </a:pathLst>
          </a:custGeom>
          <a:solidFill>
            <a:srgbClr val="00B0F0"/>
          </a:solidFill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6" name="object 16">
            <a:extLst>
              <a:ext uri="{FF2B5EF4-FFF2-40B4-BE49-F238E27FC236}">
                <a16:creationId xmlns:a16="http://schemas.microsoft.com/office/drawing/2014/main" id="{424A8618-7FB8-5E7C-0007-ED524E8F2E98}"/>
              </a:ext>
            </a:extLst>
          </p:cNvPr>
          <p:cNvSpPr/>
          <p:nvPr/>
        </p:nvSpPr>
        <p:spPr>
          <a:xfrm>
            <a:off x="6879732" y="3817821"/>
            <a:ext cx="692410" cy="940941"/>
          </a:xfrm>
          <a:custGeom>
            <a:avLst/>
            <a:gdLst/>
            <a:ahLst/>
            <a:cxnLst/>
            <a:rect l="l" t="t" r="r" b="b"/>
            <a:pathLst>
              <a:path w="429895" h="584200">
                <a:moveTo>
                  <a:pt x="429653" y="584022"/>
                </a:moveTo>
                <a:lnTo>
                  <a:pt x="0" y="584022"/>
                </a:lnTo>
                <a:lnTo>
                  <a:pt x="0" y="0"/>
                </a:lnTo>
                <a:lnTo>
                  <a:pt x="429653" y="0"/>
                </a:lnTo>
                <a:lnTo>
                  <a:pt x="429653" y="584022"/>
                </a:lnTo>
                <a:close/>
              </a:path>
            </a:pathLst>
          </a:custGeom>
          <a:solidFill>
            <a:srgbClr val="00B0F0"/>
          </a:solidFill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7" name="object 19">
            <a:extLst>
              <a:ext uri="{FF2B5EF4-FFF2-40B4-BE49-F238E27FC236}">
                <a16:creationId xmlns:a16="http://schemas.microsoft.com/office/drawing/2014/main" id="{54399902-9431-13FB-A6AD-E815B69E8C5A}"/>
              </a:ext>
            </a:extLst>
          </p:cNvPr>
          <p:cNvSpPr/>
          <p:nvPr/>
        </p:nvSpPr>
        <p:spPr>
          <a:xfrm>
            <a:off x="1350271" y="5119630"/>
            <a:ext cx="692410" cy="940941"/>
          </a:xfrm>
          <a:custGeom>
            <a:avLst/>
            <a:gdLst/>
            <a:ahLst/>
            <a:cxnLst/>
            <a:rect l="l" t="t" r="r" b="b"/>
            <a:pathLst>
              <a:path w="429894" h="584200">
                <a:moveTo>
                  <a:pt x="429666" y="584022"/>
                </a:moveTo>
                <a:lnTo>
                  <a:pt x="0" y="584022"/>
                </a:lnTo>
                <a:lnTo>
                  <a:pt x="0" y="0"/>
                </a:lnTo>
                <a:lnTo>
                  <a:pt x="429666" y="0"/>
                </a:lnTo>
                <a:lnTo>
                  <a:pt x="429666" y="584022"/>
                </a:lnTo>
                <a:close/>
              </a:path>
            </a:pathLst>
          </a:custGeom>
          <a:solidFill>
            <a:srgbClr val="00B0F0"/>
          </a:solidFill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8" name="object 22">
            <a:extLst>
              <a:ext uri="{FF2B5EF4-FFF2-40B4-BE49-F238E27FC236}">
                <a16:creationId xmlns:a16="http://schemas.microsoft.com/office/drawing/2014/main" id="{712A5560-2DF9-CCB0-D178-2AF86400556D}"/>
              </a:ext>
            </a:extLst>
          </p:cNvPr>
          <p:cNvSpPr/>
          <p:nvPr/>
        </p:nvSpPr>
        <p:spPr>
          <a:xfrm>
            <a:off x="6879732" y="5119630"/>
            <a:ext cx="692410" cy="940941"/>
          </a:xfrm>
          <a:custGeom>
            <a:avLst/>
            <a:gdLst/>
            <a:ahLst/>
            <a:cxnLst/>
            <a:rect l="l" t="t" r="r" b="b"/>
            <a:pathLst>
              <a:path w="429895" h="584200">
                <a:moveTo>
                  <a:pt x="429653" y="584022"/>
                </a:moveTo>
                <a:lnTo>
                  <a:pt x="0" y="584022"/>
                </a:lnTo>
                <a:lnTo>
                  <a:pt x="0" y="0"/>
                </a:lnTo>
                <a:lnTo>
                  <a:pt x="429653" y="0"/>
                </a:lnTo>
                <a:lnTo>
                  <a:pt x="429653" y="584022"/>
                </a:lnTo>
                <a:close/>
              </a:path>
            </a:pathLst>
          </a:custGeom>
          <a:solidFill>
            <a:srgbClr val="00B0F0"/>
          </a:solidFill>
        </p:spPr>
        <p:txBody>
          <a:bodyPr wrap="square" lIns="0" tIns="0" rIns="0" bIns="0" rtlCol="0"/>
          <a:lstStyle/>
          <a:p>
            <a:endParaRPr sz="2899"/>
          </a:p>
        </p:txBody>
      </p:sp>
      <p:sp>
        <p:nvSpPr>
          <p:cNvPr id="9" name="object 21">
            <a:extLst>
              <a:ext uri="{FF2B5EF4-FFF2-40B4-BE49-F238E27FC236}">
                <a16:creationId xmlns:a16="http://schemas.microsoft.com/office/drawing/2014/main" id="{EE34A17E-EF4E-7F49-A6F8-3BC0DA347447}"/>
              </a:ext>
            </a:extLst>
          </p:cNvPr>
          <p:cNvSpPr txBox="1">
            <a:spLocks/>
          </p:cNvSpPr>
          <p:nvPr/>
        </p:nvSpPr>
        <p:spPr>
          <a:xfrm>
            <a:off x="886604" y="746826"/>
            <a:ext cx="5013453" cy="466804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>
            <a:lvl1pPr>
              <a:defRPr sz="3257" b="1" i="0">
                <a:solidFill>
                  <a:schemeClr val="bg1"/>
                </a:solidFill>
                <a:latin typeface="Montserrat"/>
                <a:ea typeface="+mj-ea"/>
                <a:cs typeface="Montserrat"/>
              </a:defRPr>
            </a:lvl1pPr>
          </a:lstStyle>
          <a:p>
            <a:pPr marL="20454">
              <a:spcBef>
                <a:spcPts val="161"/>
              </a:spcBef>
            </a:pPr>
            <a:r>
              <a:rPr lang="en-US" sz="2899" kern="0">
                <a:solidFill>
                  <a:srgbClr val="231F20"/>
                </a:solidFill>
                <a:latin typeface="Montserrat" panose="00000500000000000000" pitchFamily="50" charset="0"/>
                <a:cs typeface="Arial Black"/>
              </a:rPr>
              <a:t>OUR WORK PROCESS</a:t>
            </a:r>
          </a:p>
        </p:txBody>
      </p:sp>
      <p:sp>
        <p:nvSpPr>
          <p:cNvPr id="10" name="object 6">
            <a:extLst>
              <a:ext uri="{FF2B5EF4-FFF2-40B4-BE49-F238E27FC236}">
                <a16:creationId xmlns:a16="http://schemas.microsoft.com/office/drawing/2014/main" id="{325D4367-82FD-95BE-B570-6A7390E08241}"/>
              </a:ext>
            </a:extLst>
          </p:cNvPr>
          <p:cNvSpPr/>
          <p:nvPr/>
        </p:nvSpPr>
        <p:spPr>
          <a:xfrm>
            <a:off x="882729" y="2953379"/>
            <a:ext cx="467137" cy="519398"/>
          </a:xfrm>
          <a:custGeom>
            <a:avLst/>
            <a:gdLst/>
            <a:ahLst/>
            <a:cxnLst/>
            <a:rect l="l" t="t" r="r" b="b"/>
            <a:pathLst>
              <a:path w="429894" h="584200">
                <a:moveTo>
                  <a:pt x="429666" y="584022"/>
                </a:moveTo>
                <a:lnTo>
                  <a:pt x="0" y="584022"/>
                </a:lnTo>
                <a:lnTo>
                  <a:pt x="0" y="0"/>
                </a:lnTo>
                <a:lnTo>
                  <a:pt x="429666" y="0"/>
                </a:lnTo>
                <a:lnTo>
                  <a:pt x="429666" y="584022"/>
                </a:lnTo>
                <a:close/>
              </a:path>
            </a:pathLst>
          </a:custGeom>
          <a:gradFill>
            <a:gsLst>
              <a:gs pos="5000">
                <a:srgbClr val="223140"/>
              </a:gs>
              <a:gs pos="100000">
                <a:schemeClr val="accent1">
                  <a:lumMod val="75000"/>
                </a:schemeClr>
              </a:gs>
            </a:gsLst>
            <a:lin ang="5400000" scaled="0"/>
          </a:gradFill>
        </p:spPr>
        <p:txBody>
          <a:bodyPr wrap="square" lIns="0" tIns="0" rIns="0" bIns="0" rtlCol="0"/>
          <a:lstStyle/>
          <a:p>
            <a:pPr defTabSz="914400"/>
            <a:endParaRPr sz="2255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3250E81-590B-C3A9-3F50-E6DD4916ECA5}"/>
              </a:ext>
            </a:extLst>
          </p:cNvPr>
          <p:cNvSpPr txBox="1"/>
          <p:nvPr/>
        </p:nvSpPr>
        <p:spPr>
          <a:xfrm>
            <a:off x="797140" y="3018308"/>
            <a:ext cx="666001" cy="4088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57">
                <a:solidFill>
                  <a:schemeClr val="bg1"/>
                </a:solidFill>
                <a:latin typeface="Montserrat" panose="00000500000000000000" pitchFamily="50" charset="0"/>
              </a:rPr>
              <a:t>01</a:t>
            </a:r>
            <a:endParaRPr lang="en-US" sz="2057">
              <a:solidFill>
                <a:schemeClr val="bg1"/>
              </a:solidFill>
            </a:endParaRPr>
          </a:p>
        </p:txBody>
      </p:sp>
      <p:sp>
        <p:nvSpPr>
          <p:cNvPr id="12" name="object 6">
            <a:extLst>
              <a:ext uri="{FF2B5EF4-FFF2-40B4-BE49-F238E27FC236}">
                <a16:creationId xmlns:a16="http://schemas.microsoft.com/office/drawing/2014/main" id="{E6040EA1-4102-22B8-A03E-7857C3C2A643}"/>
              </a:ext>
            </a:extLst>
          </p:cNvPr>
          <p:cNvSpPr/>
          <p:nvPr/>
        </p:nvSpPr>
        <p:spPr>
          <a:xfrm>
            <a:off x="6412167" y="2953381"/>
            <a:ext cx="467137" cy="519398"/>
          </a:xfrm>
          <a:custGeom>
            <a:avLst/>
            <a:gdLst/>
            <a:ahLst/>
            <a:cxnLst/>
            <a:rect l="l" t="t" r="r" b="b"/>
            <a:pathLst>
              <a:path w="429894" h="584200">
                <a:moveTo>
                  <a:pt x="429666" y="584022"/>
                </a:moveTo>
                <a:lnTo>
                  <a:pt x="0" y="584022"/>
                </a:lnTo>
                <a:lnTo>
                  <a:pt x="0" y="0"/>
                </a:lnTo>
                <a:lnTo>
                  <a:pt x="429666" y="0"/>
                </a:lnTo>
                <a:lnTo>
                  <a:pt x="429666" y="584022"/>
                </a:lnTo>
                <a:close/>
              </a:path>
            </a:pathLst>
          </a:custGeom>
          <a:gradFill>
            <a:gsLst>
              <a:gs pos="5000">
                <a:srgbClr val="223140"/>
              </a:gs>
              <a:gs pos="100000">
                <a:schemeClr val="accent1">
                  <a:lumMod val="75000"/>
                </a:schemeClr>
              </a:gs>
            </a:gsLst>
            <a:lin ang="5400000" scaled="0"/>
          </a:gradFill>
        </p:spPr>
        <p:txBody>
          <a:bodyPr wrap="square" lIns="0" tIns="0" rIns="0" bIns="0" rtlCol="0"/>
          <a:lstStyle/>
          <a:p>
            <a:pPr defTabSz="914400"/>
            <a:endParaRPr sz="2255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9546E4D-4C0B-0365-0718-6BCCB780DFD7}"/>
              </a:ext>
            </a:extLst>
          </p:cNvPr>
          <p:cNvSpPr txBox="1"/>
          <p:nvPr/>
        </p:nvSpPr>
        <p:spPr>
          <a:xfrm>
            <a:off x="6326578" y="3018309"/>
            <a:ext cx="666001" cy="4088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57">
                <a:solidFill>
                  <a:schemeClr val="bg1"/>
                </a:solidFill>
                <a:latin typeface="Montserrat" panose="00000500000000000000" pitchFamily="50" charset="0"/>
              </a:rPr>
              <a:t>02</a:t>
            </a:r>
            <a:endParaRPr lang="en-US" sz="2057">
              <a:solidFill>
                <a:schemeClr val="bg1"/>
              </a:solidFill>
            </a:endParaRPr>
          </a:p>
        </p:txBody>
      </p:sp>
      <p:sp>
        <p:nvSpPr>
          <p:cNvPr id="14" name="object 6">
            <a:extLst>
              <a:ext uri="{FF2B5EF4-FFF2-40B4-BE49-F238E27FC236}">
                <a16:creationId xmlns:a16="http://schemas.microsoft.com/office/drawing/2014/main" id="{BB15B313-EA56-C615-404C-FBF0A2FE8770}"/>
              </a:ext>
            </a:extLst>
          </p:cNvPr>
          <p:cNvSpPr/>
          <p:nvPr/>
        </p:nvSpPr>
        <p:spPr>
          <a:xfrm>
            <a:off x="882729" y="4240360"/>
            <a:ext cx="467137" cy="519398"/>
          </a:xfrm>
          <a:custGeom>
            <a:avLst/>
            <a:gdLst/>
            <a:ahLst/>
            <a:cxnLst/>
            <a:rect l="l" t="t" r="r" b="b"/>
            <a:pathLst>
              <a:path w="429894" h="584200">
                <a:moveTo>
                  <a:pt x="429666" y="584022"/>
                </a:moveTo>
                <a:lnTo>
                  <a:pt x="0" y="584022"/>
                </a:lnTo>
                <a:lnTo>
                  <a:pt x="0" y="0"/>
                </a:lnTo>
                <a:lnTo>
                  <a:pt x="429666" y="0"/>
                </a:lnTo>
                <a:lnTo>
                  <a:pt x="429666" y="584022"/>
                </a:lnTo>
                <a:close/>
              </a:path>
            </a:pathLst>
          </a:custGeom>
          <a:gradFill>
            <a:gsLst>
              <a:gs pos="5000">
                <a:srgbClr val="223140"/>
              </a:gs>
              <a:gs pos="100000">
                <a:schemeClr val="accent1">
                  <a:lumMod val="75000"/>
                </a:schemeClr>
              </a:gs>
            </a:gsLst>
            <a:lin ang="5400000" scaled="0"/>
          </a:gradFill>
        </p:spPr>
        <p:txBody>
          <a:bodyPr wrap="square" lIns="0" tIns="0" rIns="0" bIns="0" rtlCol="0"/>
          <a:lstStyle/>
          <a:p>
            <a:pPr defTabSz="914400"/>
            <a:endParaRPr sz="2255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6DF9FDE-56F2-FEB5-8304-9390DAB84A9B}"/>
              </a:ext>
            </a:extLst>
          </p:cNvPr>
          <p:cNvSpPr txBox="1"/>
          <p:nvPr/>
        </p:nvSpPr>
        <p:spPr>
          <a:xfrm>
            <a:off x="797140" y="4305289"/>
            <a:ext cx="666001" cy="4088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57">
                <a:solidFill>
                  <a:schemeClr val="bg1"/>
                </a:solidFill>
                <a:latin typeface="Montserrat" panose="00000500000000000000" pitchFamily="50" charset="0"/>
              </a:rPr>
              <a:t>03</a:t>
            </a:r>
            <a:endParaRPr lang="en-US" sz="2057">
              <a:solidFill>
                <a:schemeClr val="bg1"/>
              </a:solidFill>
            </a:endParaRPr>
          </a:p>
        </p:txBody>
      </p:sp>
      <p:sp>
        <p:nvSpPr>
          <p:cNvPr id="16" name="object 6">
            <a:extLst>
              <a:ext uri="{FF2B5EF4-FFF2-40B4-BE49-F238E27FC236}">
                <a16:creationId xmlns:a16="http://schemas.microsoft.com/office/drawing/2014/main" id="{6D52C347-6518-6825-62B1-BF0DB0E3A0FA}"/>
              </a:ext>
            </a:extLst>
          </p:cNvPr>
          <p:cNvSpPr/>
          <p:nvPr/>
        </p:nvSpPr>
        <p:spPr>
          <a:xfrm>
            <a:off x="6412167" y="4240361"/>
            <a:ext cx="467137" cy="519398"/>
          </a:xfrm>
          <a:custGeom>
            <a:avLst/>
            <a:gdLst/>
            <a:ahLst/>
            <a:cxnLst/>
            <a:rect l="l" t="t" r="r" b="b"/>
            <a:pathLst>
              <a:path w="429894" h="584200">
                <a:moveTo>
                  <a:pt x="429666" y="584022"/>
                </a:moveTo>
                <a:lnTo>
                  <a:pt x="0" y="584022"/>
                </a:lnTo>
                <a:lnTo>
                  <a:pt x="0" y="0"/>
                </a:lnTo>
                <a:lnTo>
                  <a:pt x="429666" y="0"/>
                </a:lnTo>
                <a:lnTo>
                  <a:pt x="429666" y="584022"/>
                </a:lnTo>
                <a:close/>
              </a:path>
            </a:pathLst>
          </a:custGeom>
          <a:gradFill>
            <a:gsLst>
              <a:gs pos="5000">
                <a:srgbClr val="223140"/>
              </a:gs>
              <a:gs pos="100000">
                <a:schemeClr val="accent1">
                  <a:lumMod val="75000"/>
                </a:schemeClr>
              </a:gs>
            </a:gsLst>
            <a:lin ang="5400000" scaled="0"/>
          </a:gradFill>
        </p:spPr>
        <p:txBody>
          <a:bodyPr wrap="square" lIns="0" tIns="0" rIns="0" bIns="0" rtlCol="0"/>
          <a:lstStyle/>
          <a:p>
            <a:pPr defTabSz="914400"/>
            <a:endParaRPr sz="2255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0B000CE-B910-034E-0CEC-162810649633}"/>
              </a:ext>
            </a:extLst>
          </p:cNvPr>
          <p:cNvSpPr txBox="1"/>
          <p:nvPr/>
        </p:nvSpPr>
        <p:spPr>
          <a:xfrm>
            <a:off x="6326578" y="4305290"/>
            <a:ext cx="666001" cy="4088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57">
                <a:solidFill>
                  <a:schemeClr val="bg1"/>
                </a:solidFill>
                <a:latin typeface="Montserrat" panose="00000500000000000000" pitchFamily="50" charset="0"/>
              </a:rPr>
              <a:t>04</a:t>
            </a:r>
            <a:endParaRPr lang="en-US" sz="2057">
              <a:solidFill>
                <a:schemeClr val="bg1"/>
              </a:solidFill>
            </a:endParaRPr>
          </a:p>
        </p:txBody>
      </p:sp>
      <p:sp>
        <p:nvSpPr>
          <p:cNvPr id="35" name="object 6">
            <a:extLst>
              <a:ext uri="{FF2B5EF4-FFF2-40B4-BE49-F238E27FC236}">
                <a16:creationId xmlns:a16="http://schemas.microsoft.com/office/drawing/2014/main" id="{8EA7134B-1CD6-3256-E86E-98AAF67D6A38}"/>
              </a:ext>
            </a:extLst>
          </p:cNvPr>
          <p:cNvSpPr/>
          <p:nvPr/>
        </p:nvSpPr>
        <p:spPr>
          <a:xfrm>
            <a:off x="882729" y="5541012"/>
            <a:ext cx="467137" cy="519398"/>
          </a:xfrm>
          <a:custGeom>
            <a:avLst/>
            <a:gdLst/>
            <a:ahLst/>
            <a:cxnLst/>
            <a:rect l="l" t="t" r="r" b="b"/>
            <a:pathLst>
              <a:path w="429894" h="584200">
                <a:moveTo>
                  <a:pt x="429666" y="584022"/>
                </a:moveTo>
                <a:lnTo>
                  <a:pt x="0" y="584022"/>
                </a:lnTo>
                <a:lnTo>
                  <a:pt x="0" y="0"/>
                </a:lnTo>
                <a:lnTo>
                  <a:pt x="429666" y="0"/>
                </a:lnTo>
                <a:lnTo>
                  <a:pt x="429666" y="584022"/>
                </a:lnTo>
                <a:close/>
              </a:path>
            </a:pathLst>
          </a:custGeom>
          <a:gradFill>
            <a:gsLst>
              <a:gs pos="5000">
                <a:srgbClr val="223140"/>
              </a:gs>
              <a:gs pos="100000">
                <a:schemeClr val="accent1">
                  <a:lumMod val="75000"/>
                </a:schemeClr>
              </a:gs>
            </a:gsLst>
            <a:lin ang="5400000" scaled="0"/>
          </a:gradFill>
        </p:spPr>
        <p:txBody>
          <a:bodyPr wrap="square" lIns="0" tIns="0" rIns="0" bIns="0" rtlCol="0"/>
          <a:lstStyle/>
          <a:p>
            <a:pPr defTabSz="914400"/>
            <a:endParaRPr sz="2255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547FB16-2261-C63A-3904-0BC3057F9B36}"/>
              </a:ext>
            </a:extLst>
          </p:cNvPr>
          <p:cNvSpPr txBox="1"/>
          <p:nvPr/>
        </p:nvSpPr>
        <p:spPr>
          <a:xfrm>
            <a:off x="797140" y="5610579"/>
            <a:ext cx="666001" cy="4088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57">
                <a:solidFill>
                  <a:schemeClr val="bg1"/>
                </a:solidFill>
                <a:latin typeface="Montserrat" panose="00000500000000000000" pitchFamily="50" charset="0"/>
              </a:rPr>
              <a:t>05</a:t>
            </a:r>
            <a:endParaRPr lang="en-US" sz="2057">
              <a:solidFill>
                <a:schemeClr val="bg1"/>
              </a:solidFill>
            </a:endParaRPr>
          </a:p>
        </p:txBody>
      </p:sp>
      <p:sp>
        <p:nvSpPr>
          <p:cNvPr id="37" name="object 6">
            <a:extLst>
              <a:ext uri="{FF2B5EF4-FFF2-40B4-BE49-F238E27FC236}">
                <a16:creationId xmlns:a16="http://schemas.microsoft.com/office/drawing/2014/main" id="{7D10B319-9121-13CC-AEE2-8B4D525212ED}"/>
              </a:ext>
            </a:extLst>
          </p:cNvPr>
          <p:cNvSpPr/>
          <p:nvPr/>
        </p:nvSpPr>
        <p:spPr>
          <a:xfrm>
            <a:off x="6412167" y="5539132"/>
            <a:ext cx="467137" cy="519398"/>
          </a:xfrm>
          <a:custGeom>
            <a:avLst/>
            <a:gdLst/>
            <a:ahLst/>
            <a:cxnLst/>
            <a:rect l="l" t="t" r="r" b="b"/>
            <a:pathLst>
              <a:path w="429894" h="584200">
                <a:moveTo>
                  <a:pt x="429666" y="584022"/>
                </a:moveTo>
                <a:lnTo>
                  <a:pt x="0" y="584022"/>
                </a:lnTo>
                <a:lnTo>
                  <a:pt x="0" y="0"/>
                </a:lnTo>
                <a:lnTo>
                  <a:pt x="429666" y="0"/>
                </a:lnTo>
                <a:lnTo>
                  <a:pt x="429666" y="584022"/>
                </a:lnTo>
                <a:close/>
              </a:path>
            </a:pathLst>
          </a:custGeom>
          <a:gradFill>
            <a:gsLst>
              <a:gs pos="5000">
                <a:srgbClr val="223140"/>
              </a:gs>
              <a:gs pos="100000">
                <a:schemeClr val="accent1">
                  <a:lumMod val="75000"/>
                </a:schemeClr>
              </a:gs>
            </a:gsLst>
            <a:lin ang="5400000" scaled="0"/>
          </a:gradFill>
        </p:spPr>
        <p:txBody>
          <a:bodyPr wrap="square" lIns="0" tIns="0" rIns="0" bIns="0" rtlCol="0"/>
          <a:lstStyle/>
          <a:p>
            <a:pPr defTabSz="914400"/>
            <a:endParaRPr sz="2255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CC83CBC-0463-2F48-5E8D-B34225973ED7}"/>
              </a:ext>
            </a:extLst>
          </p:cNvPr>
          <p:cNvSpPr txBox="1"/>
          <p:nvPr/>
        </p:nvSpPr>
        <p:spPr>
          <a:xfrm>
            <a:off x="6326578" y="5604061"/>
            <a:ext cx="666001" cy="4088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57">
                <a:solidFill>
                  <a:schemeClr val="bg1"/>
                </a:solidFill>
                <a:latin typeface="Montserrat" panose="00000500000000000000" pitchFamily="50" charset="0"/>
              </a:rPr>
              <a:t>06</a:t>
            </a:r>
            <a:endParaRPr lang="en-US" sz="2057">
              <a:solidFill>
                <a:schemeClr val="bg1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D3B3DE3E-45CE-C827-095E-005702BDD2DC}"/>
              </a:ext>
            </a:extLst>
          </p:cNvPr>
          <p:cNvSpPr/>
          <p:nvPr/>
        </p:nvSpPr>
        <p:spPr>
          <a:xfrm>
            <a:off x="2042680" y="2534534"/>
            <a:ext cx="3737161" cy="93824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463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E7EE6FB-9BF8-DF41-1D97-D0A9F5AD6B83}"/>
              </a:ext>
            </a:extLst>
          </p:cNvPr>
          <p:cNvSpPr/>
          <p:nvPr/>
        </p:nvSpPr>
        <p:spPr>
          <a:xfrm>
            <a:off x="7572118" y="2534534"/>
            <a:ext cx="3737161" cy="93824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463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0A7FA5C7-2E67-231D-D8C4-B2218843889F}"/>
              </a:ext>
            </a:extLst>
          </p:cNvPr>
          <p:cNvSpPr/>
          <p:nvPr/>
        </p:nvSpPr>
        <p:spPr>
          <a:xfrm>
            <a:off x="2042680" y="3823116"/>
            <a:ext cx="3737161" cy="93824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463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15630F2F-5994-86EA-A010-359D1DA540E0}"/>
              </a:ext>
            </a:extLst>
          </p:cNvPr>
          <p:cNvSpPr/>
          <p:nvPr/>
        </p:nvSpPr>
        <p:spPr>
          <a:xfrm>
            <a:off x="7572118" y="3823116"/>
            <a:ext cx="3737161" cy="93824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463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2D722C8F-9675-3D67-5728-28CAD9352593}"/>
              </a:ext>
            </a:extLst>
          </p:cNvPr>
          <p:cNvSpPr/>
          <p:nvPr/>
        </p:nvSpPr>
        <p:spPr>
          <a:xfrm>
            <a:off x="2042680" y="5118026"/>
            <a:ext cx="3737161" cy="93824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463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23F5845E-62F0-B865-B3F9-73D66E285F5E}"/>
              </a:ext>
            </a:extLst>
          </p:cNvPr>
          <p:cNvSpPr/>
          <p:nvPr/>
        </p:nvSpPr>
        <p:spPr>
          <a:xfrm>
            <a:off x="7572118" y="5118026"/>
            <a:ext cx="3737161" cy="93824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463"/>
          </a:p>
        </p:txBody>
      </p:sp>
      <p:sp>
        <p:nvSpPr>
          <p:cNvPr id="45" name="object 21">
            <a:extLst>
              <a:ext uri="{FF2B5EF4-FFF2-40B4-BE49-F238E27FC236}">
                <a16:creationId xmlns:a16="http://schemas.microsoft.com/office/drawing/2014/main" id="{B819F42B-45B7-C044-4FD4-7583B62739C7}"/>
              </a:ext>
            </a:extLst>
          </p:cNvPr>
          <p:cNvSpPr txBox="1">
            <a:spLocks/>
          </p:cNvSpPr>
          <p:nvPr/>
        </p:nvSpPr>
        <p:spPr>
          <a:xfrm>
            <a:off x="2190948" y="2654206"/>
            <a:ext cx="1416838" cy="258093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>
            <a:lvl1pPr>
              <a:defRPr sz="3257" b="1" i="0">
                <a:solidFill>
                  <a:schemeClr val="bg1"/>
                </a:solidFill>
                <a:latin typeface="Montserrat"/>
                <a:ea typeface="+mj-ea"/>
                <a:cs typeface="Montserrat"/>
              </a:defRPr>
            </a:lvl1pPr>
          </a:lstStyle>
          <a:p>
            <a:pPr marL="20454">
              <a:spcBef>
                <a:spcPts val="161"/>
              </a:spcBef>
            </a:pPr>
            <a:r>
              <a:rPr lang="en-US" sz="1543" b="0" kern="0">
                <a:solidFill>
                  <a:srgbClr val="231F20"/>
                </a:solidFill>
                <a:latin typeface="Montserrat" panose="00000500000000000000" pitchFamily="50" charset="0"/>
                <a:cs typeface="Arial Black"/>
              </a:rPr>
              <a:t>First Phase</a:t>
            </a:r>
          </a:p>
        </p:txBody>
      </p:sp>
      <p:sp>
        <p:nvSpPr>
          <p:cNvPr id="46" name="object 5">
            <a:extLst>
              <a:ext uri="{FF2B5EF4-FFF2-40B4-BE49-F238E27FC236}">
                <a16:creationId xmlns:a16="http://schemas.microsoft.com/office/drawing/2014/main" id="{78C1A6F0-1F7B-AA0B-B60B-5D3938EEDF6D}"/>
              </a:ext>
            </a:extLst>
          </p:cNvPr>
          <p:cNvSpPr txBox="1"/>
          <p:nvPr/>
        </p:nvSpPr>
        <p:spPr>
          <a:xfrm>
            <a:off x="2194489" y="2912285"/>
            <a:ext cx="3313684" cy="426793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20454" marR="8182" algn="just">
              <a:lnSpc>
                <a:spcPct val="154700"/>
              </a:lnSpc>
              <a:spcBef>
                <a:spcPts val="161"/>
              </a:spcBef>
            </a:pPr>
            <a:r>
              <a:rPr sz="900" dirty="0">
                <a:solidFill>
                  <a:srgbClr val="231F20"/>
                </a:solidFill>
                <a:latin typeface="Montserrat Light"/>
                <a:cs typeface="Montserrat Light"/>
              </a:rPr>
              <a:t>Amus. Parum id entur, et hitionsed ut optatias dolo maio illor alitia </a:t>
            </a:r>
            <a:r>
              <a:rPr sz="900" spc="-8" dirty="0">
                <a:solidFill>
                  <a:srgbClr val="231F20"/>
                </a:solidFill>
                <a:latin typeface="Montserrat Light"/>
                <a:cs typeface="Montserrat Light"/>
              </a:rPr>
              <a:t>voloreptas </a:t>
            </a:r>
            <a:r>
              <a:rPr sz="900" dirty="0">
                <a:solidFill>
                  <a:srgbClr val="231F20"/>
                </a:solidFill>
                <a:latin typeface="Montserrat Light"/>
                <a:cs typeface="Montserrat Light"/>
              </a:rPr>
              <a:t>solorum quatia sum, solo</a:t>
            </a:r>
            <a:r>
              <a:rPr sz="900">
                <a:solidFill>
                  <a:srgbClr val="231F20"/>
                </a:solidFill>
                <a:latin typeface="Montserrat Light"/>
                <a:cs typeface="Montserrat Light"/>
              </a:rPr>
              <a:t>. </a:t>
            </a:r>
            <a:endParaRPr sz="900">
              <a:latin typeface="Montserrat Light"/>
              <a:cs typeface="Montserrat Light"/>
            </a:endParaRPr>
          </a:p>
        </p:txBody>
      </p:sp>
      <p:sp>
        <p:nvSpPr>
          <p:cNvPr id="47" name="object 21">
            <a:extLst>
              <a:ext uri="{FF2B5EF4-FFF2-40B4-BE49-F238E27FC236}">
                <a16:creationId xmlns:a16="http://schemas.microsoft.com/office/drawing/2014/main" id="{AFCAB1B3-5988-3F0A-4F4B-33E6FCBE347B}"/>
              </a:ext>
            </a:extLst>
          </p:cNvPr>
          <p:cNvSpPr txBox="1">
            <a:spLocks/>
          </p:cNvSpPr>
          <p:nvPr/>
        </p:nvSpPr>
        <p:spPr>
          <a:xfrm>
            <a:off x="7773174" y="2654206"/>
            <a:ext cx="1416838" cy="258093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>
            <a:lvl1pPr>
              <a:defRPr sz="3257" b="1" i="0">
                <a:solidFill>
                  <a:schemeClr val="bg1"/>
                </a:solidFill>
                <a:latin typeface="Montserrat"/>
                <a:ea typeface="+mj-ea"/>
                <a:cs typeface="Montserrat"/>
              </a:defRPr>
            </a:lvl1pPr>
          </a:lstStyle>
          <a:p>
            <a:pPr marL="20454">
              <a:spcBef>
                <a:spcPts val="161"/>
              </a:spcBef>
            </a:pPr>
            <a:r>
              <a:rPr lang="en-US" sz="1543" b="0" kern="0">
                <a:solidFill>
                  <a:srgbClr val="231F20"/>
                </a:solidFill>
                <a:latin typeface="Montserrat" panose="00000500000000000000" pitchFamily="50" charset="0"/>
                <a:cs typeface="Arial Black"/>
              </a:rPr>
              <a:t>First Phase</a:t>
            </a:r>
          </a:p>
        </p:txBody>
      </p:sp>
      <p:sp>
        <p:nvSpPr>
          <p:cNvPr id="48" name="object 5">
            <a:extLst>
              <a:ext uri="{FF2B5EF4-FFF2-40B4-BE49-F238E27FC236}">
                <a16:creationId xmlns:a16="http://schemas.microsoft.com/office/drawing/2014/main" id="{09E1A0B3-A197-9B05-2CDC-C733BFE9D960}"/>
              </a:ext>
            </a:extLst>
          </p:cNvPr>
          <p:cNvSpPr txBox="1"/>
          <p:nvPr/>
        </p:nvSpPr>
        <p:spPr>
          <a:xfrm>
            <a:off x="7776714" y="2912285"/>
            <a:ext cx="3313684" cy="426793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20454" marR="8182" algn="just">
              <a:lnSpc>
                <a:spcPct val="154700"/>
              </a:lnSpc>
              <a:spcBef>
                <a:spcPts val="161"/>
              </a:spcBef>
            </a:pPr>
            <a:r>
              <a:rPr sz="900" dirty="0">
                <a:solidFill>
                  <a:srgbClr val="231F20"/>
                </a:solidFill>
                <a:latin typeface="Montserrat Light"/>
                <a:cs typeface="Montserrat Light"/>
              </a:rPr>
              <a:t>Amus. Parum id entur, et hitionsed ut optatias dolo maio illor alitia </a:t>
            </a:r>
            <a:r>
              <a:rPr sz="900" spc="-8" dirty="0">
                <a:solidFill>
                  <a:srgbClr val="231F20"/>
                </a:solidFill>
                <a:latin typeface="Montserrat Light"/>
                <a:cs typeface="Montserrat Light"/>
              </a:rPr>
              <a:t>voloreptas </a:t>
            </a:r>
            <a:r>
              <a:rPr sz="900" dirty="0">
                <a:solidFill>
                  <a:srgbClr val="231F20"/>
                </a:solidFill>
                <a:latin typeface="Montserrat Light"/>
                <a:cs typeface="Montserrat Light"/>
              </a:rPr>
              <a:t>solorum quatia sum, solo</a:t>
            </a:r>
            <a:r>
              <a:rPr sz="900">
                <a:solidFill>
                  <a:srgbClr val="231F20"/>
                </a:solidFill>
                <a:latin typeface="Montserrat Light"/>
                <a:cs typeface="Montserrat Light"/>
              </a:rPr>
              <a:t>. </a:t>
            </a:r>
            <a:endParaRPr sz="900">
              <a:latin typeface="Montserrat Light"/>
              <a:cs typeface="Montserrat Light"/>
            </a:endParaRPr>
          </a:p>
        </p:txBody>
      </p:sp>
      <p:sp>
        <p:nvSpPr>
          <p:cNvPr id="49" name="object 21">
            <a:extLst>
              <a:ext uri="{FF2B5EF4-FFF2-40B4-BE49-F238E27FC236}">
                <a16:creationId xmlns:a16="http://schemas.microsoft.com/office/drawing/2014/main" id="{9A0A2AEB-DC5B-3E3D-C69E-492F9ADA138A}"/>
              </a:ext>
            </a:extLst>
          </p:cNvPr>
          <p:cNvSpPr txBox="1">
            <a:spLocks/>
          </p:cNvSpPr>
          <p:nvPr/>
        </p:nvSpPr>
        <p:spPr>
          <a:xfrm>
            <a:off x="2190948" y="3935707"/>
            <a:ext cx="1416838" cy="258093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>
            <a:lvl1pPr>
              <a:defRPr sz="3257" b="1" i="0">
                <a:solidFill>
                  <a:schemeClr val="bg1"/>
                </a:solidFill>
                <a:latin typeface="Montserrat"/>
                <a:ea typeface="+mj-ea"/>
                <a:cs typeface="Montserrat"/>
              </a:defRPr>
            </a:lvl1pPr>
          </a:lstStyle>
          <a:p>
            <a:pPr marL="20454">
              <a:spcBef>
                <a:spcPts val="161"/>
              </a:spcBef>
            </a:pPr>
            <a:r>
              <a:rPr lang="en-US" sz="1543" b="0" kern="0">
                <a:solidFill>
                  <a:srgbClr val="231F20"/>
                </a:solidFill>
                <a:latin typeface="Montserrat" panose="00000500000000000000" pitchFamily="50" charset="0"/>
                <a:cs typeface="Arial Black"/>
              </a:rPr>
              <a:t>First Phase</a:t>
            </a:r>
          </a:p>
        </p:txBody>
      </p:sp>
      <p:sp>
        <p:nvSpPr>
          <p:cNvPr id="50" name="object 5">
            <a:extLst>
              <a:ext uri="{FF2B5EF4-FFF2-40B4-BE49-F238E27FC236}">
                <a16:creationId xmlns:a16="http://schemas.microsoft.com/office/drawing/2014/main" id="{C4BD460F-232A-AE7F-1FA6-5015CC906CB5}"/>
              </a:ext>
            </a:extLst>
          </p:cNvPr>
          <p:cNvSpPr txBox="1"/>
          <p:nvPr/>
        </p:nvSpPr>
        <p:spPr>
          <a:xfrm>
            <a:off x="2194489" y="4193788"/>
            <a:ext cx="3313684" cy="426793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20454" marR="8182" algn="just">
              <a:lnSpc>
                <a:spcPct val="154700"/>
              </a:lnSpc>
              <a:spcBef>
                <a:spcPts val="161"/>
              </a:spcBef>
            </a:pPr>
            <a:r>
              <a:rPr sz="900" dirty="0">
                <a:solidFill>
                  <a:srgbClr val="231F20"/>
                </a:solidFill>
                <a:latin typeface="Montserrat Light"/>
                <a:cs typeface="Montserrat Light"/>
              </a:rPr>
              <a:t>Amus. Parum id entur, et hitionsed ut optatias dolo maio illor alitia </a:t>
            </a:r>
            <a:r>
              <a:rPr sz="900" spc="-8" dirty="0">
                <a:solidFill>
                  <a:srgbClr val="231F20"/>
                </a:solidFill>
                <a:latin typeface="Montserrat Light"/>
                <a:cs typeface="Montserrat Light"/>
              </a:rPr>
              <a:t>voloreptas </a:t>
            </a:r>
            <a:r>
              <a:rPr sz="900" dirty="0">
                <a:solidFill>
                  <a:srgbClr val="231F20"/>
                </a:solidFill>
                <a:latin typeface="Montserrat Light"/>
                <a:cs typeface="Montserrat Light"/>
              </a:rPr>
              <a:t>solorum quatia sum, solo</a:t>
            </a:r>
            <a:r>
              <a:rPr sz="900">
                <a:solidFill>
                  <a:srgbClr val="231F20"/>
                </a:solidFill>
                <a:latin typeface="Montserrat Light"/>
                <a:cs typeface="Montserrat Light"/>
              </a:rPr>
              <a:t>. </a:t>
            </a:r>
            <a:endParaRPr sz="900">
              <a:latin typeface="Montserrat Light"/>
              <a:cs typeface="Montserrat Light"/>
            </a:endParaRPr>
          </a:p>
        </p:txBody>
      </p:sp>
      <p:sp>
        <p:nvSpPr>
          <p:cNvPr id="51" name="object 21">
            <a:extLst>
              <a:ext uri="{FF2B5EF4-FFF2-40B4-BE49-F238E27FC236}">
                <a16:creationId xmlns:a16="http://schemas.microsoft.com/office/drawing/2014/main" id="{F1FF14BF-D634-E552-F998-32AC92042507}"/>
              </a:ext>
            </a:extLst>
          </p:cNvPr>
          <p:cNvSpPr txBox="1">
            <a:spLocks/>
          </p:cNvSpPr>
          <p:nvPr/>
        </p:nvSpPr>
        <p:spPr>
          <a:xfrm>
            <a:off x="7773174" y="3935707"/>
            <a:ext cx="1416838" cy="258093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>
            <a:lvl1pPr>
              <a:defRPr sz="3257" b="1" i="0">
                <a:solidFill>
                  <a:schemeClr val="bg1"/>
                </a:solidFill>
                <a:latin typeface="Montserrat"/>
                <a:ea typeface="+mj-ea"/>
                <a:cs typeface="Montserrat"/>
              </a:defRPr>
            </a:lvl1pPr>
          </a:lstStyle>
          <a:p>
            <a:pPr marL="20454">
              <a:spcBef>
                <a:spcPts val="161"/>
              </a:spcBef>
            </a:pPr>
            <a:r>
              <a:rPr lang="en-US" sz="1543" b="0" kern="0">
                <a:solidFill>
                  <a:srgbClr val="231F20"/>
                </a:solidFill>
                <a:latin typeface="Montserrat" panose="00000500000000000000" pitchFamily="50" charset="0"/>
                <a:cs typeface="Arial Black"/>
              </a:rPr>
              <a:t>First Phase</a:t>
            </a:r>
          </a:p>
        </p:txBody>
      </p:sp>
      <p:sp>
        <p:nvSpPr>
          <p:cNvPr id="52" name="object 5">
            <a:extLst>
              <a:ext uri="{FF2B5EF4-FFF2-40B4-BE49-F238E27FC236}">
                <a16:creationId xmlns:a16="http://schemas.microsoft.com/office/drawing/2014/main" id="{2F68E7CD-7657-87B2-52A1-3D3198DF744C}"/>
              </a:ext>
            </a:extLst>
          </p:cNvPr>
          <p:cNvSpPr txBox="1"/>
          <p:nvPr/>
        </p:nvSpPr>
        <p:spPr>
          <a:xfrm>
            <a:off x="7776714" y="4193788"/>
            <a:ext cx="3313684" cy="426793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20454" marR="8182" algn="just">
              <a:lnSpc>
                <a:spcPct val="154700"/>
              </a:lnSpc>
              <a:spcBef>
                <a:spcPts val="161"/>
              </a:spcBef>
            </a:pPr>
            <a:r>
              <a:rPr sz="900" dirty="0">
                <a:solidFill>
                  <a:srgbClr val="231F20"/>
                </a:solidFill>
                <a:latin typeface="Montserrat Light"/>
                <a:cs typeface="Montserrat Light"/>
              </a:rPr>
              <a:t>Amus. Parum id entur, et hitionsed ut optatias dolo maio illor alitia </a:t>
            </a:r>
            <a:r>
              <a:rPr sz="900" spc="-8" dirty="0">
                <a:solidFill>
                  <a:srgbClr val="231F20"/>
                </a:solidFill>
                <a:latin typeface="Montserrat Light"/>
                <a:cs typeface="Montserrat Light"/>
              </a:rPr>
              <a:t>voloreptas </a:t>
            </a:r>
            <a:r>
              <a:rPr sz="900" dirty="0">
                <a:solidFill>
                  <a:srgbClr val="231F20"/>
                </a:solidFill>
                <a:latin typeface="Montserrat Light"/>
                <a:cs typeface="Montserrat Light"/>
              </a:rPr>
              <a:t>solorum quatia sum, solo</a:t>
            </a:r>
            <a:r>
              <a:rPr sz="900">
                <a:solidFill>
                  <a:srgbClr val="231F20"/>
                </a:solidFill>
                <a:latin typeface="Montserrat Light"/>
                <a:cs typeface="Montserrat Light"/>
              </a:rPr>
              <a:t>. </a:t>
            </a:r>
            <a:endParaRPr sz="900">
              <a:latin typeface="Montserrat Light"/>
              <a:cs typeface="Montserrat Light"/>
            </a:endParaRPr>
          </a:p>
        </p:txBody>
      </p:sp>
      <p:sp>
        <p:nvSpPr>
          <p:cNvPr id="53" name="object 21">
            <a:extLst>
              <a:ext uri="{FF2B5EF4-FFF2-40B4-BE49-F238E27FC236}">
                <a16:creationId xmlns:a16="http://schemas.microsoft.com/office/drawing/2014/main" id="{00BC16C4-2AAD-F80E-B8FB-EB96FC985EB0}"/>
              </a:ext>
            </a:extLst>
          </p:cNvPr>
          <p:cNvSpPr txBox="1">
            <a:spLocks/>
          </p:cNvSpPr>
          <p:nvPr/>
        </p:nvSpPr>
        <p:spPr>
          <a:xfrm>
            <a:off x="2190948" y="5228607"/>
            <a:ext cx="1416838" cy="258093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>
            <a:lvl1pPr>
              <a:defRPr sz="3257" b="1" i="0">
                <a:solidFill>
                  <a:schemeClr val="bg1"/>
                </a:solidFill>
                <a:latin typeface="Montserrat"/>
                <a:ea typeface="+mj-ea"/>
                <a:cs typeface="Montserrat"/>
              </a:defRPr>
            </a:lvl1pPr>
          </a:lstStyle>
          <a:p>
            <a:pPr marL="20454">
              <a:spcBef>
                <a:spcPts val="161"/>
              </a:spcBef>
            </a:pPr>
            <a:r>
              <a:rPr lang="en-US" sz="1543" b="0" kern="0">
                <a:solidFill>
                  <a:srgbClr val="231F20"/>
                </a:solidFill>
                <a:latin typeface="Montserrat" panose="00000500000000000000" pitchFamily="50" charset="0"/>
                <a:cs typeface="Arial Black"/>
              </a:rPr>
              <a:t>First Phase</a:t>
            </a:r>
          </a:p>
        </p:txBody>
      </p:sp>
      <p:sp>
        <p:nvSpPr>
          <p:cNvPr id="54" name="object 5">
            <a:extLst>
              <a:ext uri="{FF2B5EF4-FFF2-40B4-BE49-F238E27FC236}">
                <a16:creationId xmlns:a16="http://schemas.microsoft.com/office/drawing/2014/main" id="{A199DB27-BE91-5EE1-4575-FB06521FC13F}"/>
              </a:ext>
            </a:extLst>
          </p:cNvPr>
          <p:cNvSpPr txBox="1"/>
          <p:nvPr/>
        </p:nvSpPr>
        <p:spPr>
          <a:xfrm>
            <a:off x="2194489" y="5486688"/>
            <a:ext cx="3313684" cy="426793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20454" marR="8182" algn="just">
              <a:lnSpc>
                <a:spcPct val="154700"/>
              </a:lnSpc>
              <a:spcBef>
                <a:spcPts val="161"/>
              </a:spcBef>
            </a:pPr>
            <a:r>
              <a:rPr sz="900" dirty="0">
                <a:solidFill>
                  <a:srgbClr val="231F20"/>
                </a:solidFill>
                <a:latin typeface="Montserrat Light"/>
                <a:cs typeface="Montserrat Light"/>
              </a:rPr>
              <a:t>Amus. Parum id entur, et hitionsed ut optatias dolo maio illor alitia </a:t>
            </a:r>
            <a:r>
              <a:rPr sz="900" spc="-8" dirty="0">
                <a:solidFill>
                  <a:srgbClr val="231F20"/>
                </a:solidFill>
                <a:latin typeface="Montserrat Light"/>
                <a:cs typeface="Montserrat Light"/>
              </a:rPr>
              <a:t>voloreptas </a:t>
            </a:r>
            <a:r>
              <a:rPr sz="900" dirty="0">
                <a:solidFill>
                  <a:srgbClr val="231F20"/>
                </a:solidFill>
                <a:latin typeface="Montserrat Light"/>
                <a:cs typeface="Montserrat Light"/>
              </a:rPr>
              <a:t>solorum quatia sum, solo</a:t>
            </a:r>
            <a:r>
              <a:rPr sz="900">
                <a:solidFill>
                  <a:srgbClr val="231F20"/>
                </a:solidFill>
                <a:latin typeface="Montserrat Light"/>
                <a:cs typeface="Montserrat Light"/>
              </a:rPr>
              <a:t>. </a:t>
            </a:r>
            <a:endParaRPr sz="900">
              <a:latin typeface="Montserrat Light"/>
              <a:cs typeface="Montserrat Light"/>
            </a:endParaRPr>
          </a:p>
        </p:txBody>
      </p:sp>
      <p:sp>
        <p:nvSpPr>
          <p:cNvPr id="55" name="object 21">
            <a:extLst>
              <a:ext uri="{FF2B5EF4-FFF2-40B4-BE49-F238E27FC236}">
                <a16:creationId xmlns:a16="http://schemas.microsoft.com/office/drawing/2014/main" id="{BA4B9BDC-2FFA-33A8-22CD-A3D7FCE42450}"/>
              </a:ext>
            </a:extLst>
          </p:cNvPr>
          <p:cNvSpPr txBox="1">
            <a:spLocks/>
          </p:cNvSpPr>
          <p:nvPr/>
        </p:nvSpPr>
        <p:spPr>
          <a:xfrm>
            <a:off x="7773174" y="5228607"/>
            <a:ext cx="1416838" cy="258093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>
            <a:lvl1pPr>
              <a:defRPr sz="3257" b="1" i="0">
                <a:solidFill>
                  <a:schemeClr val="bg1"/>
                </a:solidFill>
                <a:latin typeface="Montserrat"/>
                <a:ea typeface="+mj-ea"/>
                <a:cs typeface="Montserrat"/>
              </a:defRPr>
            </a:lvl1pPr>
          </a:lstStyle>
          <a:p>
            <a:pPr marL="20454">
              <a:spcBef>
                <a:spcPts val="161"/>
              </a:spcBef>
            </a:pPr>
            <a:r>
              <a:rPr lang="en-US" sz="1543" b="0" kern="0">
                <a:solidFill>
                  <a:srgbClr val="231F20"/>
                </a:solidFill>
                <a:latin typeface="Montserrat" panose="00000500000000000000" pitchFamily="50" charset="0"/>
                <a:cs typeface="Arial Black"/>
              </a:rPr>
              <a:t>First Phase</a:t>
            </a:r>
          </a:p>
        </p:txBody>
      </p:sp>
      <p:sp>
        <p:nvSpPr>
          <p:cNvPr id="56" name="object 5">
            <a:extLst>
              <a:ext uri="{FF2B5EF4-FFF2-40B4-BE49-F238E27FC236}">
                <a16:creationId xmlns:a16="http://schemas.microsoft.com/office/drawing/2014/main" id="{1FE5327F-E811-E679-1E8E-98CCE2FBF116}"/>
              </a:ext>
            </a:extLst>
          </p:cNvPr>
          <p:cNvSpPr txBox="1"/>
          <p:nvPr/>
        </p:nvSpPr>
        <p:spPr>
          <a:xfrm>
            <a:off x="7776714" y="5486688"/>
            <a:ext cx="3313684" cy="426793"/>
          </a:xfrm>
          <a:prstGeom prst="rect">
            <a:avLst/>
          </a:prstGeom>
        </p:spPr>
        <p:txBody>
          <a:bodyPr vert="horz" wrap="square" lIns="0" tIns="20456" rIns="0" bIns="0" rtlCol="0">
            <a:spAutoFit/>
          </a:bodyPr>
          <a:lstStyle/>
          <a:p>
            <a:pPr marL="20454" marR="8182" algn="just">
              <a:lnSpc>
                <a:spcPct val="154700"/>
              </a:lnSpc>
              <a:spcBef>
                <a:spcPts val="161"/>
              </a:spcBef>
            </a:pPr>
            <a:r>
              <a:rPr sz="900" dirty="0">
                <a:solidFill>
                  <a:srgbClr val="231F20"/>
                </a:solidFill>
                <a:latin typeface="Montserrat Light"/>
                <a:cs typeface="Montserrat Light"/>
              </a:rPr>
              <a:t>Amus. Parum id entur, et hitionsed ut optatias dolo maio illor alitia </a:t>
            </a:r>
            <a:r>
              <a:rPr sz="900" spc="-8" dirty="0">
                <a:solidFill>
                  <a:srgbClr val="231F20"/>
                </a:solidFill>
                <a:latin typeface="Montserrat Light"/>
                <a:cs typeface="Montserrat Light"/>
              </a:rPr>
              <a:t>voloreptas </a:t>
            </a:r>
            <a:r>
              <a:rPr sz="900" dirty="0">
                <a:solidFill>
                  <a:srgbClr val="231F20"/>
                </a:solidFill>
                <a:latin typeface="Montserrat Light"/>
                <a:cs typeface="Montserrat Light"/>
              </a:rPr>
              <a:t>solorum quatia sum, solo</a:t>
            </a:r>
            <a:r>
              <a:rPr sz="900">
                <a:solidFill>
                  <a:srgbClr val="231F20"/>
                </a:solidFill>
                <a:latin typeface="Montserrat Light"/>
                <a:cs typeface="Montserrat Light"/>
              </a:rPr>
              <a:t>. </a:t>
            </a:r>
            <a:endParaRPr sz="900">
              <a:latin typeface="Montserrat Light"/>
              <a:cs typeface="Montserrat Light"/>
            </a:endParaRP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100E565E-9095-B2E9-294D-9C9EEEEB7FCF}"/>
              </a:ext>
            </a:extLst>
          </p:cNvPr>
          <p:cNvGrpSpPr/>
          <p:nvPr/>
        </p:nvGrpSpPr>
        <p:grpSpPr>
          <a:xfrm>
            <a:off x="1479410" y="2842986"/>
            <a:ext cx="395375" cy="395460"/>
            <a:chOff x="1497944" y="2852637"/>
            <a:chExt cx="395375" cy="395460"/>
          </a:xfrm>
        </p:grpSpPr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77E7882C-B065-1CF1-E107-EBA39A842C29}"/>
                </a:ext>
              </a:extLst>
            </p:cNvPr>
            <p:cNvSpPr/>
            <p:nvPr/>
          </p:nvSpPr>
          <p:spPr>
            <a:xfrm>
              <a:off x="1497944" y="2852637"/>
              <a:ext cx="395375" cy="395460"/>
            </a:xfrm>
            <a:custGeom>
              <a:avLst/>
              <a:gdLst>
                <a:gd name="connsiteX0" fmla="*/ 95329 w 395375"/>
                <a:gd name="connsiteY0" fmla="*/ 71298 h 395460"/>
                <a:gd name="connsiteX1" fmla="*/ 284317 w 395375"/>
                <a:gd name="connsiteY1" fmla="*/ 8302 h 395460"/>
                <a:gd name="connsiteX2" fmla="*/ 387159 w 395375"/>
                <a:gd name="connsiteY2" fmla="*/ 111144 h 395460"/>
                <a:gd name="connsiteX3" fmla="*/ 324162 w 395375"/>
                <a:gd name="connsiteY3" fmla="*/ 300132 h 395460"/>
                <a:gd name="connsiteX4" fmla="*/ 170123 w 395375"/>
                <a:gd name="connsiteY4" fmla="*/ 300132 h 395460"/>
                <a:gd name="connsiteX5" fmla="*/ 151424 w 395375"/>
                <a:gd name="connsiteY5" fmla="*/ 244037 h 395460"/>
                <a:gd name="connsiteX6" fmla="*/ 95329 w 395375"/>
                <a:gd name="connsiteY6" fmla="*/ 225338 h 395460"/>
                <a:gd name="connsiteX7" fmla="*/ 95329 w 395375"/>
                <a:gd name="connsiteY7" fmla="*/ 71298 h 395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95375" h="395460">
                  <a:moveTo>
                    <a:pt x="95329" y="71298"/>
                  </a:moveTo>
                  <a:lnTo>
                    <a:pt x="284317" y="8302"/>
                  </a:lnTo>
                  <a:cubicBezTo>
                    <a:pt x="369128" y="-19968"/>
                    <a:pt x="415206" y="26333"/>
                    <a:pt x="387159" y="111144"/>
                  </a:cubicBezTo>
                  <a:lnTo>
                    <a:pt x="324162" y="300132"/>
                  </a:lnTo>
                  <a:cubicBezTo>
                    <a:pt x="281868" y="427237"/>
                    <a:pt x="212417" y="427237"/>
                    <a:pt x="170123" y="300132"/>
                  </a:cubicBezTo>
                  <a:lnTo>
                    <a:pt x="151424" y="244037"/>
                  </a:lnTo>
                  <a:lnTo>
                    <a:pt x="95329" y="225338"/>
                  </a:lnTo>
                  <a:cubicBezTo>
                    <a:pt x="-31776" y="183044"/>
                    <a:pt x="-31776" y="113815"/>
                    <a:pt x="95329" y="71298"/>
                  </a:cubicBezTo>
                  <a:close/>
                </a:path>
              </a:pathLst>
            </a:custGeom>
            <a:noFill/>
            <a:ln w="33338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EE2D675E-AAFF-1B2B-6FDB-17E3EF7DD3F2}"/>
                </a:ext>
              </a:extLst>
            </p:cNvPr>
            <p:cNvSpPr/>
            <p:nvPr/>
          </p:nvSpPr>
          <p:spPr>
            <a:xfrm>
              <a:off x="1653598" y="3007188"/>
              <a:ext cx="79691" cy="79913"/>
            </a:xfrm>
            <a:custGeom>
              <a:avLst/>
              <a:gdLst>
                <a:gd name="connsiteX0" fmla="*/ 0 w 79691"/>
                <a:gd name="connsiteY0" fmla="*/ 79914 h 79913"/>
                <a:gd name="connsiteX1" fmla="*/ 79691 w 79691"/>
                <a:gd name="connsiteY1" fmla="*/ 0 h 79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9691" h="79913">
                  <a:moveTo>
                    <a:pt x="0" y="79914"/>
                  </a:moveTo>
                  <a:lnTo>
                    <a:pt x="79691" y="0"/>
                  </a:lnTo>
                </a:path>
              </a:pathLst>
            </a:custGeom>
            <a:noFill/>
            <a:ln w="33338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DA5B4EFF-71E1-5734-8AA1-A3AE0C2C21B9}"/>
              </a:ext>
            </a:extLst>
          </p:cNvPr>
          <p:cNvGrpSpPr/>
          <p:nvPr/>
        </p:nvGrpSpPr>
        <p:grpSpPr>
          <a:xfrm>
            <a:off x="7046193" y="2777274"/>
            <a:ext cx="350263" cy="465310"/>
            <a:chOff x="7046193" y="2777274"/>
            <a:chExt cx="350263" cy="465310"/>
          </a:xfrm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3965C8CA-16D9-2A0D-DC67-3EE331606D99}"/>
                </a:ext>
              </a:extLst>
            </p:cNvPr>
            <p:cNvSpPr/>
            <p:nvPr/>
          </p:nvSpPr>
          <p:spPr>
            <a:xfrm>
              <a:off x="7046193" y="2894935"/>
              <a:ext cx="350263" cy="347649"/>
            </a:xfrm>
            <a:custGeom>
              <a:avLst/>
              <a:gdLst>
                <a:gd name="connsiteX0" fmla="*/ 205496 w 350263"/>
                <a:gd name="connsiteY0" fmla="*/ 25050 h 347649"/>
                <a:gd name="connsiteX1" fmla="*/ 236327 w 350263"/>
                <a:gd name="connsiteY1" fmla="*/ 86713 h 347649"/>
                <a:gd name="connsiteX2" fmla="*/ 261086 w 350263"/>
                <a:gd name="connsiteY2" fmla="*/ 104932 h 347649"/>
                <a:gd name="connsiteX3" fmla="*/ 316909 w 350263"/>
                <a:gd name="connsiteY3" fmla="*/ 114274 h 347649"/>
                <a:gd name="connsiteX4" fmla="*/ 335361 w 350263"/>
                <a:gd name="connsiteY4" fmla="*/ 171733 h 347649"/>
                <a:gd name="connsiteX5" fmla="*/ 291917 w 350263"/>
                <a:gd name="connsiteY5" fmla="*/ 215177 h 347649"/>
                <a:gd name="connsiteX6" fmla="*/ 282808 w 350263"/>
                <a:gd name="connsiteY6" fmla="*/ 246942 h 347649"/>
                <a:gd name="connsiteX7" fmla="*/ 295187 w 350263"/>
                <a:gd name="connsiteY7" fmla="*/ 300897 h 347649"/>
                <a:gd name="connsiteX8" fmla="*/ 244736 w 350263"/>
                <a:gd name="connsiteY8" fmla="*/ 337801 h 347649"/>
                <a:gd name="connsiteX9" fmla="*/ 192416 w 350263"/>
                <a:gd name="connsiteY9" fmla="*/ 306736 h 347649"/>
                <a:gd name="connsiteX10" fmla="*/ 157847 w 350263"/>
                <a:gd name="connsiteY10" fmla="*/ 306736 h 347649"/>
                <a:gd name="connsiteX11" fmla="*/ 105528 w 350263"/>
                <a:gd name="connsiteY11" fmla="*/ 337801 h 347649"/>
                <a:gd name="connsiteX12" fmla="*/ 55076 w 350263"/>
                <a:gd name="connsiteY12" fmla="*/ 300897 h 347649"/>
                <a:gd name="connsiteX13" fmla="*/ 67456 w 350263"/>
                <a:gd name="connsiteY13" fmla="*/ 246942 h 347649"/>
                <a:gd name="connsiteX14" fmla="*/ 58346 w 350263"/>
                <a:gd name="connsiteY14" fmla="*/ 215177 h 347649"/>
                <a:gd name="connsiteX15" fmla="*/ 14902 w 350263"/>
                <a:gd name="connsiteY15" fmla="*/ 171733 h 347649"/>
                <a:gd name="connsiteX16" fmla="*/ 33354 w 350263"/>
                <a:gd name="connsiteY16" fmla="*/ 114274 h 347649"/>
                <a:gd name="connsiteX17" fmla="*/ 89178 w 350263"/>
                <a:gd name="connsiteY17" fmla="*/ 104932 h 347649"/>
                <a:gd name="connsiteX18" fmla="*/ 113936 w 350263"/>
                <a:gd name="connsiteY18" fmla="*/ 86713 h 347649"/>
                <a:gd name="connsiteX19" fmla="*/ 144768 w 350263"/>
                <a:gd name="connsiteY19" fmla="*/ 25050 h 347649"/>
                <a:gd name="connsiteX20" fmla="*/ 205496 w 350263"/>
                <a:gd name="connsiteY20" fmla="*/ 25050 h 347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50263" h="347649">
                  <a:moveTo>
                    <a:pt x="205496" y="25050"/>
                  </a:moveTo>
                  <a:lnTo>
                    <a:pt x="236327" y="86713"/>
                  </a:lnTo>
                  <a:cubicBezTo>
                    <a:pt x="241699" y="96056"/>
                    <a:pt x="250575" y="102596"/>
                    <a:pt x="261086" y="104932"/>
                  </a:cubicBezTo>
                  <a:lnTo>
                    <a:pt x="316909" y="114274"/>
                  </a:lnTo>
                  <a:cubicBezTo>
                    <a:pt x="352645" y="120347"/>
                    <a:pt x="361054" y="146040"/>
                    <a:pt x="335361" y="171733"/>
                  </a:cubicBezTo>
                  <a:lnTo>
                    <a:pt x="291917" y="215177"/>
                  </a:lnTo>
                  <a:cubicBezTo>
                    <a:pt x="284209" y="223819"/>
                    <a:pt x="280939" y="235497"/>
                    <a:pt x="282808" y="246942"/>
                  </a:cubicBezTo>
                  <a:lnTo>
                    <a:pt x="295187" y="300897"/>
                  </a:lnTo>
                  <a:cubicBezTo>
                    <a:pt x="304997" y="343407"/>
                    <a:pt x="282341" y="359991"/>
                    <a:pt x="244736" y="337801"/>
                  </a:cubicBezTo>
                  <a:lnTo>
                    <a:pt x="192416" y="306736"/>
                  </a:lnTo>
                  <a:cubicBezTo>
                    <a:pt x="181672" y="301131"/>
                    <a:pt x="168592" y="301131"/>
                    <a:pt x="157847" y="306736"/>
                  </a:cubicBezTo>
                  <a:lnTo>
                    <a:pt x="105528" y="337801"/>
                  </a:lnTo>
                  <a:cubicBezTo>
                    <a:pt x="67923" y="359991"/>
                    <a:pt x="45266" y="343407"/>
                    <a:pt x="55076" y="300897"/>
                  </a:cubicBezTo>
                  <a:lnTo>
                    <a:pt x="67456" y="246942"/>
                  </a:lnTo>
                  <a:cubicBezTo>
                    <a:pt x="69324" y="235497"/>
                    <a:pt x="66054" y="223819"/>
                    <a:pt x="58346" y="215177"/>
                  </a:cubicBezTo>
                  <a:lnTo>
                    <a:pt x="14902" y="171733"/>
                  </a:lnTo>
                  <a:cubicBezTo>
                    <a:pt x="-10790" y="146040"/>
                    <a:pt x="-2382" y="120114"/>
                    <a:pt x="33354" y="114274"/>
                  </a:cubicBezTo>
                  <a:lnTo>
                    <a:pt x="89178" y="104932"/>
                  </a:lnTo>
                  <a:cubicBezTo>
                    <a:pt x="99455" y="102596"/>
                    <a:pt x="108564" y="96056"/>
                    <a:pt x="113936" y="86713"/>
                  </a:cubicBezTo>
                  <a:lnTo>
                    <a:pt x="144768" y="25050"/>
                  </a:lnTo>
                  <a:cubicBezTo>
                    <a:pt x="161351" y="-8350"/>
                    <a:pt x="188912" y="-8350"/>
                    <a:pt x="205496" y="25050"/>
                  </a:cubicBezTo>
                  <a:close/>
                </a:path>
              </a:pathLst>
            </a:custGeom>
            <a:noFill/>
            <a:ln w="34458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7DDD6EC1-77F7-573D-0A64-D8F162544DBB}"/>
                </a:ext>
              </a:extLst>
            </p:cNvPr>
            <p:cNvSpPr/>
            <p:nvPr/>
          </p:nvSpPr>
          <p:spPr>
            <a:xfrm>
              <a:off x="7081182" y="2777274"/>
              <a:ext cx="23357" cy="163499"/>
            </a:xfrm>
            <a:custGeom>
              <a:avLst/>
              <a:gdLst>
                <a:gd name="connsiteX0" fmla="*/ 0 w 23357"/>
                <a:gd name="connsiteY0" fmla="*/ 163499 h 163499"/>
                <a:gd name="connsiteX1" fmla="*/ 0 w 23357"/>
                <a:gd name="connsiteY1" fmla="*/ 0 h 163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3357" h="163499">
                  <a:moveTo>
                    <a:pt x="0" y="163499"/>
                  </a:moveTo>
                  <a:lnTo>
                    <a:pt x="0" y="0"/>
                  </a:lnTo>
                </a:path>
              </a:pathLst>
            </a:custGeom>
            <a:noFill/>
            <a:ln w="34458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DF63BB81-9B6A-A61A-8065-8B5797A8434C}"/>
                </a:ext>
              </a:extLst>
            </p:cNvPr>
            <p:cNvSpPr/>
            <p:nvPr/>
          </p:nvSpPr>
          <p:spPr>
            <a:xfrm>
              <a:off x="7361467" y="2777274"/>
              <a:ext cx="23357" cy="163499"/>
            </a:xfrm>
            <a:custGeom>
              <a:avLst/>
              <a:gdLst>
                <a:gd name="connsiteX0" fmla="*/ 0 w 23357"/>
                <a:gd name="connsiteY0" fmla="*/ 163499 h 163499"/>
                <a:gd name="connsiteX1" fmla="*/ 0 w 23357"/>
                <a:gd name="connsiteY1" fmla="*/ 0 h 163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3357" h="163499">
                  <a:moveTo>
                    <a:pt x="0" y="163499"/>
                  </a:moveTo>
                  <a:lnTo>
                    <a:pt x="0" y="0"/>
                  </a:lnTo>
                </a:path>
              </a:pathLst>
            </a:custGeom>
            <a:noFill/>
            <a:ln w="34458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4C788B2F-AADA-B021-CD3D-D9CB861AF492}"/>
                </a:ext>
              </a:extLst>
            </p:cNvPr>
            <p:cNvSpPr/>
            <p:nvPr/>
          </p:nvSpPr>
          <p:spPr>
            <a:xfrm>
              <a:off x="7221324" y="2777274"/>
              <a:ext cx="23357" cy="46714"/>
            </a:xfrm>
            <a:custGeom>
              <a:avLst/>
              <a:gdLst>
                <a:gd name="connsiteX0" fmla="*/ 0 w 23357"/>
                <a:gd name="connsiteY0" fmla="*/ 46714 h 46714"/>
                <a:gd name="connsiteX1" fmla="*/ 0 w 23357"/>
                <a:gd name="connsiteY1" fmla="*/ 0 h 46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3357" h="46714">
                  <a:moveTo>
                    <a:pt x="0" y="46714"/>
                  </a:moveTo>
                  <a:lnTo>
                    <a:pt x="0" y="0"/>
                  </a:lnTo>
                </a:path>
              </a:pathLst>
            </a:custGeom>
            <a:noFill/>
            <a:ln w="34458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CAA9D7C-8422-46A8-9BB0-4984F4CBFB6F}"/>
              </a:ext>
            </a:extLst>
          </p:cNvPr>
          <p:cNvGrpSpPr/>
          <p:nvPr/>
        </p:nvGrpSpPr>
        <p:grpSpPr>
          <a:xfrm>
            <a:off x="1581119" y="4082483"/>
            <a:ext cx="297927" cy="434740"/>
            <a:chOff x="1581119" y="4082483"/>
            <a:chExt cx="297927" cy="434740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8923F397-9C56-BB55-9CCA-DAA85D45E61E}"/>
                </a:ext>
              </a:extLst>
            </p:cNvPr>
            <p:cNvSpPr/>
            <p:nvPr/>
          </p:nvSpPr>
          <p:spPr>
            <a:xfrm>
              <a:off x="1581119" y="4082483"/>
              <a:ext cx="21737" cy="434740"/>
            </a:xfrm>
            <a:custGeom>
              <a:avLst/>
              <a:gdLst>
                <a:gd name="connsiteX0" fmla="*/ 0 w 21737"/>
                <a:gd name="connsiteY0" fmla="*/ 0 h 434740"/>
                <a:gd name="connsiteX1" fmla="*/ 0 w 21737"/>
                <a:gd name="connsiteY1" fmla="*/ 434741 h 434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1737" h="434740">
                  <a:moveTo>
                    <a:pt x="0" y="0"/>
                  </a:moveTo>
                  <a:lnTo>
                    <a:pt x="0" y="434741"/>
                  </a:lnTo>
                </a:path>
              </a:pathLst>
            </a:custGeom>
            <a:noFill/>
            <a:ln w="32385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FDDABCF6-2BD5-AB03-E5BF-F2D2FD4253E3}"/>
                </a:ext>
              </a:extLst>
            </p:cNvPr>
            <p:cNvSpPr/>
            <p:nvPr/>
          </p:nvSpPr>
          <p:spPr>
            <a:xfrm>
              <a:off x="1581119" y="4125957"/>
              <a:ext cx="297927" cy="260844"/>
            </a:xfrm>
            <a:custGeom>
              <a:avLst/>
              <a:gdLst>
                <a:gd name="connsiteX0" fmla="*/ 0 w 297927"/>
                <a:gd name="connsiteY0" fmla="*/ 0 h 260844"/>
                <a:gd name="connsiteX1" fmla="*/ 243454 w 297927"/>
                <a:gd name="connsiteY1" fmla="*/ 0 h 260844"/>
                <a:gd name="connsiteX2" fmla="*/ 273886 w 297927"/>
                <a:gd name="connsiteY2" fmla="*/ 73906 h 260844"/>
                <a:gd name="connsiteX3" fmla="*/ 247802 w 297927"/>
                <a:gd name="connsiteY3" fmla="*/ 99990 h 260844"/>
                <a:gd name="connsiteX4" fmla="*/ 246280 w 297927"/>
                <a:gd name="connsiteY4" fmla="*/ 159333 h 260844"/>
                <a:gd name="connsiteX5" fmla="*/ 247802 w 297927"/>
                <a:gd name="connsiteY5" fmla="*/ 160854 h 260844"/>
                <a:gd name="connsiteX6" fmla="*/ 273886 w 297927"/>
                <a:gd name="connsiteY6" fmla="*/ 186939 h 260844"/>
                <a:gd name="connsiteX7" fmla="*/ 243454 w 297927"/>
                <a:gd name="connsiteY7" fmla="*/ 260845 h 260844"/>
                <a:gd name="connsiteX8" fmla="*/ 0 w 297927"/>
                <a:gd name="connsiteY8" fmla="*/ 260845 h 260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7927" h="260844">
                  <a:moveTo>
                    <a:pt x="0" y="0"/>
                  </a:moveTo>
                  <a:lnTo>
                    <a:pt x="243454" y="0"/>
                  </a:lnTo>
                  <a:cubicBezTo>
                    <a:pt x="302144" y="0"/>
                    <a:pt x="315187" y="32606"/>
                    <a:pt x="273886" y="73906"/>
                  </a:cubicBezTo>
                  <a:lnTo>
                    <a:pt x="247802" y="99990"/>
                  </a:lnTo>
                  <a:cubicBezTo>
                    <a:pt x="231064" y="116076"/>
                    <a:pt x="230412" y="142595"/>
                    <a:pt x="246280" y="159333"/>
                  </a:cubicBezTo>
                  <a:cubicBezTo>
                    <a:pt x="246715" y="159767"/>
                    <a:pt x="247150" y="160419"/>
                    <a:pt x="247802" y="160854"/>
                  </a:cubicBezTo>
                  <a:lnTo>
                    <a:pt x="273886" y="186939"/>
                  </a:lnTo>
                  <a:cubicBezTo>
                    <a:pt x="315187" y="228239"/>
                    <a:pt x="299971" y="260845"/>
                    <a:pt x="243454" y="260845"/>
                  </a:cubicBezTo>
                  <a:lnTo>
                    <a:pt x="0" y="260845"/>
                  </a:lnTo>
                </a:path>
              </a:pathLst>
            </a:custGeom>
            <a:noFill/>
            <a:ln w="32385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D3FDD6F8-67EC-84F7-26B0-9FEDCD43BF59}"/>
              </a:ext>
            </a:extLst>
          </p:cNvPr>
          <p:cNvGrpSpPr/>
          <p:nvPr/>
        </p:nvGrpSpPr>
        <p:grpSpPr>
          <a:xfrm>
            <a:off x="7013622" y="4074673"/>
            <a:ext cx="429929" cy="449726"/>
            <a:chOff x="7013622" y="4074673"/>
            <a:chExt cx="429929" cy="449726"/>
          </a:xfrm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AE764BE-D3E3-F53C-9015-D2847C8B4052}"/>
                </a:ext>
              </a:extLst>
            </p:cNvPr>
            <p:cNvSpPr/>
            <p:nvPr/>
          </p:nvSpPr>
          <p:spPr>
            <a:xfrm>
              <a:off x="7013622" y="4074673"/>
              <a:ext cx="429929" cy="363697"/>
            </a:xfrm>
            <a:custGeom>
              <a:avLst/>
              <a:gdLst>
                <a:gd name="connsiteX0" fmla="*/ 316323 w 429929"/>
                <a:gd name="connsiteY0" fmla="*/ 363698 h 363697"/>
                <a:gd name="connsiteX1" fmla="*/ 115160 w 429929"/>
                <a:gd name="connsiteY1" fmla="*/ 363698 h 363697"/>
                <a:gd name="connsiteX2" fmla="*/ 93118 w 429929"/>
                <a:gd name="connsiteY2" fmla="*/ 348075 h 363697"/>
                <a:gd name="connsiteX3" fmla="*/ 4521 w 429929"/>
                <a:gd name="connsiteY3" fmla="*/ 100260 h 363697"/>
                <a:gd name="connsiteX4" fmla="*/ 37049 w 429929"/>
                <a:gd name="connsiteY4" fmla="*/ 75650 h 363697"/>
                <a:gd name="connsiteX5" fmla="*/ 120510 w 429929"/>
                <a:gd name="connsiteY5" fmla="*/ 135357 h 363697"/>
                <a:gd name="connsiteX6" fmla="*/ 152183 w 429929"/>
                <a:gd name="connsiteY6" fmla="*/ 131933 h 363697"/>
                <a:gd name="connsiteX7" fmla="*/ 156249 w 429929"/>
                <a:gd name="connsiteY7" fmla="*/ 124443 h 363697"/>
                <a:gd name="connsiteX8" fmla="*/ 193913 w 429929"/>
                <a:gd name="connsiteY8" fmla="*/ 24075 h 363697"/>
                <a:gd name="connsiteX9" fmla="*/ 237784 w 429929"/>
                <a:gd name="connsiteY9" fmla="*/ 24075 h 363697"/>
                <a:gd name="connsiteX10" fmla="*/ 275448 w 429929"/>
                <a:gd name="connsiteY10" fmla="*/ 124443 h 363697"/>
                <a:gd name="connsiteX11" fmla="*/ 303269 w 429929"/>
                <a:gd name="connsiteY11" fmla="*/ 139423 h 363697"/>
                <a:gd name="connsiteX12" fmla="*/ 310973 w 429929"/>
                <a:gd name="connsiteY12" fmla="*/ 135357 h 363697"/>
                <a:gd name="connsiteX13" fmla="*/ 389298 w 429929"/>
                <a:gd name="connsiteY13" fmla="*/ 79502 h 363697"/>
                <a:gd name="connsiteX14" fmla="*/ 425036 w 429929"/>
                <a:gd name="connsiteY14" fmla="*/ 106466 h 363697"/>
                <a:gd name="connsiteX15" fmla="*/ 338579 w 429929"/>
                <a:gd name="connsiteY15" fmla="*/ 348503 h 363697"/>
                <a:gd name="connsiteX16" fmla="*/ 316323 w 429929"/>
                <a:gd name="connsiteY16" fmla="*/ 363698 h 363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29929" h="363697">
                  <a:moveTo>
                    <a:pt x="316323" y="363698"/>
                  </a:moveTo>
                  <a:lnTo>
                    <a:pt x="115160" y="363698"/>
                  </a:lnTo>
                  <a:cubicBezTo>
                    <a:pt x="105316" y="363270"/>
                    <a:pt x="96756" y="357064"/>
                    <a:pt x="93118" y="348075"/>
                  </a:cubicBezTo>
                  <a:lnTo>
                    <a:pt x="4521" y="100260"/>
                  </a:lnTo>
                  <a:cubicBezTo>
                    <a:pt x="-8105" y="64736"/>
                    <a:pt x="6661" y="53822"/>
                    <a:pt x="37049" y="75650"/>
                  </a:cubicBezTo>
                  <a:lnTo>
                    <a:pt x="120510" y="135357"/>
                  </a:lnTo>
                  <a:cubicBezTo>
                    <a:pt x="130140" y="143275"/>
                    <a:pt x="144479" y="141777"/>
                    <a:pt x="152183" y="131933"/>
                  </a:cubicBezTo>
                  <a:cubicBezTo>
                    <a:pt x="153895" y="129793"/>
                    <a:pt x="155393" y="127225"/>
                    <a:pt x="156249" y="124443"/>
                  </a:cubicBezTo>
                  <a:lnTo>
                    <a:pt x="193913" y="24075"/>
                  </a:lnTo>
                  <a:cubicBezTo>
                    <a:pt x="205897" y="-8025"/>
                    <a:pt x="225800" y="-8025"/>
                    <a:pt x="237784" y="24075"/>
                  </a:cubicBezTo>
                  <a:lnTo>
                    <a:pt x="275448" y="124443"/>
                  </a:lnTo>
                  <a:cubicBezTo>
                    <a:pt x="279086" y="136213"/>
                    <a:pt x="291499" y="143061"/>
                    <a:pt x="303269" y="139423"/>
                  </a:cubicBezTo>
                  <a:cubicBezTo>
                    <a:pt x="306051" y="138567"/>
                    <a:pt x="308619" y="137283"/>
                    <a:pt x="310973" y="135357"/>
                  </a:cubicBezTo>
                  <a:lnTo>
                    <a:pt x="389298" y="79502"/>
                  </a:lnTo>
                  <a:cubicBezTo>
                    <a:pt x="422682" y="55534"/>
                    <a:pt x="438732" y="67732"/>
                    <a:pt x="425036" y="106466"/>
                  </a:cubicBezTo>
                  <a:lnTo>
                    <a:pt x="338579" y="348503"/>
                  </a:lnTo>
                  <a:cubicBezTo>
                    <a:pt x="334513" y="357278"/>
                    <a:pt x="325953" y="363056"/>
                    <a:pt x="316323" y="363698"/>
                  </a:cubicBezTo>
                  <a:close/>
                </a:path>
              </a:pathLst>
            </a:custGeom>
            <a:noFill/>
            <a:ln w="31823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D9231D0F-471E-0F36-679A-816E5D7CD0A0}"/>
                </a:ext>
              </a:extLst>
            </p:cNvPr>
            <p:cNvSpPr/>
            <p:nvPr/>
          </p:nvSpPr>
          <p:spPr>
            <a:xfrm>
              <a:off x="7111662" y="4502999"/>
              <a:ext cx="235403" cy="21400"/>
            </a:xfrm>
            <a:custGeom>
              <a:avLst/>
              <a:gdLst>
                <a:gd name="connsiteX0" fmla="*/ 0 w 235403"/>
                <a:gd name="connsiteY0" fmla="*/ 0 h 21400"/>
                <a:gd name="connsiteX1" fmla="*/ 235403 w 235403"/>
                <a:gd name="connsiteY1" fmla="*/ 0 h 21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35403" h="21400">
                  <a:moveTo>
                    <a:pt x="0" y="0"/>
                  </a:moveTo>
                  <a:lnTo>
                    <a:pt x="235403" y="0"/>
                  </a:lnTo>
                </a:path>
              </a:pathLst>
            </a:custGeom>
            <a:noFill/>
            <a:ln w="31823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06CD39B-CB78-16ED-2119-ADEEE151DA5E}"/>
                </a:ext>
              </a:extLst>
            </p:cNvPr>
            <p:cNvSpPr/>
            <p:nvPr/>
          </p:nvSpPr>
          <p:spPr>
            <a:xfrm>
              <a:off x="7175863" y="4331797"/>
              <a:ext cx="107001" cy="21400"/>
            </a:xfrm>
            <a:custGeom>
              <a:avLst/>
              <a:gdLst>
                <a:gd name="connsiteX0" fmla="*/ 0 w 107001"/>
                <a:gd name="connsiteY0" fmla="*/ 0 h 21400"/>
                <a:gd name="connsiteX1" fmla="*/ 107001 w 107001"/>
                <a:gd name="connsiteY1" fmla="*/ 0 h 21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7001" h="21400">
                  <a:moveTo>
                    <a:pt x="0" y="0"/>
                  </a:moveTo>
                  <a:lnTo>
                    <a:pt x="107001" y="0"/>
                  </a:lnTo>
                </a:path>
              </a:pathLst>
            </a:custGeom>
            <a:noFill/>
            <a:ln w="31823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88BD80AB-5E31-CE64-E757-1CE327B83068}"/>
              </a:ext>
            </a:extLst>
          </p:cNvPr>
          <p:cNvGrpSpPr/>
          <p:nvPr/>
        </p:nvGrpSpPr>
        <p:grpSpPr>
          <a:xfrm>
            <a:off x="1501070" y="5373534"/>
            <a:ext cx="395506" cy="459834"/>
            <a:chOff x="1479279" y="5331030"/>
            <a:chExt cx="432064" cy="502338"/>
          </a:xfrm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798E8410-78CB-5772-6CDB-760BDF8C9117}"/>
                </a:ext>
              </a:extLst>
            </p:cNvPr>
            <p:cNvSpPr/>
            <p:nvPr/>
          </p:nvSpPr>
          <p:spPr>
            <a:xfrm>
              <a:off x="1479279" y="5331030"/>
              <a:ext cx="432064" cy="502338"/>
            </a:xfrm>
            <a:custGeom>
              <a:avLst/>
              <a:gdLst>
                <a:gd name="connsiteX0" fmla="*/ 177850 w 432064"/>
                <a:gd name="connsiteY0" fmla="*/ 5840 h 502338"/>
                <a:gd name="connsiteX1" fmla="*/ 52501 w 432064"/>
                <a:gd name="connsiteY1" fmla="*/ 53066 h 502338"/>
                <a:gd name="connsiteX2" fmla="*/ 0 w 432064"/>
                <a:gd name="connsiteY2" fmla="*/ 128677 h 502338"/>
                <a:gd name="connsiteX3" fmla="*/ 0 w 432064"/>
                <a:gd name="connsiteY3" fmla="*/ 315319 h 502338"/>
                <a:gd name="connsiteX4" fmla="*/ 43458 w 432064"/>
                <a:gd name="connsiteY4" fmla="*/ 401732 h 502338"/>
                <a:gd name="connsiteX5" fmla="*/ 151474 w 432064"/>
                <a:gd name="connsiteY5" fmla="*/ 482368 h 502338"/>
                <a:gd name="connsiteX6" fmla="*/ 280591 w 432064"/>
                <a:gd name="connsiteY6" fmla="*/ 482368 h 502338"/>
                <a:gd name="connsiteX7" fmla="*/ 388607 w 432064"/>
                <a:gd name="connsiteY7" fmla="*/ 401732 h 502338"/>
                <a:gd name="connsiteX8" fmla="*/ 432065 w 432064"/>
                <a:gd name="connsiteY8" fmla="*/ 315319 h 502338"/>
                <a:gd name="connsiteX9" fmla="*/ 432065 w 432064"/>
                <a:gd name="connsiteY9" fmla="*/ 128677 h 502338"/>
                <a:gd name="connsiteX10" fmla="*/ 379564 w 432064"/>
                <a:gd name="connsiteY10" fmla="*/ 52815 h 502338"/>
                <a:gd name="connsiteX11" fmla="*/ 254215 w 432064"/>
                <a:gd name="connsiteY11" fmla="*/ 5840 h 502338"/>
                <a:gd name="connsiteX12" fmla="*/ 177850 w 432064"/>
                <a:gd name="connsiteY12" fmla="*/ 5840 h 502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32064" h="502338">
                  <a:moveTo>
                    <a:pt x="177850" y="5840"/>
                  </a:moveTo>
                  <a:lnTo>
                    <a:pt x="52501" y="53066"/>
                  </a:lnTo>
                  <a:cubicBezTo>
                    <a:pt x="22106" y="66380"/>
                    <a:pt x="1758" y="95519"/>
                    <a:pt x="0" y="128677"/>
                  </a:cubicBezTo>
                  <a:lnTo>
                    <a:pt x="0" y="315319"/>
                  </a:lnTo>
                  <a:cubicBezTo>
                    <a:pt x="2010" y="348980"/>
                    <a:pt x="17584" y="380129"/>
                    <a:pt x="43458" y="401732"/>
                  </a:cubicBezTo>
                  <a:lnTo>
                    <a:pt x="151474" y="482368"/>
                  </a:lnTo>
                  <a:cubicBezTo>
                    <a:pt x="190410" y="508995"/>
                    <a:pt x="241655" y="508995"/>
                    <a:pt x="280591" y="482368"/>
                  </a:cubicBezTo>
                  <a:lnTo>
                    <a:pt x="388607" y="401732"/>
                  </a:lnTo>
                  <a:cubicBezTo>
                    <a:pt x="414481" y="380129"/>
                    <a:pt x="430055" y="348980"/>
                    <a:pt x="432065" y="315319"/>
                  </a:cubicBezTo>
                  <a:lnTo>
                    <a:pt x="432065" y="128677"/>
                  </a:lnTo>
                  <a:cubicBezTo>
                    <a:pt x="430558" y="95519"/>
                    <a:pt x="410210" y="65877"/>
                    <a:pt x="379564" y="52815"/>
                  </a:cubicBezTo>
                  <a:lnTo>
                    <a:pt x="254215" y="5840"/>
                  </a:lnTo>
                  <a:cubicBezTo>
                    <a:pt x="229346" y="-1947"/>
                    <a:pt x="202719" y="-1947"/>
                    <a:pt x="177850" y="5840"/>
                  </a:cubicBezTo>
                  <a:close/>
                </a:path>
              </a:pathLst>
            </a:custGeom>
            <a:noFill/>
            <a:ln w="37599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8B4C7AAE-06AA-E4FE-8D0E-0401C5DA9628}"/>
                </a:ext>
              </a:extLst>
            </p:cNvPr>
            <p:cNvSpPr/>
            <p:nvPr/>
          </p:nvSpPr>
          <p:spPr>
            <a:xfrm>
              <a:off x="1620956" y="5511454"/>
              <a:ext cx="148459" cy="108016"/>
            </a:xfrm>
            <a:custGeom>
              <a:avLst/>
              <a:gdLst>
                <a:gd name="connsiteX0" fmla="*/ 0 w 148459"/>
                <a:gd name="connsiteY0" fmla="*/ 67573 h 108016"/>
                <a:gd name="connsiteX1" fmla="*/ 40443 w 148459"/>
                <a:gd name="connsiteY1" fmla="*/ 108016 h 108016"/>
                <a:gd name="connsiteX2" fmla="*/ 148460 w 148459"/>
                <a:gd name="connsiteY2" fmla="*/ 0 h 108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8459" h="108016">
                  <a:moveTo>
                    <a:pt x="0" y="67573"/>
                  </a:moveTo>
                  <a:lnTo>
                    <a:pt x="40443" y="108016"/>
                  </a:lnTo>
                  <a:lnTo>
                    <a:pt x="148460" y="0"/>
                  </a:lnTo>
                </a:path>
              </a:pathLst>
            </a:custGeom>
            <a:noFill/>
            <a:ln w="37599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38CADE8F-AABF-2178-F991-9DE23BD4AC2F}"/>
              </a:ext>
            </a:extLst>
          </p:cNvPr>
          <p:cNvGrpSpPr/>
          <p:nvPr/>
        </p:nvGrpSpPr>
        <p:grpSpPr>
          <a:xfrm>
            <a:off x="7033931" y="5389515"/>
            <a:ext cx="383559" cy="426176"/>
            <a:chOff x="7024216" y="5389515"/>
            <a:chExt cx="383559" cy="426176"/>
          </a:xfrm>
        </p:grpSpPr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C18EA973-9036-3BDF-DB17-F899771B2EFF}"/>
                </a:ext>
              </a:extLst>
            </p:cNvPr>
            <p:cNvSpPr/>
            <p:nvPr/>
          </p:nvSpPr>
          <p:spPr>
            <a:xfrm>
              <a:off x="7130760" y="5389515"/>
              <a:ext cx="21308" cy="63926"/>
            </a:xfrm>
            <a:custGeom>
              <a:avLst/>
              <a:gdLst>
                <a:gd name="connsiteX0" fmla="*/ 0 w 21308"/>
                <a:gd name="connsiteY0" fmla="*/ 0 h 63926"/>
                <a:gd name="connsiteX1" fmla="*/ 0 w 21308"/>
                <a:gd name="connsiteY1" fmla="*/ 63926 h 63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1308" h="63926">
                  <a:moveTo>
                    <a:pt x="0" y="0"/>
                  </a:moveTo>
                  <a:lnTo>
                    <a:pt x="0" y="63926"/>
                  </a:lnTo>
                </a:path>
              </a:pathLst>
            </a:custGeom>
            <a:noFill/>
            <a:ln w="31433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C38CD3B2-C457-3951-49B9-19B0B958191B}"/>
                </a:ext>
              </a:extLst>
            </p:cNvPr>
            <p:cNvSpPr/>
            <p:nvPr/>
          </p:nvSpPr>
          <p:spPr>
            <a:xfrm>
              <a:off x="7301231" y="5389515"/>
              <a:ext cx="21308" cy="63926"/>
            </a:xfrm>
            <a:custGeom>
              <a:avLst/>
              <a:gdLst>
                <a:gd name="connsiteX0" fmla="*/ 0 w 21308"/>
                <a:gd name="connsiteY0" fmla="*/ 0 h 63926"/>
                <a:gd name="connsiteX1" fmla="*/ 0 w 21308"/>
                <a:gd name="connsiteY1" fmla="*/ 63926 h 63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1308" h="63926">
                  <a:moveTo>
                    <a:pt x="0" y="0"/>
                  </a:moveTo>
                  <a:lnTo>
                    <a:pt x="0" y="63926"/>
                  </a:lnTo>
                </a:path>
              </a:pathLst>
            </a:custGeom>
            <a:noFill/>
            <a:ln w="31433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FB36A770-4144-F22B-F996-239FBBE924C7}"/>
                </a:ext>
              </a:extLst>
            </p:cNvPr>
            <p:cNvSpPr/>
            <p:nvPr/>
          </p:nvSpPr>
          <p:spPr>
            <a:xfrm>
              <a:off x="7034871" y="5540595"/>
              <a:ext cx="362250" cy="21308"/>
            </a:xfrm>
            <a:custGeom>
              <a:avLst/>
              <a:gdLst>
                <a:gd name="connsiteX0" fmla="*/ 0 w 362250"/>
                <a:gd name="connsiteY0" fmla="*/ 0 h 21308"/>
                <a:gd name="connsiteX1" fmla="*/ 362250 w 362250"/>
                <a:gd name="connsiteY1" fmla="*/ 0 h 21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62250" h="21308">
                  <a:moveTo>
                    <a:pt x="0" y="0"/>
                  </a:moveTo>
                  <a:lnTo>
                    <a:pt x="362250" y="0"/>
                  </a:lnTo>
                </a:path>
              </a:pathLst>
            </a:custGeom>
            <a:noFill/>
            <a:ln w="31433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F978E98C-CF82-099C-D78F-BD8A56D0AD66}"/>
                </a:ext>
              </a:extLst>
            </p:cNvPr>
            <p:cNvSpPr/>
            <p:nvPr/>
          </p:nvSpPr>
          <p:spPr>
            <a:xfrm>
              <a:off x="7024216" y="5421478"/>
              <a:ext cx="383559" cy="394213"/>
            </a:xfrm>
            <a:custGeom>
              <a:avLst/>
              <a:gdLst>
                <a:gd name="connsiteX0" fmla="*/ 383559 w 383559"/>
                <a:gd name="connsiteY0" fmla="*/ 106544 h 394213"/>
                <a:gd name="connsiteX1" fmla="*/ 383559 w 383559"/>
                <a:gd name="connsiteY1" fmla="*/ 287669 h 394213"/>
                <a:gd name="connsiteX2" fmla="*/ 277015 w 383559"/>
                <a:gd name="connsiteY2" fmla="*/ 394213 h 394213"/>
                <a:gd name="connsiteX3" fmla="*/ 106544 w 383559"/>
                <a:gd name="connsiteY3" fmla="*/ 394213 h 394213"/>
                <a:gd name="connsiteX4" fmla="*/ 0 w 383559"/>
                <a:gd name="connsiteY4" fmla="*/ 287669 h 394213"/>
                <a:gd name="connsiteX5" fmla="*/ 0 w 383559"/>
                <a:gd name="connsiteY5" fmla="*/ 106544 h 394213"/>
                <a:gd name="connsiteX6" fmla="*/ 106544 w 383559"/>
                <a:gd name="connsiteY6" fmla="*/ 0 h 394213"/>
                <a:gd name="connsiteX7" fmla="*/ 277015 w 383559"/>
                <a:gd name="connsiteY7" fmla="*/ 0 h 394213"/>
                <a:gd name="connsiteX8" fmla="*/ 383559 w 383559"/>
                <a:gd name="connsiteY8" fmla="*/ 106544 h 394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3559" h="394213">
                  <a:moveTo>
                    <a:pt x="383559" y="106544"/>
                  </a:moveTo>
                  <a:lnTo>
                    <a:pt x="383559" y="287669"/>
                  </a:lnTo>
                  <a:cubicBezTo>
                    <a:pt x="383559" y="351596"/>
                    <a:pt x="351596" y="394213"/>
                    <a:pt x="277015" y="394213"/>
                  </a:cubicBezTo>
                  <a:lnTo>
                    <a:pt x="106544" y="394213"/>
                  </a:lnTo>
                  <a:cubicBezTo>
                    <a:pt x="31963" y="394213"/>
                    <a:pt x="0" y="351596"/>
                    <a:pt x="0" y="287669"/>
                  </a:cubicBezTo>
                  <a:lnTo>
                    <a:pt x="0" y="106544"/>
                  </a:lnTo>
                  <a:cubicBezTo>
                    <a:pt x="0" y="42618"/>
                    <a:pt x="31963" y="0"/>
                    <a:pt x="106544" y="0"/>
                  </a:cubicBezTo>
                  <a:lnTo>
                    <a:pt x="277015" y="0"/>
                  </a:lnTo>
                  <a:cubicBezTo>
                    <a:pt x="351596" y="0"/>
                    <a:pt x="383559" y="42618"/>
                    <a:pt x="383559" y="106544"/>
                  </a:cubicBezTo>
                  <a:close/>
                </a:path>
              </a:pathLst>
            </a:custGeom>
            <a:noFill/>
            <a:ln w="31433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9ED59C3B-E0D3-436C-0F8D-F1EA868D9BDC}"/>
                </a:ext>
              </a:extLst>
            </p:cNvPr>
            <p:cNvSpPr/>
            <p:nvPr/>
          </p:nvSpPr>
          <p:spPr>
            <a:xfrm>
              <a:off x="7294839" y="5638828"/>
              <a:ext cx="21308" cy="21308"/>
            </a:xfrm>
            <a:custGeom>
              <a:avLst/>
              <a:gdLst>
                <a:gd name="connsiteX0" fmla="*/ 0 w 21308"/>
                <a:gd name="connsiteY0" fmla="*/ 0 h 21308"/>
                <a:gd name="connsiteX1" fmla="*/ 0 w 21308"/>
                <a:gd name="connsiteY1" fmla="*/ 0 h 21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1308" h="21308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 w="41910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33B1A7D2-0F90-9927-BE5A-DB6B4EECDE34}"/>
                </a:ext>
              </a:extLst>
            </p:cNvPr>
            <p:cNvSpPr/>
            <p:nvPr/>
          </p:nvSpPr>
          <p:spPr>
            <a:xfrm>
              <a:off x="7294839" y="5702755"/>
              <a:ext cx="21308" cy="21308"/>
            </a:xfrm>
            <a:custGeom>
              <a:avLst/>
              <a:gdLst>
                <a:gd name="connsiteX0" fmla="*/ 0 w 21308"/>
                <a:gd name="connsiteY0" fmla="*/ 0 h 21308"/>
                <a:gd name="connsiteX1" fmla="*/ 0 w 21308"/>
                <a:gd name="connsiteY1" fmla="*/ 0 h 21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1308" h="21308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 w="41910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995A8695-8E10-01A0-5058-2301028C3988}"/>
                </a:ext>
              </a:extLst>
            </p:cNvPr>
            <p:cNvSpPr/>
            <p:nvPr/>
          </p:nvSpPr>
          <p:spPr>
            <a:xfrm>
              <a:off x="7215996" y="5638828"/>
              <a:ext cx="21308" cy="21308"/>
            </a:xfrm>
            <a:custGeom>
              <a:avLst/>
              <a:gdLst>
                <a:gd name="connsiteX0" fmla="*/ 0 w 21308"/>
                <a:gd name="connsiteY0" fmla="*/ 0 h 21308"/>
                <a:gd name="connsiteX1" fmla="*/ 0 w 21308"/>
                <a:gd name="connsiteY1" fmla="*/ 0 h 21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1308" h="21308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 w="41910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A36A25F0-CE0F-2E41-0FD7-80776DADE943}"/>
                </a:ext>
              </a:extLst>
            </p:cNvPr>
            <p:cNvSpPr/>
            <p:nvPr/>
          </p:nvSpPr>
          <p:spPr>
            <a:xfrm>
              <a:off x="7215996" y="5702755"/>
              <a:ext cx="21308" cy="21308"/>
            </a:xfrm>
            <a:custGeom>
              <a:avLst/>
              <a:gdLst>
                <a:gd name="connsiteX0" fmla="*/ 0 w 21308"/>
                <a:gd name="connsiteY0" fmla="*/ 0 h 21308"/>
                <a:gd name="connsiteX1" fmla="*/ 0 w 21308"/>
                <a:gd name="connsiteY1" fmla="*/ 0 h 21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1308" h="21308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 w="41910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65C658F5-DF0F-5E05-B298-9C2E9F30AED1}"/>
                </a:ext>
              </a:extLst>
            </p:cNvPr>
            <p:cNvSpPr/>
            <p:nvPr/>
          </p:nvSpPr>
          <p:spPr>
            <a:xfrm>
              <a:off x="7136940" y="5638828"/>
              <a:ext cx="21308" cy="21308"/>
            </a:xfrm>
            <a:custGeom>
              <a:avLst/>
              <a:gdLst>
                <a:gd name="connsiteX0" fmla="*/ 0 w 21308"/>
                <a:gd name="connsiteY0" fmla="*/ 0 h 21308"/>
                <a:gd name="connsiteX1" fmla="*/ 0 w 21308"/>
                <a:gd name="connsiteY1" fmla="*/ 0 h 21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1308" h="21308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 w="41910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579C8031-91FF-01EB-C3D4-3C83A0009375}"/>
                </a:ext>
              </a:extLst>
            </p:cNvPr>
            <p:cNvSpPr/>
            <p:nvPr/>
          </p:nvSpPr>
          <p:spPr>
            <a:xfrm>
              <a:off x="7136940" y="5702755"/>
              <a:ext cx="21308" cy="21308"/>
            </a:xfrm>
            <a:custGeom>
              <a:avLst/>
              <a:gdLst>
                <a:gd name="connsiteX0" fmla="*/ 0 w 21308"/>
                <a:gd name="connsiteY0" fmla="*/ 0 h 21308"/>
                <a:gd name="connsiteX1" fmla="*/ 0 w 21308"/>
                <a:gd name="connsiteY1" fmla="*/ 0 h 21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1308" h="21308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 w="41910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6517197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</TotalTime>
  <Words>3079</Words>
  <Application>Microsoft Office PowerPoint</Application>
  <PresentationFormat>Widescreen</PresentationFormat>
  <Paragraphs>272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9" baseType="lpstr">
      <vt:lpstr>Arial</vt:lpstr>
      <vt:lpstr>Calibri</vt:lpstr>
      <vt:lpstr>Montserrat</vt:lpstr>
      <vt:lpstr>Montserrat Light</vt:lpstr>
      <vt:lpstr>Montserrat Medium</vt:lpstr>
      <vt:lpstr>Montserrat SemiBold</vt:lpstr>
      <vt:lpstr>Open Sans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Ahmed Riad</dc:creator>
  <cp:lastModifiedBy>Ahmed Riad</cp:lastModifiedBy>
  <cp:revision>15</cp:revision>
  <dcterms:created xsi:type="dcterms:W3CDTF">2022-12-31T09:50:04Z</dcterms:created>
  <dcterms:modified xsi:type="dcterms:W3CDTF">2022-12-31T17:33:42Z</dcterms:modified>
</cp:coreProperties>
</file>