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99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F000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90C-4B0A-8D9A-6B164BFE7F98}"/>
              </c:ext>
            </c:extLst>
          </c:dPt>
          <c:dPt>
            <c:idx val="1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90C-4B0A-8D9A-6B164BFE7F98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B90C-4B0A-8D9A-6B164BFE7F9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Montserrat" panose="02000505000000020004" pitchFamily="2" charset="0"/>
                    <a:ea typeface="Open Sans" pitchFamily="2" charset="0"/>
                    <a:cs typeface="Open Sans" pitchFamily="2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Elements 1</c:v>
                </c:pt>
                <c:pt idx="1">
                  <c:v>Elements 2</c:v>
                </c:pt>
                <c:pt idx="2">
                  <c:v>Elements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</c:v>
                </c:pt>
                <c:pt idx="1">
                  <c:v>4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90C-4B0A-8D9A-6B164BFE7F9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F000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61C-4549-8BEF-F754C8F36338}"/>
              </c:ext>
            </c:extLst>
          </c:dPt>
          <c:dPt>
            <c:idx val="1"/>
            <c:bubble3D val="0"/>
            <c:spPr>
              <a:solidFill>
                <a:schemeClr val="bg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61C-4549-8BEF-F754C8F36338}"/>
              </c:ext>
            </c:extLst>
          </c:dPt>
          <c:dPt>
            <c:idx val="2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61C-4549-8BEF-F754C8F36338}"/>
              </c:ext>
            </c:extLst>
          </c:dPt>
          <c:dPt>
            <c:idx val="3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61C-4549-8BEF-F754C8F3633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61C-4549-8BEF-F754C8F3633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2000505000000020004" pitchFamily="2" charset="0"/>
                <a:ea typeface="+mn-ea"/>
                <a:cs typeface="+mn-cs"/>
              </a:defRPr>
            </a:pPr>
            <a:r>
              <a:rPr lang="en-US"/>
              <a:t>Chart 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Montserrat" panose="02000505000000020004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1C-445A-9FD7-8CF570840C0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1C-445A-9FD7-8CF570840C0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41C-445A-9FD7-8CF570840C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58027023"/>
        <c:axId val="1358041167"/>
      </c:barChart>
      <c:catAx>
        <c:axId val="135802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2000505000000020004" pitchFamily="2" charset="0"/>
                <a:ea typeface="+mn-ea"/>
                <a:cs typeface="+mn-cs"/>
              </a:defRPr>
            </a:pPr>
            <a:endParaRPr lang="en-US"/>
          </a:p>
        </c:txPr>
        <c:crossAx val="1358041167"/>
        <c:crosses val="autoZero"/>
        <c:auto val="1"/>
        <c:lblAlgn val="ctr"/>
        <c:lblOffset val="100"/>
        <c:noMultiLvlLbl val="0"/>
      </c:catAx>
      <c:valAx>
        <c:axId val="13580411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2000505000000020004" pitchFamily="2" charset="0"/>
                <a:ea typeface="+mn-ea"/>
                <a:cs typeface="+mn-cs"/>
              </a:defRPr>
            </a:pPr>
            <a:endParaRPr lang="en-US"/>
          </a:p>
        </c:txPr>
        <c:crossAx val="13580270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ontserrat" panose="02000505000000020004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>
          <a:latin typeface="Montserrat" panose="02000505000000020004" pitchFamily="2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580F7C09-2BB3-9094-3758-173A6B57FEEE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6545AE-DDDF-4895-34A7-EC31722AD730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FF000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FF000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6FA4BFB-A9CC-4C51-910E-97A5E1686EB3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355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D1738A0-F97B-7361-ECA1-45B08042931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912093" y="2249224"/>
            <a:ext cx="3288209" cy="4608775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AE4265-C620-2444-934D-5D7071BC0587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AE9652-A67C-F5F4-67C6-D005591DB51B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FF000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FF000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0538AD1-3693-CDA5-B217-D0D887F7B33E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013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D1738A0-F97B-7361-ECA1-45B08042931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60212" y="1072003"/>
            <a:ext cx="5620379" cy="3392266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CD5000E-ABBA-C775-A7F7-E0CFA3F2E155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264215-8DBD-79D4-D6C7-EAF1C0985A4C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FF000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FF000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63B6045-180A-AF47-3A93-42D134E3EE98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0580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D1738A0-F97B-7361-ECA1-45B08042931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912093" y="1363608"/>
            <a:ext cx="3288209" cy="5494391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965C87-FC47-B1A5-EE35-1D9AB1295028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A0B759-6838-89A2-5395-FC514BCFB9FA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FF000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FF000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53E7F85-1D1F-B1C0-07DA-7D052ADDEE4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84245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D1738A0-F97B-7361-ECA1-45B08042931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8544" y="1085791"/>
            <a:ext cx="5922748" cy="5081188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F109612D-59AC-46F0-7EF2-7486DF6CA59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573344" y="1211206"/>
            <a:ext cx="1507156" cy="903344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8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A74F98EA-1FB5-C9E9-3707-39EE70D4948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609778" y="1211206"/>
            <a:ext cx="1507156" cy="903344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8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F303B775-8BCE-AB0F-ACD3-61DBF678F41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571581" y="2604238"/>
            <a:ext cx="1507156" cy="903344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8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D1454983-9AA2-5B9E-D602-A0B3F6BD452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608015" y="2604238"/>
            <a:ext cx="1507156" cy="903344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8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A50745C7-11BA-9870-763E-4A51219CF77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608015" y="3905988"/>
            <a:ext cx="1507156" cy="903344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8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9" name="Picture Placeholder 3">
            <a:extLst>
              <a:ext uri="{FF2B5EF4-FFF2-40B4-BE49-F238E27FC236}">
                <a16:creationId xmlns:a16="http://schemas.microsoft.com/office/drawing/2014/main" id="{8A974406-240F-BB39-0D81-EBCC519541A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571581" y="3905988"/>
            <a:ext cx="1507156" cy="903344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8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F3F0F1-9FCD-7B54-E7DF-0D81A632AE11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E0CA63-B365-FD25-C587-37FB7FD1CDA7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FF000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FF000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CC5EDFB-1F5E-5E93-5BCF-71AE7E82AEFB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58966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D1738A0-F97B-7361-ECA1-45B08042931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70104" y="1374336"/>
            <a:ext cx="10788496" cy="4731575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24D81B0-D1C1-D8B7-2272-A1B311755AA9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F8DC6A-9522-076B-D064-8E0AA00DABB7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FF000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FF000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EA877EA-5700-A2CA-B752-A4D3B22E20D4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5130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A469D22-7199-12F3-7D60-5D4B3448480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276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 then send it to back </a:t>
            </a:r>
          </a:p>
        </p:txBody>
      </p:sp>
    </p:spTree>
    <p:extLst>
      <p:ext uri="{BB962C8B-B14F-4D97-AF65-F5344CB8AC3E}">
        <p14:creationId xmlns:p14="http://schemas.microsoft.com/office/powerpoint/2010/main" val="9588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A469D22-7199-12F3-7D60-5D4B3448480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40498" y="0"/>
            <a:ext cx="10851502" cy="3872960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E8BAB7-D9C5-C04B-3602-76BD7ED3706C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1373D4-1E68-2E9F-2E11-013AC9B626EC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FF000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FF000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300B64-3BD2-6D33-D79D-6B2B81C547E7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3095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A469D22-7199-12F3-7D60-5D4B3448480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7898023" cy="3872960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9B82F8-CF1E-5B50-4416-8B3984F524B4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7768ED-133D-BD99-EA45-ED869A07A831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FF000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FF000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FA9947D-B7BB-679D-013C-4A717909874C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8696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AD248DEF-7610-BF19-0F46-CF19CD4CA10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38782" y="1578774"/>
            <a:ext cx="1730375" cy="1913620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54CC1B-B7DD-9A63-B204-077A78156B08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B3C46F-B7D0-FA8F-FA8E-8B0239595F81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FF000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FF000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54031D-95A5-0D57-4B0A-4FEF351E7AE1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3786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AD248DEF-7610-BF19-0F46-CF19CD4CA10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47232" y="1994741"/>
            <a:ext cx="2972146" cy="4882665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8795FB1-0A5B-826C-2C8D-A7888E39D7B7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5A94EE-1E1E-498C-547F-CE8E73C91B2A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FF000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FF000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C831122-D779-6318-A734-29CBAC13BB39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302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AD248DEF-7610-BF19-0F46-CF19CD4CA10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75849" y="2502429"/>
            <a:ext cx="7150127" cy="4374977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EA3AAC-B368-CF7D-93E1-2B0C4358ADC2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980F83-81E8-D8EB-B2AE-A4AFBFE100CB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FF000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FF000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C66FD6A-D390-C227-E5A0-85C35A0A57A9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6619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AD248DEF-7610-BF19-0F46-CF19CD4CA10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519383" y="1355074"/>
            <a:ext cx="3680919" cy="5502925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A0E0627-D35B-2214-C16F-F4D4DCE40C12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6AD925-80BA-CBA3-D1DE-8D1EAACAFD99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FF000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FF000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2FCA264-2D10-5533-8293-1CE216393826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0906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76129D89-7D94-679B-7CEF-870728F7D56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466189" y="1882995"/>
            <a:ext cx="1591417" cy="1951428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9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BC3CEC4C-6088-6D9B-5411-28716CD06E8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695486" y="1882995"/>
            <a:ext cx="1591417" cy="1951428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9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61C9B1AC-D263-F4D2-E9FC-574E451DBF1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466189" y="4403430"/>
            <a:ext cx="1591417" cy="1951428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9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B9745A56-2A37-1AF3-78F2-9C0BF7E93A9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695486" y="4403430"/>
            <a:ext cx="1591417" cy="1951428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9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E21204-EE3F-3038-25DB-856A77DB6497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4F9210-31D3-E3FD-36B1-C74698A2F7A9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FF000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FF000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B4B7D5B-490F-7A2D-4569-A8B928B37F21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2467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7122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INFO.@COMPANY.COM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COMPANY.COM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3">
            <a:extLst>
              <a:ext uri="{FF2B5EF4-FFF2-40B4-BE49-F238E27FC236}">
                <a16:creationId xmlns:a16="http://schemas.microsoft.com/office/drawing/2014/main" id="{BFA367A1-D0E7-8A86-C2AA-D36BF0ED5A4F}"/>
              </a:ext>
            </a:extLst>
          </p:cNvPr>
          <p:cNvSpPr/>
          <p:nvPr/>
        </p:nvSpPr>
        <p:spPr>
          <a:xfrm>
            <a:off x="347" y="2137745"/>
            <a:ext cx="8031748" cy="3141924"/>
          </a:xfrm>
          <a:custGeom>
            <a:avLst/>
            <a:gdLst/>
            <a:ahLst/>
            <a:cxnLst/>
            <a:rect l="l" t="t" r="r" b="b"/>
            <a:pathLst>
              <a:path w="4986655" h="1950720">
                <a:moveTo>
                  <a:pt x="0" y="1950212"/>
                </a:moveTo>
                <a:lnTo>
                  <a:pt x="4986337" y="1950212"/>
                </a:lnTo>
                <a:lnTo>
                  <a:pt x="4986337" y="0"/>
                </a:lnTo>
                <a:lnTo>
                  <a:pt x="0" y="0"/>
                </a:lnTo>
                <a:lnTo>
                  <a:pt x="0" y="1950212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27" name="object 4">
            <a:extLst>
              <a:ext uri="{FF2B5EF4-FFF2-40B4-BE49-F238E27FC236}">
                <a16:creationId xmlns:a16="http://schemas.microsoft.com/office/drawing/2014/main" id="{2D08D4D7-D015-C4F7-6763-7EF2B0CB8CA7}"/>
              </a:ext>
            </a:extLst>
          </p:cNvPr>
          <p:cNvSpPr/>
          <p:nvPr/>
        </p:nvSpPr>
        <p:spPr>
          <a:xfrm>
            <a:off x="6881655" y="4437600"/>
            <a:ext cx="3627735" cy="841733"/>
          </a:xfrm>
          <a:custGeom>
            <a:avLst/>
            <a:gdLst/>
            <a:ahLst/>
            <a:cxnLst/>
            <a:rect l="l" t="t" r="r" b="b"/>
            <a:pathLst>
              <a:path w="2252345" h="522604">
                <a:moveTo>
                  <a:pt x="2252256" y="0"/>
                </a:moveTo>
                <a:lnTo>
                  <a:pt x="0" y="0"/>
                </a:lnTo>
                <a:lnTo>
                  <a:pt x="10629" y="522312"/>
                </a:lnTo>
                <a:lnTo>
                  <a:pt x="2252256" y="522312"/>
                </a:lnTo>
                <a:lnTo>
                  <a:pt x="2252256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8" name="object 23">
            <a:extLst>
              <a:ext uri="{FF2B5EF4-FFF2-40B4-BE49-F238E27FC236}">
                <a16:creationId xmlns:a16="http://schemas.microsoft.com/office/drawing/2014/main" id="{F9359E98-6816-601B-D6E8-EB473ED6F46A}"/>
              </a:ext>
            </a:extLst>
          </p:cNvPr>
          <p:cNvSpPr txBox="1">
            <a:spLocks/>
          </p:cNvSpPr>
          <p:nvPr/>
        </p:nvSpPr>
        <p:spPr>
          <a:xfrm>
            <a:off x="1233386" y="2814947"/>
            <a:ext cx="6750050" cy="580850"/>
          </a:xfrm>
          <a:prstGeom prst="rect">
            <a:avLst/>
          </a:prstGeom>
        </p:spPr>
        <p:txBody>
          <a:bodyPr vert="horz" wrap="square" lIns="0" tIns="26592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0454">
              <a:spcBef>
                <a:spcPts val="210"/>
              </a:spcBef>
            </a:pPr>
            <a:r>
              <a:rPr lang="en-US" sz="4000">
                <a:solidFill>
                  <a:schemeClr val="bg1"/>
                </a:solidFill>
                <a:latin typeface="Montserrat" panose="02000505000000020004" pitchFamily="2" charset="0"/>
              </a:rPr>
              <a:t>COMPANY PROFILE</a:t>
            </a:r>
            <a:endParaRPr lang="en-US" sz="4000" dirty="0">
              <a:solidFill>
                <a:schemeClr val="bg1"/>
              </a:solidFill>
              <a:latin typeface="Montserrat" panose="02000505000000020004" pitchFamily="2" charset="0"/>
            </a:endParaRPr>
          </a:p>
        </p:txBody>
      </p:sp>
      <p:sp>
        <p:nvSpPr>
          <p:cNvPr id="29" name="object 24">
            <a:extLst>
              <a:ext uri="{FF2B5EF4-FFF2-40B4-BE49-F238E27FC236}">
                <a16:creationId xmlns:a16="http://schemas.microsoft.com/office/drawing/2014/main" id="{F3D34259-1AE9-07E3-5AA8-F7B0285B70A1}"/>
              </a:ext>
            </a:extLst>
          </p:cNvPr>
          <p:cNvSpPr txBox="1"/>
          <p:nvPr/>
        </p:nvSpPr>
        <p:spPr>
          <a:xfrm>
            <a:off x="1233587" y="3435380"/>
            <a:ext cx="4215824" cy="388954"/>
          </a:xfrm>
          <a:prstGeom prst="rect">
            <a:avLst/>
          </a:prstGeom>
        </p:spPr>
        <p:txBody>
          <a:bodyPr vert="horz" wrap="square" lIns="0" tIns="19432" rIns="0" bIns="0" rtlCol="0">
            <a:spAutoFit/>
          </a:bodyPr>
          <a:lstStyle/>
          <a:p>
            <a:pPr marL="20454">
              <a:spcBef>
                <a:spcPts val="153"/>
              </a:spcBef>
            </a:pPr>
            <a:r>
              <a:rPr sz="2400" spc="-17" dirty="0">
                <a:solidFill>
                  <a:srgbClr val="FFFFFF"/>
                </a:solidFill>
                <a:latin typeface="Montserrat Light"/>
                <a:cs typeface="Montserrat Light"/>
              </a:rPr>
              <a:t>BROCHURE</a:t>
            </a:r>
            <a:r>
              <a:rPr sz="2400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2400" spc="-32" dirty="0">
                <a:solidFill>
                  <a:srgbClr val="FFFFFF"/>
                </a:solidFill>
                <a:latin typeface="Montserrat Light"/>
                <a:cs typeface="Montserrat Light"/>
              </a:rPr>
              <a:t>TEMPLATE</a:t>
            </a:r>
            <a:endParaRPr sz="2400">
              <a:latin typeface="Montserrat Light"/>
              <a:cs typeface="Montserrat Light"/>
            </a:endParaRPr>
          </a:p>
        </p:txBody>
      </p:sp>
      <p:sp>
        <p:nvSpPr>
          <p:cNvPr id="30" name="object 25">
            <a:extLst>
              <a:ext uri="{FF2B5EF4-FFF2-40B4-BE49-F238E27FC236}">
                <a16:creationId xmlns:a16="http://schemas.microsoft.com/office/drawing/2014/main" id="{6BD521EE-0B76-5AAC-3679-46DC0AC2CC3A}"/>
              </a:ext>
            </a:extLst>
          </p:cNvPr>
          <p:cNvSpPr txBox="1"/>
          <p:nvPr/>
        </p:nvSpPr>
        <p:spPr>
          <a:xfrm>
            <a:off x="1257228" y="4114524"/>
            <a:ext cx="2179506" cy="514130"/>
          </a:xfrm>
          <a:prstGeom prst="rect">
            <a:avLst/>
          </a:prstGeom>
        </p:spPr>
        <p:txBody>
          <a:bodyPr vert="horz" wrap="square" lIns="0" tIns="21478" rIns="0" bIns="0" rtlCol="0">
            <a:spAutoFit/>
          </a:bodyPr>
          <a:lstStyle/>
          <a:p>
            <a:pPr marL="20454">
              <a:spcBef>
                <a:spcPts val="170"/>
              </a:spcBef>
            </a:pPr>
            <a:r>
              <a:rPr lang="en-US" sz="3200" spc="64">
                <a:solidFill>
                  <a:srgbClr val="FFFFFF"/>
                </a:solidFill>
                <a:latin typeface="Montserrat Light"/>
                <a:cs typeface="Montserrat Light"/>
              </a:rPr>
              <a:t>2022/23</a:t>
            </a:r>
            <a:endParaRPr sz="3200">
              <a:latin typeface="Montserrat Light"/>
              <a:cs typeface="Montserrat Light"/>
            </a:endParaRPr>
          </a:p>
        </p:txBody>
      </p:sp>
      <p:sp>
        <p:nvSpPr>
          <p:cNvPr id="31" name="object 26">
            <a:extLst>
              <a:ext uri="{FF2B5EF4-FFF2-40B4-BE49-F238E27FC236}">
                <a16:creationId xmlns:a16="http://schemas.microsoft.com/office/drawing/2014/main" id="{5C2E37D3-75F1-E889-A7AA-CBF4D4C4F34C}"/>
              </a:ext>
            </a:extLst>
          </p:cNvPr>
          <p:cNvSpPr/>
          <p:nvPr/>
        </p:nvSpPr>
        <p:spPr>
          <a:xfrm>
            <a:off x="1287124" y="3962400"/>
            <a:ext cx="1583235" cy="0"/>
          </a:xfrm>
          <a:custGeom>
            <a:avLst/>
            <a:gdLst/>
            <a:ahLst/>
            <a:cxnLst/>
            <a:rect l="l" t="t" r="r" b="b"/>
            <a:pathLst>
              <a:path w="982980">
                <a:moveTo>
                  <a:pt x="0" y="0"/>
                </a:moveTo>
                <a:lnTo>
                  <a:pt x="982980" y="0"/>
                </a:lnTo>
              </a:path>
            </a:pathLst>
          </a:custGeom>
          <a:ln w="244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2" name="object 27">
            <a:extLst>
              <a:ext uri="{FF2B5EF4-FFF2-40B4-BE49-F238E27FC236}">
                <a16:creationId xmlns:a16="http://schemas.microsoft.com/office/drawing/2014/main" id="{26777AC0-8214-CF47-2688-C010B34CC908}"/>
              </a:ext>
            </a:extLst>
          </p:cNvPr>
          <p:cNvSpPr/>
          <p:nvPr/>
        </p:nvSpPr>
        <p:spPr>
          <a:xfrm>
            <a:off x="1257228" y="1512758"/>
            <a:ext cx="1222200" cy="172845"/>
          </a:xfrm>
          <a:custGeom>
            <a:avLst/>
            <a:gdLst/>
            <a:ahLst/>
            <a:cxnLst/>
            <a:rect l="l" t="t" r="r" b="b"/>
            <a:pathLst>
              <a:path w="758825" h="107315">
                <a:moveTo>
                  <a:pt x="758342" y="0"/>
                </a:moveTo>
                <a:lnTo>
                  <a:pt x="0" y="0"/>
                </a:lnTo>
                <a:lnTo>
                  <a:pt x="0" y="107073"/>
                </a:lnTo>
                <a:lnTo>
                  <a:pt x="758342" y="107073"/>
                </a:lnTo>
                <a:lnTo>
                  <a:pt x="75834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3" name="object 28">
            <a:extLst>
              <a:ext uri="{FF2B5EF4-FFF2-40B4-BE49-F238E27FC236}">
                <a16:creationId xmlns:a16="http://schemas.microsoft.com/office/drawing/2014/main" id="{13FCB038-8838-C216-71B0-4B75203FA8E8}"/>
              </a:ext>
            </a:extLst>
          </p:cNvPr>
          <p:cNvSpPr txBox="1"/>
          <p:nvPr/>
        </p:nvSpPr>
        <p:spPr>
          <a:xfrm>
            <a:off x="1287124" y="5612767"/>
            <a:ext cx="2708626" cy="83844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1400" dirty="0">
                <a:solidFill>
                  <a:srgbClr val="231F20"/>
                </a:solidFill>
                <a:latin typeface="Montserrat Medium" panose="00000600000000000000" pitchFamily="50" charset="0"/>
                <a:cs typeface="Arial Black"/>
              </a:rPr>
              <a:t>SUMMARY</a:t>
            </a:r>
            <a:endParaRPr sz="1200">
              <a:latin typeface="Montserrat Medium" panose="00000600000000000000" pitchFamily="50" charset="0"/>
              <a:cs typeface="Arial Black"/>
            </a:endParaRPr>
          </a:p>
          <a:p>
            <a:pPr marL="20454" marR="8182" algn="just">
              <a:lnSpc>
                <a:spcPct val="150000"/>
              </a:lnSpc>
              <a:spcBef>
                <a:spcPts val="555"/>
              </a:spcBef>
            </a:pPr>
            <a:r>
              <a:rPr sz="1200" spc="-8">
                <a:solidFill>
                  <a:srgbClr val="231F20"/>
                </a:solidFill>
                <a:latin typeface="Montserrat Light"/>
                <a:cs typeface="Montserrat Light"/>
              </a:rPr>
              <a:t>VOLENIM  </a:t>
            </a:r>
            <a:r>
              <a:rPr sz="1200">
                <a:solidFill>
                  <a:srgbClr val="231F20"/>
                </a:solidFill>
                <a:latin typeface="Montserrat Light"/>
                <a:cs typeface="Montserrat Light"/>
              </a:rPr>
              <a:t>AXIMINC</a:t>
            </a:r>
            <a:r>
              <a:rPr lang="en-US" sz="1200">
                <a:solidFill>
                  <a:srgbClr val="231F20"/>
                </a:solidFill>
                <a:latin typeface="Montserrat Light"/>
                <a:cs typeface="Montserrat Light"/>
              </a:rPr>
              <a:t>sa</a:t>
            </a:r>
            <a:r>
              <a:rPr sz="120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00" spc="-8" dirty="0">
                <a:solidFill>
                  <a:srgbClr val="231F20"/>
                </a:solidFill>
                <a:latin typeface="Montserrat Light"/>
                <a:cs typeface="Montserrat Light"/>
              </a:rPr>
              <a:t>IENDAECTEM </a:t>
            </a:r>
            <a:r>
              <a:rPr sz="1200" dirty="0">
                <a:solidFill>
                  <a:srgbClr val="231F20"/>
                </a:solidFill>
                <a:latin typeface="Montserrat Light"/>
                <a:cs typeface="Montserrat Light"/>
              </a:rPr>
              <a:t>ES </a:t>
            </a:r>
            <a:r>
              <a:rPr sz="1200" spc="-8" dirty="0">
                <a:solidFill>
                  <a:srgbClr val="231F20"/>
                </a:solidFill>
                <a:latin typeface="Montserrat Light"/>
                <a:cs typeface="Montserrat Light"/>
              </a:rPr>
              <a:t>AS</a:t>
            </a:r>
            <a:r>
              <a:rPr sz="1200" spc="-23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00" spc="-17" dirty="0">
                <a:solidFill>
                  <a:srgbClr val="231F20"/>
                </a:solidFill>
                <a:latin typeface="Montserrat Light"/>
                <a:cs typeface="Montserrat Light"/>
              </a:rPr>
              <a:t>VOLUPTAQUI  </a:t>
            </a:r>
            <a:r>
              <a:rPr sz="1200" dirty="0">
                <a:solidFill>
                  <a:srgbClr val="231F20"/>
                </a:solidFill>
                <a:latin typeface="Montserrat Light"/>
                <a:cs typeface="Montserrat Light"/>
              </a:rPr>
              <a:t>RE DUS,</a:t>
            </a:r>
            <a:r>
              <a:rPr sz="1200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00" dirty="0">
                <a:solidFill>
                  <a:srgbClr val="231F20"/>
                </a:solidFill>
                <a:latin typeface="Montserrat Light"/>
                <a:cs typeface="Montserrat Light"/>
              </a:rPr>
              <a:t>SUM</a:t>
            </a:r>
            <a:endParaRPr sz="1200">
              <a:latin typeface="Montserrat Light"/>
              <a:cs typeface="Montserrat Light"/>
            </a:endParaRPr>
          </a:p>
        </p:txBody>
      </p:sp>
      <p:sp>
        <p:nvSpPr>
          <p:cNvPr id="34" name="object 29">
            <a:extLst>
              <a:ext uri="{FF2B5EF4-FFF2-40B4-BE49-F238E27FC236}">
                <a16:creationId xmlns:a16="http://schemas.microsoft.com/office/drawing/2014/main" id="{3D8EFE66-1340-118E-E09D-36E72CEF1F3C}"/>
              </a:ext>
            </a:extLst>
          </p:cNvPr>
          <p:cNvSpPr txBox="1"/>
          <p:nvPr/>
        </p:nvSpPr>
        <p:spPr>
          <a:xfrm>
            <a:off x="5562599" y="5612767"/>
            <a:ext cx="1957316" cy="83844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1400" dirty="0">
                <a:solidFill>
                  <a:srgbClr val="231F20"/>
                </a:solidFill>
                <a:latin typeface="Montserrat Medium" panose="00000600000000000000" pitchFamily="50" charset="0"/>
                <a:cs typeface="Arial Black"/>
              </a:rPr>
              <a:t>ADDRESS</a:t>
            </a:r>
            <a:endParaRPr sz="1400">
              <a:latin typeface="Montserrat Medium" panose="00000600000000000000" pitchFamily="50" charset="0"/>
              <a:cs typeface="Arial Black"/>
            </a:endParaRPr>
          </a:p>
          <a:p>
            <a:pPr marL="20454" marR="8182">
              <a:lnSpc>
                <a:spcPct val="150000"/>
              </a:lnSpc>
              <a:spcBef>
                <a:spcPts val="555"/>
              </a:spcBef>
            </a:pPr>
            <a:r>
              <a:rPr sz="1200" dirty="0">
                <a:solidFill>
                  <a:srgbClr val="231F20"/>
                </a:solidFill>
                <a:latin typeface="Montserrat Light"/>
                <a:cs typeface="Montserrat Light"/>
              </a:rPr>
              <a:t>ADRRESS </a:t>
            </a:r>
            <a:r>
              <a:rPr sz="1200" spc="-89" dirty="0">
                <a:solidFill>
                  <a:srgbClr val="231F20"/>
                </a:solidFill>
                <a:latin typeface="Montserrat Light"/>
                <a:cs typeface="Montserrat Light"/>
              </a:rPr>
              <a:t>(1) </a:t>
            </a:r>
            <a:r>
              <a:rPr sz="1200" dirty="0">
                <a:solidFill>
                  <a:srgbClr val="231F20"/>
                </a:solidFill>
                <a:latin typeface="Montserrat Light"/>
                <a:cs typeface="Montserrat Light"/>
              </a:rPr>
              <a:t>LINE HERE  ADRRESS </a:t>
            </a:r>
            <a:r>
              <a:rPr sz="1200" spc="-17" dirty="0">
                <a:solidFill>
                  <a:srgbClr val="231F20"/>
                </a:solidFill>
                <a:latin typeface="Montserrat Light"/>
                <a:cs typeface="Montserrat Light"/>
              </a:rPr>
              <a:t>(2) </a:t>
            </a:r>
            <a:r>
              <a:rPr sz="1200" dirty="0">
                <a:solidFill>
                  <a:srgbClr val="231F20"/>
                </a:solidFill>
                <a:latin typeface="Montserrat Light"/>
                <a:cs typeface="Montserrat Light"/>
              </a:rPr>
              <a:t>LINE</a:t>
            </a:r>
            <a:r>
              <a:rPr sz="1200" spc="-13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00" dirty="0">
                <a:solidFill>
                  <a:srgbClr val="231F20"/>
                </a:solidFill>
                <a:latin typeface="Montserrat Light"/>
                <a:cs typeface="Montserrat Light"/>
              </a:rPr>
              <a:t>HERE</a:t>
            </a:r>
            <a:endParaRPr sz="1200">
              <a:latin typeface="Montserrat Light"/>
              <a:cs typeface="Montserrat Light"/>
            </a:endParaRPr>
          </a:p>
        </p:txBody>
      </p:sp>
      <p:sp>
        <p:nvSpPr>
          <p:cNvPr id="35" name="object 30">
            <a:extLst>
              <a:ext uri="{FF2B5EF4-FFF2-40B4-BE49-F238E27FC236}">
                <a16:creationId xmlns:a16="http://schemas.microsoft.com/office/drawing/2014/main" id="{5243A77F-6DFA-9F14-8F57-3BE5B6174B7D}"/>
              </a:ext>
            </a:extLst>
          </p:cNvPr>
          <p:cNvSpPr/>
          <p:nvPr/>
        </p:nvSpPr>
        <p:spPr>
          <a:xfrm>
            <a:off x="4876800" y="5896916"/>
            <a:ext cx="0" cy="386603"/>
          </a:xfrm>
          <a:custGeom>
            <a:avLst/>
            <a:gdLst/>
            <a:ahLst/>
            <a:cxnLst/>
            <a:rect l="l" t="t" r="r" b="b"/>
            <a:pathLst>
              <a:path h="240029">
                <a:moveTo>
                  <a:pt x="0" y="0"/>
                </a:moveTo>
                <a:lnTo>
                  <a:pt x="0" y="239547"/>
                </a:lnTo>
              </a:path>
            </a:pathLst>
          </a:custGeom>
          <a:ln w="1032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6" name="object 31">
            <a:extLst>
              <a:ext uri="{FF2B5EF4-FFF2-40B4-BE49-F238E27FC236}">
                <a16:creationId xmlns:a16="http://schemas.microsoft.com/office/drawing/2014/main" id="{E36AEB8C-40B8-7927-29B3-992CC5D237F8}"/>
              </a:ext>
            </a:extLst>
          </p:cNvPr>
          <p:cNvSpPr/>
          <p:nvPr/>
        </p:nvSpPr>
        <p:spPr>
          <a:xfrm>
            <a:off x="7924800" y="5896916"/>
            <a:ext cx="0" cy="386603"/>
          </a:xfrm>
          <a:custGeom>
            <a:avLst/>
            <a:gdLst/>
            <a:ahLst/>
            <a:cxnLst/>
            <a:rect l="l" t="t" r="r" b="b"/>
            <a:pathLst>
              <a:path h="240029">
                <a:moveTo>
                  <a:pt x="0" y="0"/>
                </a:moveTo>
                <a:lnTo>
                  <a:pt x="0" y="239547"/>
                </a:lnTo>
              </a:path>
            </a:pathLst>
          </a:custGeom>
          <a:ln w="1032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7" name="object 32">
            <a:extLst>
              <a:ext uri="{FF2B5EF4-FFF2-40B4-BE49-F238E27FC236}">
                <a16:creationId xmlns:a16="http://schemas.microsoft.com/office/drawing/2014/main" id="{1C16983E-DFBE-21FC-0C95-BC9014A5D9AF}"/>
              </a:ext>
            </a:extLst>
          </p:cNvPr>
          <p:cNvSpPr txBox="1"/>
          <p:nvPr/>
        </p:nvSpPr>
        <p:spPr>
          <a:xfrm>
            <a:off x="8763000" y="5612760"/>
            <a:ext cx="2125235" cy="797792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1400" dirty="0">
                <a:solidFill>
                  <a:srgbClr val="231F20"/>
                </a:solidFill>
                <a:latin typeface="Montserrat Medium" panose="00000600000000000000" pitchFamily="50" charset="0"/>
                <a:cs typeface="Arial Black"/>
              </a:rPr>
              <a:t>CONTACT US</a:t>
            </a:r>
            <a:endParaRPr sz="1400">
              <a:latin typeface="Montserrat Medium" panose="00000600000000000000" pitchFamily="50" charset="0"/>
              <a:cs typeface="Arial Black"/>
            </a:endParaRPr>
          </a:p>
          <a:p>
            <a:pPr marL="20454">
              <a:spcBef>
                <a:spcPts val="869"/>
              </a:spcBef>
            </a:pPr>
            <a:r>
              <a:rPr sz="1200" spc="113" dirty="0">
                <a:solidFill>
                  <a:srgbClr val="231F20"/>
                </a:solidFill>
                <a:latin typeface="Montserrat Light"/>
                <a:cs typeface="Montserrat Light"/>
              </a:rPr>
              <a:t>+522346 </a:t>
            </a:r>
            <a:r>
              <a:rPr sz="1200" spc="129" dirty="0">
                <a:solidFill>
                  <a:srgbClr val="231F20"/>
                </a:solidFill>
                <a:latin typeface="Montserrat Light"/>
                <a:cs typeface="Montserrat Light"/>
              </a:rPr>
              <a:t>866</a:t>
            </a:r>
            <a:r>
              <a:rPr sz="1200" spc="24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00" spc="184" dirty="0">
                <a:solidFill>
                  <a:srgbClr val="231F20"/>
                </a:solidFill>
                <a:latin typeface="Montserrat Light"/>
                <a:cs typeface="Montserrat Light"/>
              </a:rPr>
              <a:t>008</a:t>
            </a:r>
            <a:r>
              <a:rPr sz="1200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endParaRPr sz="1200">
              <a:latin typeface="Montserrat Light"/>
              <a:cs typeface="Montserrat Light"/>
            </a:endParaRPr>
          </a:p>
          <a:p>
            <a:pPr marL="20454">
              <a:spcBef>
                <a:spcPts val="580"/>
              </a:spcBef>
            </a:pPr>
            <a:r>
              <a:rPr sz="1200" u="sng" spc="-17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/>
                <a:cs typeface="Montserrat Ligh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INFO.@COMPANY.COM</a:t>
            </a:r>
            <a:endParaRPr sz="1200" u="sng">
              <a:solidFill>
                <a:schemeClr val="tx1">
                  <a:lumMod val="75000"/>
                  <a:lumOff val="25000"/>
                </a:schemeClr>
              </a:solidFill>
              <a:latin typeface="Montserrat Light"/>
              <a:cs typeface="Montserrat Light"/>
            </a:endParaRPr>
          </a:p>
        </p:txBody>
      </p:sp>
      <p:grpSp>
        <p:nvGrpSpPr>
          <p:cNvPr id="38" name="Graphic 36">
            <a:extLst>
              <a:ext uri="{FF2B5EF4-FFF2-40B4-BE49-F238E27FC236}">
                <a16:creationId xmlns:a16="http://schemas.microsoft.com/office/drawing/2014/main" id="{3517425F-DCDF-895B-D9C8-E3A40459A1A9}"/>
              </a:ext>
            </a:extLst>
          </p:cNvPr>
          <p:cNvGrpSpPr/>
          <p:nvPr/>
        </p:nvGrpSpPr>
        <p:grpSpPr>
          <a:xfrm>
            <a:off x="8139263" y="4081233"/>
            <a:ext cx="2299425" cy="858968"/>
            <a:chOff x="8218807" y="3423036"/>
            <a:chExt cx="2299425" cy="858968"/>
          </a:xfrm>
          <a:solidFill>
            <a:schemeClr val="bg1">
              <a:lumMod val="95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F7DB57A-7254-D428-ABFB-A57FB6704531}"/>
                </a:ext>
              </a:extLst>
            </p:cNvPr>
            <p:cNvSpPr/>
            <p:nvPr/>
          </p:nvSpPr>
          <p:spPr>
            <a:xfrm>
              <a:off x="10358695" y="4122467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966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5070"/>
                    <a:pt x="145070" y="115735"/>
                    <a:pt x="145070" y="79769"/>
                  </a:cubicBezTo>
                  <a:close/>
                </a:path>
              </a:pathLst>
            </a:custGeom>
            <a:grpFill/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0A97412-7463-F0A5-1822-31CF59F03429}"/>
                </a:ext>
              </a:extLst>
            </p:cNvPr>
            <p:cNvSpPr/>
            <p:nvPr/>
          </p:nvSpPr>
          <p:spPr>
            <a:xfrm>
              <a:off x="9930717" y="4122467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765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5070"/>
                    <a:pt x="145070" y="115735"/>
                    <a:pt x="145070" y="79769"/>
                  </a:cubicBezTo>
                  <a:close/>
                </a:path>
              </a:pathLst>
            </a:custGeom>
            <a:grpFill/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2B25C6-650E-4910-1937-B2EF4D6B651C}"/>
                </a:ext>
              </a:extLst>
            </p:cNvPr>
            <p:cNvSpPr/>
            <p:nvPr/>
          </p:nvSpPr>
          <p:spPr>
            <a:xfrm>
              <a:off x="9502740" y="4122467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765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5070"/>
                    <a:pt x="145070" y="115735"/>
                    <a:pt x="145070" y="79769"/>
                  </a:cubicBezTo>
                  <a:close/>
                </a:path>
              </a:pathLst>
            </a:custGeom>
            <a:grpFill/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B2B1FB1-1566-A2BB-731C-8682508DD9C4}"/>
                </a:ext>
              </a:extLst>
            </p:cNvPr>
            <p:cNvSpPr/>
            <p:nvPr/>
          </p:nvSpPr>
          <p:spPr>
            <a:xfrm>
              <a:off x="9074762" y="4122467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765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4869"/>
                    <a:pt x="145070" y="115735"/>
                    <a:pt x="145070" y="79769"/>
                  </a:cubicBezTo>
                  <a:close/>
                </a:path>
              </a:pathLst>
            </a:custGeom>
            <a:grpFill/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75F3E4-7F2A-A078-79E6-B94E8F0CE3FF}"/>
                </a:ext>
              </a:extLst>
            </p:cNvPr>
            <p:cNvSpPr/>
            <p:nvPr/>
          </p:nvSpPr>
          <p:spPr>
            <a:xfrm>
              <a:off x="8646784" y="4122467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765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4869"/>
                    <a:pt x="145070" y="115735"/>
                    <a:pt x="145070" y="79769"/>
                  </a:cubicBezTo>
                  <a:close/>
                </a:path>
              </a:pathLst>
            </a:custGeom>
            <a:grpFill/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09771E56-1612-524A-00FC-DF819D5D7229}"/>
                </a:ext>
              </a:extLst>
            </p:cNvPr>
            <p:cNvSpPr/>
            <p:nvPr/>
          </p:nvSpPr>
          <p:spPr>
            <a:xfrm>
              <a:off x="8218807" y="4122467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765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4869"/>
                    <a:pt x="145070" y="115735"/>
                    <a:pt x="145070" y="79769"/>
                  </a:cubicBezTo>
                  <a:close/>
                </a:path>
              </a:pathLst>
            </a:custGeom>
            <a:grpFill/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26C4B8D-E85A-AA82-859A-552C436A56CE}"/>
                </a:ext>
              </a:extLst>
            </p:cNvPr>
            <p:cNvSpPr/>
            <p:nvPr/>
          </p:nvSpPr>
          <p:spPr>
            <a:xfrm>
              <a:off x="10366129" y="3779884"/>
              <a:ext cx="145070" cy="145070"/>
            </a:xfrm>
            <a:custGeom>
              <a:avLst/>
              <a:gdLst>
                <a:gd name="connsiteX0" fmla="*/ 145070 w 145070"/>
                <a:gd name="connsiteY0" fmla="*/ 72535 h 145070"/>
                <a:gd name="connsiteX1" fmla="*/ 72535 w 145070"/>
                <a:gd name="connsiteY1" fmla="*/ 145070 h 145070"/>
                <a:gd name="connsiteX2" fmla="*/ 0 w 145070"/>
                <a:gd name="connsiteY2" fmla="*/ 72535 h 145070"/>
                <a:gd name="connsiteX3" fmla="*/ 72535 w 145070"/>
                <a:gd name="connsiteY3" fmla="*/ 0 h 145070"/>
                <a:gd name="connsiteX4" fmla="*/ 145070 w 145070"/>
                <a:gd name="connsiteY4" fmla="*/ 72535 h 14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070" h="145070">
                  <a:moveTo>
                    <a:pt x="145070" y="72535"/>
                  </a:moveTo>
                  <a:cubicBezTo>
                    <a:pt x="145070" y="112595"/>
                    <a:pt x="112595" y="145070"/>
                    <a:pt x="72535" y="145070"/>
                  </a:cubicBezTo>
                  <a:cubicBezTo>
                    <a:pt x="32475" y="145070"/>
                    <a:pt x="0" y="112595"/>
                    <a:pt x="0" y="72535"/>
                  </a:cubicBezTo>
                  <a:cubicBezTo>
                    <a:pt x="0" y="32475"/>
                    <a:pt x="32475" y="0"/>
                    <a:pt x="72535" y="0"/>
                  </a:cubicBezTo>
                  <a:cubicBezTo>
                    <a:pt x="112595" y="0"/>
                    <a:pt x="145070" y="32475"/>
                    <a:pt x="145070" y="72535"/>
                  </a:cubicBezTo>
                  <a:close/>
                </a:path>
              </a:pathLst>
            </a:custGeom>
            <a:grpFill/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F95F142A-827D-13A6-FBB2-8AB3B7B9FE09}"/>
                </a:ext>
              </a:extLst>
            </p:cNvPr>
            <p:cNvSpPr/>
            <p:nvPr/>
          </p:nvSpPr>
          <p:spPr>
            <a:xfrm>
              <a:off x="9937951" y="3779884"/>
              <a:ext cx="145070" cy="145070"/>
            </a:xfrm>
            <a:custGeom>
              <a:avLst/>
              <a:gdLst>
                <a:gd name="connsiteX0" fmla="*/ 145070 w 145070"/>
                <a:gd name="connsiteY0" fmla="*/ 72535 h 145070"/>
                <a:gd name="connsiteX1" fmla="*/ 72535 w 145070"/>
                <a:gd name="connsiteY1" fmla="*/ 145070 h 145070"/>
                <a:gd name="connsiteX2" fmla="*/ 0 w 145070"/>
                <a:gd name="connsiteY2" fmla="*/ 72535 h 145070"/>
                <a:gd name="connsiteX3" fmla="*/ 72535 w 145070"/>
                <a:gd name="connsiteY3" fmla="*/ 0 h 145070"/>
                <a:gd name="connsiteX4" fmla="*/ 145070 w 145070"/>
                <a:gd name="connsiteY4" fmla="*/ 72535 h 14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070" h="145070">
                  <a:moveTo>
                    <a:pt x="145070" y="72535"/>
                  </a:moveTo>
                  <a:cubicBezTo>
                    <a:pt x="145070" y="112595"/>
                    <a:pt x="112595" y="145070"/>
                    <a:pt x="72535" y="145070"/>
                  </a:cubicBezTo>
                  <a:cubicBezTo>
                    <a:pt x="32475" y="145070"/>
                    <a:pt x="0" y="112595"/>
                    <a:pt x="0" y="72535"/>
                  </a:cubicBezTo>
                  <a:cubicBezTo>
                    <a:pt x="0" y="32475"/>
                    <a:pt x="32475" y="0"/>
                    <a:pt x="72535" y="0"/>
                  </a:cubicBezTo>
                  <a:cubicBezTo>
                    <a:pt x="112595" y="0"/>
                    <a:pt x="145070" y="32475"/>
                    <a:pt x="145070" y="72535"/>
                  </a:cubicBezTo>
                  <a:close/>
                </a:path>
              </a:pathLst>
            </a:custGeom>
            <a:grpFill/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3562C04-18FE-5F0E-7A53-59EA498AE128}"/>
                </a:ext>
              </a:extLst>
            </p:cNvPr>
            <p:cNvSpPr/>
            <p:nvPr/>
          </p:nvSpPr>
          <p:spPr>
            <a:xfrm>
              <a:off x="9509973" y="3779884"/>
              <a:ext cx="145070" cy="145070"/>
            </a:xfrm>
            <a:custGeom>
              <a:avLst/>
              <a:gdLst>
                <a:gd name="connsiteX0" fmla="*/ 145070 w 145070"/>
                <a:gd name="connsiteY0" fmla="*/ 72535 h 145070"/>
                <a:gd name="connsiteX1" fmla="*/ 72535 w 145070"/>
                <a:gd name="connsiteY1" fmla="*/ 145070 h 145070"/>
                <a:gd name="connsiteX2" fmla="*/ 0 w 145070"/>
                <a:gd name="connsiteY2" fmla="*/ 72535 h 145070"/>
                <a:gd name="connsiteX3" fmla="*/ 72535 w 145070"/>
                <a:gd name="connsiteY3" fmla="*/ 0 h 145070"/>
                <a:gd name="connsiteX4" fmla="*/ 145070 w 145070"/>
                <a:gd name="connsiteY4" fmla="*/ 72535 h 14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070" h="145070">
                  <a:moveTo>
                    <a:pt x="145070" y="72535"/>
                  </a:moveTo>
                  <a:cubicBezTo>
                    <a:pt x="145070" y="112595"/>
                    <a:pt x="112595" y="145070"/>
                    <a:pt x="72535" y="145070"/>
                  </a:cubicBezTo>
                  <a:cubicBezTo>
                    <a:pt x="32475" y="145070"/>
                    <a:pt x="0" y="112595"/>
                    <a:pt x="0" y="72535"/>
                  </a:cubicBezTo>
                  <a:cubicBezTo>
                    <a:pt x="0" y="32475"/>
                    <a:pt x="32475" y="0"/>
                    <a:pt x="72535" y="0"/>
                  </a:cubicBezTo>
                  <a:cubicBezTo>
                    <a:pt x="112595" y="0"/>
                    <a:pt x="145070" y="32475"/>
                    <a:pt x="145070" y="72535"/>
                  </a:cubicBezTo>
                  <a:close/>
                </a:path>
              </a:pathLst>
            </a:custGeom>
            <a:grpFill/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E8FFD9D-7190-2B11-B7BC-CD2717595C9A}"/>
                </a:ext>
              </a:extLst>
            </p:cNvPr>
            <p:cNvSpPr/>
            <p:nvPr/>
          </p:nvSpPr>
          <p:spPr>
            <a:xfrm>
              <a:off x="9081995" y="3779884"/>
              <a:ext cx="145070" cy="145070"/>
            </a:xfrm>
            <a:custGeom>
              <a:avLst/>
              <a:gdLst>
                <a:gd name="connsiteX0" fmla="*/ 145070 w 145070"/>
                <a:gd name="connsiteY0" fmla="*/ 72535 h 145070"/>
                <a:gd name="connsiteX1" fmla="*/ 72535 w 145070"/>
                <a:gd name="connsiteY1" fmla="*/ 145070 h 145070"/>
                <a:gd name="connsiteX2" fmla="*/ 0 w 145070"/>
                <a:gd name="connsiteY2" fmla="*/ 72535 h 145070"/>
                <a:gd name="connsiteX3" fmla="*/ 72535 w 145070"/>
                <a:gd name="connsiteY3" fmla="*/ 0 h 145070"/>
                <a:gd name="connsiteX4" fmla="*/ 145070 w 145070"/>
                <a:gd name="connsiteY4" fmla="*/ 72535 h 14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070" h="145070">
                  <a:moveTo>
                    <a:pt x="145070" y="72535"/>
                  </a:moveTo>
                  <a:cubicBezTo>
                    <a:pt x="145070" y="112595"/>
                    <a:pt x="112595" y="145070"/>
                    <a:pt x="72535" y="145070"/>
                  </a:cubicBezTo>
                  <a:cubicBezTo>
                    <a:pt x="32475" y="145070"/>
                    <a:pt x="0" y="112595"/>
                    <a:pt x="0" y="72535"/>
                  </a:cubicBezTo>
                  <a:cubicBezTo>
                    <a:pt x="0" y="32475"/>
                    <a:pt x="32475" y="0"/>
                    <a:pt x="72535" y="0"/>
                  </a:cubicBezTo>
                  <a:cubicBezTo>
                    <a:pt x="112595" y="0"/>
                    <a:pt x="145070" y="32475"/>
                    <a:pt x="145070" y="72535"/>
                  </a:cubicBezTo>
                  <a:close/>
                </a:path>
              </a:pathLst>
            </a:custGeom>
            <a:grpFill/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5EBFF914-369E-43FE-7AFB-F17D65B550B5}"/>
                </a:ext>
              </a:extLst>
            </p:cNvPr>
            <p:cNvSpPr/>
            <p:nvPr/>
          </p:nvSpPr>
          <p:spPr>
            <a:xfrm>
              <a:off x="8654018" y="3779884"/>
              <a:ext cx="145070" cy="145070"/>
            </a:xfrm>
            <a:custGeom>
              <a:avLst/>
              <a:gdLst>
                <a:gd name="connsiteX0" fmla="*/ 145070 w 145070"/>
                <a:gd name="connsiteY0" fmla="*/ 72535 h 145070"/>
                <a:gd name="connsiteX1" fmla="*/ 72535 w 145070"/>
                <a:gd name="connsiteY1" fmla="*/ 145070 h 145070"/>
                <a:gd name="connsiteX2" fmla="*/ 0 w 145070"/>
                <a:gd name="connsiteY2" fmla="*/ 72535 h 145070"/>
                <a:gd name="connsiteX3" fmla="*/ 72535 w 145070"/>
                <a:gd name="connsiteY3" fmla="*/ 0 h 145070"/>
                <a:gd name="connsiteX4" fmla="*/ 145070 w 145070"/>
                <a:gd name="connsiteY4" fmla="*/ 72535 h 14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070" h="145070">
                  <a:moveTo>
                    <a:pt x="145070" y="72535"/>
                  </a:moveTo>
                  <a:cubicBezTo>
                    <a:pt x="145070" y="112595"/>
                    <a:pt x="112595" y="145070"/>
                    <a:pt x="72535" y="145070"/>
                  </a:cubicBezTo>
                  <a:cubicBezTo>
                    <a:pt x="32475" y="145070"/>
                    <a:pt x="0" y="112595"/>
                    <a:pt x="0" y="72535"/>
                  </a:cubicBezTo>
                  <a:cubicBezTo>
                    <a:pt x="0" y="32475"/>
                    <a:pt x="32475" y="0"/>
                    <a:pt x="72535" y="0"/>
                  </a:cubicBezTo>
                  <a:cubicBezTo>
                    <a:pt x="112595" y="0"/>
                    <a:pt x="145070" y="32475"/>
                    <a:pt x="145070" y="72535"/>
                  </a:cubicBezTo>
                  <a:close/>
                </a:path>
              </a:pathLst>
            </a:custGeom>
            <a:grpFill/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4B625F3-B6A8-66E8-2778-39CA4B47CF69}"/>
                </a:ext>
              </a:extLst>
            </p:cNvPr>
            <p:cNvSpPr/>
            <p:nvPr/>
          </p:nvSpPr>
          <p:spPr>
            <a:xfrm>
              <a:off x="8226040" y="3779884"/>
              <a:ext cx="145070" cy="145070"/>
            </a:xfrm>
            <a:custGeom>
              <a:avLst/>
              <a:gdLst>
                <a:gd name="connsiteX0" fmla="*/ 145070 w 145070"/>
                <a:gd name="connsiteY0" fmla="*/ 72535 h 145070"/>
                <a:gd name="connsiteX1" fmla="*/ 72535 w 145070"/>
                <a:gd name="connsiteY1" fmla="*/ 145070 h 145070"/>
                <a:gd name="connsiteX2" fmla="*/ 0 w 145070"/>
                <a:gd name="connsiteY2" fmla="*/ 72535 h 145070"/>
                <a:gd name="connsiteX3" fmla="*/ 72535 w 145070"/>
                <a:gd name="connsiteY3" fmla="*/ 0 h 145070"/>
                <a:gd name="connsiteX4" fmla="*/ 145070 w 145070"/>
                <a:gd name="connsiteY4" fmla="*/ 72535 h 14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070" h="145070">
                  <a:moveTo>
                    <a:pt x="145070" y="72535"/>
                  </a:moveTo>
                  <a:cubicBezTo>
                    <a:pt x="145070" y="112595"/>
                    <a:pt x="112595" y="145070"/>
                    <a:pt x="72535" y="145070"/>
                  </a:cubicBezTo>
                  <a:cubicBezTo>
                    <a:pt x="32475" y="145070"/>
                    <a:pt x="0" y="112595"/>
                    <a:pt x="0" y="72535"/>
                  </a:cubicBezTo>
                  <a:cubicBezTo>
                    <a:pt x="0" y="32475"/>
                    <a:pt x="32475" y="0"/>
                    <a:pt x="72535" y="0"/>
                  </a:cubicBezTo>
                  <a:cubicBezTo>
                    <a:pt x="112595" y="0"/>
                    <a:pt x="145070" y="32475"/>
                    <a:pt x="145070" y="72535"/>
                  </a:cubicBezTo>
                  <a:close/>
                </a:path>
              </a:pathLst>
            </a:custGeom>
            <a:grpFill/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535CB30-6D4D-BEF0-F2BB-4F09ABD63BE2}"/>
                </a:ext>
              </a:extLst>
            </p:cNvPr>
            <p:cNvSpPr/>
            <p:nvPr/>
          </p:nvSpPr>
          <p:spPr>
            <a:xfrm>
              <a:off x="10358695" y="3423036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966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5070"/>
                    <a:pt x="145070" y="115735"/>
                    <a:pt x="145070" y="79769"/>
                  </a:cubicBezTo>
                  <a:close/>
                </a:path>
              </a:pathLst>
            </a:custGeom>
            <a:grpFill/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61C9EE3-2C3F-5724-8148-BD3117F07927}"/>
                </a:ext>
              </a:extLst>
            </p:cNvPr>
            <p:cNvSpPr/>
            <p:nvPr/>
          </p:nvSpPr>
          <p:spPr>
            <a:xfrm>
              <a:off x="9930717" y="3423036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765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5070"/>
                    <a:pt x="145070" y="115735"/>
                    <a:pt x="145070" y="79769"/>
                  </a:cubicBezTo>
                  <a:close/>
                </a:path>
              </a:pathLst>
            </a:custGeom>
            <a:grpFill/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1FF8758-1EFA-0BBF-9D77-7C04647A7E9A}"/>
                </a:ext>
              </a:extLst>
            </p:cNvPr>
            <p:cNvSpPr/>
            <p:nvPr/>
          </p:nvSpPr>
          <p:spPr>
            <a:xfrm>
              <a:off x="9502740" y="3423036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765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5070"/>
                    <a:pt x="145070" y="115735"/>
                    <a:pt x="145070" y="79769"/>
                  </a:cubicBezTo>
                  <a:close/>
                </a:path>
              </a:pathLst>
            </a:custGeom>
            <a:grpFill/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6AB7BFE-F406-9111-004E-11139B9BB073}"/>
                </a:ext>
              </a:extLst>
            </p:cNvPr>
            <p:cNvSpPr/>
            <p:nvPr/>
          </p:nvSpPr>
          <p:spPr>
            <a:xfrm>
              <a:off x="9074762" y="3423036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765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5070"/>
                    <a:pt x="145070" y="115735"/>
                    <a:pt x="145070" y="79769"/>
                  </a:cubicBezTo>
                  <a:close/>
                </a:path>
              </a:pathLst>
            </a:custGeom>
            <a:grpFill/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CD0FF3F-17FD-DDB1-0837-94C1CA6FD5A9}"/>
                </a:ext>
              </a:extLst>
            </p:cNvPr>
            <p:cNvSpPr/>
            <p:nvPr/>
          </p:nvSpPr>
          <p:spPr>
            <a:xfrm>
              <a:off x="8646784" y="3423036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765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5070"/>
                    <a:pt x="145070" y="115735"/>
                    <a:pt x="145070" y="79769"/>
                  </a:cubicBezTo>
                  <a:close/>
                </a:path>
              </a:pathLst>
            </a:custGeom>
            <a:grpFill/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CAE65E57-7EFC-35F2-E67B-220FCC8FD016}"/>
                </a:ext>
              </a:extLst>
            </p:cNvPr>
            <p:cNvSpPr/>
            <p:nvPr/>
          </p:nvSpPr>
          <p:spPr>
            <a:xfrm>
              <a:off x="8218807" y="3423036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765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5070"/>
                    <a:pt x="145070" y="115735"/>
                    <a:pt x="145070" y="79769"/>
                  </a:cubicBezTo>
                  <a:close/>
                </a:path>
              </a:pathLst>
            </a:custGeom>
            <a:grpFill/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2B3D20A-9787-3E88-A581-3E4E714099B2}"/>
              </a:ext>
            </a:extLst>
          </p:cNvPr>
          <p:cNvGrpSpPr/>
          <p:nvPr/>
        </p:nvGrpSpPr>
        <p:grpSpPr>
          <a:xfrm>
            <a:off x="10938566" y="447448"/>
            <a:ext cx="948634" cy="771026"/>
            <a:chOff x="5390228" y="2362812"/>
            <a:chExt cx="1698807" cy="1380748"/>
          </a:xfrm>
        </p:grpSpPr>
        <p:sp>
          <p:nvSpPr>
            <p:cNvPr id="58" name="object 21">
              <a:extLst>
                <a:ext uri="{FF2B5EF4-FFF2-40B4-BE49-F238E27FC236}">
                  <a16:creationId xmlns:a16="http://schemas.microsoft.com/office/drawing/2014/main" id="{E736D963-3927-8C3D-BF38-23EDA2FFB842}"/>
                </a:ext>
              </a:extLst>
            </p:cNvPr>
            <p:cNvSpPr txBox="1"/>
            <p:nvPr/>
          </p:nvSpPr>
          <p:spPr>
            <a:xfrm>
              <a:off x="5390228" y="3405281"/>
              <a:ext cx="1698807" cy="338279"/>
            </a:xfrm>
            <a:prstGeom prst="rect">
              <a:avLst/>
            </a:prstGeom>
          </p:spPr>
          <p:txBody>
            <a:bodyPr vert="horz" wrap="square" lIns="0" tIns="19432" rIns="0" bIns="0" rtlCol="0">
              <a:spAutoFit/>
            </a:bodyPr>
            <a:lstStyle/>
            <a:p>
              <a:pPr marL="20454">
                <a:spcBef>
                  <a:spcPts val="153"/>
                </a:spcBef>
              </a:pPr>
              <a:r>
                <a:rPr sz="1100" spc="-24" dirty="0">
                  <a:solidFill>
                    <a:srgbClr val="172533"/>
                  </a:solidFill>
                  <a:latin typeface="Montserrat Light"/>
                  <a:cs typeface="Montserrat Light"/>
                </a:rPr>
                <a:t>Y</a:t>
              </a:r>
              <a:r>
                <a:rPr sz="1100" spc="-8" dirty="0">
                  <a:solidFill>
                    <a:srgbClr val="172533"/>
                  </a:solidFill>
                  <a:latin typeface="Montserrat Light"/>
                  <a:cs typeface="Montserrat Light"/>
                </a:rPr>
                <a:t>OURL</a:t>
              </a:r>
              <a:r>
                <a:rPr sz="1100" spc="-49" dirty="0">
                  <a:solidFill>
                    <a:srgbClr val="172533"/>
                  </a:solidFill>
                  <a:latin typeface="Montserrat Light"/>
                  <a:cs typeface="Montserrat Light"/>
                </a:rPr>
                <a:t>O</a:t>
              </a:r>
              <a:r>
                <a:rPr sz="1100" spc="-8" dirty="0">
                  <a:solidFill>
                    <a:srgbClr val="172533"/>
                  </a:solidFill>
                  <a:latin typeface="Montserrat Light"/>
                  <a:cs typeface="Montserrat Light"/>
                </a:rPr>
                <a:t>GO</a:t>
              </a:r>
              <a:endParaRPr sz="1100">
                <a:latin typeface="Montserrat Light"/>
                <a:cs typeface="Montserrat Light"/>
              </a:endParaRPr>
            </a:p>
          </p:txBody>
        </p:sp>
        <p:sp>
          <p:nvSpPr>
            <p:cNvPr id="59" name="object 22">
              <a:extLst>
                <a:ext uri="{FF2B5EF4-FFF2-40B4-BE49-F238E27FC236}">
                  <a16:creationId xmlns:a16="http://schemas.microsoft.com/office/drawing/2014/main" id="{7A426D13-B875-8AD7-0817-AE17E2E9E9A1}"/>
                </a:ext>
              </a:extLst>
            </p:cNvPr>
            <p:cNvSpPr/>
            <p:nvPr/>
          </p:nvSpPr>
          <p:spPr>
            <a:xfrm>
              <a:off x="5848658" y="2632978"/>
              <a:ext cx="668886" cy="668886"/>
            </a:xfrm>
            <a:custGeom>
              <a:avLst/>
              <a:gdLst/>
              <a:ahLst/>
              <a:cxnLst/>
              <a:rect l="l" t="t" r="r" b="b"/>
              <a:pathLst>
                <a:path w="415289" h="415289">
                  <a:moveTo>
                    <a:pt x="415023" y="415010"/>
                  </a:moveTo>
                  <a:lnTo>
                    <a:pt x="0" y="415010"/>
                  </a:lnTo>
                  <a:lnTo>
                    <a:pt x="0" y="0"/>
                  </a:lnTo>
                  <a:lnTo>
                    <a:pt x="415023" y="0"/>
                  </a:lnTo>
                  <a:lnTo>
                    <a:pt x="415023" y="41501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 sz="2899"/>
            </a:p>
          </p:txBody>
        </p:sp>
        <p:sp>
          <p:nvSpPr>
            <p:cNvPr id="60" name="object 23">
              <a:extLst>
                <a:ext uri="{FF2B5EF4-FFF2-40B4-BE49-F238E27FC236}">
                  <a16:creationId xmlns:a16="http://schemas.microsoft.com/office/drawing/2014/main" id="{7D110B66-6DDC-D92C-10E4-71A614E7548C}"/>
                </a:ext>
              </a:extLst>
            </p:cNvPr>
            <p:cNvSpPr/>
            <p:nvPr/>
          </p:nvSpPr>
          <p:spPr>
            <a:xfrm>
              <a:off x="6517122" y="2362812"/>
              <a:ext cx="271032" cy="271032"/>
            </a:xfrm>
            <a:custGeom>
              <a:avLst/>
              <a:gdLst/>
              <a:ahLst/>
              <a:cxnLst/>
              <a:rect l="l" t="t" r="r" b="b"/>
              <a:pathLst>
                <a:path w="168275" h="168275">
                  <a:moveTo>
                    <a:pt x="167728" y="167741"/>
                  </a:moveTo>
                  <a:lnTo>
                    <a:pt x="0" y="167741"/>
                  </a:lnTo>
                  <a:lnTo>
                    <a:pt x="0" y="0"/>
                  </a:lnTo>
                  <a:lnTo>
                    <a:pt x="167728" y="0"/>
                  </a:lnTo>
                  <a:lnTo>
                    <a:pt x="167728" y="1677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</p:spPr>
          <p:txBody>
            <a:bodyPr wrap="square" lIns="0" tIns="0" rIns="0" bIns="0" rtlCol="0"/>
            <a:lstStyle/>
            <a:p>
              <a:endParaRPr sz="2899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B50ABC7-9724-B47D-FCF5-11D5A8326B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47" y="2651"/>
            <a:ext cx="12192000" cy="5276850"/>
          </a:xfrm>
        </p:spPr>
      </p:sp>
    </p:spTree>
    <p:extLst>
      <p:ext uri="{BB962C8B-B14F-4D97-AF65-F5344CB8AC3E}">
        <p14:creationId xmlns:p14="http://schemas.microsoft.com/office/powerpoint/2010/main" val="1882492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3">
            <a:extLst>
              <a:ext uri="{FF2B5EF4-FFF2-40B4-BE49-F238E27FC236}">
                <a16:creationId xmlns:a16="http://schemas.microsoft.com/office/drawing/2014/main" id="{29B7C89B-A3B4-D15F-5A0B-2F7926EBA40C}"/>
              </a:ext>
            </a:extLst>
          </p:cNvPr>
          <p:cNvSpPr txBox="1"/>
          <p:nvPr/>
        </p:nvSpPr>
        <p:spPr>
          <a:xfrm>
            <a:off x="5124822" y="5136176"/>
            <a:ext cx="1966428" cy="736126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40910" algn="ctr">
              <a:spcBef>
                <a:spcPts val="184"/>
              </a:spcBef>
            </a:pPr>
            <a:r>
              <a:rPr sz="4629" b="1" spc="145" dirty="0">
                <a:solidFill>
                  <a:srgbClr val="231F20"/>
                </a:solidFill>
                <a:latin typeface="Montserrat SemiBold"/>
                <a:cs typeface="Montserrat SemiBold"/>
              </a:rPr>
              <a:t>200</a:t>
            </a:r>
            <a:r>
              <a:rPr sz="4629" b="1" spc="217" baseline="31481" dirty="0">
                <a:solidFill>
                  <a:srgbClr val="231F20"/>
                </a:solidFill>
                <a:latin typeface="Montserrat SemiBold"/>
                <a:cs typeface="Montserrat SemiBold"/>
              </a:rPr>
              <a:t>$</a:t>
            </a:r>
            <a:endParaRPr sz="4629" baseline="31481">
              <a:latin typeface="Montserrat SemiBold"/>
              <a:cs typeface="Montserrat SemiBold"/>
            </a:endParaRPr>
          </a:p>
        </p:txBody>
      </p:sp>
      <p:sp>
        <p:nvSpPr>
          <p:cNvPr id="18" name="object 4">
            <a:extLst>
              <a:ext uri="{FF2B5EF4-FFF2-40B4-BE49-F238E27FC236}">
                <a16:creationId xmlns:a16="http://schemas.microsoft.com/office/drawing/2014/main" id="{F57E7AA2-A629-624E-CB3F-506E4F09BF5F}"/>
              </a:ext>
            </a:extLst>
          </p:cNvPr>
          <p:cNvSpPr txBox="1"/>
          <p:nvPr/>
        </p:nvSpPr>
        <p:spPr>
          <a:xfrm>
            <a:off x="5705419" y="5763255"/>
            <a:ext cx="729229" cy="189019"/>
          </a:xfrm>
          <a:prstGeom prst="rect">
            <a:avLst/>
          </a:prstGeom>
        </p:spPr>
        <p:txBody>
          <a:bodyPr vert="horz" wrap="square" lIns="0" tIns="27615" rIns="0" bIns="0" rtlCol="0">
            <a:spAutoFit/>
          </a:bodyPr>
          <a:lstStyle/>
          <a:p>
            <a:pPr>
              <a:spcBef>
                <a:spcPts val="217"/>
              </a:spcBef>
            </a:pP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PER</a:t>
            </a:r>
            <a:r>
              <a:rPr sz="1047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YEAR</a:t>
            </a:r>
            <a:endParaRPr sz="1047">
              <a:latin typeface="Montserrat Light"/>
              <a:cs typeface="Montserrat Light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501F8EC4-0954-8CEA-BCFC-924F7A816F5B}"/>
              </a:ext>
            </a:extLst>
          </p:cNvPr>
          <p:cNvSpPr/>
          <p:nvPr/>
        </p:nvSpPr>
        <p:spPr>
          <a:xfrm>
            <a:off x="4569736" y="1599009"/>
            <a:ext cx="2997715" cy="4769137"/>
          </a:xfrm>
          <a:custGeom>
            <a:avLst/>
            <a:gdLst/>
            <a:ahLst/>
            <a:cxnLst/>
            <a:rect l="l" t="t" r="r" b="b"/>
            <a:pathLst>
              <a:path w="1861185" h="2961004">
                <a:moveTo>
                  <a:pt x="1860981" y="2960471"/>
                </a:moveTo>
                <a:lnTo>
                  <a:pt x="0" y="2960471"/>
                </a:lnTo>
                <a:lnTo>
                  <a:pt x="0" y="0"/>
                </a:lnTo>
                <a:lnTo>
                  <a:pt x="1860981" y="0"/>
                </a:lnTo>
                <a:lnTo>
                  <a:pt x="1860981" y="2960471"/>
                </a:lnTo>
                <a:close/>
              </a:path>
            </a:pathLst>
          </a:custGeom>
          <a:ln w="10909">
            <a:solidFill>
              <a:schemeClr val="bg1">
                <a:lumMod val="65000"/>
              </a:schemeClr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1" name="object 6">
            <a:extLst>
              <a:ext uri="{FF2B5EF4-FFF2-40B4-BE49-F238E27FC236}">
                <a16:creationId xmlns:a16="http://schemas.microsoft.com/office/drawing/2014/main" id="{015ECD2C-DB43-2009-864F-6EE8EF2D5C6F}"/>
              </a:ext>
            </a:extLst>
          </p:cNvPr>
          <p:cNvSpPr/>
          <p:nvPr/>
        </p:nvSpPr>
        <p:spPr>
          <a:xfrm>
            <a:off x="4810441" y="1374102"/>
            <a:ext cx="2490425" cy="717979"/>
          </a:xfrm>
          <a:custGeom>
            <a:avLst/>
            <a:gdLst/>
            <a:ahLst/>
            <a:cxnLst/>
            <a:rect l="l" t="t" r="r" b="b"/>
            <a:pathLst>
              <a:path w="1546225" h="445769">
                <a:moveTo>
                  <a:pt x="0" y="445769"/>
                </a:moveTo>
                <a:lnTo>
                  <a:pt x="1545723" y="445769"/>
                </a:lnTo>
                <a:lnTo>
                  <a:pt x="1545723" y="0"/>
                </a:lnTo>
                <a:lnTo>
                  <a:pt x="0" y="0"/>
                </a:lnTo>
                <a:lnTo>
                  <a:pt x="0" y="445769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22" name="object 10">
            <a:extLst>
              <a:ext uri="{FF2B5EF4-FFF2-40B4-BE49-F238E27FC236}">
                <a16:creationId xmlns:a16="http://schemas.microsoft.com/office/drawing/2014/main" id="{93ACB63F-DA6C-5E61-A8EE-A0B81A696AF7}"/>
              </a:ext>
            </a:extLst>
          </p:cNvPr>
          <p:cNvSpPr/>
          <p:nvPr/>
        </p:nvSpPr>
        <p:spPr>
          <a:xfrm>
            <a:off x="5235998" y="6367288"/>
            <a:ext cx="1421639" cy="0"/>
          </a:xfrm>
          <a:custGeom>
            <a:avLst/>
            <a:gdLst/>
            <a:ahLst/>
            <a:cxnLst/>
            <a:rect l="l" t="t" r="r" b="b"/>
            <a:pathLst>
              <a:path w="882650">
                <a:moveTo>
                  <a:pt x="0" y="0"/>
                </a:moveTo>
                <a:lnTo>
                  <a:pt x="882294" y="0"/>
                </a:lnTo>
              </a:path>
            </a:pathLst>
          </a:custGeom>
          <a:ln w="6548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3" name="object 12">
            <a:extLst>
              <a:ext uri="{FF2B5EF4-FFF2-40B4-BE49-F238E27FC236}">
                <a16:creationId xmlns:a16="http://schemas.microsoft.com/office/drawing/2014/main" id="{DEDED1FB-13E5-3C05-F44A-B1CCA85BE939}"/>
              </a:ext>
            </a:extLst>
          </p:cNvPr>
          <p:cNvSpPr txBox="1"/>
          <p:nvPr/>
        </p:nvSpPr>
        <p:spPr>
          <a:xfrm>
            <a:off x="4779889" y="1607787"/>
            <a:ext cx="2463834" cy="28559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469436">
              <a:lnSpc>
                <a:spcPts val="2182"/>
              </a:lnSpc>
            </a:pPr>
            <a:r>
              <a:rPr sz="2335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ADVANCE</a:t>
            </a:r>
            <a:endParaRPr sz="2335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24" name="object 14">
            <a:extLst>
              <a:ext uri="{FF2B5EF4-FFF2-40B4-BE49-F238E27FC236}">
                <a16:creationId xmlns:a16="http://schemas.microsoft.com/office/drawing/2014/main" id="{BD386C9C-0474-35BB-9B60-B62409F10CE0}"/>
              </a:ext>
            </a:extLst>
          </p:cNvPr>
          <p:cNvSpPr txBox="1"/>
          <p:nvPr/>
        </p:nvSpPr>
        <p:spPr>
          <a:xfrm>
            <a:off x="5255946" y="2510344"/>
            <a:ext cx="2064956" cy="49129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R="8182" algn="just">
              <a:lnSpc>
                <a:spcPct val="106900"/>
              </a:lnSpc>
              <a:spcBef>
                <a:spcPts val="161"/>
              </a:spcBef>
            </a:pP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hitionsed 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ut optatias dolo maio illor alitia 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25" name="object 16">
            <a:extLst>
              <a:ext uri="{FF2B5EF4-FFF2-40B4-BE49-F238E27FC236}">
                <a16:creationId xmlns:a16="http://schemas.microsoft.com/office/drawing/2014/main" id="{FF7BC4FB-94FC-5BC6-1096-B0EC78FA49A4}"/>
              </a:ext>
            </a:extLst>
          </p:cNvPr>
          <p:cNvSpPr txBox="1"/>
          <p:nvPr/>
        </p:nvSpPr>
        <p:spPr>
          <a:xfrm>
            <a:off x="5255946" y="3405038"/>
            <a:ext cx="2064956" cy="49129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R="8182" algn="just">
              <a:lnSpc>
                <a:spcPct val="106900"/>
              </a:lnSpc>
              <a:spcBef>
                <a:spcPts val="161"/>
              </a:spcBef>
            </a:pP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hitionsed 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ut optatias dolo maio illor alitia 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26" name="object 17">
            <a:extLst>
              <a:ext uri="{FF2B5EF4-FFF2-40B4-BE49-F238E27FC236}">
                <a16:creationId xmlns:a16="http://schemas.microsoft.com/office/drawing/2014/main" id="{F7AD1167-7D57-3202-4E12-D8EEB7268BE4}"/>
              </a:ext>
            </a:extLst>
          </p:cNvPr>
          <p:cNvSpPr/>
          <p:nvPr/>
        </p:nvSpPr>
        <p:spPr>
          <a:xfrm>
            <a:off x="4836812" y="3204716"/>
            <a:ext cx="2463834" cy="0"/>
          </a:xfrm>
          <a:custGeom>
            <a:avLst/>
            <a:gdLst/>
            <a:ahLst/>
            <a:cxnLst/>
            <a:rect l="l" t="t" r="r" b="b"/>
            <a:pathLst>
              <a:path w="1529714">
                <a:moveTo>
                  <a:pt x="0" y="0"/>
                </a:moveTo>
                <a:lnTo>
                  <a:pt x="1529346" y="0"/>
                </a:lnTo>
              </a:path>
            </a:pathLst>
          </a:custGeom>
          <a:ln w="3175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7" name="object 19">
            <a:extLst>
              <a:ext uri="{FF2B5EF4-FFF2-40B4-BE49-F238E27FC236}">
                <a16:creationId xmlns:a16="http://schemas.microsoft.com/office/drawing/2014/main" id="{1309654D-513A-A812-72FF-F58D3860064B}"/>
              </a:ext>
            </a:extLst>
          </p:cNvPr>
          <p:cNvSpPr txBox="1"/>
          <p:nvPr/>
        </p:nvSpPr>
        <p:spPr>
          <a:xfrm>
            <a:off x="5255946" y="4362899"/>
            <a:ext cx="2064956" cy="49129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R="8182" algn="just">
              <a:lnSpc>
                <a:spcPct val="106900"/>
              </a:lnSpc>
              <a:spcBef>
                <a:spcPts val="161"/>
              </a:spcBef>
            </a:pP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hitionsed 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ut optatias dolo maio illor alitia 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28" name="object 20">
            <a:extLst>
              <a:ext uri="{FF2B5EF4-FFF2-40B4-BE49-F238E27FC236}">
                <a16:creationId xmlns:a16="http://schemas.microsoft.com/office/drawing/2014/main" id="{F2B2B88F-A6D9-F3A1-244A-A5A271BC5331}"/>
              </a:ext>
            </a:extLst>
          </p:cNvPr>
          <p:cNvSpPr/>
          <p:nvPr/>
        </p:nvSpPr>
        <p:spPr>
          <a:xfrm>
            <a:off x="4836812" y="4162557"/>
            <a:ext cx="2463834" cy="0"/>
          </a:xfrm>
          <a:custGeom>
            <a:avLst/>
            <a:gdLst/>
            <a:ahLst/>
            <a:cxnLst/>
            <a:rect l="l" t="t" r="r" b="b"/>
            <a:pathLst>
              <a:path w="1529714">
                <a:moveTo>
                  <a:pt x="0" y="0"/>
                </a:moveTo>
                <a:lnTo>
                  <a:pt x="1529346" y="0"/>
                </a:lnTo>
              </a:path>
            </a:pathLst>
          </a:custGeom>
          <a:ln w="3175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9" name="object 33">
            <a:extLst>
              <a:ext uri="{FF2B5EF4-FFF2-40B4-BE49-F238E27FC236}">
                <a16:creationId xmlns:a16="http://schemas.microsoft.com/office/drawing/2014/main" id="{E9D81CFE-6481-A4E4-3C98-C9268BA52751}"/>
              </a:ext>
            </a:extLst>
          </p:cNvPr>
          <p:cNvSpPr/>
          <p:nvPr/>
        </p:nvSpPr>
        <p:spPr>
          <a:xfrm>
            <a:off x="6776636" y="5499104"/>
            <a:ext cx="790595" cy="868325"/>
          </a:xfrm>
          <a:custGeom>
            <a:avLst/>
            <a:gdLst/>
            <a:ahLst/>
            <a:cxnLst/>
            <a:rect l="l" t="t" r="r" b="b"/>
            <a:pathLst>
              <a:path w="490854" h="539114">
                <a:moveTo>
                  <a:pt x="490791" y="0"/>
                </a:moveTo>
                <a:lnTo>
                  <a:pt x="0" y="539026"/>
                </a:lnTo>
                <a:lnTo>
                  <a:pt x="245402" y="539026"/>
                </a:lnTo>
                <a:lnTo>
                  <a:pt x="490791" y="272935"/>
                </a:lnTo>
                <a:lnTo>
                  <a:pt x="490791" y="0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30" name="object 34">
            <a:extLst>
              <a:ext uri="{FF2B5EF4-FFF2-40B4-BE49-F238E27FC236}">
                <a16:creationId xmlns:a16="http://schemas.microsoft.com/office/drawing/2014/main" id="{3255B5A3-DE73-1559-CB79-199BDF26BE98}"/>
              </a:ext>
            </a:extLst>
          </p:cNvPr>
          <p:cNvSpPr txBox="1"/>
          <p:nvPr/>
        </p:nvSpPr>
        <p:spPr>
          <a:xfrm rot="18720000">
            <a:off x="7056198" y="5926186"/>
            <a:ext cx="488897" cy="1795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77"/>
              </a:lnSpc>
            </a:pPr>
            <a:r>
              <a:rPr sz="1369" spc="-121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BEST</a:t>
            </a:r>
            <a:endParaRPr sz="1369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618FD98C-CC65-6732-554D-C4406A922F91}"/>
              </a:ext>
            </a:extLst>
          </p:cNvPr>
          <p:cNvSpPr/>
          <p:nvPr/>
        </p:nvSpPr>
        <p:spPr>
          <a:xfrm>
            <a:off x="1314212" y="2224332"/>
            <a:ext cx="2604657" cy="4143811"/>
          </a:xfrm>
          <a:custGeom>
            <a:avLst/>
            <a:gdLst/>
            <a:ahLst/>
            <a:cxnLst/>
            <a:rect l="l" t="t" r="r" b="b"/>
            <a:pathLst>
              <a:path w="1861185" h="2961004">
                <a:moveTo>
                  <a:pt x="1860981" y="2960471"/>
                </a:moveTo>
                <a:lnTo>
                  <a:pt x="0" y="2960471"/>
                </a:lnTo>
                <a:lnTo>
                  <a:pt x="0" y="0"/>
                </a:lnTo>
                <a:lnTo>
                  <a:pt x="1860981" y="0"/>
                </a:lnTo>
                <a:lnTo>
                  <a:pt x="1860981" y="2960471"/>
                </a:lnTo>
                <a:close/>
              </a:path>
            </a:pathLst>
          </a:custGeom>
          <a:ln w="10909">
            <a:solidFill>
              <a:schemeClr val="bg1">
                <a:lumMod val="65000"/>
              </a:schemeClr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2" name="object 6">
            <a:extLst>
              <a:ext uri="{FF2B5EF4-FFF2-40B4-BE49-F238E27FC236}">
                <a16:creationId xmlns:a16="http://schemas.microsoft.com/office/drawing/2014/main" id="{A3A69017-A826-9F37-DE49-1ACE45C21089}"/>
              </a:ext>
            </a:extLst>
          </p:cNvPr>
          <p:cNvSpPr/>
          <p:nvPr/>
        </p:nvSpPr>
        <p:spPr>
          <a:xfrm>
            <a:off x="1523352" y="2028921"/>
            <a:ext cx="2163882" cy="623838"/>
          </a:xfrm>
          <a:custGeom>
            <a:avLst/>
            <a:gdLst/>
            <a:ahLst/>
            <a:cxnLst/>
            <a:rect l="l" t="t" r="r" b="b"/>
            <a:pathLst>
              <a:path w="1546225" h="445769">
                <a:moveTo>
                  <a:pt x="0" y="445769"/>
                </a:moveTo>
                <a:lnTo>
                  <a:pt x="1545723" y="445769"/>
                </a:lnTo>
                <a:lnTo>
                  <a:pt x="1545723" y="0"/>
                </a:lnTo>
                <a:lnTo>
                  <a:pt x="0" y="0"/>
                </a:lnTo>
                <a:lnTo>
                  <a:pt x="0" y="44576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33" name="object 10">
            <a:extLst>
              <a:ext uri="{FF2B5EF4-FFF2-40B4-BE49-F238E27FC236}">
                <a16:creationId xmlns:a16="http://schemas.microsoft.com/office/drawing/2014/main" id="{F19E2F2F-5FD5-F2F6-B69E-08661E9E7B08}"/>
              </a:ext>
            </a:extLst>
          </p:cNvPr>
          <p:cNvSpPr/>
          <p:nvPr/>
        </p:nvSpPr>
        <p:spPr>
          <a:xfrm>
            <a:off x="1955858" y="6367400"/>
            <a:ext cx="1235235" cy="0"/>
          </a:xfrm>
          <a:custGeom>
            <a:avLst/>
            <a:gdLst/>
            <a:ahLst/>
            <a:cxnLst/>
            <a:rect l="l" t="t" r="r" b="b"/>
            <a:pathLst>
              <a:path w="882650">
                <a:moveTo>
                  <a:pt x="0" y="0"/>
                </a:moveTo>
                <a:lnTo>
                  <a:pt x="882294" y="0"/>
                </a:lnTo>
              </a:path>
            </a:pathLst>
          </a:custGeom>
          <a:ln w="6548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4" name="object 17">
            <a:extLst>
              <a:ext uri="{FF2B5EF4-FFF2-40B4-BE49-F238E27FC236}">
                <a16:creationId xmlns:a16="http://schemas.microsoft.com/office/drawing/2014/main" id="{512145DE-21AF-4B87-BE7E-CD93490408A2}"/>
              </a:ext>
            </a:extLst>
          </p:cNvPr>
          <p:cNvSpPr/>
          <p:nvPr/>
        </p:nvSpPr>
        <p:spPr>
          <a:xfrm>
            <a:off x="1546272" y="3619503"/>
            <a:ext cx="2140777" cy="0"/>
          </a:xfrm>
          <a:custGeom>
            <a:avLst/>
            <a:gdLst/>
            <a:ahLst/>
            <a:cxnLst/>
            <a:rect l="l" t="t" r="r" b="b"/>
            <a:pathLst>
              <a:path w="1529714">
                <a:moveTo>
                  <a:pt x="0" y="0"/>
                </a:moveTo>
                <a:lnTo>
                  <a:pt x="1529346" y="0"/>
                </a:lnTo>
              </a:path>
            </a:pathLst>
          </a:custGeom>
          <a:ln w="3175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57" name="object 20">
            <a:extLst>
              <a:ext uri="{FF2B5EF4-FFF2-40B4-BE49-F238E27FC236}">
                <a16:creationId xmlns:a16="http://schemas.microsoft.com/office/drawing/2014/main" id="{220C613A-6CFD-AA3C-5AA9-6AA3BE243693}"/>
              </a:ext>
            </a:extLst>
          </p:cNvPr>
          <p:cNvSpPr/>
          <p:nvPr/>
        </p:nvSpPr>
        <p:spPr>
          <a:xfrm>
            <a:off x="1546272" y="4590638"/>
            <a:ext cx="2140777" cy="0"/>
          </a:xfrm>
          <a:custGeom>
            <a:avLst/>
            <a:gdLst/>
            <a:ahLst/>
            <a:cxnLst/>
            <a:rect l="l" t="t" r="r" b="b"/>
            <a:pathLst>
              <a:path w="1529714">
                <a:moveTo>
                  <a:pt x="0" y="0"/>
                </a:moveTo>
                <a:lnTo>
                  <a:pt x="1529346" y="0"/>
                </a:lnTo>
              </a:path>
            </a:pathLst>
          </a:custGeom>
          <a:ln w="3175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64" name="object 5">
            <a:extLst>
              <a:ext uri="{FF2B5EF4-FFF2-40B4-BE49-F238E27FC236}">
                <a16:creationId xmlns:a16="http://schemas.microsoft.com/office/drawing/2014/main" id="{0E4B24B2-F962-1FC5-CB7F-9519C0C6DAF1}"/>
              </a:ext>
            </a:extLst>
          </p:cNvPr>
          <p:cNvSpPr/>
          <p:nvPr/>
        </p:nvSpPr>
        <p:spPr>
          <a:xfrm>
            <a:off x="8256058" y="2224332"/>
            <a:ext cx="2604657" cy="4143811"/>
          </a:xfrm>
          <a:custGeom>
            <a:avLst/>
            <a:gdLst/>
            <a:ahLst/>
            <a:cxnLst/>
            <a:rect l="l" t="t" r="r" b="b"/>
            <a:pathLst>
              <a:path w="1861185" h="2961004">
                <a:moveTo>
                  <a:pt x="1860981" y="2960471"/>
                </a:moveTo>
                <a:lnTo>
                  <a:pt x="0" y="2960471"/>
                </a:lnTo>
                <a:lnTo>
                  <a:pt x="0" y="0"/>
                </a:lnTo>
                <a:lnTo>
                  <a:pt x="1860981" y="0"/>
                </a:lnTo>
                <a:lnTo>
                  <a:pt x="1860981" y="2960471"/>
                </a:lnTo>
                <a:close/>
              </a:path>
            </a:pathLst>
          </a:custGeom>
          <a:ln w="10909">
            <a:solidFill>
              <a:schemeClr val="bg1">
                <a:lumMod val="65000"/>
              </a:schemeClr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68" name="object 6">
            <a:extLst>
              <a:ext uri="{FF2B5EF4-FFF2-40B4-BE49-F238E27FC236}">
                <a16:creationId xmlns:a16="http://schemas.microsoft.com/office/drawing/2014/main" id="{0B3C0D9D-F86F-C902-8574-ED76C92C87E9}"/>
              </a:ext>
            </a:extLst>
          </p:cNvPr>
          <p:cNvSpPr/>
          <p:nvPr/>
        </p:nvSpPr>
        <p:spPr>
          <a:xfrm>
            <a:off x="8465198" y="2028921"/>
            <a:ext cx="2163882" cy="623838"/>
          </a:xfrm>
          <a:custGeom>
            <a:avLst/>
            <a:gdLst/>
            <a:ahLst/>
            <a:cxnLst/>
            <a:rect l="l" t="t" r="r" b="b"/>
            <a:pathLst>
              <a:path w="1546225" h="445769">
                <a:moveTo>
                  <a:pt x="0" y="445769"/>
                </a:moveTo>
                <a:lnTo>
                  <a:pt x="1545723" y="445769"/>
                </a:lnTo>
                <a:lnTo>
                  <a:pt x="1545723" y="0"/>
                </a:lnTo>
                <a:lnTo>
                  <a:pt x="0" y="0"/>
                </a:lnTo>
                <a:lnTo>
                  <a:pt x="0" y="44576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69" name="object 10">
            <a:extLst>
              <a:ext uri="{FF2B5EF4-FFF2-40B4-BE49-F238E27FC236}">
                <a16:creationId xmlns:a16="http://schemas.microsoft.com/office/drawing/2014/main" id="{0E46C6B0-D1BB-E259-F442-4EE442BC2C80}"/>
              </a:ext>
            </a:extLst>
          </p:cNvPr>
          <p:cNvSpPr/>
          <p:nvPr/>
        </p:nvSpPr>
        <p:spPr>
          <a:xfrm>
            <a:off x="8994933" y="6367400"/>
            <a:ext cx="1235235" cy="0"/>
          </a:xfrm>
          <a:custGeom>
            <a:avLst/>
            <a:gdLst/>
            <a:ahLst/>
            <a:cxnLst/>
            <a:rect l="l" t="t" r="r" b="b"/>
            <a:pathLst>
              <a:path w="882650">
                <a:moveTo>
                  <a:pt x="0" y="0"/>
                </a:moveTo>
                <a:lnTo>
                  <a:pt x="882294" y="0"/>
                </a:lnTo>
              </a:path>
            </a:pathLst>
          </a:custGeom>
          <a:ln w="6548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70" name="object 17">
            <a:extLst>
              <a:ext uri="{FF2B5EF4-FFF2-40B4-BE49-F238E27FC236}">
                <a16:creationId xmlns:a16="http://schemas.microsoft.com/office/drawing/2014/main" id="{0F3BEBE9-6CB0-7715-DBF2-F66DE2473290}"/>
              </a:ext>
            </a:extLst>
          </p:cNvPr>
          <p:cNvSpPr/>
          <p:nvPr/>
        </p:nvSpPr>
        <p:spPr>
          <a:xfrm>
            <a:off x="8488116" y="3619503"/>
            <a:ext cx="2140777" cy="0"/>
          </a:xfrm>
          <a:custGeom>
            <a:avLst/>
            <a:gdLst/>
            <a:ahLst/>
            <a:cxnLst/>
            <a:rect l="l" t="t" r="r" b="b"/>
            <a:pathLst>
              <a:path w="1529714">
                <a:moveTo>
                  <a:pt x="0" y="0"/>
                </a:moveTo>
                <a:lnTo>
                  <a:pt x="1529346" y="0"/>
                </a:lnTo>
              </a:path>
            </a:pathLst>
          </a:custGeom>
          <a:ln w="3175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71" name="object 20">
            <a:extLst>
              <a:ext uri="{FF2B5EF4-FFF2-40B4-BE49-F238E27FC236}">
                <a16:creationId xmlns:a16="http://schemas.microsoft.com/office/drawing/2014/main" id="{2A21CA49-BC7C-5E54-6A76-3C897E6ADFA4}"/>
              </a:ext>
            </a:extLst>
          </p:cNvPr>
          <p:cNvSpPr/>
          <p:nvPr/>
        </p:nvSpPr>
        <p:spPr>
          <a:xfrm>
            <a:off x="8488116" y="4451752"/>
            <a:ext cx="2140777" cy="0"/>
          </a:xfrm>
          <a:custGeom>
            <a:avLst/>
            <a:gdLst/>
            <a:ahLst/>
            <a:cxnLst/>
            <a:rect l="l" t="t" r="r" b="b"/>
            <a:pathLst>
              <a:path w="1529714">
                <a:moveTo>
                  <a:pt x="0" y="0"/>
                </a:moveTo>
                <a:lnTo>
                  <a:pt x="1529346" y="0"/>
                </a:lnTo>
              </a:path>
            </a:pathLst>
          </a:custGeom>
          <a:ln w="3175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72" name="object 12">
            <a:extLst>
              <a:ext uri="{FF2B5EF4-FFF2-40B4-BE49-F238E27FC236}">
                <a16:creationId xmlns:a16="http://schemas.microsoft.com/office/drawing/2014/main" id="{AD96795C-61CB-CD69-60A4-89764E2A788E}"/>
              </a:ext>
            </a:extLst>
          </p:cNvPr>
          <p:cNvSpPr txBox="1"/>
          <p:nvPr/>
        </p:nvSpPr>
        <p:spPr>
          <a:xfrm>
            <a:off x="8641646" y="2209800"/>
            <a:ext cx="1950154" cy="26866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82"/>
              </a:lnSpc>
            </a:pPr>
            <a:r>
              <a:rPr lang="en-US" sz="180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PROFESSIONAL</a:t>
            </a:r>
          </a:p>
        </p:txBody>
      </p:sp>
      <p:sp>
        <p:nvSpPr>
          <p:cNvPr id="73" name="object 14">
            <a:extLst>
              <a:ext uri="{FF2B5EF4-FFF2-40B4-BE49-F238E27FC236}">
                <a16:creationId xmlns:a16="http://schemas.microsoft.com/office/drawing/2014/main" id="{02DEDDAA-A739-A983-68D2-5393F73B1BF4}"/>
              </a:ext>
            </a:extLst>
          </p:cNvPr>
          <p:cNvSpPr txBox="1"/>
          <p:nvPr/>
        </p:nvSpPr>
        <p:spPr>
          <a:xfrm>
            <a:off x="1910438" y="2996770"/>
            <a:ext cx="1778037" cy="49129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R="8182" algn="just">
              <a:lnSpc>
                <a:spcPct val="106900"/>
              </a:lnSpc>
              <a:spcBef>
                <a:spcPts val="161"/>
              </a:spcBef>
            </a:pP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hitionsed 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ut optatias dolo maio illor alitia 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74" name="object 14">
            <a:extLst>
              <a:ext uri="{FF2B5EF4-FFF2-40B4-BE49-F238E27FC236}">
                <a16:creationId xmlns:a16="http://schemas.microsoft.com/office/drawing/2014/main" id="{66CA1179-0C4B-DDC3-0184-F3C17C447490}"/>
              </a:ext>
            </a:extLst>
          </p:cNvPr>
          <p:cNvSpPr txBox="1"/>
          <p:nvPr/>
        </p:nvSpPr>
        <p:spPr>
          <a:xfrm>
            <a:off x="1910438" y="3832968"/>
            <a:ext cx="1778037" cy="49129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R="8182" algn="just">
              <a:lnSpc>
                <a:spcPct val="106900"/>
              </a:lnSpc>
              <a:spcBef>
                <a:spcPts val="161"/>
              </a:spcBef>
            </a:pP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hitionsed 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ut optatias dolo maio illor alitia 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90" name="object 14">
            <a:extLst>
              <a:ext uri="{FF2B5EF4-FFF2-40B4-BE49-F238E27FC236}">
                <a16:creationId xmlns:a16="http://schemas.microsoft.com/office/drawing/2014/main" id="{F674C72D-1F2B-D0BB-393B-5DE2BEB0C434}"/>
              </a:ext>
            </a:extLst>
          </p:cNvPr>
          <p:cNvSpPr txBox="1"/>
          <p:nvPr/>
        </p:nvSpPr>
        <p:spPr>
          <a:xfrm>
            <a:off x="1910438" y="4760106"/>
            <a:ext cx="1778037" cy="49129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R="8182" algn="just">
              <a:lnSpc>
                <a:spcPct val="106900"/>
              </a:lnSpc>
              <a:spcBef>
                <a:spcPts val="161"/>
              </a:spcBef>
            </a:pP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hitionsed 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ut optatias dolo maio illor alitia 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91" name="object 14">
            <a:extLst>
              <a:ext uri="{FF2B5EF4-FFF2-40B4-BE49-F238E27FC236}">
                <a16:creationId xmlns:a16="http://schemas.microsoft.com/office/drawing/2014/main" id="{59F4DE74-EF9D-09AA-5E3A-C18A7540BA0E}"/>
              </a:ext>
            </a:extLst>
          </p:cNvPr>
          <p:cNvSpPr txBox="1"/>
          <p:nvPr/>
        </p:nvSpPr>
        <p:spPr>
          <a:xfrm>
            <a:off x="8852181" y="2996770"/>
            <a:ext cx="1778037" cy="49129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R="8182" algn="just">
              <a:lnSpc>
                <a:spcPct val="106900"/>
              </a:lnSpc>
              <a:spcBef>
                <a:spcPts val="161"/>
              </a:spcBef>
            </a:pP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hitionsed 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ut optatias dolo maio illor alitia 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92" name="object 14">
            <a:extLst>
              <a:ext uri="{FF2B5EF4-FFF2-40B4-BE49-F238E27FC236}">
                <a16:creationId xmlns:a16="http://schemas.microsoft.com/office/drawing/2014/main" id="{7B26FC36-62A3-42AB-2770-221D7640A2AF}"/>
              </a:ext>
            </a:extLst>
          </p:cNvPr>
          <p:cNvSpPr txBox="1"/>
          <p:nvPr/>
        </p:nvSpPr>
        <p:spPr>
          <a:xfrm>
            <a:off x="8852181" y="3832968"/>
            <a:ext cx="1778037" cy="49129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R="8182" algn="just">
              <a:lnSpc>
                <a:spcPct val="106900"/>
              </a:lnSpc>
              <a:spcBef>
                <a:spcPts val="161"/>
              </a:spcBef>
            </a:pP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hitionsed 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ut optatias dolo maio illor alitia 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93" name="object 14">
            <a:extLst>
              <a:ext uri="{FF2B5EF4-FFF2-40B4-BE49-F238E27FC236}">
                <a16:creationId xmlns:a16="http://schemas.microsoft.com/office/drawing/2014/main" id="{3DAACF3D-5F3D-5204-3087-51BBEF907B78}"/>
              </a:ext>
            </a:extLst>
          </p:cNvPr>
          <p:cNvSpPr txBox="1"/>
          <p:nvPr/>
        </p:nvSpPr>
        <p:spPr>
          <a:xfrm>
            <a:off x="8852181" y="4690664"/>
            <a:ext cx="1778037" cy="49129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R="8182" algn="just">
              <a:lnSpc>
                <a:spcPct val="106900"/>
              </a:lnSpc>
              <a:spcBef>
                <a:spcPts val="161"/>
              </a:spcBef>
            </a:pP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hitionsed 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ut optatias dolo maio illor alitia 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94" name="object 3">
            <a:extLst>
              <a:ext uri="{FF2B5EF4-FFF2-40B4-BE49-F238E27FC236}">
                <a16:creationId xmlns:a16="http://schemas.microsoft.com/office/drawing/2014/main" id="{1BF05014-2D16-54E5-8768-44B225D52E1A}"/>
              </a:ext>
            </a:extLst>
          </p:cNvPr>
          <p:cNvSpPr txBox="1"/>
          <p:nvPr/>
        </p:nvSpPr>
        <p:spPr>
          <a:xfrm>
            <a:off x="8922784" y="5316117"/>
            <a:ext cx="1342886" cy="655784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40910" algn="ctr">
              <a:spcBef>
                <a:spcPts val="184"/>
              </a:spcBef>
            </a:pPr>
            <a:r>
              <a:rPr lang="en-US" sz="4107" b="1" spc="145">
                <a:solidFill>
                  <a:srgbClr val="231F20"/>
                </a:solidFill>
                <a:latin typeface="Montserrat SemiBold"/>
                <a:cs typeface="Montserrat SemiBold"/>
              </a:rPr>
              <a:t>70</a:t>
            </a:r>
            <a:r>
              <a:rPr sz="3624" b="1" spc="217" baseline="31481">
                <a:solidFill>
                  <a:srgbClr val="231F20"/>
                </a:solidFill>
                <a:latin typeface="Montserrat SemiBold"/>
                <a:cs typeface="Montserrat SemiBold"/>
              </a:rPr>
              <a:t>$</a:t>
            </a:r>
            <a:endParaRPr sz="3624" baseline="31481">
              <a:latin typeface="Montserrat SemiBold"/>
              <a:cs typeface="Montserrat SemiBold"/>
            </a:endParaRPr>
          </a:p>
        </p:txBody>
      </p:sp>
      <p:sp>
        <p:nvSpPr>
          <p:cNvPr id="95" name="object 4">
            <a:extLst>
              <a:ext uri="{FF2B5EF4-FFF2-40B4-BE49-F238E27FC236}">
                <a16:creationId xmlns:a16="http://schemas.microsoft.com/office/drawing/2014/main" id="{96AA8049-94CA-6C7F-E320-4AD0945B002B}"/>
              </a:ext>
            </a:extLst>
          </p:cNvPr>
          <p:cNvSpPr txBox="1"/>
          <p:nvPr/>
        </p:nvSpPr>
        <p:spPr>
          <a:xfrm>
            <a:off x="9230848" y="5903719"/>
            <a:ext cx="729229" cy="189019"/>
          </a:xfrm>
          <a:prstGeom prst="rect">
            <a:avLst/>
          </a:prstGeom>
        </p:spPr>
        <p:txBody>
          <a:bodyPr vert="horz" wrap="square" lIns="0" tIns="27615" rIns="0" bIns="0" rtlCol="0">
            <a:spAutoFit/>
          </a:bodyPr>
          <a:lstStyle/>
          <a:p>
            <a:pPr>
              <a:spcBef>
                <a:spcPts val="217"/>
              </a:spcBef>
            </a:pP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PER</a:t>
            </a:r>
            <a:r>
              <a:rPr sz="1047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YEAR</a:t>
            </a:r>
            <a:endParaRPr sz="1047">
              <a:latin typeface="Montserrat Light"/>
              <a:cs typeface="Montserrat Light"/>
            </a:endParaRPr>
          </a:p>
        </p:txBody>
      </p:sp>
      <p:grpSp>
        <p:nvGrpSpPr>
          <p:cNvPr id="96" name="Graphic 79">
            <a:extLst>
              <a:ext uri="{FF2B5EF4-FFF2-40B4-BE49-F238E27FC236}">
                <a16:creationId xmlns:a16="http://schemas.microsoft.com/office/drawing/2014/main" id="{72A26EA0-9BD2-FB80-63D2-75682CA86EB9}"/>
              </a:ext>
            </a:extLst>
          </p:cNvPr>
          <p:cNvGrpSpPr/>
          <p:nvPr/>
        </p:nvGrpSpPr>
        <p:grpSpPr>
          <a:xfrm>
            <a:off x="1572223" y="2999718"/>
            <a:ext cx="208944" cy="208944"/>
            <a:chOff x="1222576" y="2277392"/>
            <a:chExt cx="162512" cy="162512"/>
          </a:xfrm>
          <a:noFill/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AE8F8E5B-0137-8F21-29CE-00B7AFFF197D}"/>
                </a:ext>
              </a:extLst>
            </p:cNvPr>
            <p:cNvSpPr/>
            <p:nvPr/>
          </p:nvSpPr>
          <p:spPr>
            <a:xfrm>
              <a:off x="1274222" y="2335235"/>
              <a:ext cx="59335" cy="46825"/>
            </a:xfrm>
            <a:custGeom>
              <a:avLst/>
              <a:gdLst>
                <a:gd name="connsiteX0" fmla="*/ 0 w 59335"/>
                <a:gd name="connsiteY0" fmla="*/ 34316 h 46825"/>
                <a:gd name="connsiteX1" fmla="*/ 12510 w 59335"/>
                <a:gd name="connsiteY1" fmla="*/ 46826 h 46825"/>
                <a:gd name="connsiteX2" fmla="*/ 59335 w 59335"/>
                <a:gd name="connsiteY2" fmla="*/ 0 h 4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335" h="46825">
                  <a:moveTo>
                    <a:pt x="0" y="34316"/>
                  </a:moveTo>
                  <a:lnTo>
                    <a:pt x="12510" y="46826"/>
                  </a:lnTo>
                  <a:lnTo>
                    <a:pt x="59335" y="0"/>
                  </a:lnTo>
                </a:path>
              </a:pathLst>
            </a:custGeom>
            <a:noFill/>
            <a:ln w="4599" cap="rnd">
              <a:solidFill>
                <a:srgbClr val="FF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A1950758-D017-BDBE-8FEB-B516BC02E677}"/>
                </a:ext>
              </a:extLst>
            </p:cNvPr>
            <p:cNvSpPr/>
            <p:nvPr/>
          </p:nvSpPr>
          <p:spPr>
            <a:xfrm>
              <a:off x="1222576" y="2277392"/>
              <a:ext cx="162512" cy="162512"/>
            </a:xfrm>
            <a:custGeom>
              <a:avLst/>
              <a:gdLst>
                <a:gd name="connsiteX0" fmla="*/ 162512 w 162512"/>
                <a:gd name="connsiteY0" fmla="*/ 81256 h 162512"/>
                <a:gd name="connsiteX1" fmla="*/ 81256 w 162512"/>
                <a:gd name="connsiteY1" fmla="*/ 162512 h 162512"/>
                <a:gd name="connsiteX2" fmla="*/ 0 w 162512"/>
                <a:gd name="connsiteY2" fmla="*/ 81256 h 162512"/>
                <a:gd name="connsiteX3" fmla="*/ 81256 w 162512"/>
                <a:gd name="connsiteY3" fmla="*/ 0 h 162512"/>
                <a:gd name="connsiteX4" fmla="*/ 162512 w 162512"/>
                <a:gd name="connsiteY4" fmla="*/ 81256 h 162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512" h="162512">
                  <a:moveTo>
                    <a:pt x="162512" y="81256"/>
                  </a:moveTo>
                  <a:cubicBezTo>
                    <a:pt x="162512" y="126133"/>
                    <a:pt x="126133" y="162512"/>
                    <a:pt x="81256" y="162512"/>
                  </a:cubicBezTo>
                  <a:cubicBezTo>
                    <a:pt x="36380" y="162512"/>
                    <a:pt x="0" y="126133"/>
                    <a:pt x="0" y="81256"/>
                  </a:cubicBezTo>
                  <a:cubicBezTo>
                    <a:pt x="0" y="36380"/>
                    <a:pt x="36380" y="0"/>
                    <a:pt x="81256" y="0"/>
                  </a:cubicBezTo>
                  <a:cubicBezTo>
                    <a:pt x="126133" y="0"/>
                    <a:pt x="162512" y="36380"/>
                    <a:pt x="162512" y="81256"/>
                  </a:cubicBezTo>
                  <a:close/>
                </a:path>
              </a:pathLst>
            </a:custGeom>
            <a:noFill/>
            <a:ln w="4599" cap="rnd">
              <a:solidFill>
                <a:srgbClr val="FF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99" name="Graphic 80">
            <a:extLst>
              <a:ext uri="{FF2B5EF4-FFF2-40B4-BE49-F238E27FC236}">
                <a16:creationId xmlns:a16="http://schemas.microsoft.com/office/drawing/2014/main" id="{D35795F1-F6D2-DFC1-F1A4-BCA861A2981B}"/>
              </a:ext>
            </a:extLst>
          </p:cNvPr>
          <p:cNvGrpSpPr/>
          <p:nvPr/>
        </p:nvGrpSpPr>
        <p:grpSpPr>
          <a:xfrm>
            <a:off x="1572223" y="3834062"/>
            <a:ext cx="208944" cy="208944"/>
            <a:chOff x="1222576" y="2926326"/>
            <a:chExt cx="162512" cy="162512"/>
          </a:xfrm>
          <a:noFill/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2F438BD-45D8-3685-9C6D-7D224013B663}"/>
                </a:ext>
              </a:extLst>
            </p:cNvPr>
            <p:cNvSpPr/>
            <p:nvPr/>
          </p:nvSpPr>
          <p:spPr>
            <a:xfrm>
              <a:off x="1274222" y="2984169"/>
              <a:ext cx="59335" cy="46825"/>
            </a:xfrm>
            <a:custGeom>
              <a:avLst/>
              <a:gdLst>
                <a:gd name="connsiteX0" fmla="*/ 0 w 59335"/>
                <a:gd name="connsiteY0" fmla="*/ 34316 h 46825"/>
                <a:gd name="connsiteX1" fmla="*/ 12510 w 59335"/>
                <a:gd name="connsiteY1" fmla="*/ 46826 h 46825"/>
                <a:gd name="connsiteX2" fmla="*/ 59335 w 59335"/>
                <a:gd name="connsiteY2" fmla="*/ 0 h 4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335" h="46825">
                  <a:moveTo>
                    <a:pt x="0" y="34316"/>
                  </a:moveTo>
                  <a:lnTo>
                    <a:pt x="12510" y="46826"/>
                  </a:lnTo>
                  <a:lnTo>
                    <a:pt x="59335" y="0"/>
                  </a:lnTo>
                </a:path>
              </a:pathLst>
            </a:custGeom>
            <a:noFill/>
            <a:ln w="4599" cap="rnd">
              <a:solidFill>
                <a:schemeClr val="bg1">
                  <a:lumMod val="6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122B43A1-CE7C-1DCF-D0E9-6F2ED58F5886}"/>
                </a:ext>
              </a:extLst>
            </p:cNvPr>
            <p:cNvSpPr/>
            <p:nvPr/>
          </p:nvSpPr>
          <p:spPr>
            <a:xfrm>
              <a:off x="1222576" y="2926326"/>
              <a:ext cx="162512" cy="162512"/>
            </a:xfrm>
            <a:custGeom>
              <a:avLst/>
              <a:gdLst>
                <a:gd name="connsiteX0" fmla="*/ 162512 w 162512"/>
                <a:gd name="connsiteY0" fmla="*/ 81256 h 162512"/>
                <a:gd name="connsiteX1" fmla="*/ 81256 w 162512"/>
                <a:gd name="connsiteY1" fmla="*/ 162512 h 162512"/>
                <a:gd name="connsiteX2" fmla="*/ 0 w 162512"/>
                <a:gd name="connsiteY2" fmla="*/ 81256 h 162512"/>
                <a:gd name="connsiteX3" fmla="*/ 81256 w 162512"/>
                <a:gd name="connsiteY3" fmla="*/ 0 h 162512"/>
                <a:gd name="connsiteX4" fmla="*/ 162512 w 162512"/>
                <a:gd name="connsiteY4" fmla="*/ 81256 h 162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512" h="162512">
                  <a:moveTo>
                    <a:pt x="162512" y="81256"/>
                  </a:moveTo>
                  <a:cubicBezTo>
                    <a:pt x="162512" y="126133"/>
                    <a:pt x="126133" y="162512"/>
                    <a:pt x="81256" y="162512"/>
                  </a:cubicBezTo>
                  <a:cubicBezTo>
                    <a:pt x="36380" y="162512"/>
                    <a:pt x="0" y="126133"/>
                    <a:pt x="0" y="81256"/>
                  </a:cubicBezTo>
                  <a:cubicBezTo>
                    <a:pt x="0" y="36380"/>
                    <a:pt x="36380" y="0"/>
                    <a:pt x="81256" y="0"/>
                  </a:cubicBezTo>
                  <a:cubicBezTo>
                    <a:pt x="126133" y="0"/>
                    <a:pt x="162512" y="36380"/>
                    <a:pt x="162512" y="81256"/>
                  </a:cubicBezTo>
                  <a:close/>
                </a:path>
              </a:pathLst>
            </a:custGeom>
            <a:noFill/>
            <a:ln w="4599" cap="rnd">
              <a:solidFill>
                <a:schemeClr val="bg1">
                  <a:lumMod val="6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102" name="Graphic 81">
            <a:extLst>
              <a:ext uri="{FF2B5EF4-FFF2-40B4-BE49-F238E27FC236}">
                <a16:creationId xmlns:a16="http://schemas.microsoft.com/office/drawing/2014/main" id="{BA022BFA-548A-11C2-D7F9-228A9D497FBB}"/>
              </a:ext>
            </a:extLst>
          </p:cNvPr>
          <p:cNvGrpSpPr/>
          <p:nvPr/>
        </p:nvGrpSpPr>
        <p:grpSpPr>
          <a:xfrm>
            <a:off x="1572223" y="4857070"/>
            <a:ext cx="208944" cy="208944"/>
            <a:chOff x="1222576" y="3721999"/>
            <a:chExt cx="162512" cy="162512"/>
          </a:xfrm>
          <a:noFill/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349E0CE6-5638-D6AE-5D6D-428D559FF22C}"/>
                </a:ext>
              </a:extLst>
            </p:cNvPr>
            <p:cNvSpPr/>
            <p:nvPr/>
          </p:nvSpPr>
          <p:spPr>
            <a:xfrm>
              <a:off x="1274222" y="3779842"/>
              <a:ext cx="59335" cy="46825"/>
            </a:xfrm>
            <a:custGeom>
              <a:avLst/>
              <a:gdLst>
                <a:gd name="connsiteX0" fmla="*/ 0 w 59335"/>
                <a:gd name="connsiteY0" fmla="*/ 34316 h 46825"/>
                <a:gd name="connsiteX1" fmla="*/ 12510 w 59335"/>
                <a:gd name="connsiteY1" fmla="*/ 46826 h 46825"/>
                <a:gd name="connsiteX2" fmla="*/ 59335 w 59335"/>
                <a:gd name="connsiteY2" fmla="*/ 0 h 4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335" h="46825">
                  <a:moveTo>
                    <a:pt x="0" y="34316"/>
                  </a:moveTo>
                  <a:lnTo>
                    <a:pt x="12510" y="46826"/>
                  </a:lnTo>
                  <a:lnTo>
                    <a:pt x="59335" y="0"/>
                  </a:lnTo>
                </a:path>
              </a:pathLst>
            </a:custGeom>
            <a:noFill/>
            <a:ln w="4599" cap="rnd">
              <a:solidFill>
                <a:schemeClr val="bg1">
                  <a:lumMod val="6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8614751-5ED5-80FB-1F05-20FC9496B305}"/>
                </a:ext>
              </a:extLst>
            </p:cNvPr>
            <p:cNvSpPr/>
            <p:nvPr/>
          </p:nvSpPr>
          <p:spPr>
            <a:xfrm>
              <a:off x="1222576" y="3721999"/>
              <a:ext cx="162512" cy="162512"/>
            </a:xfrm>
            <a:custGeom>
              <a:avLst/>
              <a:gdLst>
                <a:gd name="connsiteX0" fmla="*/ 162512 w 162512"/>
                <a:gd name="connsiteY0" fmla="*/ 81256 h 162512"/>
                <a:gd name="connsiteX1" fmla="*/ 81256 w 162512"/>
                <a:gd name="connsiteY1" fmla="*/ 162512 h 162512"/>
                <a:gd name="connsiteX2" fmla="*/ 0 w 162512"/>
                <a:gd name="connsiteY2" fmla="*/ 81256 h 162512"/>
                <a:gd name="connsiteX3" fmla="*/ 81256 w 162512"/>
                <a:gd name="connsiteY3" fmla="*/ 0 h 162512"/>
                <a:gd name="connsiteX4" fmla="*/ 162512 w 162512"/>
                <a:gd name="connsiteY4" fmla="*/ 81256 h 162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512" h="162512">
                  <a:moveTo>
                    <a:pt x="162512" y="81256"/>
                  </a:moveTo>
                  <a:cubicBezTo>
                    <a:pt x="162512" y="126133"/>
                    <a:pt x="126133" y="162512"/>
                    <a:pt x="81256" y="162512"/>
                  </a:cubicBezTo>
                  <a:cubicBezTo>
                    <a:pt x="36380" y="162512"/>
                    <a:pt x="0" y="126133"/>
                    <a:pt x="0" y="81256"/>
                  </a:cubicBezTo>
                  <a:cubicBezTo>
                    <a:pt x="0" y="36380"/>
                    <a:pt x="36380" y="0"/>
                    <a:pt x="81256" y="0"/>
                  </a:cubicBezTo>
                  <a:cubicBezTo>
                    <a:pt x="126133" y="0"/>
                    <a:pt x="162512" y="36380"/>
                    <a:pt x="162512" y="81256"/>
                  </a:cubicBezTo>
                  <a:close/>
                </a:path>
              </a:pathLst>
            </a:custGeom>
            <a:noFill/>
            <a:ln w="4599" cap="rnd">
              <a:solidFill>
                <a:schemeClr val="bg1">
                  <a:lumMod val="6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105" name="Graphic 79">
            <a:extLst>
              <a:ext uri="{FF2B5EF4-FFF2-40B4-BE49-F238E27FC236}">
                <a16:creationId xmlns:a16="http://schemas.microsoft.com/office/drawing/2014/main" id="{E34DDE7C-7DE6-258E-B657-D777A088F705}"/>
              </a:ext>
            </a:extLst>
          </p:cNvPr>
          <p:cNvGrpSpPr/>
          <p:nvPr/>
        </p:nvGrpSpPr>
        <p:grpSpPr>
          <a:xfrm>
            <a:off x="4874485" y="2490725"/>
            <a:ext cx="250340" cy="250340"/>
            <a:chOff x="1222576" y="2277392"/>
            <a:chExt cx="162512" cy="162512"/>
          </a:xfrm>
          <a:noFill/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9B6E12F-89CA-15CD-C62E-82CD71B4F46A}"/>
                </a:ext>
              </a:extLst>
            </p:cNvPr>
            <p:cNvSpPr/>
            <p:nvPr/>
          </p:nvSpPr>
          <p:spPr>
            <a:xfrm>
              <a:off x="1274222" y="2335235"/>
              <a:ext cx="59335" cy="46825"/>
            </a:xfrm>
            <a:custGeom>
              <a:avLst/>
              <a:gdLst>
                <a:gd name="connsiteX0" fmla="*/ 0 w 59335"/>
                <a:gd name="connsiteY0" fmla="*/ 34316 h 46825"/>
                <a:gd name="connsiteX1" fmla="*/ 12510 w 59335"/>
                <a:gd name="connsiteY1" fmla="*/ 46826 h 46825"/>
                <a:gd name="connsiteX2" fmla="*/ 59335 w 59335"/>
                <a:gd name="connsiteY2" fmla="*/ 0 h 4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335" h="46825">
                  <a:moveTo>
                    <a:pt x="0" y="34316"/>
                  </a:moveTo>
                  <a:lnTo>
                    <a:pt x="12510" y="46826"/>
                  </a:lnTo>
                  <a:lnTo>
                    <a:pt x="59335" y="0"/>
                  </a:lnTo>
                </a:path>
              </a:pathLst>
            </a:custGeom>
            <a:noFill/>
            <a:ln w="4599" cap="rnd">
              <a:solidFill>
                <a:srgbClr val="FF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783B17A-6BBE-F15C-F188-45C21DD6FEBC}"/>
                </a:ext>
              </a:extLst>
            </p:cNvPr>
            <p:cNvSpPr/>
            <p:nvPr/>
          </p:nvSpPr>
          <p:spPr>
            <a:xfrm>
              <a:off x="1222576" y="2277392"/>
              <a:ext cx="162512" cy="162512"/>
            </a:xfrm>
            <a:custGeom>
              <a:avLst/>
              <a:gdLst>
                <a:gd name="connsiteX0" fmla="*/ 162512 w 162512"/>
                <a:gd name="connsiteY0" fmla="*/ 81256 h 162512"/>
                <a:gd name="connsiteX1" fmla="*/ 81256 w 162512"/>
                <a:gd name="connsiteY1" fmla="*/ 162512 h 162512"/>
                <a:gd name="connsiteX2" fmla="*/ 0 w 162512"/>
                <a:gd name="connsiteY2" fmla="*/ 81256 h 162512"/>
                <a:gd name="connsiteX3" fmla="*/ 81256 w 162512"/>
                <a:gd name="connsiteY3" fmla="*/ 0 h 162512"/>
                <a:gd name="connsiteX4" fmla="*/ 162512 w 162512"/>
                <a:gd name="connsiteY4" fmla="*/ 81256 h 162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512" h="162512">
                  <a:moveTo>
                    <a:pt x="162512" y="81256"/>
                  </a:moveTo>
                  <a:cubicBezTo>
                    <a:pt x="162512" y="126133"/>
                    <a:pt x="126133" y="162512"/>
                    <a:pt x="81256" y="162512"/>
                  </a:cubicBezTo>
                  <a:cubicBezTo>
                    <a:pt x="36380" y="162512"/>
                    <a:pt x="0" y="126133"/>
                    <a:pt x="0" y="81256"/>
                  </a:cubicBezTo>
                  <a:cubicBezTo>
                    <a:pt x="0" y="36380"/>
                    <a:pt x="36380" y="0"/>
                    <a:pt x="81256" y="0"/>
                  </a:cubicBezTo>
                  <a:cubicBezTo>
                    <a:pt x="126133" y="0"/>
                    <a:pt x="162512" y="36380"/>
                    <a:pt x="162512" y="81256"/>
                  </a:cubicBezTo>
                  <a:close/>
                </a:path>
              </a:pathLst>
            </a:custGeom>
            <a:noFill/>
            <a:ln w="4599" cap="rnd">
              <a:solidFill>
                <a:srgbClr val="FF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108" name="Graphic 79">
            <a:extLst>
              <a:ext uri="{FF2B5EF4-FFF2-40B4-BE49-F238E27FC236}">
                <a16:creationId xmlns:a16="http://schemas.microsoft.com/office/drawing/2014/main" id="{4EEE6B8F-EB45-4534-949C-510F8EF6C489}"/>
              </a:ext>
            </a:extLst>
          </p:cNvPr>
          <p:cNvGrpSpPr/>
          <p:nvPr/>
        </p:nvGrpSpPr>
        <p:grpSpPr>
          <a:xfrm>
            <a:off x="4874485" y="3402676"/>
            <a:ext cx="250340" cy="250340"/>
            <a:chOff x="1222576" y="2277392"/>
            <a:chExt cx="162512" cy="162512"/>
          </a:xfrm>
          <a:noFill/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76FA1E-E284-89AD-D9F1-B5FAF87BF90B}"/>
                </a:ext>
              </a:extLst>
            </p:cNvPr>
            <p:cNvSpPr/>
            <p:nvPr/>
          </p:nvSpPr>
          <p:spPr>
            <a:xfrm>
              <a:off x="1274222" y="2335235"/>
              <a:ext cx="59335" cy="46825"/>
            </a:xfrm>
            <a:custGeom>
              <a:avLst/>
              <a:gdLst>
                <a:gd name="connsiteX0" fmla="*/ 0 w 59335"/>
                <a:gd name="connsiteY0" fmla="*/ 34316 h 46825"/>
                <a:gd name="connsiteX1" fmla="*/ 12510 w 59335"/>
                <a:gd name="connsiteY1" fmla="*/ 46826 h 46825"/>
                <a:gd name="connsiteX2" fmla="*/ 59335 w 59335"/>
                <a:gd name="connsiteY2" fmla="*/ 0 h 4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335" h="46825">
                  <a:moveTo>
                    <a:pt x="0" y="34316"/>
                  </a:moveTo>
                  <a:lnTo>
                    <a:pt x="12510" y="46826"/>
                  </a:lnTo>
                  <a:lnTo>
                    <a:pt x="59335" y="0"/>
                  </a:lnTo>
                </a:path>
              </a:pathLst>
            </a:custGeom>
            <a:noFill/>
            <a:ln w="4599" cap="rnd">
              <a:solidFill>
                <a:srgbClr val="FF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9C450C-8CCE-DB62-720C-2D5B818CB65E}"/>
                </a:ext>
              </a:extLst>
            </p:cNvPr>
            <p:cNvSpPr/>
            <p:nvPr/>
          </p:nvSpPr>
          <p:spPr>
            <a:xfrm>
              <a:off x="1222576" y="2277392"/>
              <a:ext cx="162512" cy="162512"/>
            </a:xfrm>
            <a:custGeom>
              <a:avLst/>
              <a:gdLst>
                <a:gd name="connsiteX0" fmla="*/ 162512 w 162512"/>
                <a:gd name="connsiteY0" fmla="*/ 81256 h 162512"/>
                <a:gd name="connsiteX1" fmla="*/ 81256 w 162512"/>
                <a:gd name="connsiteY1" fmla="*/ 162512 h 162512"/>
                <a:gd name="connsiteX2" fmla="*/ 0 w 162512"/>
                <a:gd name="connsiteY2" fmla="*/ 81256 h 162512"/>
                <a:gd name="connsiteX3" fmla="*/ 81256 w 162512"/>
                <a:gd name="connsiteY3" fmla="*/ 0 h 162512"/>
                <a:gd name="connsiteX4" fmla="*/ 162512 w 162512"/>
                <a:gd name="connsiteY4" fmla="*/ 81256 h 162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512" h="162512">
                  <a:moveTo>
                    <a:pt x="162512" y="81256"/>
                  </a:moveTo>
                  <a:cubicBezTo>
                    <a:pt x="162512" y="126133"/>
                    <a:pt x="126133" y="162512"/>
                    <a:pt x="81256" y="162512"/>
                  </a:cubicBezTo>
                  <a:cubicBezTo>
                    <a:pt x="36380" y="162512"/>
                    <a:pt x="0" y="126133"/>
                    <a:pt x="0" y="81256"/>
                  </a:cubicBezTo>
                  <a:cubicBezTo>
                    <a:pt x="0" y="36380"/>
                    <a:pt x="36380" y="0"/>
                    <a:pt x="81256" y="0"/>
                  </a:cubicBezTo>
                  <a:cubicBezTo>
                    <a:pt x="126133" y="0"/>
                    <a:pt x="162512" y="36380"/>
                    <a:pt x="162512" y="81256"/>
                  </a:cubicBezTo>
                  <a:close/>
                </a:path>
              </a:pathLst>
            </a:custGeom>
            <a:noFill/>
            <a:ln w="4599" cap="rnd">
              <a:solidFill>
                <a:srgbClr val="FF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111" name="Graphic 79">
            <a:extLst>
              <a:ext uri="{FF2B5EF4-FFF2-40B4-BE49-F238E27FC236}">
                <a16:creationId xmlns:a16="http://schemas.microsoft.com/office/drawing/2014/main" id="{D322D443-4BEA-96C4-02B3-106AD1A4CE0B}"/>
              </a:ext>
            </a:extLst>
          </p:cNvPr>
          <p:cNvGrpSpPr/>
          <p:nvPr/>
        </p:nvGrpSpPr>
        <p:grpSpPr>
          <a:xfrm>
            <a:off x="4874485" y="4344221"/>
            <a:ext cx="250340" cy="250340"/>
            <a:chOff x="1222576" y="2277392"/>
            <a:chExt cx="162512" cy="162512"/>
          </a:xfrm>
          <a:noFill/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18B1E0DD-09B6-3925-0181-FBA8B3B0CDFB}"/>
                </a:ext>
              </a:extLst>
            </p:cNvPr>
            <p:cNvSpPr/>
            <p:nvPr/>
          </p:nvSpPr>
          <p:spPr>
            <a:xfrm>
              <a:off x="1274222" y="2335235"/>
              <a:ext cx="59335" cy="46825"/>
            </a:xfrm>
            <a:custGeom>
              <a:avLst/>
              <a:gdLst>
                <a:gd name="connsiteX0" fmla="*/ 0 w 59335"/>
                <a:gd name="connsiteY0" fmla="*/ 34316 h 46825"/>
                <a:gd name="connsiteX1" fmla="*/ 12510 w 59335"/>
                <a:gd name="connsiteY1" fmla="*/ 46826 h 46825"/>
                <a:gd name="connsiteX2" fmla="*/ 59335 w 59335"/>
                <a:gd name="connsiteY2" fmla="*/ 0 h 4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335" h="46825">
                  <a:moveTo>
                    <a:pt x="0" y="34316"/>
                  </a:moveTo>
                  <a:lnTo>
                    <a:pt x="12510" y="46826"/>
                  </a:lnTo>
                  <a:lnTo>
                    <a:pt x="59335" y="0"/>
                  </a:lnTo>
                </a:path>
              </a:pathLst>
            </a:custGeom>
            <a:noFill/>
            <a:ln w="4599" cap="rnd">
              <a:solidFill>
                <a:srgbClr val="FF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CB504E00-393A-CAB3-FC19-3A74E2C201B8}"/>
                </a:ext>
              </a:extLst>
            </p:cNvPr>
            <p:cNvSpPr/>
            <p:nvPr/>
          </p:nvSpPr>
          <p:spPr>
            <a:xfrm>
              <a:off x="1222576" y="2277392"/>
              <a:ext cx="162512" cy="162512"/>
            </a:xfrm>
            <a:custGeom>
              <a:avLst/>
              <a:gdLst>
                <a:gd name="connsiteX0" fmla="*/ 162512 w 162512"/>
                <a:gd name="connsiteY0" fmla="*/ 81256 h 162512"/>
                <a:gd name="connsiteX1" fmla="*/ 81256 w 162512"/>
                <a:gd name="connsiteY1" fmla="*/ 162512 h 162512"/>
                <a:gd name="connsiteX2" fmla="*/ 0 w 162512"/>
                <a:gd name="connsiteY2" fmla="*/ 81256 h 162512"/>
                <a:gd name="connsiteX3" fmla="*/ 81256 w 162512"/>
                <a:gd name="connsiteY3" fmla="*/ 0 h 162512"/>
                <a:gd name="connsiteX4" fmla="*/ 162512 w 162512"/>
                <a:gd name="connsiteY4" fmla="*/ 81256 h 162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512" h="162512">
                  <a:moveTo>
                    <a:pt x="162512" y="81256"/>
                  </a:moveTo>
                  <a:cubicBezTo>
                    <a:pt x="162512" y="126133"/>
                    <a:pt x="126133" y="162512"/>
                    <a:pt x="81256" y="162512"/>
                  </a:cubicBezTo>
                  <a:cubicBezTo>
                    <a:pt x="36380" y="162512"/>
                    <a:pt x="0" y="126133"/>
                    <a:pt x="0" y="81256"/>
                  </a:cubicBezTo>
                  <a:cubicBezTo>
                    <a:pt x="0" y="36380"/>
                    <a:pt x="36380" y="0"/>
                    <a:pt x="81256" y="0"/>
                  </a:cubicBezTo>
                  <a:cubicBezTo>
                    <a:pt x="126133" y="0"/>
                    <a:pt x="162512" y="36380"/>
                    <a:pt x="162512" y="81256"/>
                  </a:cubicBezTo>
                  <a:close/>
                </a:path>
              </a:pathLst>
            </a:custGeom>
            <a:noFill/>
            <a:ln w="4599" cap="rnd">
              <a:solidFill>
                <a:srgbClr val="FF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114" name="Graphic 80">
            <a:extLst>
              <a:ext uri="{FF2B5EF4-FFF2-40B4-BE49-F238E27FC236}">
                <a16:creationId xmlns:a16="http://schemas.microsoft.com/office/drawing/2014/main" id="{659B6AE1-D3CF-86CD-5BEA-5BF3894250ED}"/>
              </a:ext>
            </a:extLst>
          </p:cNvPr>
          <p:cNvGrpSpPr/>
          <p:nvPr/>
        </p:nvGrpSpPr>
        <p:grpSpPr>
          <a:xfrm>
            <a:off x="8517213" y="4716788"/>
            <a:ext cx="208944" cy="208944"/>
            <a:chOff x="1222576" y="2926326"/>
            <a:chExt cx="162512" cy="162512"/>
          </a:xfrm>
          <a:noFill/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260CE29F-87DC-F7D0-44D9-248F20AEF653}"/>
                </a:ext>
              </a:extLst>
            </p:cNvPr>
            <p:cNvSpPr/>
            <p:nvPr/>
          </p:nvSpPr>
          <p:spPr>
            <a:xfrm>
              <a:off x="1274222" y="2984169"/>
              <a:ext cx="59335" cy="46825"/>
            </a:xfrm>
            <a:custGeom>
              <a:avLst/>
              <a:gdLst>
                <a:gd name="connsiteX0" fmla="*/ 0 w 59335"/>
                <a:gd name="connsiteY0" fmla="*/ 34316 h 46825"/>
                <a:gd name="connsiteX1" fmla="*/ 12510 w 59335"/>
                <a:gd name="connsiteY1" fmla="*/ 46826 h 46825"/>
                <a:gd name="connsiteX2" fmla="*/ 59335 w 59335"/>
                <a:gd name="connsiteY2" fmla="*/ 0 h 4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335" h="46825">
                  <a:moveTo>
                    <a:pt x="0" y="34316"/>
                  </a:moveTo>
                  <a:lnTo>
                    <a:pt x="12510" y="46826"/>
                  </a:lnTo>
                  <a:lnTo>
                    <a:pt x="59335" y="0"/>
                  </a:lnTo>
                </a:path>
              </a:pathLst>
            </a:custGeom>
            <a:noFill/>
            <a:ln w="4599" cap="rnd">
              <a:solidFill>
                <a:schemeClr val="bg1">
                  <a:lumMod val="6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7EF45-EBE2-AA25-DCAC-4607831F8A58}"/>
                </a:ext>
              </a:extLst>
            </p:cNvPr>
            <p:cNvSpPr/>
            <p:nvPr/>
          </p:nvSpPr>
          <p:spPr>
            <a:xfrm>
              <a:off x="1222576" y="2926326"/>
              <a:ext cx="162512" cy="162512"/>
            </a:xfrm>
            <a:custGeom>
              <a:avLst/>
              <a:gdLst>
                <a:gd name="connsiteX0" fmla="*/ 162512 w 162512"/>
                <a:gd name="connsiteY0" fmla="*/ 81256 h 162512"/>
                <a:gd name="connsiteX1" fmla="*/ 81256 w 162512"/>
                <a:gd name="connsiteY1" fmla="*/ 162512 h 162512"/>
                <a:gd name="connsiteX2" fmla="*/ 0 w 162512"/>
                <a:gd name="connsiteY2" fmla="*/ 81256 h 162512"/>
                <a:gd name="connsiteX3" fmla="*/ 81256 w 162512"/>
                <a:gd name="connsiteY3" fmla="*/ 0 h 162512"/>
                <a:gd name="connsiteX4" fmla="*/ 162512 w 162512"/>
                <a:gd name="connsiteY4" fmla="*/ 81256 h 162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512" h="162512">
                  <a:moveTo>
                    <a:pt x="162512" y="81256"/>
                  </a:moveTo>
                  <a:cubicBezTo>
                    <a:pt x="162512" y="126133"/>
                    <a:pt x="126133" y="162512"/>
                    <a:pt x="81256" y="162512"/>
                  </a:cubicBezTo>
                  <a:cubicBezTo>
                    <a:pt x="36380" y="162512"/>
                    <a:pt x="0" y="126133"/>
                    <a:pt x="0" y="81256"/>
                  </a:cubicBezTo>
                  <a:cubicBezTo>
                    <a:pt x="0" y="36380"/>
                    <a:pt x="36380" y="0"/>
                    <a:pt x="81256" y="0"/>
                  </a:cubicBezTo>
                  <a:cubicBezTo>
                    <a:pt x="126133" y="0"/>
                    <a:pt x="162512" y="36380"/>
                    <a:pt x="162512" y="81256"/>
                  </a:cubicBezTo>
                  <a:close/>
                </a:path>
              </a:pathLst>
            </a:custGeom>
            <a:noFill/>
            <a:ln w="4599" cap="rnd">
              <a:solidFill>
                <a:schemeClr val="bg1">
                  <a:lumMod val="6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117" name="Graphic 79">
            <a:extLst>
              <a:ext uri="{FF2B5EF4-FFF2-40B4-BE49-F238E27FC236}">
                <a16:creationId xmlns:a16="http://schemas.microsoft.com/office/drawing/2014/main" id="{4E69D528-E519-2A99-154F-9755484E2C26}"/>
              </a:ext>
            </a:extLst>
          </p:cNvPr>
          <p:cNvGrpSpPr/>
          <p:nvPr/>
        </p:nvGrpSpPr>
        <p:grpSpPr>
          <a:xfrm>
            <a:off x="8527084" y="2999718"/>
            <a:ext cx="208944" cy="208944"/>
            <a:chOff x="1222576" y="2277392"/>
            <a:chExt cx="162512" cy="162512"/>
          </a:xfrm>
          <a:noFill/>
        </p:grpSpPr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42462037-F683-E4DF-3C96-04B9B4A36C6F}"/>
                </a:ext>
              </a:extLst>
            </p:cNvPr>
            <p:cNvSpPr/>
            <p:nvPr/>
          </p:nvSpPr>
          <p:spPr>
            <a:xfrm>
              <a:off x="1274222" y="2335235"/>
              <a:ext cx="59335" cy="46825"/>
            </a:xfrm>
            <a:custGeom>
              <a:avLst/>
              <a:gdLst>
                <a:gd name="connsiteX0" fmla="*/ 0 w 59335"/>
                <a:gd name="connsiteY0" fmla="*/ 34316 h 46825"/>
                <a:gd name="connsiteX1" fmla="*/ 12510 w 59335"/>
                <a:gd name="connsiteY1" fmla="*/ 46826 h 46825"/>
                <a:gd name="connsiteX2" fmla="*/ 59335 w 59335"/>
                <a:gd name="connsiteY2" fmla="*/ 0 h 4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335" h="46825">
                  <a:moveTo>
                    <a:pt x="0" y="34316"/>
                  </a:moveTo>
                  <a:lnTo>
                    <a:pt x="12510" y="46826"/>
                  </a:lnTo>
                  <a:lnTo>
                    <a:pt x="59335" y="0"/>
                  </a:lnTo>
                </a:path>
              </a:pathLst>
            </a:custGeom>
            <a:noFill/>
            <a:ln w="4599" cap="rnd">
              <a:solidFill>
                <a:srgbClr val="FF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35DBF594-73B8-8E30-6124-F3EAE9C6DBC4}"/>
                </a:ext>
              </a:extLst>
            </p:cNvPr>
            <p:cNvSpPr/>
            <p:nvPr/>
          </p:nvSpPr>
          <p:spPr>
            <a:xfrm>
              <a:off x="1222576" y="2277392"/>
              <a:ext cx="162512" cy="162512"/>
            </a:xfrm>
            <a:custGeom>
              <a:avLst/>
              <a:gdLst>
                <a:gd name="connsiteX0" fmla="*/ 162512 w 162512"/>
                <a:gd name="connsiteY0" fmla="*/ 81256 h 162512"/>
                <a:gd name="connsiteX1" fmla="*/ 81256 w 162512"/>
                <a:gd name="connsiteY1" fmla="*/ 162512 h 162512"/>
                <a:gd name="connsiteX2" fmla="*/ 0 w 162512"/>
                <a:gd name="connsiteY2" fmla="*/ 81256 h 162512"/>
                <a:gd name="connsiteX3" fmla="*/ 81256 w 162512"/>
                <a:gd name="connsiteY3" fmla="*/ 0 h 162512"/>
                <a:gd name="connsiteX4" fmla="*/ 162512 w 162512"/>
                <a:gd name="connsiteY4" fmla="*/ 81256 h 162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512" h="162512">
                  <a:moveTo>
                    <a:pt x="162512" y="81256"/>
                  </a:moveTo>
                  <a:cubicBezTo>
                    <a:pt x="162512" y="126133"/>
                    <a:pt x="126133" y="162512"/>
                    <a:pt x="81256" y="162512"/>
                  </a:cubicBezTo>
                  <a:cubicBezTo>
                    <a:pt x="36380" y="162512"/>
                    <a:pt x="0" y="126133"/>
                    <a:pt x="0" y="81256"/>
                  </a:cubicBezTo>
                  <a:cubicBezTo>
                    <a:pt x="0" y="36380"/>
                    <a:pt x="36380" y="0"/>
                    <a:pt x="81256" y="0"/>
                  </a:cubicBezTo>
                  <a:cubicBezTo>
                    <a:pt x="126133" y="0"/>
                    <a:pt x="162512" y="36380"/>
                    <a:pt x="162512" y="81256"/>
                  </a:cubicBezTo>
                  <a:close/>
                </a:path>
              </a:pathLst>
            </a:custGeom>
            <a:noFill/>
            <a:ln w="4599" cap="rnd">
              <a:solidFill>
                <a:srgbClr val="FF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120" name="Graphic 79">
            <a:extLst>
              <a:ext uri="{FF2B5EF4-FFF2-40B4-BE49-F238E27FC236}">
                <a16:creationId xmlns:a16="http://schemas.microsoft.com/office/drawing/2014/main" id="{30E657C7-4B42-014C-CE5B-669C4A05543F}"/>
              </a:ext>
            </a:extLst>
          </p:cNvPr>
          <p:cNvGrpSpPr/>
          <p:nvPr/>
        </p:nvGrpSpPr>
        <p:grpSpPr>
          <a:xfrm>
            <a:off x="8527084" y="3832965"/>
            <a:ext cx="208944" cy="208944"/>
            <a:chOff x="1222576" y="2277392"/>
            <a:chExt cx="162512" cy="162512"/>
          </a:xfrm>
          <a:noFill/>
        </p:grpSpPr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939E4488-8FB0-DD71-950F-FD131BD7976B}"/>
                </a:ext>
              </a:extLst>
            </p:cNvPr>
            <p:cNvSpPr/>
            <p:nvPr/>
          </p:nvSpPr>
          <p:spPr>
            <a:xfrm>
              <a:off x="1274222" y="2335235"/>
              <a:ext cx="59335" cy="46825"/>
            </a:xfrm>
            <a:custGeom>
              <a:avLst/>
              <a:gdLst>
                <a:gd name="connsiteX0" fmla="*/ 0 w 59335"/>
                <a:gd name="connsiteY0" fmla="*/ 34316 h 46825"/>
                <a:gd name="connsiteX1" fmla="*/ 12510 w 59335"/>
                <a:gd name="connsiteY1" fmla="*/ 46826 h 46825"/>
                <a:gd name="connsiteX2" fmla="*/ 59335 w 59335"/>
                <a:gd name="connsiteY2" fmla="*/ 0 h 4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335" h="46825">
                  <a:moveTo>
                    <a:pt x="0" y="34316"/>
                  </a:moveTo>
                  <a:lnTo>
                    <a:pt x="12510" y="46826"/>
                  </a:lnTo>
                  <a:lnTo>
                    <a:pt x="59335" y="0"/>
                  </a:lnTo>
                </a:path>
              </a:pathLst>
            </a:custGeom>
            <a:noFill/>
            <a:ln w="4599" cap="rnd">
              <a:solidFill>
                <a:srgbClr val="FF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257FE57E-ABB5-7479-A66B-ED811BBC4FD8}"/>
                </a:ext>
              </a:extLst>
            </p:cNvPr>
            <p:cNvSpPr/>
            <p:nvPr/>
          </p:nvSpPr>
          <p:spPr>
            <a:xfrm>
              <a:off x="1222576" y="2277392"/>
              <a:ext cx="162512" cy="162512"/>
            </a:xfrm>
            <a:custGeom>
              <a:avLst/>
              <a:gdLst>
                <a:gd name="connsiteX0" fmla="*/ 162512 w 162512"/>
                <a:gd name="connsiteY0" fmla="*/ 81256 h 162512"/>
                <a:gd name="connsiteX1" fmla="*/ 81256 w 162512"/>
                <a:gd name="connsiteY1" fmla="*/ 162512 h 162512"/>
                <a:gd name="connsiteX2" fmla="*/ 0 w 162512"/>
                <a:gd name="connsiteY2" fmla="*/ 81256 h 162512"/>
                <a:gd name="connsiteX3" fmla="*/ 81256 w 162512"/>
                <a:gd name="connsiteY3" fmla="*/ 0 h 162512"/>
                <a:gd name="connsiteX4" fmla="*/ 162512 w 162512"/>
                <a:gd name="connsiteY4" fmla="*/ 81256 h 162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512" h="162512">
                  <a:moveTo>
                    <a:pt x="162512" y="81256"/>
                  </a:moveTo>
                  <a:cubicBezTo>
                    <a:pt x="162512" y="126133"/>
                    <a:pt x="126133" y="162512"/>
                    <a:pt x="81256" y="162512"/>
                  </a:cubicBezTo>
                  <a:cubicBezTo>
                    <a:pt x="36380" y="162512"/>
                    <a:pt x="0" y="126133"/>
                    <a:pt x="0" y="81256"/>
                  </a:cubicBezTo>
                  <a:cubicBezTo>
                    <a:pt x="0" y="36380"/>
                    <a:pt x="36380" y="0"/>
                    <a:pt x="81256" y="0"/>
                  </a:cubicBezTo>
                  <a:cubicBezTo>
                    <a:pt x="126133" y="0"/>
                    <a:pt x="162512" y="36380"/>
                    <a:pt x="162512" y="81256"/>
                  </a:cubicBezTo>
                  <a:close/>
                </a:path>
              </a:pathLst>
            </a:custGeom>
            <a:noFill/>
            <a:ln w="4599" cap="rnd">
              <a:solidFill>
                <a:srgbClr val="FF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sp>
        <p:nvSpPr>
          <p:cNvPr id="123" name="object 21">
            <a:extLst>
              <a:ext uri="{FF2B5EF4-FFF2-40B4-BE49-F238E27FC236}">
                <a16:creationId xmlns:a16="http://schemas.microsoft.com/office/drawing/2014/main" id="{2833397B-92B2-0BBD-076A-0875067DD26E}"/>
              </a:ext>
            </a:extLst>
          </p:cNvPr>
          <p:cNvSpPr txBox="1">
            <a:spLocks/>
          </p:cNvSpPr>
          <p:nvPr/>
        </p:nvSpPr>
        <p:spPr>
          <a:xfrm>
            <a:off x="886604" y="746826"/>
            <a:ext cx="5013453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OUR BUSINESS PRICE</a:t>
            </a:r>
          </a:p>
        </p:txBody>
      </p:sp>
      <p:sp>
        <p:nvSpPr>
          <p:cNvPr id="125" name="object 12">
            <a:extLst>
              <a:ext uri="{FF2B5EF4-FFF2-40B4-BE49-F238E27FC236}">
                <a16:creationId xmlns:a16="http://schemas.microsoft.com/office/drawing/2014/main" id="{CFB19205-83E0-765E-851F-C466C768F048}"/>
              </a:ext>
            </a:extLst>
          </p:cNvPr>
          <p:cNvSpPr txBox="1"/>
          <p:nvPr/>
        </p:nvSpPr>
        <p:spPr>
          <a:xfrm>
            <a:off x="1668905" y="2209800"/>
            <a:ext cx="1950154" cy="26866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182"/>
              </a:lnSpc>
            </a:pPr>
            <a:r>
              <a:rPr lang="en-US" sz="180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BASIC</a:t>
            </a:r>
          </a:p>
        </p:txBody>
      </p:sp>
      <p:sp>
        <p:nvSpPr>
          <p:cNvPr id="126" name="object 3">
            <a:extLst>
              <a:ext uri="{FF2B5EF4-FFF2-40B4-BE49-F238E27FC236}">
                <a16:creationId xmlns:a16="http://schemas.microsoft.com/office/drawing/2014/main" id="{C99C6AD7-5430-A6D6-AB91-BDE42B045222}"/>
              </a:ext>
            </a:extLst>
          </p:cNvPr>
          <p:cNvSpPr txBox="1"/>
          <p:nvPr/>
        </p:nvSpPr>
        <p:spPr>
          <a:xfrm>
            <a:off x="1910438" y="5316117"/>
            <a:ext cx="1342886" cy="655784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40910" algn="ctr">
              <a:spcBef>
                <a:spcPts val="184"/>
              </a:spcBef>
            </a:pPr>
            <a:r>
              <a:rPr lang="en-US" sz="4107" b="1" spc="145">
                <a:solidFill>
                  <a:srgbClr val="231F20"/>
                </a:solidFill>
                <a:latin typeface="Montserrat SemiBold"/>
                <a:cs typeface="Montserrat SemiBold"/>
              </a:rPr>
              <a:t>50</a:t>
            </a:r>
            <a:r>
              <a:rPr sz="3624" b="1" spc="217" baseline="31481">
                <a:solidFill>
                  <a:srgbClr val="231F20"/>
                </a:solidFill>
                <a:latin typeface="Montserrat SemiBold"/>
                <a:cs typeface="Montserrat SemiBold"/>
              </a:rPr>
              <a:t>$</a:t>
            </a:r>
            <a:endParaRPr sz="3624" baseline="31481">
              <a:latin typeface="Montserrat SemiBold"/>
              <a:cs typeface="Montserrat SemiBold"/>
            </a:endParaRPr>
          </a:p>
        </p:txBody>
      </p:sp>
      <p:sp>
        <p:nvSpPr>
          <p:cNvPr id="127" name="object 4">
            <a:extLst>
              <a:ext uri="{FF2B5EF4-FFF2-40B4-BE49-F238E27FC236}">
                <a16:creationId xmlns:a16="http://schemas.microsoft.com/office/drawing/2014/main" id="{9FFC185F-4FF8-33AF-BEE0-E4A6D63365CD}"/>
              </a:ext>
            </a:extLst>
          </p:cNvPr>
          <p:cNvSpPr txBox="1"/>
          <p:nvPr/>
        </p:nvSpPr>
        <p:spPr>
          <a:xfrm>
            <a:off x="2218502" y="5903719"/>
            <a:ext cx="729229" cy="189019"/>
          </a:xfrm>
          <a:prstGeom prst="rect">
            <a:avLst/>
          </a:prstGeom>
        </p:spPr>
        <p:txBody>
          <a:bodyPr vert="horz" wrap="square" lIns="0" tIns="27615" rIns="0" bIns="0" rtlCol="0">
            <a:spAutoFit/>
          </a:bodyPr>
          <a:lstStyle/>
          <a:p>
            <a:pPr>
              <a:spcBef>
                <a:spcPts val="217"/>
              </a:spcBef>
            </a:pP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PER</a:t>
            </a:r>
            <a:r>
              <a:rPr sz="1047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YEAR</a:t>
            </a:r>
            <a:endParaRPr sz="1047">
              <a:latin typeface="Montserrat Light"/>
              <a:cs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1768224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5">
            <a:extLst>
              <a:ext uri="{FF2B5EF4-FFF2-40B4-BE49-F238E27FC236}">
                <a16:creationId xmlns:a16="http://schemas.microsoft.com/office/drawing/2014/main" id="{E01D58D7-2773-2D24-7466-1F04E95EF225}"/>
              </a:ext>
            </a:extLst>
          </p:cNvPr>
          <p:cNvSpPr/>
          <p:nvPr/>
        </p:nvSpPr>
        <p:spPr>
          <a:xfrm>
            <a:off x="856089" y="1355073"/>
            <a:ext cx="7412977" cy="3760695"/>
          </a:xfrm>
          <a:custGeom>
            <a:avLst/>
            <a:gdLst/>
            <a:ahLst/>
            <a:cxnLst/>
            <a:rect l="l" t="t" r="r" b="b"/>
            <a:pathLst>
              <a:path w="4602480" h="2334895">
                <a:moveTo>
                  <a:pt x="4602251" y="2334806"/>
                </a:moveTo>
                <a:lnTo>
                  <a:pt x="0" y="2334806"/>
                </a:lnTo>
                <a:lnTo>
                  <a:pt x="0" y="0"/>
                </a:lnTo>
                <a:lnTo>
                  <a:pt x="4602251" y="0"/>
                </a:lnTo>
                <a:lnTo>
                  <a:pt x="4602251" y="2334806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3" name="object 6">
            <a:extLst>
              <a:ext uri="{FF2B5EF4-FFF2-40B4-BE49-F238E27FC236}">
                <a16:creationId xmlns:a16="http://schemas.microsoft.com/office/drawing/2014/main" id="{FECDB215-3F46-9BF4-8BD6-915F8105BD76}"/>
              </a:ext>
            </a:extLst>
          </p:cNvPr>
          <p:cNvSpPr txBox="1"/>
          <p:nvPr/>
        </p:nvSpPr>
        <p:spPr>
          <a:xfrm>
            <a:off x="856089" y="2329364"/>
            <a:ext cx="7412977" cy="2258654"/>
          </a:xfrm>
          <a:prstGeom prst="rect">
            <a:avLst/>
          </a:prstGeom>
        </p:spPr>
        <p:txBody>
          <a:bodyPr vert="horz" wrap="square" lIns="0" tIns="22501" rIns="0" bIns="0" rtlCol="0">
            <a:spAutoFit/>
          </a:bodyPr>
          <a:lstStyle/>
          <a:p>
            <a:pPr marL="523641" algn="just">
              <a:spcBef>
                <a:spcPts val="1755"/>
              </a:spcBef>
            </a:pPr>
            <a:r>
              <a:rPr sz="1157" spc="-49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MR</a:t>
            </a:r>
            <a:r>
              <a:rPr sz="1157" spc="-49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. </a:t>
            </a:r>
            <a:r>
              <a:rPr sz="1157" spc="-8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ANDREW</a:t>
            </a:r>
            <a:r>
              <a:rPr sz="1157" spc="-57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 </a:t>
            </a:r>
            <a:r>
              <a:rPr sz="1157" spc="-6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SMITH</a:t>
            </a:r>
            <a:endParaRPr sz="1157">
              <a:latin typeface="Montserrat" panose="00000500000000000000" pitchFamily="50" charset="0"/>
              <a:cs typeface="Arial Black"/>
            </a:endParaRPr>
          </a:p>
          <a:p>
            <a:pPr marL="523641" algn="just">
              <a:spcBef>
                <a:spcPts val="177"/>
              </a:spcBef>
            </a:pPr>
            <a:r>
              <a:rPr sz="1029" spc="-24" dirty="0">
                <a:solidFill>
                  <a:srgbClr val="FFFFFF"/>
                </a:solidFill>
                <a:latin typeface="Montserrat Light"/>
                <a:cs typeface="Montserrat Light"/>
              </a:rPr>
              <a:t>Marketing</a:t>
            </a:r>
            <a:r>
              <a:rPr sz="1029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029" spc="-17" dirty="0">
                <a:solidFill>
                  <a:srgbClr val="FFFFFF"/>
                </a:solidFill>
                <a:latin typeface="Montserrat Light"/>
                <a:cs typeface="Montserrat Light"/>
              </a:rPr>
              <a:t>Manager</a:t>
            </a:r>
            <a:endParaRPr sz="1029">
              <a:latin typeface="Montserrat Light"/>
              <a:cs typeface="Montserrat Light"/>
            </a:endParaRPr>
          </a:p>
          <a:p>
            <a:pPr marL="491937" marR="474551" algn="just">
              <a:lnSpc>
                <a:spcPct val="125899"/>
              </a:lnSpc>
              <a:spcBef>
                <a:spcPts val="548"/>
              </a:spcBef>
            </a:pP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id entur, et hitionsed ut optatias dolo maio illor alitia voloreptas solorum quatia sum, solo.  Amus.</a:t>
            </a:r>
            <a:r>
              <a:rPr sz="967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Parum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id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entur,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et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hitionsed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ut</a:t>
            </a:r>
            <a:r>
              <a:rPr sz="967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optatias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dolo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maio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illor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alitia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voloreptas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solorum</a:t>
            </a:r>
            <a:r>
              <a:rPr sz="967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.llor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alitia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voloreptas  solorum quatia sum, solo. Amus. llor alitia voloreptas solorum quatia sum, solo.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Amus.</a:t>
            </a:r>
            <a:endParaRPr sz="967">
              <a:latin typeface="Montserrat Light"/>
              <a:cs typeface="Montserrat Light"/>
            </a:endParaRPr>
          </a:p>
          <a:p>
            <a:pPr>
              <a:spcBef>
                <a:spcPts val="81"/>
              </a:spcBef>
            </a:pPr>
            <a:endParaRPr sz="1772">
              <a:latin typeface="Montserrat Light"/>
              <a:cs typeface="Montserrat Light"/>
            </a:endParaRPr>
          </a:p>
          <a:p>
            <a:pPr marL="523641" algn="just"/>
            <a:r>
              <a:rPr sz="1157" spc="-57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MR.Bianca </a:t>
            </a:r>
            <a:r>
              <a:rPr sz="1157" spc="-40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Clemons</a:t>
            </a:r>
            <a:endParaRPr sz="1157">
              <a:latin typeface="Montserrat" panose="00000500000000000000" pitchFamily="50" charset="0"/>
              <a:cs typeface="Arial Black"/>
            </a:endParaRPr>
          </a:p>
          <a:p>
            <a:pPr marL="523641" algn="just">
              <a:spcBef>
                <a:spcPts val="177"/>
              </a:spcBef>
            </a:pPr>
            <a:r>
              <a:rPr sz="1029" spc="-24" dirty="0">
                <a:solidFill>
                  <a:srgbClr val="FFFFFF"/>
                </a:solidFill>
                <a:latin typeface="Montserrat Light"/>
                <a:cs typeface="Montserrat Light"/>
              </a:rPr>
              <a:t>Strategy</a:t>
            </a:r>
            <a:r>
              <a:rPr sz="1029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029" spc="-17" dirty="0">
                <a:solidFill>
                  <a:srgbClr val="FFFFFF"/>
                </a:solidFill>
                <a:latin typeface="Montserrat Light"/>
                <a:cs typeface="Montserrat Light"/>
              </a:rPr>
              <a:t>Manager</a:t>
            </a:r>
            <a:endParaRPr sz="1029">
              <a:latin typeface="Montserrat Light"/>
              <a:cs typeface="Montserrat Light"/>
            </a:endParaRPr>
          </a:p>
          <a:p>
            <a:pPr marL="491937" marR="474551" algn="just">
              <a:lnSpc>
                <a:spcPct val="125899"/>
              </a:lnSpc>
              <a:spcBef>
                <a:spcPts val="369"/>
              </a:spcBef>
            </a:pP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id entur, et hitionsed ut optatias dolo maio illor alitia voloreptas solorum quatia sum, solo.  Amus.</a:t>
            </a:r>
            <a:r>
              <a:rPr sz="967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Parum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id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entur,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et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hitionsed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ut</a:t>
            </a:r>
            <a:r>
              <a:rPr sz="967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optatias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dolo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maio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illor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alitia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voloreptas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solorum</a:t>
            </a:r>
            <a:r>
              <a:rPr sz="967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.llor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alitia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voloreptas  solorum quatia sum, solo. Amus. llor alitia voloreptas solorum quatia sum, solo.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Amus.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4" name="object 7">
            <a:extLst>
              <a:ext uri="{FF2B5EF4-FFF2-40B4-BE49-F238E27FC236}">
                <a16:creationId xmlns:a16="http://schemas.microsoft.com/office/drawing/2014/main" id="{9EF10F88-F7C3-3916-4D03-37F1378D6C28}"/>
              </a:ext>
            </a:extLst>
          </p:cNvPr>
          <p:cNvSpPr/>
          <p:nvPr/>
        </p:nvSpPr>
        <p:spPr>
          <a:xfrm>
            <a:off x="1379956" y="3458691"/>
            <a:ext cx="6401466" cy="0"/>
          </a:xfrm>
          <a:custGeom>
            <a:avLst/>
            <a:gdLst/>
            <a:ahLst/>
            <a:cxnLst/>
            <a:rect l="l" t="t" r="r" b="b"/>
            <a:pathLst>
              <a:path w="3974465">
                <a:moveTo>
                  <a:pt x="0" y="0"/>
                </a:moveTo>
                <a:lnTo>
                  <a:pt x="3973918" y="0"/>
                </a:lnTo>
              </a:path>
            </a:pathLst>
          </a:custGeom>
          <a:ln w="718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6" name="object 12">
            <a:extLst>
              <a:ext uri="{FF2B5EF4-FFF2-40B4-BE49-F238E27FC236}">
                <a16:creationId xmlns:a16="http://schemas.microsoft.com/office/drawing/2014/main" id="{750FD723-ECCD-4C87-3000-3D5DA3240164}"/>
              </a:ext>
            </a:extLst>
          </p:cNvPr>
          <p:cNvSpPr txBox="1"/>
          <p:nvPr/>
        </p:nvSpPr>
        <p:spPr>
          <a:xfrm>
            <a:off x="1103709" y="5335813"/>
            <a:ext cx="7187970" cy="1118842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>
              <a:lnSpc>
                <a:spcPct val="135400"/>
              </a:lnSpc>
              <a:spcBef>
                <a:spcPts val="161"/>
              </a:spcBef>
            </a:pP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Amus.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Parum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id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entur, et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hitionsed ut optatias dolo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maio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illor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alitia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voloreptas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solorum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quatia 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sum, solo.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Amus.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Parum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id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entur, et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hitionsed ut optatias</a:t>
            </a:r>
            <a:r>
              <a:rPr sz="1157" spc="17" dirty="0">
                <a:solidFill>
                  <a:srgbClr val="223140"/>
                </a:solidFill>
                <a:latin typeface="Open Sans"/>
                <a:cs typeface="Open Sans"/>
              </a:rPr>
              <a:t>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dolo.</a:t>
            </a:r>
            <a:endParaRPr sz="1157">
              <a:latin typeface="Open Sans"/>
              <a:cs typeface="Open Sans"/>
            </a:endParaRPr>
          </a:p>
          <a:p>
            <a:pPr>
              <a:spcBef>
                <a:spcPts val="24"/>
              </a:spcBef>
            </a:pPr>
            <a:endParaRPr sz="1029">
              <a:latin typeface="Open Sans"/>
              <a:cs typeface="Open Sans"/>
            </a:endParaRPr>
          </a:p>
          <a:p>
            <a:pPr marL="20454" marR="8182">
              <a:lnSpc>
                <a:spcPct val="135400"/>
              </a:lnSpc>
            </a:pP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Amus.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Parum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id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entur, et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hitionsed ut optatias dolo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maio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illor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alitia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voloreptas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solorum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quatia 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sum, solo.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Amus.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Parum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id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entur, et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hitionsed ut optatias</a:t>
            </a:r>
            <a:r>
              <a:rPr sz="1157" spc="17" dirty="0">
                <a:solidFill>
                  <a:srgbClr val="223140"/>
                </a:solidFill>
                <a:latin typeface="Open Sans"/>
                <a:cs typeface="Open Sans"/>
              </a:rPr>
              <a:t>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dolo.</a:t>
            </a:r>
            <a:endParaRPr sz="1157">
              <a:latin typeface="Open Sans"/>
              <a:cs typeface="Open Sans"/>
            </a:endParaRPr>
          </a:p>
        </p:txBody>
      </p:sp>
      <p:sp>
        <p:nvSpPr>
          <p:cNvPr id="7" name="object 13">
            <a:extLst>
              <a:ext uri="{FF2B5EF4-FFF2-40B4-BE49-F238E27FC236}">
                <a16:creationId xmlns:a16="http://schemas.microsoft.com/office/drawing/2014/main" id="{00EC45AD-2C6F-9312-69F0-9919B59C19AA}"/>
              </a:ext>
            </a:extLst>
          </p:cNvPr>
          <p:cNvSpPr/>
          <p:nvPr/>
        </p:nvSpPr>
        <p:spPr>
          <a:xfrm>
            <a:off x="847207" y="5414746"/>
            <a:ext cx="114549" cy="114549"/>
          </a:xfrm>
          <a:custGeom>
            <a:avLst/>
            <a:gdLst/>
            <a:ahLst/>
            <a:cxnLst/>
            <a:rect l="l" t="t" r="r" b="b"/>
            <a:pathLst>
              <a:path w="71120" h="71120">
                <a:moveTo>
                  <a:pt x="70840" y="70827"/>
                </a:moveTo>
                <a:lnTo>
                  <a:pt x="0" y="70827"/>
                </a:lnTo>
                <a:lnTo>
                  <a:pt x="0" y="0"/>
                </a:lnTo>
                <a:lnTo>
                  <a:pt x="70840" y="0"/>
                </a:lnTo>
                <a:lnTo>
                  <a:pt x="70840" y="70827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8" name="object 14">
            <a:extLst>
              <a:ext uri="{FF2B5EF4-FFF2-40B4-BE49-F238E27FC236}">
                <a16:creationId xmlns:a16="http://schemas.microsoft.com/office/drawing/2014/main" id="{6B33B61C-530E-317F-91F5-3EF36E3C0F83}"/>
              </a:ext>
            </a:extLst>
          </p:cNvPr>
          <p:cNvSpPr/>
          <p:nvPr/>
        </p:nvSpPr>
        <p:spPr>
          <a:xfrm>
            <a:off x="847207" y="6074229"/>
            <a:ext cx="114549" cy="114549"/>
          </a:xfrm>
          <a:custGeom>
            <a:avLst/>
            <a:gdLst/>
            <a:ahLst/>
            <a:cxnLst/>
            <a:rect l="l" t="t" r="r" b="b"/>
            <a:pathLst>
              <a:path w="71120" h="71120">
                <a:moveTo>
                  <a:pt x="70840" y="70840"/>
                </a:moveTo>
                <a:lnTo>
                  <a:pt x="0" y="70840"/>
                </a:lnTo>
                <a:lnTo>
                  <a:pt x="0" y="0"/>
                </a:lnTo>
                <a:lnTo>
                  <a:pt x="70840" y="0"/>
                </a:lnTo>
                <a:lnTo>
                  <a:pt x="70840" y="7084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6C3C8A-487F-A087-D725-8578AC9F6C5C}"/>
              </a:ext>
            </a:extLst>
          </p:cNvPr>
          <p:cNvSpPr txBox="1"/>
          <p:nvPr/>
        </p:nvSpPr>
        <p:spPr>
          <a:xfrm>
            <a:off x="1246301" y="1750044"/>
            <a:ext cx="32494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77"/>
              </a:spcBef>
            </a:pPr>
            <a:r>
              <a:rPr lang="en-US" sz="2400" spc="-113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OUR</a:t>
            </a:r>
            <a:r>
              <a:rPr lang="en-US" sz="2400" spc="-89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 </a:t>
            </a:r>
            <a:r>
              <a:rPr lang="en-US" sz="2400" spc="-177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TESTIMONIAL</a:t>
            </a:r>
            <a:endParaRPr lang="en-US" sz="2400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10" name="Graphic 17">
            <a:extLst>
              <a:ext uri="{FF2B5EF4-FFF2-40B4-BE49-F238E27FC236}">
                <a16:creationId xmlns:a16="http://schemas.microsoft.com/office/drawing/2014/main" id="{B40000A0-A78F-B9A1-10DE-817D83EF3F27}"/>
              </a:ext>
            </a:extLst>
          </p:cNvPr>
          <p:cNvSpPr/>
          <p:nvPr/>
        </p:nvSpPr>
        <p:spPr>
          <a:xfrm>
            <a:off x="7076924" y="1733957"/>
            <a:ext cx="704498" cy="704850"/>
          </a:xfrm>
          <a:custGeom>
            <a:avLst/>
            <a:gdLst>
              <a:gd name="connsiteX0" fmla="*/ 500091 w 704498"/>
              <a:gd name="connsiteY0" fmla="*/ 0 h 704850"/>
              <a:gd name="connsiteX1" fmla="*/ 204759 w 704498"/>
              <a:gd name="connsiteY1" fmla="*/ 0 h 704850"/>
              <a:gd name="connsiteX2" fmla="*/ 0 w 704498"/>
              <a:gd name="connsiteY2" fmla="*/ 204759 h 704850"/>
              <a:gd name="connsiteX3" fmla="*/ 0 w 704498"/>
              <a:gd name="connsiteY3" fmla="*/ 499739 h 704850"/>
              <a:gd name="connsiteX4" fmla="*/ 204759 w 704498"/>
              <a:gd name="connsiteY4" fmla="*/ 704850 h 704850"/>
              <a:gd name="connsiteX5" fmla="*/ 499739 w 704498"/>
              <a:gd name="connsiteY5" fmla="*/ 704850 h 704850"/>
              <a:gd name="connsiteX6" fmla="*/ 704498 w 704498"/>
              <a:gd name="connsiteY6" fmla="*/ 500091 h 704850"/>
              <a:gd name="connsiteX7" fmla="*/ 704498 w 704498"/>
              <a:gd name="connsiteY7" fmla="*/ 204759 h 704850"/>
              <a:gd name="connsiteX8" fmla="*/ 500091 w 704498"/>
              <a:gd name="connsiteY8" fmla="*/ 0 h 704850"/>
              <a:gd name="connsiteX9" fmla="*/ 338680 w 704498"/>
              <a:gd name="connsiteY9" fmla="*/ 346786 h 704850"/>
              <a:gd name="connsiteX10" fmla="*/ 251984 w 704498"/>
              <a:gd name="connsiteY10" fmla="*/ 517007 h 704850"/>
              <a:gd name="connsiteX11" fmla="*/ 215684 w 704498"/>
              <a:gd name="connsiteY11" fmla="*/ 507492 h 704850"/>
              <a:gd name="connsiteX12" fmla="*/ 224847 w 704498"/>
              <a:gd name="connsiteY12" fmla="*/ 471192 h 704850"/>
              <a:gd name="connsiteX13" fmla="*/ 285112 w 704498"/>
              <a:gd name="connsiteY13" fmla="*/ 372866 h 704850"/>
              <a:gd name="connsiteX14" fmla="*/ 218151 w 704498"/>
              <a:gd name="connsiteY14" fmla="*/ 372866 h 704850"/>
              <a:gd name="connsiteX15" fmla="*/ 149781 w 704498"/>
              <a:gd name="connsiteY15" fmla="*/ 306257 h 704850"/>
              <a:gd name="connsiteX16" fmla="*/ 149781 w 704498"/>
              <a:gd name="connsiteY16" fmla="*/ 304495 h 704850"/>
              <a:gd name="connsiteX17" fmla="*/ 149781 w 704498"/>
              <a:gd name="connsiteY17" fmla="*/ 252336 h 704850"/>
              <a:gd name="connsiteX18" fmla="*/ 216389 w 704498"/>
              <a:gd name="connsiteY18" fmla="*/ 183966 h 704850"/>
              <a:gd name="connsiteX19" fmla="*/ 218151 w 704498"/>
              <a:gd name="connsiteY19" fmla="*/ 183966 h 704850"/>
              <a:gd name="connsiteX20" fmla="*/ 270662 w 704498"/>
              <a:gd name="connsiteY20" fmla="*/ 183966 h 704850"/>
              <a:gd name="connsiteX21" fmla="*/ 339033 w 704498"/>
              <a:gd name="connsiteY21" fmla="*/ 252336 h 704850"/>
              <a:gd name="connsiteX22" fmla="*/ 339033 w 704498"/>
              <a:gd name="connsiteY22" fmla="*/ 346786 h 704850"/>
              <a:gd name="connsiteX23" fmla="*/ 338680 w 704498"/>
              <a:gd name="connsiteY23" fmla="*/ 346786 h 704850"/>
              <a:gd name="connsiteX24" fmla="*/ 555069 w 704498"/>
              <a:gd name="connsiteY24" fmla="*/ 346786 h 704850"/>
              <a:gd name="connsiteX25" fmla="*/ 468373 w 704498"/>
              <a:gd name="connsiteY25" fmla="*/ 517007 h 704850"/>
              <a:gd name="connsiteX26" fmla="*/ 432073 w 704498"/>
              <a:gd name="connsiteY26" fmla="*/ 507492 h 704850"/>
              <a:gd name="connsiteX27" fmla="*/ 441236 w 704498"/>
              <a:gd name="connsiteY27" fmla="*/ 471192 h 704850"/>
              <a:gd name="connsiteX28" fmla="*/ 501501 w 704498"/>
              <a:gd name="connsiteY28" fmla="*/ 372866 h 704850"/>
              <a:gd name="connsiteX29" fmla="*/ 434188 w 704498"/>
              <a:gd name="connsiteY29" fmla="*/ 372866 h 704850"/>
              <a:gd name="connsiteX30" fmla="*/ 365817 w 704498"/>
              <a:gd name="connsiteY30" fmla="*/ 306257 h 704850"/>
              <a:gd name="connsiteX31" fmla="*/ 365817 w 704498"/>
              <a:gd name="connsiteY31" fmla="*/ 304495 h 704850"/>
              <a:gd name="connsiteX32" fmla="*/ 365817 w 704498"/>
              <a:gd name="connsiteY32" fmla="*/ 252336 h 704850"/>
              <a:gd name="connsiteX33" fmla="*/ 432426 w 704498"/>
              <a:gd name="connsiteY33" fmla="*/ 183966 h 704850"/>
              <a:gd name="connsiteX34" fmla="*/ 434188 w 704498"/>
              <a:gd name="connsiteY34" fmla="*/ 183966 h 704850"/>
              <a:gd name="connsiteX35" fmla="*/ 486699 w 704498"/>
              <a:gd name="connsiteY35" fmla="*/ 183966 h 704850"/>
              <a:gd name="connsiteX36" fmla="*/ 555069 w 704498"/>
              <a:gd name="connsiteY36" fmla="*/ 252336 h 704850"/>
              <a:gd name="connsiteX37" fmla="*/ 555069 w 704498"/>
              <a:gd name="connsiteY37" fmla="*/ 346786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704498" h="704850">
                <a:moveTo>
                  <a:pt x="500091" y="0"/>
                </a:moveTo>
                <a:lnTo>
                  <a:pt x="204759" y="0"/>
                </a:lnTo>
                <a:cubicBezTo>
                  <a:pt x="76476" y="0"/>
                  <a:pt x="0" y="76476"/>
                  <a:pt x="0" y="204759"/>
                </a:cubicBezTo>
                <a:lnTo>
                  <a:pt x="0" y="499739"/>
                </a:lnTo>
                <a:cubicBezTo>
                  <a:pt x="0" y="628374"/>
                  <a:pt x="76476" y="704850"/>
                  <a:pt x="204759" y="704850"/>
                </a:cubicBezTo>
                <a:lnTo>
                  <a:pt x="499739" y="704850"/>
                </a:lnTo>
                <a:cubicBezTo>
                  <a:pt x="628021" y="704850"/>
                  <a:pt x="704498" y="628374"/>
                  <a:pt x="704498" y="500091"/>
                </a:cubicBezTo>
                <a:lnTo>
                  <a:pt x="704498" y="204759"/>
                </a:lnTo>
                <a:cubicBezTo>
                  <a:pt x="704850" y="76476"/>
                  <a:pt x="628374" y="0"/>
                  <a:pt x="500091" y="0"/>
                </a:cubicBezTo>
                <a:close/>
                <a:moveTo>
                  <a:pt x="338680" y="346786"/>
                </a:moveTo>
                <a:cubicBezTo>
                  <a:pt x="338680" y="455333"/>
                  <a:pt x="315068" y="479650"/>
                  <a:pt x="251984" y="517007"/>
                </a:cubicBezTo>
                <a:cubicBezTo>
                  <a:pt x="239297" y="524408"/>
                  <a:pt x="223085" y="520179"/>
                  <a:pt x="215684" y="507492"/>
                </a:cubicBezTo>
                <a:cubicBezTo>
                  <a:pt x="208283" y="494805"/>
                  <a:pt x="212512" y="478946"/>
                  <a:pt x="224847" y="471192"/>
                </a:cubicBezTo>
                <a:cubicBezTo>
                  <a:pt x="267491" y="445818"/>
                  <a:pt x="282292" y="436655"/>
                  <a:pt x="285112" y="372866"/>
                </a:cubicBezTo>
                <a:lnTo>
                  <a:pt x="218151" y="372866"/>
                </a:lnTo>
                <a:cubicBezTo>
                  <a:pt x="180794" y="373218"/>
                  <a:pt x="150133" y="343262"/>
                  <a:pt x="149781" y="306257"/>
                </a:cubicBezTo>
                <a:cubicBezTo>
                  <a:pt x="149781" y="305552"/>
                  <a:pt x="149781" y="305200"/>
                  <a:pt x="149781" y="304495"/>
                </a:cubicBezTo>
                <a:lnTo>
                  <a:pt x="149781" y="252336"/>
                </a:lnTo>
                <a:cubicBezTo>
                  <a:pt x="149428" y="214979"/>
                  <a:pt x="179384" y="184318"/>
                  <a:pt x="216389" y="183966"/>
                </a:cubicBezTo>
                <a:cubicBezTo>
                  <a:pt x="217094" y="183966"/>
                  <a:pt x="217446" y="183966"/>
                  <a:pt x="218151" y="183966"/>
                </a:cubicBezTo>
                <a:lnTo>
                  <a:pt x="270662" y="183966"/>
                </a:lnTo>
                <a:cubicBezTo>
                  <a:pt x="308372" y="183966"/>
                  <a:pt x="339033" y="214627"/>
                  <a:pt x="339033" y="252336"/>
                </a:cubicBezTo>
                <a:lnTo>
                  <a:pt x="339033" y="346786"/>
                </a:lnTo>
                <a:lnTo>
                  <a:pt x="338680" y="346786"/>
                </a:lnTo>
                <a:close/>
                <a:moveTo>
                  <a:pt x="555069" y="346786"/>
                </a:moveTo>
                <a:cubicBezTo>
                  <a:pt x="555069" y="455333"/>
                  <a:pt x="531457" y="479650"/>
                  <a:pt x="468373" y="517007"/>
                </a:cubicBezTo>
                <a:cubicBezTo>
                  <a:pt x="455686" y="524408"/>
                  <a:pt x="439474" y="520179"/>
                  <a:pt x="432073" y="507492"/>
                </a:cubicBezTo>
                <a:cubicBezTo>
                  <a:pt x="424672" y="494805"/>
                  <a:pt x="428901" y="478946"/>
                  <a:pt x="441236" y="471192"/>
                </a:cubicBezTo>
                <a:cubicBezTo>
                  <a:pt x="483880" y="445818"/>
                  <a:pt x="498681" y="436655"/>
                  <a:pt x="501501" y="372866"/>
                </a:cubicBezTo>
                <a:lnTo>
                  <a:pt x="434188" y="372866"/>
                </a:lnTo>
                <a:cubicBezTo>
                  <a:pt x="396831" y="373218"/>
                  <a:pt x="366170" y="343262"/>
                  <a:pt x="365817" y="306257"/>
                </a:cubicBezTo>
                <a:cubicBezTo>
                  <a:pt x="365817" y="305552"/>
                  <a:pt x="365817" y="305200"/>
                  <a:pt x="365817" y="304495"/>
                </a:cubicBezTo>
                <a:lnTo>
                  <a:pt x="365817" y="252336"/>
                </a:lnTo>
                <a:cubicBezTo>
                  <a:pt x="365465" y="214979"/>
                  <a:pt x="395421" y="184318"/>
                  <a:pt x="432426" y="183966"/>
                </a:cubicBezTo>
                <a:cubicBezTo>
                  <a:pt x="433130" y="183966"/>
                  <a:pt x="433483" y="183966"/>
                  <a:pt x="434188" y="183966"/>
                </a:cubicBezTo>
                <a:lnTo>
                  <a:pt x="486699" y="183966"/>
                </a:lnTo>
                <a:cubicBezTo>
                  <a:pt x="524408" y="183966"/>
                  <a:pt x="555069" y="214627"/>
                  <a:pt x="555069" y="252336"/>
                </a:cubicBezTo>
                <a:lnTo>
                  <a:pt x="555069" y="346786"/>
                </a:lnTo>
                <a:close/>
              </a:path>
            </a:pathLst>
          </a:custGeom>
          <a:solidFill>
            <a:schemeClr val="bg1"/>
          </a:solidFill>
          <a:ln w="352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E96CB5A-1A14-6B11-587C-0983939713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0826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9B19C8B-0947-1E85-FD5E-10ECE5ED24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591A16-AAB1-BC8C-15B3-8789B356A3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29298E8-6DAE-821F-7C92-E5DCF2BE9F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5BC6A7B-76A2-5025-5759-45945C6229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object 3">
            <a:extLst>
              <a:ext uri="{FF2B5EF4-FFF2-40B4-BE49-F238E27FC236}">
                <a16:creationId xmlns:a16="http://schemas.microsoft.com/office/drawing/2014/main" id="{6A0FBFE7-5877-96E6-FEB8-761467B9BC45}"/>
              </a:ext>
            </a:extLst>
          </p:cNvPr>
          <p:cNvSpPr txBox="1"/>
          <p:nvPr/>
        </p:nvSpPr>
        <p:spPr>
          <a:xfrm>
            <a:off x="1445746" y="1191633"/>
            <a:ext cx="10067044" cy="260658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>
              <a:lnSpc>
                <a:spcPct val="154800"/>
              </a:lnSpc>
              <a:spcBef>
                <a:spcPts val="161"/>
              </a:spcBef>
            </a:pP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 Parum id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facepudam</a:t>
            </a:r>
            <a:r>
              <a:rPr sz="1128" spc="-8">
                <a:solidFill>
                  <a:srgbClr val="231F20"/>
                </a:solidFill>
                <a:latin typeface="Montserrat Light"/>
                <a:cs typeface="Montserrat Light"/>
              </a:rPr>
              <a:t>,  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63159B12-24FC-3E39-1359-21276BBB3EB2}"/>
              </a:ext>
            </a:extLst>
          </p:cNvPr>
          <p:cNvSpPr/>
          <p:nvPr/>
        </p:nvSpPr>
        <p:spPr>
          <a:xfrm>
            <a:off x="1466189" y="1882975"/>
            <a:ext cx="1591417" cy="1951429"/>
          </a:xfrm>
          <a:custGeom>
            <a:avLst/>
            <a:gdLst/>
            <a:ahLst/>
            <a:cxnLst/>
            <a:rect l="l" t="t" r="r" b="b"/>
            <a:pathLst>
              <a:path w="988060" h="1211580">
                <a:moveTo>
                  <a:pt x="987475" y="1211199"/>
                </a:moveTo>
                <a:lnTo>
                  <a:pt x="0" y="1211199"/>
                </a:lnTo>
                <a:lnTo>
                  <a:pt x="0" y="0"/>
                </a:lnTo>
                <a:lnTo>
                  <a:pt x="987475" y="0"/>
                </a:lnTo>
                <a:lnTo>
                  <a:pt x="987475" y="1211199"/>
                </a:lnTo>
                <a:close/>
              </a:path>
            </a:pathLst>
          </a:custGeom>
          <a:ln w="7251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1E38D8F3-B1E6-43E8-1E8C-FCC93517665E}"/>
              </a:ext>
            </a:extLst>
          </p:cNvPr>
          <p:cNvSpPr/>
          <p:nvPr/>
        </p:nvSpPr>
        <p:spPr>
          <a:xfrm>
            <a:off x="3056659" y="1876564"/>
            <a:ext cx="0" cy="748661"/>
          </a:xfrm>
          <a:custGeom>
            <a:avLst/>
            <a:gdLst/>
            <a:ahLst/>
            <a:cxnLst/>
            <a:rect l="l" t="t" r="r" b="b"/>
            <a:pathLst>
              <a:path h="464819">
                <a:moveTo>
                  <a:pt x="0" y="464642"/>
                </a:moveTo>
                <a:lnTo>
                  <a:pt x="0" y="0"/>
                </a:lnTo>
              </a:path>
            </a:pathLst>
          </a:custGeom>
          <a:ln w="4352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5" name="object 7">
            <a:extLst>
              <a:ext uri="{FF2B5EF4-FFF2-40B4-BE49-F238E27FC236}">
                <a16:creationId xmlns:a16="http://schemas.microsoft.com/office/drawing/2014/main" id="{A8746921-78F1-47B6-9B28-CB831E2954BA}"/>
              </a:ext>
            </a:extLst>
          </p:cNvPr>
          <p:cNvSpPr txBox="1"/>
          <p:nvPr/>
        </p:nvSpPr>
        <p:spPr>
          <a:xfrm>
            <a:off x="3329318" y="1763489"/>
            <a:ext cx="2190888" cy="501618"/>
          </a:xfrm>
          <a:prstGeom prst="rect">
            <a:avLst/>
          </a:prstGeom>
        </p:spPr>
        <p:txBody>
          <a:bodyPr vert="horz" wrap="square" lIns="0" tIns="77730" rIns="0" bIns="0" rtlCol="0">
            <a:spAutoFit/>
          </a:bodyPr>
          <a:lstStyle/>
          <a:p>
            <a:pPr marL="20454">
              <a:spcBef>
                <a:spcPts val="612"/>
              </a:spcBef>
            </a:pPr>
            <a:r>
              <a:rPr lang="en-US" sz="1369" b="1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JULIA MOLER</a:t>
            </a:r>
          </a:p>
          <a:p>
            <a:pPr marL="20454">
              <a:spcBef>
                <a:spcPts val="409"/>
              </a:spcBef>
            </a:pPr>
            <a:r>
              <a:rPr lang="en-US" sz="1047">
                <a:solidFill>
                  <a:srgbClr val="231F20"/>
                </a:solidFill>
                <a:latin typeface="Montserrat Light"/>
                <a:cs typeface="Montserrat Light"/>
              </a:rPr>
              <a:t>Creative Designer</a:t>
            </a:r>
          </a:p>
        </p:txBody>
      </p:sp>
      <p:sp>
        <p:nvSpPr>
          <p:cNvPr id="16" name="object 8">
            <a:extLst>
              <a:ext uri="{FF2B5EF4-FFF2-40B4-BE49-F238E27FC236}">
                <a16:creationId xmlns:a16="http://schemas.microsoft.com/office/drawing/2014/main" id="{E97A6A13-3C07-E246-14DC-E7084B8052BE}"/>
              </a:ext>
            </a:extLst>
          </p:cNvPr>
          <p:cNvSpPr/>
          <p:nvPr/>
        </p:nvSpPr>
        <p:spPr>
          <a:xfrm>
            <a:off x="3349769" y="2408403"/>
            <a:ext cx="2491448" cy="0"/>
          </a:xfrm>
          <a:custGeom>
            <a:avLst/>
            <a:gdLst/>
            <a:ahLst/>
            <a:cxnLst/>
            <a:rect l="l" t="t" r="r" b="b"/>
            <a:pathLst>
              <a:path w="1546860">
                <a:moveTo>
                  <a:pt x="0" y="0"/>
                </a:moveTo>
                <a:lnTo>
                  <a:pt x="1546669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77FB2E0B-059D-2B1C-439E-459DC4833F01}"/>
              </a:ext>
            </a:extLst>
          </p:cNvPr>
          <p:cNvSpPr txBox="1"/>
          <p:nvPr/>
        </p:nvSpPr>
        <p:spPr>
          <a:xfrm>
            <a:off x="3329319" y="2468766"/>
            <a:ext cx="2532358" cy="971671"/>
          </a:xfrm>
          <a:prstGeom prst="rect">
            <a:avLst/>
          </a:prstGeom>
        </p:spPr>
        <p:txBody>
          <a:bodyPr vert="horz" wrap="square" lIns="0" tIns="114549" rIns="0" bIns="0" rtlCol="0">
            <a:spAutoFit/>
          </a:bodyPr>
          <a:lstStyle/>
          <a:p>
            <a:pPr marL="20454" algn="just">
              <a:spcBef>
                <a:spcPts val="903"/>
              </a:spcBef>
            </a:pPr>
            <a:r>
              <a:rPr sz="1047" spc="32" dirty="0">
                <a:solidFill>
                  <a:srgbClr val="231F20"/>
                </a:solidFill>
                <a:latin typeface="Montserrat"/>
                <a:cs typeface="Montserrat"/>
              </a:rPr>
              <a:t>ABOUT</a:t>
            </a:r>
            <a:r>
              <a:rPr sz="1047" spc="8" dirty="0">
                <a:solidFill>
                  <a:srgbClr val="231F20"/>
                </a:solidFill>
                <a:latin typeface="Montserrat"/>
                <a:cs typeface="Montserrat"/>
              </a:rPr>
              <a:t> </a:t>
            </a:r>
            <a:r>
              <a:rPr sz="1047" spc="40" dirty="0">
                <a:solidFill>
                  <a:srgbClr val="231F20"/>
                </a:solidFill>
                <a:latin typeface="Montserrat"/>
                <a:cs typeface="Montserrat"/>
              </a:rPr>
              <a:t>ANTHONY</a:t>
            </a:r>
            <a:endParaRPr sz="1047">
              <a:latin typeface="Montserrat"/>
              <a:cs typeface="Montserrat"/>
            </a:endParaRPr>
          </a:p>
          <a:p>
            <a:pPr marL="20454" marR="8182" algn="just">
              <a:lnSpc>
                <a:spcPct val="142600"/>
              </a:lnSpc>
              <a:spcBef>
                <a:spcPts val="225"/>
              </a:spcBef>
            </a:pP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Amus. Parum </a:t>
            </a:r>
            <a:r>
              <a:rPr sz="1047" spc="24" dirty="0">
                <a:solidFill>
                  <a:srgbClr val="231F20"/>
                </a:solidFill>
                <a:latin typeface="Montserrat Light"/>
                <a:cs typeface="Montserrat Light"/>
              </a:rPr>
              <a:t>id entur, et hitionsed  ut optatias dolo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1047" spc="17" dirty="0">
                <a:solidFill>
                  <a:srgbClr val="231F20"/>
                </a:solidFill>
                <a:latin typeface="Montserrat Light"/>
                <a:cs typeface="Montserrat Light"/>
              </a:rPr>
              <a:t>illor alitia  </a:t>
            </a:r>
            <a:r>
              <a:rPr sz="1047" spc="24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sum,</a:t>
            </a:r>
            <a:r>
              <a:rPr sz="1047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047" spc="17" dirty="0">
                <a:solidFill>
                  <a:srgbClr val="231F20"/>
                </a:solidFill>
                <a:latin typeface="Montserrat Light"/>
                <a:cs typeface="Montserrat Light"/>
              </a:rPr>
              <a:t>solo.</a:t>
            </a:r>
            <a:endParaRPr sz="1047">
              <a:latin typeface="Montserrat Light"/>
              <a:cs typeface="Montserrat Light"/>
            </a:endParaRPr>
          </a:p>
        </p:txBody>
      </p:sp>
      <p:sp>
        <p:nvSpPr>
          <p:cNvPr id="18" name="object 10">
            <a:extLst>
              <a:ext uri="{FF2B5EF4-FFF2-40B4-BE49-F238E27FC236}">
                <a16:creationId xmlns:a16="http://schemas.microsoft.com/office/drawing/2014/main" id="{9D0BC31A-D07E-34D5-18E6-AFC8DA78607C}"/>
              </a:ext>
            </a:extLst>
          </p:cNvPr>
          <p:cNvSpPr txBox="1"/>
          <p:nvPr/>
        </p:nvSpPr>
        <p:spPr>
          <a:xfrm>
            <a:off x="3344160" y="3691722"/>
            <a:ext cx="887757" cy="16947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DESCRIPTION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19" name="object 11">
            <a:extLst>
              <a:ext uri="{FF2B5EF4-FFF2-40B4-BE49-F238E27FC236}">
                <a16:creationId xmlns:a16="http://schemas.microsoft.com/office/drawing/2014/main" id="{962A53DE-838B-B60D-B5D2-5E934AE20ED4}"/>
              </a:ext>
            </a:extLst>
          </p:cNvPr>
          <p:cNvSpPr txBox="1"/>
          <p:nvPr/>
        </p:nvSpPr>
        <p:spPr>
          <a:xfrm>
            <a:off x="5311370" y="3545241"/>
            <a:ext cx="347739" cy="19422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82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%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20" name="object 12">
            <a:extLst>
              <a:ext uri="{FF2B5EF4-FFF2-40B4-BE49-F238E27FC236}">
                <a16:creationId xmlns:a16="http://schemas.microsoft.com/office/drawing/2014/main" id="{6AE7702C-5BC7-A283-05FF-AF2A63CAC32C}"/>
              </a:ext>
            </a:extLst>
          </p:cNvPr>
          <p:cNvSpPr/>
          <p:nvPr/>
        </p:nvSpPr>
        <p:spPr>
          <a:xfrm>
            <a:off x="3364608" y="3663743"/>
            <a:ext cx="1832790" cy="0"/>
          </a:xfrm>
          <a:custGeom>
            <a:avLst/>
            <a:gdLst/>
            <a:ahLst/>
            <a:cxnLst/>
            <a:rect l="l" t="t" r="r" b="b"/>
            <a:pathLst>
              <a:path w="1137920">
                <a:moveTo>
                  <a:pt x="0" y="0"/>
                </a:moveTo>
                <a:lnTo>
                  <a:pt x="1137551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1" name="object 13">
            <a:extLst>
              <a:ext uri="{FF2B5EF4-FFF2-40B4-BE49-F238E27FC236}">
                <a16:creationId xmlns:a16="http://schemas.microsoft.com/office/drawing/2014/main" id="{F314FBAB-CE7E-0962-7148-26EDBC13035C}"/>
              </a:ext>
            </a:extLst>
          </p:cNvPr>
          <p:cNvSpPr/>
          <p:nvPr/>
        </p:nvSpPr>
        <p:spPr>
          <a:xfrm>
            <a:off x="3364606" y="3663743"/>
            <a:ext cx="1582210" cy="0"/>
          </a:xfrm>
          <a:custGeom>
            <a:avLst/>
            <a:gdLst/>
            <a:ahLst/>
            <a:cxnLst/>
            <a:rect l="l" t="t" r="r" b="b"/>
            <a:pathLst>
              <a:path w="982344">
                <a:moveTo>
                  <a:pt x="0" y="0"/>
                </a:moveTo>
                <a:lnTo>
                  <a:pt x="982294" y="0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3" name="object 15">
            <a:extLst>
              <a:ext uri="{FF2B5EF4-FFF2-40B4-BE49-F238E27FC236}">
                <a16:creationId xmlns:a16="http://schemas.microsoft.com/office/drawing/2014/main" id="{D99BCE16-1CC6-87F7-9868-E18A188A4DF3}"/>
              </a:ext>
            </a:extLst>
          </p:cNvPr>
          <p:cNvSpPr/>
          <p:nvPr/>
        </p:nvSpPr>
        <p:spPr>
          <a:xfrm>
            <a:off x="6695466" y="1882976"/>
            <a:ext cx="1591417" cy="1951429"/>
          </a:xfrm>
          <a:custGeom>
            <a:avLst/>
            <a:gdLst/>
            <a:ahLst/>
            <a:cxnLst/>
            <a:rect l="l" t="t" r="r" b="b"/>
            <a:pathLst>
              <a:path w="988060" h="1211580">
                <a:moveTo>
                  <a:pt x="987488" y="1211199"/>
                </a:moveTo>
                <a:lnTo>
                  <a:pt x="0" y="1211199"/>
                </a:lnTo>
                <a:lnTo>
                  <a:pt x="0" y="0"/>
                </a:lnTo>
                <a:lnTo>
                  <a:pt x="987488" y="0"/>
                </a:lnTo>
                <a:lnTo>
                  <a:pt x="987488" y="1211199"/>
                </a:lnTo>
                <a:close/>
              </a:path>
            </a:pathLst>
          </a:custGeom>
          <a:ln w="7251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4" name="object 16">
            <a:extLst>
              <a:ext uri="{FF2B5EF4-FFF2-40B4-BE49-F238E27FC236}">
                <a16:creationId xmlns:a16="http://schemas.microsoft.com/office/drawing/2014/main" id="{05F0A6BE-4BB2-9936-8711-8BDF3A8041D6}"/>
              </a:ext>
            </a:extLst>
          </p:cNvPr>
          <p:cNvSpPr/>
          <p:nvPr/>
        </p:nvSpPr>
        <p:spPr>
          <a:xfrm>
            <a:off x="8285966" y="1876564"/>
            <a:ext cx="0" cy="748661"/>
          </a:xfrm>
          <a:custGeom>
            <a:avLst/>
            <a:gdLst/>
            <a:ahLst/>
            <a:cxnLst/>
            <a:rect l="l" t="t" r="r" b="b"/>
            <a:pathLst>
              <a:path h="464819">
                <a:moveTo>
                  <a:pt x="0" y="464642"/>
                </a:moveTo>
                <a:lnTo>
                  <a:pt x="0" y="0"/>
                </a:lnTo>
              </a:path>
            </a:pathLst>
          </a:custGeom>
          <a:ln w="4352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5" name="object 17">
            <a:extLst>
              <a:ext uri="{FF2B5EF4-FFF2-40B4-BE49-F238E27FC236}">
                <a16:creationId xmlns:a16="http://schemas.microsoft.com/office/drawing/2014/main" id="{93AB733B-A003-1CA1-A9B6-35CBCAEAA445}"/>
              </a:ext>
            </a:extLst>
          </p:cNvPr>
          <p:cNvSpPr txBox="1"/>
          <p:nvPr/>
        </p:nvSpPr>
        <p:spPr>
          <a:xfrm>
            <a:off x="8558628" y="1763489"/>
            <a:ext cx="2190887" cy="501618"/>
          </a:xfrm>
          <a:prstGeom prst="rect">
            <a:avLst/>
          </a:prstGeom>
        </p:spPr>
        <p:txBody>
          <a:bodyPr vert="horz" wrap="square" lIns="0" tIns="77730" rIns="0" bIns="0" rtlCol="0">
            <a:spAutoFit/>
          </a:bodyPr>
          <a:lstStyle/>
          <a:p>
            <a:pPr marL="20454">
              <a:spcBef>
                <a:spcPts val="612"/>
              </a:spcBef>
            </a:pPr>
            <a:r>
              <a:rPr lang="en-US" sz="1369" b="1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BIANCA CLEMON</a:t>
            </a:r>
          </a:p>
          <a:p>
            <a:pPr marL="20454">
              <a:spcBef>
                <a:spcPts val="409"/>
              </a:spcBef>
            </a:pPr>
            <a:r>
              <a:rPr lang="en-US" sz="1047">
                <a:solidFill>
                  <a:srgbClr val="231F20"/>
                </a:solidFill>
                <a:latin typeface="Montserrat Light"/>
                <a:cs typeface="Montserrat Light"/>
              </a:rPr>
              <a:t>Strategy Officer</a:t>
            </a:r>
          </a:p>
        </p:txBody>
      </p:sp>
      <p:sp>
        <p:nvSpPr>
          <p:cNvPr id="26" name="object 18">
            <a:extLst>
              <a:ext uri="{FF2B5EF4-FFF2-40B4-BE49-F238E27FC236}">
                <a16:creationId xmlns:a16="http://schemas.microsoft.com/office/drawing/2014/main" id="{F841E381-32BD-9BEB-0BDA-8A05FBF04304}"/>
              </a:ext>
            </a:extLst>
          </p:cNvPr>
          <p:cNvSpPr/>
          <p:nvPr/>
        </p:nvSpPr>
        <p:spPr>
          <a:xfrm>
            <a:off x="8579076" y="2408403"/>
            <a:ext cx="2491448" cy="0"/>
          </a:xfrm>
          <a:custGeom>
            <a:avLst/>
            <a:gdLst/>
            <a:ahLst/>
            <a:cxnLst/>
            <a:rect l="l" t="t" r="r" b="b"/>
            <a:pathLst>
              <a:path w="1546859">
                <a:moveTo>
                  <a:pt x="0" y="0"/>
                </a:moveTo>
                <a:lnTo>
                  <a:pt x="1546656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7" name="object 19">
            <a:extLst>
              <a:ext uri="{FF2B5EF4-FFF2-40B4-BE49-F238E27FC236}">
                <a16:creationId xmlns:a16="http://schemas.microsoft.com/office/drawing/2014/main" id="{A7915023-13FC-45E1-75F8-AD3ED8D9A4CD}"/>
              </a:ext>
            </a:extLst>
          </p:cNvPr>
          <p:cNvSpPr txBox="1"/>
          <p:nvPr/>
        </p:nvSpPr>
        <p:spPr>
          <a:xfrm>
            <a:off x="8558628" y="2468766"/>
            <a:ext cx="2532358" cy="971671"/>
          </a:xfrm>
          <a:prstGeom prst="rect">
            <a:avLst/>
          </a:prstGeom>
        </p:spPr>
        <p:txBody>
          <a:bodyPr vert="horz" wrap="square" lIns="0" tIns="114549" rIns="0" bIns="0" rtlCol="0">
            <a:spAutoFit/>
          </a:bodyPr>
          <a:lstStyle/>
          <a:p>
            <a:pPr marL="20454" algn="just">
              <a:spcBef>
                <a:spcPts val="903"/>
              </a:spcBef>
            </a:pPr>
            <a:r>
              <a:rPr sz="1047" spc="32" dirty="0">
                <a:solidFill>
                  <a:srgbClr val="231F20"/>
                </a:solidFill>
                <a:latin typeface="Montserrat"/>
                <a:cs typeface="Montserrat"/>
              </a:rPr>
              <a:t>ABOUT</a:t>
            </a:r>
            <a:r>
              <a:rPr sz="1047" spc="8" dirty="0">
                <a:solidFill>
                  <a:srgbClr val="231F20"/>
                </a:solidFill>
                <a:latin typeface="Montserrat"/>
                <a:cs typeface="Montserrat"/>
              </a:rPr>
              <a:t> </a:t>
            </a:r>
            <a:r>
              <a:rPr sz="1047" spc="40" dirty="0">
                <a:solidFill>
                  <a:srgbClr val="231F20"/>
                </a:solidFill>
                <a:latin typeface="Montserrat"/>
                <a:cs typeface="Montserrat"/>
              </a:rPr>
              <a:t>ANTHONY</a:t>
            </a:r>
            <a:endParaRPr sz="1047">
              <a:latin typeface="Montserrat"/>
              <a:cs typeface="Montserrat"/>
            </a:endParaRPr>
          </a:p>
          <a:p>
            <a:pPr marL="20454" marR="8182" algn="just">
              <a:lnSpc>
                <a:spcPct val="142600"/>
              </a:lnSpc>
              <a:spcBef>
                <a:spcPts val="225"/>
              </a:spcBef>
            </a:pP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Amus. Parum </a:t>
            </a:r>
            <a:r>
              <a:rPr sz="1047" spc="24" dirty="0">
                <a:solidFill>
                  <a:srgbClr val="231F20"/>
                </a:solidFill>
                <a:latin typeface="Montserrat Light"/>
                <a:cs typeface="Montserrat Light"/>
              </a:rPr>
              <a:t>id entur, et hitionsed  ut optatias dolo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1047" spc="17" dirty="0">
                <a:solidFill>
                  <a:srgbClr val="231F20"/>
                </a:solidFill>
                <a:latin typeface="Montserrat Light"/>
                <a:cs typeface="Montserrat Light"/>
              </a:rPr>
              <a:t>illor alitia  </a:t>
            </a:r>
            <a:r>
              <a:rPr sz="1047" spc="24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sum,</a:t>
            </a:r>
            <a:r>
              <a:rPr sz="1047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047" spc="17" dirty="0">
                <a:solidFill>
                  <a:srgbClr val="231F20"/>
                </a:solidFill>
                <a:latin typeface="Montserrat Light"/>
                <a:cs typeface="Montserrat Light"/>
              </a:rPr>
              <a:t>solo.</a:t>
            </a:r>
            <a:endParaRPr sz="1047">
              <a:latin typeface="Montserrat Light"/>
              <a:cs typeface="Montserrat Light"/>
            </a:endParaRPr>
          </a:p>
        </p:txBody>
      </p:sp>
      <p:sp>
        <p:nvSpPr>
          <p:cNvPr id="28" name="object 20">
            <a:extLst>
              <a:ext uri="{FF2B5EF4-FFF2-40B4-BE49-F238E27FC236}">
                <a16:creationId xmlns:a16="http://schemas.microsoft.com/office/drawing/2014/main" id="{0BDD53C2-6666-E090-DFB3-8506F983AC80}"/>
              </a:ext>
            </a:extLst>
          </p:cNvPr>
          <p:cNvSpPr txBox="1"/>
          <p:nvPr/>
        </p:nvSpPr>
        <p:spPr>
          <a:xfrm>
            <a:off x="8573459" y="3691722"/>
            <a:ext cx="887757" cy="16947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DESCRIPTION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29" name="object 21">
            <a:extLst>
              <a:ext uri="{FF2B5EF4-FFF2-40B4-BE49-F238E27FC236}">
                <a16:creationId xmlns:a16="http://schemas.microsoft.com/office/drawing/2014/main" id="{3C11CC40-C042-F3EC-9534-24F85CEC5BDB}"/>
              </a:ext>
            </a:extLst>
          </p:cNvPr>
          <p:cNvSpPr txBox="1"/>
          <p:nvPr/>
        </p:nvSpPr>
        <p:spPr>
          <a:xfrm>
            <a:off x="10540667" y="3545240"/>
            <a:ext cx="347739" cy="19422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82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%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30" name="object 22">
            <a:extLst>
              <a:ext uri="{FF2B5EF4-FFF2-40B4-BE49-F238E27FC236}">
                <a16:creationId xmlns:a16="http://schemas.microsoft.com/office/drawing/2014/main" id="{C515050C-5AD3-09EA-4836-D10AC4ADA20E}"/>
              </a:ext>
            </a:extLst>
          </p:cNvPr>
          <p:cNvSpPr/>
          <p:nvPr/>
        </p:nvSpPr>
        <p:spPr>
          <a:xfrm>
            <a:off x="8593916" y="3663743"/>
            <a:ext cx="1832790" cy="0"/>
          </a:xfrm>
          <a:custGeom>
            <a:avLst/>
            <a:gdLst/>
            <a:ahLst/>
            <a:cxnLst/>
            <a:rect l="l" t="t" r="r" b="b"/>
            <a:pathLst>
              <a:path w="1137920">
                <a:moveTo>
                  <a:pt x="0" y="0"/>
                </a:moveTo>
                <a:lnTo>
                  <a:pt x="1137539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1" name="object 23">
            <a:extLst>
              <a:ext uri="{FF2B5EF4-FFF2-40B4-BE49-F238E27FC236}">
                <a16:creationId xmlns:a16="http://schemas.microsoft.com/office/drawing/2014/main" id="{F3AF3D72-E420-6105-2506-B5BDB152B331}"/>
              </a:ext>
            </a:extLst>
          </p:cNvPr>
          <p:cNvSpPr/>
          <p:nvPr/>
        </p:nvSpPr>
        <p:spPr>
          <a:xfrm>
            <a:off x="8593915" y="3663743"/>
            <a:ext cx="1582210" cy="0"/>
          </a:xfrm>
          <a:custGeom>
            <a:avLst/>
            <a:gdLst/>
            <a:ahLst/>
            <a:cxnLst/>
            <a:rect l="l" t="t" r="r" b="b"/>
            <a:pathLst>
              <a:path w="982345">
                <a:moveTo>
                  <a:pt x="0" y="0"/>
                </a:moveTo>
                <a:lnTo>
                  <a:pt x="982281" y="0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3" name="object 25">
            <a:extLst>
              <a:ext uri="{FF2B5EF4-FFF2-40B4-BE49-F238E27FC236}">
                <a16:creationId xmlns:a16="http://schemas.microsoft.com/office/drawing/2014/main" id="{5605ED8A-1041-8605-36A6-282AA1E690C3}"/>
              </a:ext>
            </a:extLst>
          </p:cNvPr>
          <p:cNvSpPr/>
          <p:nvPr/>
        </p:nvSpPr>
        <p:spPr>
          <a:xfrm>
            <a:off x="1466189" y="4403429"/>
            <a:ext cx="1591417" cy="1951429"/>
          </a:xfrm>
          <a:custGeom>
            <a:avLst/>
            <a:gdLst/>
            <a:ahLst/>
            <a:cxnLst/>
            <a:rect l="l" t="t" r="r" b="b"/>
            <a:pathLst>
              <a:path w="988060" h="1211579">
                <a:moveTo>
                  <a:pt x="987475" y="1211199"/>
                </a:moveTo>
                <a:lnTo>
                  <a:pt x="0" y="1211199"/>
                </a:lnTo>
                <a:lnTo>
                  <a:pt x="0" y="0"/>
                </a:lnTo>
                <a:lnTo>
                  <a:pt x="987475" y="0"/>
                </a:lnTo>
                <a:lnTo>
                  <a:pt x="987475" y="1211199"/>
                </a:lnTo>
                <a:close/>
              </a:path>
            </a:pathLst>
          </a:custGeom>
          <a:ln w="7251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4" name="object 26">
            <a:extLst>
              <a:ext uri="{FF2B5EF4-FFF2-40B4-BE49-F238E27FC236}">
                <a16:creationId xmlns:a16="http://schemas.microsoft.com/office/drawing/2014/main" id="{CE0680B3-4346-240A-AA67-DDB922FA284E}"/>
              </a:ext>
            </a:extLst>
          </p:cNvPr>
          <p:cNvSpPr/>
          <p:nvPr/>
        </p:nvSpPr>
        <p:spPr>
          <a:xfrm>
            <a:off x="3056659" y="4397013"/>
            <a:ext cx="0" cy="748661"/>
          </a:xfrm>
          <a:custGeom>
            <a:avLst/>
            <a:gdLst/>
            <a:ahLst/>
            <a:cxnLst/>
            <a:rect l="l" t="t" r="r" b="b"/>
            <a:pathLst>
              <a:path h="464820">
                <a:moveTo>
                  <a:pt x="0" y="464642"/>
                </a:moveTo>
                <a:lnTo>
                  <a:pt x="0" y="0"/>
                </a:lnTo>
              </a:path>
            </a:pathLst>
          </a:custGeom>
          <a:ln w="4352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5" name="object 27">
            <a:extLst>
              <a:ext uri="{FF2B5EF4-FFF2-40B4-BE49-F238E27FC236}">
                <a16:creationId xmlns:a16="http://schemas.microsoft.com/office/drawing/2014/main" id="{75D05C41-B234-EB71-A807-777B4B215A97}"/>
              </a:ext>
            </a:extLst>
          </p:cNvPr>
          <p:cNvSpPr txBox="1"/>
          <p:nvPr/>
        </p:nvSpPr>
        <p:spPr>
          <a:xfrm>
            <a:off x="3329322" y="4283940"/>
            <a:ext cx="2329788" cy="501618"/>
          </a:xfrm>
          <a:prstGeom prst="rect">
            <a:avLst/>
          </a:prstGeom>
        </p:spPr>
        <p:txBody>
          <a:bodyPr vert="horz" wrap="square" lIns="0" tIns="77730" rIns="0" bIns="0" rtlCol="0">
            <a:spAutoFit/>
          </a:bodyPr>
          <a:lstStyle/>
          <a:p>
            <a:pPr marL="20454">
              <a:spcBef>
                <a:spcPts val="612"/>
              </a:spcBef>
            </a:pPr>
            <a:r>
              <a:rPr lang="en-US" sz="1369" b="1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VALERIE FORSTER</a:t>
            </a:r>
          </a:p>
          <a:p>
            <a:pPr marL="20454">
              <a:spcBef>
                <a:spcPts val="409"/>
              </a:spcBef>
            </a:pPr>
            <a:r>
              <a:rPr lang="en-US" sz="1047">
                <a:solidFill>
                  <a:srgbClr val="231F20"/>
                </a:solidFill>
                <a:latin typeface="Montserrat Light"/>
                <a:cs typeface="Montserrat Light"/>
              </a:rPr>
              <a:t>Marketing Officer</a:t>
            </a:r>
          </a:p>
        </p:txBody>
      </p:sp>
      <p:sp>
        <p:nvSpPr>
          <p:cNvPr id="36" name="object 28">
            <a:extLst>
              <a:ext uri="{FF2B5EF4-FFF2-40B4-BE49-F238E27FC236}">
                <a16:creationId xmlns:a16="http://schemas.microsoft.com/office/drawing/2014/main" id="{AD131883-F2CA-9FAB-595B-63663C98DA7B}"/>
              </a:ext>
            </a:extLst>
          </p:cNvPr>
          <p:cNvSpPr/>
          <p:nvPr/>
        </p:nvSpPr>
        <p:spPr>
          <a:xfrm>
            <a:off x="3349769" y="4928853"/>
            <a:ext cx="2491448" cy="0"/>
          </a:xfrm>
          <a:custGeom>
            <a:avLst/>
            <a:gdLst/>
            <a:ahLst/>
            <a:cxnLst/>
            <a:rect l="l" t="t" r="r" b="b"/>
            <a:pathLst>
              <a:path w="1546860">
                <a:moveTo>
                  <a:pt x="0" y="0"/>
                </a:moveTo>
                <a:lnTo>
                  <a:pt x="1546669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7" name="object 29">
            <a:extLst>
              <a:ext uri="{FF2B5EF4-FFF2-40B4-BE49-F238E27FC236}">
                <a16:creationId xmlns:a16="http://schemas.microsoft.com/office/drawing/2014/main" id="{F07791CD-2C91-AE1C-60F2-17A414AA44BF}"/>
              </a:ext>
            </a:extLst>
          </p:cNvPr>
          <p:cNvSpPr txBox="1"/>
          <p:nvPr/>
        </p:nvSpPr>
        <p:spPr>
          <a:xfrm>
            <a:off x="3329319" y="4989211"/>
            <a:ext cx="2532358" cy="971671"/>
          </a:xfrm>
          <a:prstGeom prst="rect">
            <a:avLst/>
          </a:prstGeom>
        </p:spPr>
        <p:txBody>
          <a:bodyPr vert="horz" wrap="square" lIns="0" tIns="114549" rIns="0" bIns="0" rtlCol="0">
            <a:spAutoFit/>
          </a:bodyPr>
          <a:lstStyle/>
          <a:p>
            <a:pPr marL="20454" algn="just">
              <a:spcBef>
                <a:spcPts val="903"/>
              </a:spcBef>
            </a:pPr>
            <a:r>
              <a:rPr sz="1047" spc="32" dirty="0">
                <a:solidFill>
                  <a:srgbClr val="231F20"/>
                </a:solidFill>
                <a:latin typeface="Montserrat"/>
                <a:cs typeface="Montserrat"/>
              </a:rPr>
              <a:t>ABOUT</a:t>
            </a:r>
            <a:r>
              <a:rPr sz="1047" spc="8" dirty="0">
                <a:solidFill>
                  <a:srgbClr val="231F20"/>
                </a:solidFill>
                <a:latin typeface="Montserrat"/>
                <a:cs typeface="Montserrat"/>
              </a:rPr>
              <a:t> </a:t>
            </a:r>
            <a:r>
              <a:rPr sz="1047" spc="40" dirty="0">
                <a:solidFill>
                  <a:srgbClr val="231F20"/>
                </a:solidFill>
                <a:latin typeface="Montserrat"/>
                <a:cs typeface="Montserrat"/>
              </a:rPr>
              <a:t>ANTHONY</a:t>
            </a:r>
            <a:endParaRPr sz="1047">
              <a:latin typeface="Montserrat"/>
              <a:cs typeface="Montserrat"/>
            </a:endParaRPr>
          </a:p>
          <a:p>
            <a:pPr marL="20454" marR="8182" algn="just">
              <a:lnSpc>
                <a:spcPct val="142600"/>
              </a:lnSpc>
              <a:spcBef>
                <a:spcPts val="225"/>
              </a:spcBef>
            </a:pP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Amus. Parum </a:t>
            </a:r>
            <a:r>
              <a:rPr sz="1047" spc="24" dirty="0">
                <a:solidFill>
                  <a:srgbClr val="231F20"/>
                </a:solidFill>
                <a:latin typeface="Montserrat Light"/>
                <a:cs typeface="Montserrat Light"/>
              </a:rPr>
              <a:t>id entur, et hitionsed  ut optatias dolo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1047" spc="17" dirty="0">
                <a:solidFill>
                  <a:srgbClr val="231F20"/>
                </a:solidFill>
                <a:latin typeface="Montserrat Light"/>
                <a:cs typeface="Montserrat Light"/>
              </a:rPr>
              <a:t>illor alitia  </a:t>
            </a:r>
            <a:r>
              <a:rPr sz="1047" spc="24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sum,</a:t>
            </a:r>
            <a:r>
              <a:rPr sz="1047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047" spc="17" dirty="0">
                <a:solidFill>
                  <a:srgbClr val="231F20"/>
                </a:solidFill>
                <a:latin typeface="Montserrat Light"/>
                <a:cs typeface="Montserrat Light"/>
              </a:rPr>
              <a:t>solo.</a:t>
            </a:r>
            <a:endParaRPr sz="1047">
              <a:latin typeface="Montserrat Light"/>
              <a:cs typeface="Montserrat Light"/>
            </a:endParaRPr>
          </a:p>
        </p:txBody>
      </p:sp>
      <p:sp>
        <p:nvSpPr>
          <p:cNvPr id="39" name="object 35">
            <a:extLst>
              <a:ext uri="{FF2B5EF4-FFF2-40B4-BE49-F238E27FC236}">
                <a16:creationId xmlns:a16="http://schemas.microsoft.com/office/drawing/2014/main" id="{5FDA7E24-2E66-C5E8-BD62-26EE549EF440}"/>
              </a:ext>
            </a:extLst>
          </p:cNvPr>
          <p:cNvSpPr/>
          <p:nvPr/>
        </p:nvSpPr>
        <p:spPr>
          <a:xfrm>
            <a:off x="6695466" y="4403430"/>
            <a:ext cx="1591417" cy="1951429"/>
          </a:xfrm>
          <a:custGeom>
            <a:avLst/>
            <a:gdLst/>
            <a:ahLst/>
            <a:cxnLst/>
            <a:rect l="l" t="t" r="r" b="b"/>
            <a:pathLst>
              <a:path w="988060" h="1211579">
                <a:moveTo>
                  <a:pt x="987488" y="1211199"/>
                </a:moveTo>
                <a:lnTo>
                  <a:pt x="0" y="1211199"/>
                </a:lnTo>
                <a:lnTo>
                  <a:pt x="0" y="0"/>
                </a:lnTo>
                <a:lnTo>
                  <a:pt x="987488" y="0"/>
                </a:lnTo>
                <a:lnTo>
                  <a:pt x="987488" y="1211199"/>
                </a:lnTo>
                <a:close/>
              </a:path>
            </a:pathLst>
          </a:custGeom>
          <a:ln w="7251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40" name="object 36">
            <a:extLst>
              <a:ext uri="{FF2B5EF4-FFF2-40B4-BE49-F238E27FC236}">
                <a16:creationId xmlns:a16="http://schemas.microsoft.com/office/drawing/2014/main" id="{7EEBEC3F-BAC3-EF8B-A79E-740F74DA7EA8}"/>
              </a:ext>
            </a:extLst>
          </p:cNvPr>
          <p:cNvSpPr/>
          <p:nvPr/>
        </p:nvSpPr>
        <p:spPr>
          <a:xfrm>
            <a:off x="8285966" y="4397013"/>
            <a:ext cx="0" cy="748661"/>
          </a:xfrm>
          <a:custGeom>
            <a:avLst/>
            <a:gdLst/>
            <a:ahLst/>
            <a:cxnLst/>
            <a:rect l="l" t="t" r="r" b="b"/>
            <a:pathLst>
              <a:path h="464820">
                <a:moveTo>
                  <a:pt x="0" y="464642"/>
                </a:moveTo>
                <a:lnTo>
                  <a:pt x="0" y="0"/>
                </a:lnTo>
              </a:path>
            </a:pathLst>
          </a:custGeom>
          <a:ln w="4352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41" name="object 37">
            <a:extLst>
              <a:ext uri="{FF2B5EF4-FFF2-40B4-BE49-F238E27FC236}">
                <a16:creationId xmlns:a16="http://schemas.microsoft.com/office/drawing/2014/main" id="{C9588DCA-A2A0-9C7B-073F-375831478A39}"/>
              </a:ext>
            </a:extLst>
          </p:cNvPr>
          <p:cNvSpPr txBox="1"/>
          <p:nvPr/>
        </p:nvSpPr>
        <p:spPr>
          <a:xfrm>
            <a:off x="8558628" y="4283940"/>
            <a:ext cx="2491448" cy="501618"/>
          </a:xfrm>
          <a:prstGeom prst="rect">
            <a:avLst/>
          </a:prstGeom>
        </p:spPr>
        <p:txBody>
          <a:bodyPr vert="horz" wrap="square" lIns="0" tIns="77730" rIns="0" bIns="0" rtlCol="0">
            <a:spAutoFit/>
          </a:bodyPr>
          <a:lstStyle/>
          <a:p>
            <a:pPr marL="20454">
              <a:spcBef>
                <a:spcPts val="612"/>
              </a:spcBef>
            </a:pPr>
            <a:r>
              <a:rPr sz="1369" b="1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ANTHONY D. FRAZIER</a:t>
            </a:r>
            <a:endParaRPr sz="1369" b="1">
              <a:latin typeface="Montserrat" panose="00000500000000000000" pitchFamily="50" charset="0"/>
              <a:cs typeface="Arial Black"/>
            </a:endParaRPr>
          </a:p>
          <a:p>
            <a:pPr marL="20454">
              <a:spcBef>
                <a:spcPts val="409"/>
              </a:spcBef>
            </a:pPr>
            <a:r>
              <a:rPr lang="en-US" sz="1047">
                <a:solidFill>
                  <a:srgbClr val="231F20"/>
                </a:solidFill>
                <a:latin typeface="Montserrat Light"/>
                <a:cs typeface="Montserrat Light"/>
              </a:rPr>
              <a:t>Product Developer</a:t>
            </a:r>
          </a:p>
        </p:txBody>
      </p:sp>
      <p:sp>
        <p:nvSpPr>
          <p:cNvPr id="42" name="object 38">
            <a:extLst>
              <a:ext uri="{FF2B5EF4-FFF2-40B4-BE49-F238E27FC236}">
                <a16:creationId xmlns:a16="http://schemas.microsoft.com/office/drawing/2014/main" id="{0FBE59F9-3693-C938-E5D9-53F48948FFDC}"/>
              </a:ext>
            </a:extLst>
          </p:cNvPr>
          <p:cNvSpPr/>
          <p:nvPr/>
        </p:nvSpPr>
        <p:spPr>
          <a:xfrm>
            <a:off x="8579076" y="4928853"/>
            <a:ext cx="2491448" cy="0"/>
          </a:xfrm>
          <a:custGeom>
            <a:avLst/>
            <a:gdLst/>
            <a:ahLst/>
            <a:cxnLst/>
            <a:rect l="l" t="t" r="r" b="b"/>
            <a:pathLst>
              <a:path w="1546859">
                <a:moveTo>
                  <a:pt x="0" y="0"/>
                </a:moveTo>
                <a:lnTo>
                  <a:pt x="1546656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43" name="object 39">
            <a:extLst>
              <a:ext uri="{FF2B5EF4-FFF2-40B4-BE49-F238E27FC236}">
                <a16:creationId xmlns:a16="http://schemas.microsoft.com/office/drawing/2014/main" id="{81ADBB86-9F33-0DDD-BC85-42952B830A5F}"/>
              </a:ext>
            </a:extLst>
          </p:cNvPr>
          <p:cNvSpPr txBox="1"/>
          <p:nvPr/>
        </p:nvSpPr>
        <p:spPr>
          <a:xfrm>
            <a:off x="8558628" y="4989211"/>
            <a:ext cx="2532358" cy="971671"/>
          </a:xfrm>
          <a:prstGeom prst="rect">
            <a:avLst/>
          </a:prstGeom>
        </p:spPr>
        <p:txBody>
          <a:bodyPr vert="horz" wrap="square" lIns="0" tIns="114549" rIns="0" bIns="0" rtlCol="0">
            <a:spAutoFit/>
          </a:bodyPr>
          <a:lstStyle/>
          <a:p>
            <a:pPr marL="20454" algn="just">
              <a:spcBef>
                <a:spcPts val="903"/>
              </a:spcBef>
            </a:pPr>
            <a:r>
              <a:rPr sz="1047" spc="32" dirty="0">
                <a:solidFill>
                  <a:srgbClr val="231F20"/>
                </a:solidFill>
                <a:latin typeface="Montserrat"/>
                <a:cs typeface="Montserrat"/>
              </a:rPr>
              <a:t>ABOUT</a:t>
            </a:r>
            <a:r>
              <a:rPr sz="1047" spc="8" dirty="0">
                <a:solidFill>
                  <a:srgbClr val="231F20"/>
                </a:solidFill>
                <a:latin typeface="Montserrat"/>
                <a:cs typeface="Montserrat"/>
              </a:rPr>
              <a:t> </a:t>
            </a:r>
            <a:r>
              <a:rPr sz="1047" spc="40" dirty="0">
                <a:solidFill>
                  <a:srgbClr val="231F20"/>
                </a:solidFill>
                <a:latin typeface="Montserrat"/>
                <a:cs typeface="Montserrat"/>
              </a:rPr>
              <a:t>ANTHONY</a:t>
            </a:r>
            <a:endParaRPr sz="1047">
              <a:latin typeface="Montserrat"/>
              <a:cs typeface="Montserrat"/>
            </a:endParaRPr>
          </a:p>
          <a:p>
            <a:pPr marL="20454" marR="8182" algn="just">
              <a:lnSpc>
                <a:spcPct val="142600"/>
              </a:lnSpc>
              <a:spcBef>
                <a:spcPts val="225"/>
              </a:spcBef>
            </a:pP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Amus. Parum </a:t>
            </a:r>
            <a:r>
              <a:rPr sz="1047" spc="24" dirty="0">
                <a:solidFill>
                  <a:srgbClr val="231F20"/>
                </a:solidFill>
                <a:latin typeface="Montserrat Light"/>
                <a:cs typeface="Montserrat Light"/>
              </a:rPr>
              <a:t>id entur, et hitionsed  ut optatias dolo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1047" spc="17" dirty="0">
                <a:solidFill>
                  <a:srgbClr val="231F20"/>
                </a:solidFill>
                <a:latin typeface="Montserrat Light"/>
                <a:cs typeface="Montserrat Light"/>
              </a:rPr>
              <a:t>illor alitia  </a:t>
            </a:r>
            <a:r>
              <a:rPr sz="1047" spc="24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sum,</a:t>
            </a:r>
            <a:r>
              <a:rPr sz="1047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047" spc="17" dirty="0">
                <a:solidFill>
                  <a:srgbClr val="231F20"/>
                </a:solidFill>
                <a:latin typeface="Montserrat Light"/>
                <a:cs typeface="Montserrat Light"/>
              </a:rPr>
              <a:t>solo.</a:t>
            </a:r>
            <a:endParaRPr sz="1047">
              <a:latin typeface="Montserrat Light"/>
              <a:cs typeface="Montserrat Light"/>
            </a:endParaRPr>
          </a:p>
        </p:txBody>
      </p:sp>
      <p:sp>
        <p:nvSpPr>
          <p:cNvPr id="44" name="object 44">
            <a:extLst>
              <a:ext uri="{FF2B5EF4-FFF2-40B4-BE49-F238E27FC236}">
                <a16:creationId xmlns:a16="http://schemas.microsoft.com/office/drawing/2014/main" id="{C4192D07-17C4-0EE7-59CD-B11EEA10A8F2}"/>
              </a:ext>
            </a:extLst>
          </p:cNvPr>
          <p:cNvSpPr/>
          <p:nvPr/>
        </p:nvSpPr>
        <p:spPr>
          <a:xfrm>
            <a:off x="347" y="704717"/>
            <a:ext cx="870371" cy="6153285"/>
          </a:xfrm>
          <a:custGeom>
            <a:avLst/>
            <a:gdLst/>
            <a:ahLst/>
            <a:cxnLst/>
            <a:rect l="l" t="t" r="r" b="b"/>
            <a:pathLst>
              <a:path w="540385" h="4352925">
                <a:moveTo>
                  <a:pt x="0" y="4352429"/>
                </a:moveTo>
                <a:lnTo>
                  <a:pt x="539998" y="4352429"/>
                </a:lnTo>
                <a:lnTo>
                  <a:pt x="539998" y="0"/>
                </a:lnTo>
                <a:lnTo>
                  <a:pt x="0" y="0"/>
                </a:lnTo>
                <a:lnTo>
                  <a:pt x="0" y="4352429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grpSp>
        <p:nvGrpSpPr>
          <p:cNvPr id="45" name="Graphic 65">
            <a:extLst>
              <a:ext uri="{FF2B5EF4-FFF2-40B4-BE49-F238E27FC236}">
                <a16:creationId xmlns:a16="http://schemas.microsoft.com/office/drawing/2014/main" id="{13602DF6-1221-2C9D-E2BB-E106D495CAC9}"/>
              </a:ext>
            </a:extLst>
          </p:cNvPr>
          <p:cNvGrpSpPr/>
          <p:nvPr/>
        </p:nvGrpSpPr>
        <p:grpSpPr>
          <a:xfrm>
            <a:off x="616451" y="5022723"/>
            <a:ext cx="499528" cy="1337246"/>
            <a:chOff x="616451" y="5022723"/>
            <a:chExt cx="499528" cy="1337246"/>
          </a:xfrm>
          <a:solidFill>
            <a:srgbClr val="030304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ACE73E-79CF-4C54-22F9-2369DEACD89B}"/>
                </a:ext>
              </a:extLst>
            </p:cNvPr>
            <p:cNvSpPr/>
            <p:nvPr/>
          </p:nvSpPr>
          <p:spPr>
            <a:xfrm>
              <a:off x="1022968" y="5022723"/>
              <a:ext cx="93011" cy="92807"/>
            </a:xfrm>
            <a:custGeom>
              <a:avLst/>
              <a:gdLst>
                <a:gd name="connsiteX0" fmla="*/ 46506 w 93011"/>
                <a:gd name="connsiteY0" fmla="*/ 92808 h 92807"/>
                <a:gd name="connsiteX1" fmla="*/ 0 w 93011"/>
                <a:gd name="connsiteY1" fmla="*/ 46302 h 92807"/>
                <a:gd name="connsiteX2" fmla="*/ 46506 w 93011"/>
                <a:gd name="connsiteY2" fmla="*/ 0 h 92807"/>
                <a:gd name="connsiteX3" fmla="*/ 93011 w 93011"/>
                <a:gd name="connsiteY3" fmla="*/ 46506 h 92807"/>
                <a:gd name="connsiteX4" fmla="*/ 46506 w 93011"/>
                <a:gd name="connsiteY4" fmla="*/ 92808 h 92807"/>
                <a:gd name="connsiteX5" fmla="*/ 46506 w 93011"/>
                <a:gd name="connsiteY5" fmla="*/ 8567 h 92807"/>
                <a:gd name="connsiteX6" fmla="*/ 8567 w 93011"/>
                <a:gd name="connsiteY6" fmla="*/ 46506 h 92807"/>
                <a:gd name="connsiteX7" fmla="*/ 46506 w 93011"/>
                <a:gd name="connsiteY7" fmla="*/ 84445 h 92807"/>
                <a:gd name="connsiteX8" fmla="*/ 84445 w 93011"/>
                <a:gd name="connsiteY8" fmla="*/ 46506 h 92807"/>
                <a:gd name="connsiteX9" fmla="*/ 46506 w 93011"/>
                <a:gd name="connsiteY9" fmla="*/ 8567 h 9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2807">
                  <a:moveTo>
                    <a:pt x="46506" y="92808"/>
                  </a:moveTo>
                  <a:cubicBezTo>
                    <a:pt x="21009" y="92808"/>
                    <a:pt x="0" y="72002"/>
                    <a:pt x="0" y="46302"/>
                  </a:cubicBezTo>
                  <a:cubicBezTo>
                    <a:pt x="0" y="20601"/>
                    <a:pt x="21009" y="0"/>
                    <a:pt x="46506" y="0"/>
                  </a:cubicBezTo>
                  <a:cubicBezTo>
                    <a:pt x="72002" y="0"/>
                    <a:pt x="93011" y="20805"/>
                    <a:pt x="93011" y="46506"/>
                  </a:cubicBezTo>
                  <a:cubicBezTo>
                    <a:pt x="93011" y="72206"/>
                    <a:pt x="72206" y="92808"/>
                    <a:pt x="46506" y="92808"/>
                  </a:cubicBezTo>
                  <a:close/>
                  <a:moveTo>
                    <a:pt x="46506" y="8567"/>
                  </a:moveTo>
                  <a:cubicBezTo>
                    <a:pt x="25497" y="8567"/>
                    <a:pt x="8567" y="25497"/>
                    <a:pt x="8567" y="46506"/>
                  </a:cubicBezTo>
                  <a:cubicBezTo>
                    <a:pt x="8567" y="67515"/>
                    <a:pt x="25497" y="84445"/>
                    <a:pt x="46506" y="84445"/>
                  </a:cubicBezTo>
                  <a:cubicBezTo>
                    <a:pt x="67515" y="84445"/>
                    <a:pt x="84445" y="67515"/>
                    <a:pt x="84445" y="46506"/>
                  </a:cubicBezTo>
                  <a:cubicBezTo>
                    <a:pt x="84445" y="25497"/>
                    <a:pt x="67515" y="8567"/>
                    <a:pt x="46506" y="8567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0266647-3538-A008-07B4-15F6750F1FD0}"/>
                </a:ext>
              </a:extLst>
            </p:cNvPr>
            <p:cNvSpPr/>
            <p:nvPr/>
          </p:nvSpPr>
          <p:spPr>
            <a:xfrm>
              <a:off x="1022968" y="5271365"/>
              <a:ext cx="93011" cy="93011"/>
            </a:xfrm>
            <a:custGeom>
              <a:avLst/>
              <a:gdLst>
                <a:gd name="connsiteX0" fmla="*/ 46506 w 93011"/>
                <a:gd name="connsiteY0" fmla="*/ 93012 h 93011"/>
                <a:gd name="connsiteX1" fmla="*/ 0 w 93011"/>
                <a:gd name="connsiteY1" fmla="*/ 46506 h 93011"/>
                <a:gd name="connsiteX2" fmla="*/ 46506 w 93011"/>
                <a:gd name="connsiteY2" fmla="*/ 0 h 93011"/>
                <a:gd name="connsiteX3" fmla="*/ 93011 w 93011"/>
                <a:gd name="connsiteY3" fmla="*/ 46506 h 93011"/>
                <a:gd name="connsiteX4" fmla="*/ 46506 w 93011"/>
                <a:gd name="connsiteY4" fmla="*/ 93012 h 93011"/>
                <a:gd name="connsiteX5" fmla="*/ 46506 w 93011"/>
                <a:gd name="connsiteY5" fmla="*/ 8771 h 93011"/>
                <a:gd name="connsiteX6" fmla="*/ 8567 w 93011"/>
                <a:gd name="connsiteY6" fmla="*/ 46710 h 93011"/>
                <a:gd name="connsiteX7" fmla="*/ 46506 w 93011"/>
                <a:gd name="connsiteY7" fmla="*/ 84649 h 93011"/>
                <a:gd name="connsiteX8" fmla="*/ 84445 w 93011"/>
                <a:gd name="connsiteY8" fmla="*/ 46710 h 93011"/>
                <a:gd name="connsiteX9" fmla="*/ 46506 w 93011"/>
                <a:gd name="connsiteY9" fmla="*/ 8771 h 93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3011">
                  <a:moveTo>
                    <a:pt x="46506" y="93012"/>
                  </a:moveTo>
                  <a:cubicBezTo>
                    <a:pt x="21009" y="93012"/>
                    <a:pt x="0" y="72206"/>
                    <a:pt x="0" y="46506"/>
                  </a:cubicBezTo>
                  <a:cubicBezTo>
                    <a:pt x="0" y="21009"/>
                    <a:pt x="20805" y="0"/>
                    <a:pt x="46506" y="0"/>
                  </a:cubicBezTo>
                  <a:cubicBezTo>
                    <a:pt x="72206" y="0"/>
                    <a:pt x="93011" y="20805"/>
                    <a:pt x="93011" y="46506"/>
                  </a:cubicBezTo>
                  <a:cubicBezTo>
                    <a:pt x="93011" y="72206"/>
                    <a:pt x="72206" y="93012"/>
                    <a:pt x="46506" y="93012"/>
                  </a:cubicBezTo>
                  <a:close/>
                  <a:moveTo>
                    <a:pt x="46506" y="8771"/>
                  </a:moveTo>
                  <a:cubicBezTo>
                    <a:pt x="25497" y="8771"/>
                    <a:pt x="8567" y="25701"/>
                    <a:pt x="8567" y="46710"/>
                  </a:cubicBezTo>
                  <a:cubicBezTo>
                    <a:pt x="8567" y="67719"/>
                    <a:pt x="25497" y="84649"/>
                    <a:pt x="46506" y="84649"/>
                  </a:cubicBezTo>
                  <a:cubicBezTo>
                    <a:pt x="67515" y="84649"/>
                    <a:pt x="84445" y="67719"/>
                    <a:pt x="84445" y="46710"/>
                  </a:cubicBezTo>
                  <a:cubicBezTo>
                    <a:pt x="84445" y="25701"/>
                    <a:pt x="67515" y="8771"/>
                    <a:pt x="46506" y="8771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719C1C98-3272-7615-4D7D-92CCBF29A8DB}"/>
                </a:ext>
              </a:extLst>
            </p:cNvPr>
            <p:cNvSpPr/>
            <p:nvPr/>
          </p:nvSpPr>
          <p:spPr>
            <a:xfrm>
              <a:off x="1022968" y="5520416"/>
              <a:ext cx="93011" cy="93011"/>
            </a:xfrm>
            <a:custGeom>
              <a:avLst/>
              <a:gdLst>
                <a:gd name="connsiteX0" fmla="*/ 46506 w 93011"/>
                <a:gd name="connsiteY0" fmla="*/ 93012 h 93011"/>
                <a:gd name="connsiteX1" fmla="*/ 0 w 93011"/>
                <a:gd name="connsiteY1" fmla="*/ 46506 h 93011"/>
                <a:gd name="connsiteX2" fmla="*/ 46506 w 93011"/>
                <a:gd name="connsiteY2" fmla="*/ 0 h 93011"/>
                <a:gd name="connsiteX3" fmla="*/ 93011 w 93011"/>
                <a:gd name="connsiteY3" fmla="*/ 46506 h 93011"/>
                <a:gd name="connsiteX4" fmla="*/ 46506 w 93011"/>
                <a:gd name="connsiteY4" fmla="*/ 93012 h 93011"/>
                <a:gd name="connsiteX5" fmla="*/ 46506 w 93011"/>
                <a:gd name="connsiteY5" fmla="*/ 8567 h 93011"/>
                <a:gd name="connsiteX6" fmla="*/ 8567 w 93011"/>
                <a:gd name="connsiteY6" fmla="*/ 46506 h 93011"/>
                <a:gd name="connsiteX7" fmla="*/ 46506 w 93011"/>
                <a:gd name="connsiteY7" fmla="*/ 84445 h 93011"/>
                <a:gd name="connsiteX8" fmla="*/ 84445 w 93011"/>
                <a:gd name="connsiteY8" fmla="*/ 46506 h 93011"/>
                <a:gd name="connsiteX9" fmla="*/ 46506 w 93011"/>
                <a:gd name="connsiteY9" fmla="*/ 8567 h 93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3011">
                  <a:moveTo>
                    <a:pt x="46506" y="93012"/>
                  </a:moveTo>
                  <a:cubicBezTo>
                    <a:pt x="21009" y="93012"/>
                    <a:pt x="0" y="72206"/>
                    <a:pt x="0" y="46506"/>
                  </a:cubicBezTo>
                  <a:cubicBezTo>
                    <a:pt x="0" y="21009"/>
                    <a:pt x="20805" y="0"/>
                    <a:pt x="46506" y="0"/>
                  </a:cubicBezTo>
                  <a:cubicBezTo>
                    <a:pt x="72206" y="0"/>
                    <a:pt x="93011" y="20805"/>
                    <a:pt x="93011" y="46506"/>
                  </a:cubicBezTo>
                  <a:cubicBezTo>
                    <a:pt x="93011" y="72002"/>
                    <a:pt x="72206" y="93012"/>
                    <a:pt x="46506" y="93012"/>
                  </a:cubicBezTo>
                  <a:close/>
                  <a:moveTo>
                    <a:pt x="46506" y="8567"/>
                  </a:moveTo>
                  <a:cubicBezTo>
                    <a:pt x="25497" y="8567"/>
                    <a:pt x="8567" y="25497"/>
                    <a:pt x="8567" y="46506"/>
                  </a:cubicBezTo>
                  <a:cubicBezTo>
                    <a:pt x="8567" y="67515"/>
                    <a:pt x="25497" y="84445"/>
                    <a:pt x="46506" y="84445"/>
                  </a:cubicBezTo>
                  <a:cubicBezTo>
                    <a:pt x="67515" y="84445"/>
                    <a:pt x="84445" y="67515"/>
                    <a:pt x="84445" y="46506"/>
                  </a:cubicBezTo>
                  <a:cubicBezTo>
                    <a:pt x="84445" y="25497"/>
                    <a:pt x="67515" y="8567"/>
                    <a:pt x="46506" y="8567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10115071-F82A-D441-6C9E-120A7B99455D}"/>
                </a:ext>
              </a:extLst>
            </p:cNvPr>
            <p:cNvSpPr/>
            <p:nvPr/>
          </p:nvSpPr>
          <p:spPr>
            <a:xfrm>
              <a:off x="1022968" y="5769263"/>
              <a:ext cx="93011" cy="93011"/>
            </a:xfrm>
            <a:custGeom>
              <a:avLst/>
              <a:gdLst>
                <a:gd name="connsiteX0" fmla="*/ 46506 w 93011"/>
                <a:gd name="connsiteY0" fmla="*/ 93012 h 93011"/>
                <a:gd name="connsiteX1" fmla="*/ 0 w 93011"/>
                <a:gd name="connsiteY1" fmla="*/ 46506 h 93011"/>
                <a:gd name="connsiteX2" fmla="*/ 46506 w 93011"/>
                <a:gd name="connsiteY2" fmla="*/ 0 h 93011"/>
                <a:gd name="connsiteX3" fmla="*/ 93011 w 93011"/>
                <a:gd name="connsiteY3" fmla="*/ 46506 h 93011"/>
                <a:gd name="connsiteX4" fmla="*/ 46506 w 93011"/>
                <a:gd name="connsiteY4" fmla="*/ 93012 h 93011"/>
                <a:gd name="connsiteX5" fmla="*/ 46506 w 93011"/>
                <a:gd name="connsiteY5" fmla="*/ 8567 h 93011"/>
                <a:gd name="connsiteX6" fmla="*/ 8567 w 93011"/>
                <a:gd name="connsiteY6" fmla="*/ 46506 h 93011"/>
                <a:gd name="connsiteX7" fmla="*/ 46506 w 93011"/>
                <a:gd name="connsiteY7" fmla="*/ 84445 h 93011"/>
                <a:gd name="connsiteX8" fmla="*/ 84445 w 93011"/>
                <a:gd name="connsiteY8" fmla="*/ 46506 h 93011"/>
                <a:gd name="connsiteX9" fmla="*/ 46506 w 93011"/>
                <a:gd name="connsiteY9" fmla="*/ 8567 h 93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3011">
                  <a:moveTo>
                    <a:pt x="46506" y="93012"/>
                  </a:moveTo>
                  <a:cubicBezTo>
                    <a:pt x="21009" y="93012"/>
                    <a:pt x="0" y="72206"/>
                    <a:pt x="0" y="46506"/>
                  </a:cubicBezTo>
                  <a:cubicBezTo>
                    <a:pt x="0" y="21009"/>
                    <a:pt x="20805" y="0"/>
                    <a:pt x="46506" y="0"/>
                  </a:cubicBezTo>
                  <a:cubicBezTo>
                    <a:pt x="72206" y="0"/>
                    <a:pt x="93011" y="20805"/>
                    <a:pt x="93011" y="46506"/>
                  </a:cubicBezTo>
                  <a:cubicBezTo>
                    <a:pt x="93011" y="72206"/>
                    <a:pt x="72206" y="93012"/>
                    <a:pt x="46506" y="93012"/>
                  </a:cubicBezTo>
                  <a:close/>
                  <a:moveTo>
                    <a:pt x="46506" y="8567"/>
                  </a:moveTo>
                  <a:cubicBezTo>
                    <a:pt x="25497" y="8567"/>
                    <a:pt x="8567" y="25497"/>
                    <a:pt x="8567" y="46506"/>
                  </a:cubicBezTo>
                  <a:cubicBezTo>
                    <a:pt x="8567" y="67515"/>
                    <a:pt x="25497" y="84445"/>
                    <a:pt x="46506" y="84445"/>
                  </a:cubicBezTo>
                  <a:cubicBezTo>
                    <a:pt x="67515" y="84445"/>
                    <a:pt x="84445" y="67515"/>
                    <a:pt x="84445" y="46506"/>
                  </a:cubicBezTo>
                  <a:cubicBezTo>
                    <a:pt x="84445" y="25701"/>
                    <a:pt x="67515" y="8567"/>
                    <a:pt x="46506" y="8567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9D68CFC-DC2D-ED8A-AAF9-D5484DEDABCB}"/>
                </a:ext>
              </a:extLst>
            </p:cNvPr>
            <p:cNvSpPr/>
            <p:nvPr/>
          </p:nvSpPr>
          <p:spPr>
            <a:xfrm>
              <a:off x="1022968" y="6018110"/>
              <a:ext cx="93011" cy="93011"/>
            </a:xfrm>
            <a:custGeom>
              <a:avLst/>
              <a:gdLst>
                <a:gd name="connsiteX0" fmla="*/ 46506 w 93011"/>
                <a:gd name="connsiteY0" fmla="*/ 93012 h 93011"/>
                <a:gd name="connsiteX1" fmla="*/ 0 w 93011"/>
                <a:gd name="connsiteY1" fmla="*/ 46506 h 93011"/>
                <a:gd name="connsiteX2" fmla="*/ 46506 w 93011"/>
                <a:gd name="connsiteY2" fmla="*/ 0 h 93011"/>
                <a:gd name="connsiteX3" fmla="*/ 93011 w 93011"/>
                <a:gd name="connsiteY3" fmla="*/ 46506 h 93011"/>
                <a:gd name="connsiteX4" fmla="*/ 46506 w 93011"/>
                <a:gd name="connsiteY4" fmla="*/ 93012 h 93011"/>
                <a:gd name="connsiteX5" fmla="*/ 46506 w 93011"/>
                <a:gd name="connsiteY5" fmla="*/ 8567 h 93011"/>
                <a:gd name="connsiteX6" fmla="*/ 8567 w 93011"/>
                <a:gd name="connsiteY6" fmla="*/ 46506 h 93011"/>
                <a:gd name="connsiteX7" fmla="*/ 46506 w 93011"/>
                <a:gd name="connsiteY7" fmla="*/ 84445 h 93011"/>
                <a:gd name="connsiteX8" fmla="*/ 84445 w 93011"/>
                <a:gd name="connsiteY8" fmla="*/ 46506 h 93011"/>
                <a:gd name="connsiteX9" fmla="*/ 46506 w 93011"/>
                <a:gd name="connsiteY9" fmla="*/ 8567 h 93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3011">
                  <a:moveTo>
                    <a:pt x="46506" y="93012"/>
                  </a:moveTo>
                  <a:cubicBezTo>
                    <a:pt x="21009" y="93012"/>
                    <a:pt x="0" y="72206"/>
                    <a:pt x="0" y="46506"/>
                  </a:cubicBezTo>
                  <a:cubicBezTo>
                    <a:pt x="0" y="21009"/>
                    <a:pt x="20805" y="0"/>
                    <a:pt x="46506" y="0"/>
                  </a:cubicBezTo>
                  <a:cubicBezTo>
                    <a:pt x="72206" y="0"/>
                    <a:pt x="93011" y="20805"/>
                    <a:pt x="93011" y="46506"/>
                  </a:cubicBezTo>
                  <a:cubicBezTo>
                    <a:pt x="93011" y="72206"/>
                    <a:pt x="72206" y="93012"/>
                    <a:pt x="46506" y="93012"/>
                  </a:cubicBezTo>
                  <a:close/>
                  <a:moveTo>
                    <a:pt x="46506" y="8567"/>
                  </a:moveTo>
                  <a:cubicBezTo>
                    <a:pt x="25497" y="8567"/>
                    <a:pt x="8567" y="25497"/>
                    <a:pt x="8567" y="46506"/>
                  </a:cubicBezTo>
                  <a:cubicBezTo>
                    <a:pt x="8567" y="67515"/>
                    <a:pt x="25497" y="84445"/>
                    <a:pt x="46506" y="84445"/>
                  </a:cubicBezTo>
                  <a:cubicBezTo>
                    <a:pt x="67515" y="84445"/>
                    <a:pt x="84445" y="67515"/>
                    <a:pt x="84445" y="46506"/>
                  </a:cubicBezTo>
                  <a:cubicBezTo>
                    <a:pt x="84445" y="25701"/>
                    <a:pt x="67515" y="8567"/>
                    <a:pt x="46506" y="8567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6B52A3-79A4-50E9-A293-BDE38D606D34}"/>
                </a:ext>
              </a:extLst>
            </p:cNvPr>
            <p:cNvSpPr/>
            <p:nvPr/>
          </p:nvSpPr>
          <p:spPr>
            <a:xfrm>
              <a:off x="1022968" y="6266957"/>
              <a:ext cx="93011" cy="93011"/>
            </a:xfrm>
            <a:custGeom>
              <a:avLst/>
              <a:gdLst>
                <a:gd name="connsiteX0" fmla="*/ 46506 w 93011"/>
                <a:gd name="connsiteY0" fmla="*/ 93012 h 93011"/>
                <a:gd name="connsiteX1" fmla="*/ 0 w 93011"/>
                <a:gd name="connsiteY1" fmla="*/ 46506 h 93011"/>
                <a:gd name="connsiteX2" fmla="*/ 46506 w 93011"/>
                <a:gd name="connsiteY2" fmla="*/ 0 h 93011"/>
                <a:gd name="connsiteX3" fmla="*/ 93011 w 93011"/>
                <a:gd name="connsiteY3" fmla="*/ 46506 h 93011"/>
                <a:gd name="connsiteX4" fmla="*/ 46506 w 93011"/>
                <a:gd name="connsiteY4" fmla="*/ 93012 h 93011"/>
                <a:gd name="connsiteX5" fmla="*/ 46506 w 93011"/>
                <a:gd name="connsiteY5" fmla="*/ 8771 h 93011"/>
                <a:gd name="connsiteX6" fmla="*/ 8567 w 93011"/>
                <a:gd name="connsiteY6" fmla="*/ 46710 h 93011"/>
                <a:gd name="connsiteX7" fmla="*/ 46506 w 93011"/>
                <a:gd name="connsiteY7" fmla="*/ 84649 h 93011"/>
                <a:gd name="connsiteX8" fmla="*/ 84445 w 93011"/>
                <a:gd name="connsiteY8" fmla="*/ 46710 h 93011"/>
                <a:gd name="connsiteX9" fmla="*/ 46506 w 93011"/>
                <a:gd name="connsiteY9" fmla="*/ 8771 h 93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3011">
                  <a:moveTo>
                    <a:pt x="46506" y="93012"/>
                  </a:moveTo>
                  <a:cubicBezTo>
                    <a:pt x="21009" y="93012"/>
                    <a:pt x="0" y="72206"/>
                    <a:pt x="0" y="46506"/>
                  </a:cubicBezTo>
                  <a:cubicBezTo>
                    <a:pt x="0" y="21009"/>
                    <a:pt x="20805" y="0"/>
                    <a:pt x="46506" y="0"/>
                  </a:cubicBezTo>
                  <a:cubicBezTo>
                    <a:pt x="72206" y="0"/>
                    <a:pt x="93011" y="20805"/>
                    <a:pt x="93011" y="46506"/>
                  </a:cubicBezTo>
                  <a:cubicBezTo>
                    <a:pt x="93011" y="72206"/>
                    <a:pt x="72206" y="93012"/>
                    <a:pt x="46506" y="93012"/>
                  </a:cubicBezTo>
                  <a:close/>
                  <a:moveTo>
                    <a:pt x="46506" y="8771"/>
                  </a:moveTo>
                  <a:cubicBezTo>
                    <a:pt x="25497" y="8771"/>
                    <a:pt x="8567" y="25701"/>
                    <a:pt x="8567" y="46710"/>
                  </a:cubicBezTo>
                  <a:cubicBezTo>
                    <a:pt x="8567" y="67719"/>
                    <a:pt x="25497" y="84649"/>
                    <a:pt x="46506" y="84649"/>
                  </a:cubicBezTo>
                  <a:cubicBezTo>
                    <a:pt x="67515" y="84649"/>
                    <a:pt x="84445" y="67719"/>
                    <a:pt x="84445" y="46710"/>
                  </a:cubicBezTo>
                  <a:cubicBezTo>
                    <a:pt x="84445" y="25701"/>
                    <a:pt x="67515" y="8771"/>
                    <a:pt x="46506" y="8771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2AD5B498-5AF1-8254-DD0A-67E39A26EE54}"/>
                </a:ext>
              </a:extLst>
            </p:cNvPr>
            <p:cNvSpPr/>
            <p:nvPr/>
          </p:nvSpPr>
          <p:spPr>
            <a:xfrm>
              <a:off x="823891" y="5027006"/>
              <a:ext cx="84444" cy="84444"/>
            </a:xfrm>
            <a:custGeom>
              <a:avLst/>
              <a:gdLst>
                <a:gd name="connsiteX0" fmla="*/ 84445 w 84444"/>
                <a:gd name="connsiteY0" fmla="*/ 42222 h 84444"/>
                <a:gd name="connsiteX1" fmla="*/ 42222 w 84444"/>
                <a:gd name="connsiteY1" fmla="*/ 84445 h 84444"/>
                <a:gd name="connsiteX2" fmla="*/ 0 w 84444"/>
                <a:gd name="connsiteY2" fmla="*/ 42222 h 84444"/>
                <a:gd name="connsiteX3" fmla="*/ 42222 w 84444"/>
                <a:gd name="connsiteY3" fmla="*/ 0 h 84444"/>
                <a:gd name="connsiteX4" fmla="*/ 84445 w 84444"/>
                <a:gd name="connsiteY4" fmla="*/ 42222 h 8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444" h="84444">
                  <a:moveTo>
                    <a:pt x="84445" y="42222"/>
                  </a:moveTo>
                  <a:cubicBezTo>
                    <a:pt x="84445" y="65541"/>
                    <a:pt x="65541" y="84445"/>
                    <a:pt x="42222" y="84445"/>
                  </a:cubicBezTo>
                  <a:cubicBezTo>
                    <a:pt x="18904" y="84445"/>
                    <a:pt x="0" y="65541"/>
                    <a:pt x="0" y="42222"/>
                  </a:cubicBezTo>
                  <a:cubicBezTo>
                    <a:pt x="0" y="18904"/>
                    <a:pt x="18904" y="0"/>
                    <a:pt x="42222" y="0"/>
                  </a:cubicBezTo>
                  <a:cubicBezTo>
                    <a:pt x="65541" y="0"/>
                    <a:pt x="84445" y="18904"/>
                    <a:pt x="84445" y="42222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2CFDA67-BC28-9A5A-5DCD-D572C2392DAD}"/>
                </a:ext>
              </a:extLst>
            </p:cNvPr>
            <p:cNvSpPr/>
            <p:nvPr/>
          </p:nvSpPr>
          <p:spPr>
            <a:xfrm>
              <a:off x="823891" y="5275853"/>
              <a:ext cx="84444" cy="84444"/>
            </a:xfrm>
            <a:custGeom>
              <a:avLst/>
              <a:gdLst>
                <a:gd name="connsiteX0" fmla="*/ 84445 w 84444"/>
                <a:gd name="connsiteY0" fmla="*/ 42222 h 84444"/>
                <a:gd name="connsiteX1" fmla="*/ 42222 w 84444"/>
                <a:gd name="connsiteY1" fmla="*/ 84445 h 84444"/>
                <a:gd name="connsiteX2" fmla="*/ 0 w 84444"/>
                <a:gd name="connsiteY2" fmla="*/ 42222 h 84444"/>
                <a:gd name="connsiteX3" fmla="*/ 42222 w 84444"/>
                <a:gd name="connsiteY3" fmla="*/ 0 h 84444"/>
                <a:gd name="connsiteX4" fmla="*/ 84445 w 84444"/>
                <a:gd name="connsiteY4" fmla="*/ 42222 h 8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444" h="84444">
                  <a:moveTo>
                    <a:pt x="84445" y="42222"/>
                  </a:moveTo>
                  <a:cubicBezTo>
                    <a:pt x="84445" y="65541"/>
                    <a:pt x="65541" y="84445"/>
                    <a:pt x="42222" y="84445"/>
                  </a:cubicBezTo>
                  <a:cubicBezTo>
                    <a:pt x="18904" y="84445"/>
                    <a:pt x="0" y="65541"/>
                    <a:pt x="0" y="42222"/>
                  </a:cubicBezTo>
                  <a:cubicBezTo>
                    <a:pt x="0" y="18904"/>
                    <a:pt x="18904" y="0"/>
                    <a:pt x="42222" y="0"/>
                  </a:cubicBezTo>
                  <a:cubicBezTo>
                    <a:pt x="65541" y="0"/>
                    <a:pt x="84445" y="18904"/>
                    <a:pt x="84445" y="42222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7EC27A94-04F4-33A5-056A-64C3688EBE21}"/>
                </a:ext>
              </a:extLst>
            </p:cNvPr>
            <p:cNvSpPr/>
            <p:nvPr/>
          </p:nvSpPr>
          <p:spPr>
            <a:xfrm>
              <a:off x="823891" y="5524700"/>
              <a:ext cx="84444" cy="84444"/>
            </a:xfrm>
            <a:custGeom>
              <a:avLst/>
              <a:gdLst>
                <a:gd name="connsiteX0" fmla="*/ 84445 w 84444"/>
                <a:gd name="connsiteY0" fmla="*/ 42222 h 84444"/>
                <a:gd name="connsiteX1" fmla="*/ 42222 w 84444"/>
                <a:gd name="connsiteY1" fmla="*/ 84445 h 84444"/>
                <a:gd name="connsiteX2" fmla="*/ 0 w 84444"/>
                <a:gd name="connsiteY2" fmla="*/ 42222 h 84444"/>
                <a:gd name="connsiteX3" fmla="*/ 42222 w 84444"/>
                <a:gd name="connsiteY3" fmla="*/ 0 h 84444"/>
                <a:gd name="connsiteX4" fmla="*/ 84445 w 84444"/>
                <a:gd name="connsiteY4" fmla="*/ 42222 h 8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444" h="84444">
                  <a:moveTo>
                    <a:pt x="84445" y="42222"/>
                  </a:moveTo>
                  <a:cubicBezTo>
                    <a:pt x="84445" y="65541"/>
                    <a:pt x="65541" y="84445"/>
                    <a:pt x="42222" y="84445"/>
                  </a:cubicBezTo>
                  <a:cubicBezTo>
                    <a:pt x="18904" y="84445"/>
                    <a:pt x="0" y="65541"/>
                    <a:pt x="0" y="42222"/>
                  </a:cubicBezTo>
                  <a:cubicBezTo>
                    <a:pt x="0" y="18904"/>
                    <a:pt x="18904" y="0"/>
                    <a:pt x="42222" y="0"/>
                  </a:cubicBezTo>
                  <a:cubicBezTo>
                    <a:pt x="65541" y="0"/>
                    <a:pt x="84445" y="18904"/>
                    <a:pt x="84445" y="42222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22E12443-984A-F086-A45E-39847254267B}"/>
                </a:ext>
              </a:extLst>
            </p:cNvPr>
            <p:cNvSpPr/>
            <p:nvPr/>
          </p:nvSpPr>
          <p:spPr>
            <a:xfrm>
              <a:off x="823891" y="5773547"/>
              <a:ext cx="84444" cy="84444"/>
            </a:xfrm>
            <a:custGeom>
              <a:avLst/>
              <a:gdLst>
                <a:gd name="connsiteX0" fmla="*/ 84445 w 84444"/>
                <a:gd name="connsiteY0" fmla="*/ 42222 h 84444"/>
                <a:gd name="connsiteX1" fmla="*/ 42222 w 84444"/>
                <a:gd name="connsiteY1" fmla="*/ 84445 h 84444"/>
                <a:gd name="connsiteX2" fmla="*/ 0 w 84444"/>
                <a:gd name="connsiteY2" fmla="*/ 42222 h 84444"/>
                <a:gd name="connsiteX3" fmla="*/ 42222 w 84444"/>
                <a:gd name="connsiteY3" fmla="*/ 0 h 84444"/>
                <a:gd name="connsiteX4" fmla="*/ 84445 w 84444"/>
                <a:gd name="connsiteY4" fmla="*/ 42222 h 8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444" h="84444">
                  <a:moveTo>
                    <a:pt x="84445" y="42222"/>
                  </a:moveTo>
                  <a:cubicBezTo>
                    <a:pt x="84445" y="65541"/>
                    <a:pt x="65541" y="84445"/>
                    <a:pt x="42222" y="84445"/>
                  </a:cubicBezTo>
                  <a:cubicBezTo>
                    <a:pt x="18904" y="84445"/>
                    <a:pt x="0" y="65541"/>
                    <a:pt x="0" y="42222"/>
                  </a:cubicBezTo>
                  <a:cubicBezTo>
                    <a:pt x="0" y="18904"/>
                    <a:pt x="18904" y="0"/>
                    <a:pt x="42222" y="0"/>
                  </a:cubicBezTo>
                  <a:cubicBezTo>
                    <a:pt x="65541" y="0"/>
                    <a:pt x="84445" y="18904"/>
                    <a:pt x="84445" y="42222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717931B-7320-2D7C-ADB4-882581F07A65}"/>
                </a:ext>
              </a:extLst>
            </p:cNvPr>
            <p:cNvSpPr/>
            <p:nvPr/>
          </p:nvSpPr>
          <p:spPr>
            <a:xfrm>
              <a:off x="823891" y="6022394"/>
              <a:ext cx="84444" cy="84444"/>
            </a:xfrm>
            <a:custGeom>
              <a:avLst/>
              <a:gdLst>
                <a:gd name="connsiteX0" fmla="*/ 84445 w 84444"/>
                <a:gd name="connsiteY0" fmla="*/ 42222 h 84444"/>
                <a:gd name="connsiteX1" fmla="*/ 42222 w 84444"/>
                <a:gd name="connsiteY1" fmla="*/ 84445 h 84444"/>
                <a:gd name="connsiteX2" fmla="*/ 0 w 84444"/>
                <a:gd name="connsiteY2" fmla="*/ 42222 h 84444"/>
                <a:gd name="connsiteX3" fmla="*/ 42222 w 84444"/>
                <a:gd name="connsiteY3" fmla="*/ 0 h 84444"/>
                <a:gd name="connsiteX4" fmla="*/ 84445 w 84444"/>
                <a:gd name="connsiteY4" fmla="*/ 42222 h 8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444" h="84444">
                  <a:moveTo>
                    <a:pt x="84445" y="42222"/>
                  </a:moveTo>
                  <a:cubicBezTo>
                    <a:pt x="84445" y="65541"/>
                    <a:pt x="65541" y="84445"/>
                    <a:pt x="42222" y="84445"/>
                  </a:cubicBezTo>
                  <a:cubicBezTo>
                    <a:pt x="18904" y="84445"/>
                    <a:pt x="0" y="65541"/>
                    <a:pt x="0" y="42222"/>
                  </a:cubicBezTo>
                  <a:cubicBezTo>
                    <a:pt x="0" y="18904"/>
                    <a:pt x="18904" y="0"/>
                    <a:pt x="42222" y="0"/>
                  </a:cubicBezTo>
                  <a:cubicBezTo>
                    <a:pt x="65541" y="0"/>
                    <a:pt x="84445" y="18904"/>
                    <a:pt x="84445" y="42222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72E21020-CE6B-25A2-94AE-A02330C34732}"/>
                </a:ext>
              </a:extLst>
            </p:cNvPr>
            <p:cNvSpPr/>
            <p:nvPr/>
          </p:nvSpPr>
          <p:spPr>
            <a:xfrm>
              <a:off x="823891" y="6271444"/>
              <a:ext cx="84444" cy="84444"/>
            </a:xfrm>
            <a:custGeom>
              <a:avLst/>
              <a:gdLst>
                <a:gd name="connsiteX0" fmla="*/ 84445 w 84444"/>
                <a:gd name="connsiteY0" fmla="*/ 42222 h 84444"/>
                <a:gd name="connsiteX1" fmla="*/ 42222 w 84444"/>
                <a:gd name="connsiteY1" fmla="*/ 84445 h 84444"/>
                <a:gd name="connsiteX2" fmla="*/ 0 w 84444"/>
                <a:gd name="connsiteY2" fmla="*/ 42222 h 84444"/>
                <a:gd name="connsiteX3" fmla="*/ 42222 w 84444"/>
                <a:gd name="connsiteY3" fmla="*/ 0 h 84444"/>
                <a:gd name="connsiteX4" fmla="*/ 84445 w 84444"/>
                <a:gd name="connsiteY4" fmla="*/ 42222 h 8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444" h="84444">
                  <a:moveTo>
                    <a:pt x="84445" y="42222"/>
                  </a:moveTo>
                  <a:cubicBezTo>
                    <a:pt x="84445" y="65541"/>
                    <a:pt x="65541" y="84445"/>
                    <a:pt x="42222" y="84445"/>
                  </a:cubicBezTo>
                  <a:cubicBezTo>
                    <a:pt x="18904" y="84445"/>
                    <a:pt x="0" y="65541"/>
                    <a:pt x="0" y="42222"/>
                  </a:cubicBezTo>
                  <a:cubicBezTo>
                    <a:pt x="0" y="18904"/>
                    <a:pt x="18904" y="0"/>
                    <a:pt x="42222" y="0"/>
                  </a:cubicBezTo>
                  <a:cubicBezTo>
                    <a:pt x="65541" y="0"/>
                    <a:pt x="84445" y="18904"/>
                    <a:pt x="84445" y="42222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03259B27-07EC-C4F3-228F-9961AB44D57A}"/>
                </a:ext>
              </a:extLst>
            </p:cNvPr>
            <p:cNvSpPr/>
            <p:nvPr/>
          </p:nvSpPr>
          <p:spPr>
            <a:xfrm>
              <a:off x="616451" y="5022723"/>
              <a:ext cx="93011" cy="92807"/>
            </a:xfrm>
            <a:custGeom>
              <a:avLst/>
              <a:gdLst>
                <a:gd name="connsiteX0" fmla="*/ 46506 w 93011"/>
                <a:gd name="connsiteY0" fmla="*/ 92808 h 92807"/>
                <a:gd name="connsiteX1" fmla="*/ 0 w 93011"/>
                <a:gd name="connsiteY1" fmla="*/ 46506 h 92807"/>
                <a:gd name="connsiteX2" fmla="*/ 46506 w 93011"/>
                <a:gd name="connsiteY2" fmla="*/ 0 h 92807"/>
                <a:gd name="connsiteX3" fmla="*/ 93011 w 93011"/>
                <a:gd name="connsiteY3" fmla="*/ 46506 h 92807"/>
                <a:gd name="connsiteX4" fmla="*/ 46506 w 93011"/>
                <a:gd name="connsiteY4" fmla="*/ 92808 h 92807"/>
                <a:gd name="connsiteX5" fmla="*/ 46506 w 93011"/>
                <a:gd name="connsiteY5" fmla="*/ 8567 h 92807"/>
                <a:gd name="connsiteX6" fmla="*/ 8567 w 93011"/>
                <a:gd name="connsiteY6" fmla="*/ 46506 h 92807"/>
                <a:gd name="connsiteX7" fmla="*/ 46506 w 93011"/>
                <a:gd name="connsiteY7" fmla="*/ 84445 h 92807"/>
                <a:gd name="connsiteX8" fmla="*/ 84445 w 93011"/>
                <a:gd name="connsiteY8" fmla="*/ 46506 h 92807"/>
                <a:gd name="connsiteX9" fmla="*/ 46506 w 93011"/>
                <a:gd name="connsiteY9" fmla="*/ 8567 h 9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2807">
                  <a:moveTo>
                    <a:pt x="46506" y="92808"/>
                  </a:moveTo>
                  <a:cubicBezTo>
                    <a:pt x="20805" y="92808"/>
                    <a:pt x="0" y="72002"/>
                    <a:pt x="0" y="46506"/>
                  </a:cubicBezTo>
                  <a:cubicBezTo>
                    <a:pt x="0" y="21009"/>
                    <a:pt x="20805" y="0"/>
                    <a:pt x="46506" y="0"/>
                  </a:cubicBezTo>
                  <a:cubicBezTo>
                    <a:pt x="72206" y="0"/>
                    <a:pt x="93011" y="20805"/>
                    <a:pt x="93011" y="46506"/>
                  </a:cubicBezTo>
                  <a:cubicBezTo>
                    <a:pt x="93011" y="72206"/>
                    <a:pt x="72002" y="92808"/>
                    <a:pt x="46506" y="92808"/>
                  </a:cubicBezTo>
                  <a:close/>
                  <a:moveTo>
                    <a:pt x="46506" y="8567"/>
                  </a:moveTo>
                  <a:cubicBezTo>
                    <a:pt x="25497" y="8567"/>
                    <a:pt x="8567" y="25497"/>
                    <a:pt x="8567" y="46506"/>
                  </a:cubicBezTo>
                  <a:cubicBezTo>
                    <a:pt x="8567" y="67515"/>
                    <a:pt x="25497" y="84445"/>
                    <a:pt x="46506" y="84445"/>
                  </a:cubicBezTo>
                  <a:cubicBezTo>
                    <a:pt x="67515" y="84445"/>
                    <a:pt x="84445" y="67311"/>
                    <a:pt x="84445" y="46506"/>
                  </a:cubicBezTo>
                  <a:cubicBezTo>
                    <a:pt x="84445" y="25701"/>
                    <a:pt x="67311" y="8567"/>
                    <a:pt x="46506" y="8567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360EB22-8EA8-DFDC-44DF-AAEB763D96FF}"/>
                </a:ext>
              </a:extLst>
            </p:cNvPr>
            <p:cNvSpPr/>
            <p:nvPr/>
          </p:nvSpPr>
          <p:spPr>
            <a:xfrm>
              <a:off x="616451" y="5271569"/>
              <a:ext cx="93011" cy="92807"/>
            </a:xfrm>
            <a:custGeom>
              <a:avLst/>
              <a:gdLst>
                <a:gd name="connsiteX0" fmla="*/ 46506 w 93011"/>
                <a:gd name="connsiteY0" fmla="*/ 92808 h 92807"/>
                <a:gd name="connsiteX1" fmla="*/ 0 w 93011"/>
                <a:gd name="connsiteY1" fmla="*/ 46506 h 92807"/>
                <a:gd name="connsiteX2" fmla="*/ 46506 w 93011"/>
                <a:gd name="connsiteY2" fmla="*/ 0 h 92807"/>
                <a:gd name="connsiteX3" fmla="*/ 93011 w 93011"/>
                <a:gd name="connsiteY3" fmla="*/ 46506 h 92807"/>
                <a:gd name="connsiteX4" fmla="*/ 46506 w 93011"/>
                <a:gd name="connsiteY4" fmla="*/ 92808 h 92807"/>
                <a:gd name="connsiteX5" fmla="*/ 46506 w 93011"/>
                <a:gd name="connsiteY5" fmla="*/ 8567 h 92807"/>
                <a:gd name="connsiteX6" fmla="*/ 8567 w 93011"/>
                <a:gd name="connsiteY6" fmla="*/ 46506 h 92807"/>
                <a:gd name="connsiteX7" fmla="*/ 46506 w 93011"/>
                <a:gd name="connsiteY7" fmla="*/ 84445 h 92807"/>
                <a:gd name="connsiteX8" fmla="*/ 84445 w 93011"/>
                <a:gd name="connsiteY8" fmla="*/ 46506 h 92807"/>
                <a:gd name="connsiteX9" fmla="*/ 46506 w 93011"/>
                <a:gd name="connsiteY9" fmla="*/ 8567 h 9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2807">
                  <a:moveTo>
                    <a:pt x="46506" y="92808"/>
                  </a:moveTo>
                  <a:cubicBezTo>
                    <a:pt x="20805" y="92808"/>
                    <a:pt x="0" y="72002"/>
                    <a:pt x="0" y="46506"/>
                  </a:cubicBezTo>
                  <a:cubicBezTo>
                    <a:pt x="0" y="21009"/>
                    <a:pt x="20805" y="0"/>
                    <a:pt x="46506" y="0"/>
                  </a:cubicBezTo>
                  <a:cubicBezTo>
                    <a:pt x="72206" y="0"/>
                    <a:pt x="93011" y="20805"/>
                    <a:pt x="93011" y="46506"/>
                  </a:cubicBezTo>
                  <a:cubicBezTo>
                    <a:pt x="92807" y="72002"/>
                    <a:pt x="72002" y="92808"/>
                    <a:pt x="46506" y="92808"/>
                  </a:cubicBezTo>
                  <a:close/>
                  <a:moveTo>
                    <a:pt x="46506" y="8567"/>
                  </a:moveTo>
                  <a:cubicBezTo>
                    <a:pt x="25497" y="8567"/>
                    <a:pt x="8567" y="25497"/>
                    <a:pt x="8567" y="46506"/>
                  </a:cubicBezTo>
                  <a:cubicBezTo>
                    <a:pt x="8567" y="67515"/>
                    <a:pt x="25497" y="84445"/>
                    <a:pt x="46506" y="84445"/>
                  </a:cubicBezTo>
                  <a:cubicBezTo>
                    <a:pt x="67515" y="84445"/>
                    <a:pt x="84445" y="67515"/>
                    <a:pt x="84445" y="46506"/>
                  </a:cubicBezTo>
                  <a:cubicBezTo>
                    <a:pt x="84445" y="25497"/>
                    <a:pt x="67311" y="8567"/>
                    <a:pt x="46506" y="8567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2A747A-2132-4D79-10B5-4A3FCFB9BB4D}"/>
                </a:ext>
              </a:extLst>
            </p:cNvPr>
            <p:cNvSpPr/>
            <p:nvPr/>
          </p:nvSpPr>
          <p:spPr>
            <a:xfrm>
              <a:off x="616451" y="5520416"/>
              <a:ext cx="93011" cy="93011"/>
            </a:xfrm>
            <a:custGeom>
              <a:avLst/>
              <a:gdLst>
                <a:gd name="connsiteX0" fmla="*/ 46506 w 93011"/>
                <a:gd name="connsiteY0" fmla="*/ 93012 h 93011"/>
                <a:gd name="connsiteX1" fmla="*/ 0 w 93011"/>
                <a:gd name="connsiteY1" fmla="*/ 46506 h 93011"/>
                <a:gd name="connsiteX2" fmla="*/ 46506 w 93011"/>
                <a:gd name="connsiteY2" fmla="*/ 0 h 93011"/>
                <a:gd name="connsiteX3" fmla="*/ 93011 w 93011"/>
                <a:gd name="connsiteY3" fmla="*/ 46506 h 93011"/>
                <a:gd name="connsiteX4" fmla="*/ 46506 w 93011"/>
                <a:gd name="connsiteY4" fmla="*/ 93012 h 93011"/>
                <a:gd name="connsiteX5" fmla="*/ 46506 w 93011"/>
                <a:gd name="connsiteY5" fmla="*/ 8567 h 93011"/>
                <a:gd name="connsiteX6" fmla="*/ 8567 w 93011"/>
                <a:gd name="connsiteY6" fmla="*/ 46506 h 93011"/>
                <a:gd name="connsiteX7" fmla="*/ 46506 w 93011"/>
                <a:gd name="connsiteY7" fmla="*/ 84445 h 93011"/>
                <a:gd name="connsiteX8" fmla="*/ 84445 w 93011"/>
                <a:gd name="connsiteY8" fmla="*/ 46506 h 93011"/>
                <a:gd name="connsiteX9" fmla="*/ 46506 w 93011"/>
                <a:gd name="connsiteY9" fmla="*/ 8567 h 93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3011">
                  <a:moveTo>
                    <a:pt x="46506" y="93012"/>
                  </a:moveTo>
                  <a:cubicBezTo>
                    <a:pt x="20805" y="93012"/>
                    <a:pt x="0" y="72002"/>
                    <a:pt x="0" y="46506"/>
                  </a:cubicBezTo>
                  <a:cubicBezTo>
                    <a:pt x="0" y="21009"/>
                    <a:pt x="20805" y="0"/>
                    <a:pt x="46506" y="0"/>
                  </a:cubicBezTo>
                  <a:cubicBezTo>
                    <a:pt x="72206" y="0"/>
                    <a:pt x="93011" y="20805"/>
                    <a:pt x="93011" y="46506"/>
                  </a:cubicBezTo>
                  <a:cubicBezTo>
                    <a:pt x="92807" y="72002"/>
                    <a:pt x="72002" y="93012"/>
                    <a:pt x="46506" y="93012"/>
                  </a:cubicBezTo>
                  <a:close/>
                  <a:moveTo>
                    <a:pt x="46506" y="8567"/>
                  </a:moveTo>
                  <a:cubicBezTo>
                    <a:pt x="25497" y="8567"/>
                    <a:pt x="8567" y="25497"/>
                    <a:pt x="8567" y="46506"/>
                  </a:cubicBezTo>
                  <a:cubicBezTo>
                    <a:pt x="8567" y="67515"/>
                    <a:pt x="25497" y="84445"/>
                    <a:pt x="46506" y="84445"/>
                  </a:cubicBezTo>
                  <a:cubicBezTo>
                    <a:pt x="67515" y="84445"/>
                    <a:pt x="84445" y="67515"/>
                    <a:pt x="84445" y="46506"/>
                  </a:cubicBezTo>
                  <a:cubicBezTo>
                    <a:pt x="84445" y="25497"/>
                    <a:pt x="67311" y="8567"/>
                    <a:pt x="46506" y="8567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35E006B-7B91-A85F-A74B-C4607BDE9C02}"/>
                </a:ext>
              </a:extLst>
            </p:cNvPr>
            <p:cNvSpPr/>
            <p:nvPr/>
          </p:nvSpPr>
          <p:spPr>
            <a:xfrm>
              <a:off x="616451" y="5769263"/>
              <a:ext cx="93011" cy="93011"/>
            </a:xfrm>
            <a:custGeom>
              <a:avLst/>
              <a:gdLst>
                <a:gd name="connsiteX0" fmla="*/ 46506 w 93011"/>
                <a:gd name="connsiteY0" fmla="*/ 93012 h 93011"/>
                <a:gd name="connsiteX1" fmla="*/ 0 w 93011"/>
                <a:gd name="connsiteY1" fmla="*/ 46506 h 93011"/>
                <a:gd name="connsiteX2" fmla="*/ 46506 w 93011"/>
                <a:gd name="connsiteY2" fmla="*/ 0 h 93011"/>
                <a:gd name="connsiteX3" fmla="*/ 93011 w 93011"/>
                <a:gd name="connsiteY3" fmla="*/ 46506 h 93011"/>
                <a:gd name="connsiteX4" fmla="*/ 46506 w 93011"/>
                <a:gd name="connsiteY4" fmla="*/ 93012 h 93011"/>
                <a:gd name="connsiteX5" fmla="*/ 46506 w 93011"/>
                <a:gd name="connsiteY5" fmla="*/ 8567 h 93011"/>
                <a:gd name="connsiteX6" fmla="*/ 8567 w 93011"/>
                <a:gd name="connsiteY6" fmla="*/ 46506 h 93011"/>
                <a:gd name="connsiteX7" fmla="*/ 46506 w 93011"/>
                <a:gd name="connsiteY7" fmla="*/ 84445 h 93011"/>
                <a:gd name="connsiteX8" fmla="*/ 84445 w 93011"/>
                <a:gd name="connsiteY8" fmla="*/ 46506 h 93011"/>
                <a:gd name="connsiteX9" fmla="*/ 46506 w 93011"/>
                <a:gd name="connsiteY9" fmla="*/ 8567 h 93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3011">
                  <a:moveTo>
                    <a:pt x="46506" y="93012"/>
                  </a:moveTo>
                  <a:cubicBezTo>
                    <a:pt x="20805" y="93012"/>
                    <a:pt x="0" y="72206"/>
                    <a:pt x="0" y="46506"/>
                  </a:cubicBezTo>
                  <a:cubicBezTo>
                    <a:pt x="0" y="21009"/>
                    <a:pt x="20805" y="0"/>
                    <a:pt x="46506" y="0"/>
                  </a:cubicBezTo>
                  <a:cubicBezTo>
                    <a:pt x="72206" y="0"/>
                    <a:pt x="93011" y="20805"/>
                    <a:pt x="93011" y="46506"/>
                  </a:cubicBezTo>
                  <a:cubicBezTo>
                    <a:pt x="92807" y="72206"/>
                    <a:pt x="72002" y="93012"/>
                    <a:pt x="46506" y="93012"/>
                  </a:cubicBezTo>
                  <a:close/>
                  <a:moveTo>
                    <a:pt x="46506" y="8567"/>
                  </a:moveTo>
                  <a:cubicBezTo>
                    <a:pt x="25497" y="8567"/>
                    <a:pt x="8567" y="25497"/>
                    <a:pt x="8567" y="46506"/>
                  </a:cubicBezTo>
                  <a:cubicBezTo>
                    <a:pt x="8567" y="67515"/>
                    <a:pt x="25497" y="84445"/>
                    <a:pt x="46506" y="84445"/>
                  </a:cubicBezTo>
                  <a:cubicBezTo>
                    <a:pt x="67515" y="84445"/>
                    <a:pt x="84445" y="67515"/>
                    <a:pt x="84445" y="46506"/>
                  </a:cubicBezTo>
                  <a:cubicBezTo>
                    <a:pt x="84445" y="25701"/>
                    <a:pt x="67311" y="8567"/>
                    <a:pt x="46506" y="8567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AD7D785-41DA-8D55-F482-776229AC3176}"/>
                </a:ext>
              </a:extLst>
            </p:cNvPr>
            <p:cNvSpPr/>
            <p:nvPr/>
          </p:nvSpPr>
          <p:spPr>
            <a:xfrm>
              <a:off x="616451" y="6018110"/>
              <a:ext cx="93011" cy="93011"/>
            </a:xfrm>
            <a:custGeom>
              <a:avLst/>
              <a:gdLst>
                <a:gd name="connsiteX0" fmla="*/ 46506 w 93011"/>
                <a:gd name="connsiteY0" fmla="*/ 93012 h 93011"/>
                <a:gd name="connsiteX1" fmla="*/ 0 w 93011"/>
                <a:gd name="connsiteY1" fmla="*/ 46506 h 93011"/>
                <a:gd name="connsiteX2" fmla="*/ 46506 w 93011"/>
                <a:gd name="connsiteY2" fmla="*/ 0 h 93011"/>
                <a:gd name="connsiteX3" fmla="*/ 93011 w 93011"/>
                <a:gd name="connsiteY3" fmla="*/ 46506 h 93011"/>
                <a:gd name="connsiteX4" fmla="*/ 46506 w 93011"/>
                <a:gd name="connsiteY4" fmla="*/ 93012 h 93011"/>
                <a:gd name="connsiteX5" fmla="*/ 46506 w 93011"/>
                <a:gd name="connsiteY5" fmla="*/ 8567 h 93011"/>
                <a:gd name="connsiteX6" fmla="*/ 8567 w 93011"/>
                <a:gd name="connsiteY6" fmla="*/ 46506 h 93011"/>
                <a:gd name="connsiteX7" fmla="*/ 46506 w 93011"/>
                <a:gd name="connsiteY7" fmla="*/ 84445 h 93011"/>
                <a:gd name="connsiteX8" fmla="*/ 84445 w 93011"/>
                <a:gd name="connsiteY8" fmla="*/ 46506 h 93011"/>
                <a:gd name="connsiteX9" fmla="*/ 46506 w 93011"/>
                <a:gd name="connsiteY9" fmla="*/ 8567 h 93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3011">
                  <a:moveTo>
                    <a:pt x="46506" y="93012"/>
                  </a:moveTo>
                  <a:cubicBezTo>
                    <a:pt x="20805" y="93012"/>
                    <a:pt x="0" y="72206"/>
                    <a:pt x="0" y="46506"/>
                  </a:cubicBezTo>
                  <a:cubicBezTo>
                    <a:pt x="0" y="21009"/>
                    <a:pt x="20805" y="0"/>
                    <a:pt x="46506" y="0"/>
                  </a:cubicBezTo>
                  <a:cubicBezTo>
                    <a:pt x="72206" y="0"/>
                    <a:pt x="93011" y="20805"/>
                    <a:pt x="93011" y="46506"/>
                  </a:cubicBezTo>
                  <a:cubicBezTo>
                    <a:pt x="92807" y="72206"/>
                    <a:pt x="72002" y="93012"/>
                    <a:pt x="46506" y="93012"/>
                  </a:cubicBezTo>
                  <a:close/>
                  <a:moveTo>
                    <a:pt x="46506" y="8567"/>
                  </a:moveTo>
                  <a:cubicBezTo>
                    <a:pt x="25497" y="8567"/>
                    <a:pt x="8567" y="25497"/>
                    <a:pt x="8567" y="46506"/>
                  </a:cubicBezTo>
                  <a:cubicBezTo>
                    <a:pt x="8567" y="67515"/>
                    <a:pt x="25497" y="84445"/>
                    <a:pt x="46506" y="84445"/>
                  </a:cubicBezTo>
                  <a:cubicBezTo>
                    <a:pt x="67515" y="84445"/>
                    <a:pt x="84445" y="67515"/>
                    <a:pt x="84445" y="46506"/>
                  </a:cubicBezTo>
                  <a:cubicBezTo>
                    <a:pt x="84445" y="25701"/>
                    <a:pt x="67311" y="8567"/>
                    <a:pt x="46506" y="8567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F71B7E4-0F10-4F9D-6E02-25414DA2D030}"/>
                </a:ext>
              </a:extLst>
            </p:cNvPr>
            <p:cNvSpPr/>
            <p:nvPr/>
          </p:nvSpPr>
          <p:spPr>
            <a:xfrm>
              <a:off x="616451" y="6267161"/>
              <a:ext cx="93011" cy="92807"/>
            </a:xfrm>
            <a:custGeom>
              <a:avLst/>
              <a:gdLst>
                <a:gd name="connsiteX0" fmla="*/ 46506 w 93011"/>
                <a:gd name="connsiteY0" fmla="*/ 92808 h 92807"/>
                <a:gd name="connsiteX1" fmla="*/ 0 w 93011"/>
                <a:gd name="connsiteY1" fmla="*/ 46506 h 92807"/>
                <a:gd name="connsiteX2" fmla="*/ 46506 w 93011"/>
                <a:gd name="connsiteY2" fmla="*/ 0 h 92807"/>
                <a:gd name="connsiteX3" fmla="*/ 93011 w 93011"/>
                <a:gd name="connsiteY3" fmla="*/ 46506 h 92807"/>
                <a:gd name="connsiteX4" fmla="*/ 46506 w 93011"/>
                <a:gd name="connsiteY4" fmla="*/ 92808 h 92807"/>
                <a:gd name="connsiteX5" fmla="*/ 46506 w 93011"/>
                <a:gd name="connsiteY5" fmla="*/ 8567 h 92807"/>
                <a:gd name="connsiteX6" fmla="*/ 8567 w 93011"/>
                <a:gd name="connsiteY6" fmla="*/ 46506 h 92807"/>
                <a:gd name="connsiteX7" fmla="*/ 46506 w 93011"/>
                <a:gd name="connsiteY7" fmla="*/ 84445 h 92807"/>
                <a:gd name="connsiteX8" fmla="*/ 84445 w 93011"/>
                <a:gd name="connsiteY8" fmla="*/ 46506 h 92807"/>
                <a:gd name="connsiteX9" fmla="*/ 46506 w 93011"/>
                <a:gd name="connsiteY9" fmla="*/ 8567 h 9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2807">
                  <a:moveTo>
                    <a:pt x="46506" y="92808"/>
                  </a:moveTo>
                  <a:cubicBezTo>
                    <a:pt x="20805" y="92808"/>
                    <a:pt x="0" y="72002"/>
                    <a:pt x="0" y="46506"/>
                  </a:cubicBezTo>
                  <a:cubicBezTo>
                    <a:pt x="0" y="21009"/>
                    <a:pt x="20805" y="0"/>
                    <a:pt x="46506" y="0"/>
                  </a:cubicBezTo>
                  <a:cubicBezTo>
                    <a:pt x="72206" y="0"/>
                    <a:pt x="93011" y="20805"/>
                    <a:pt x="93011" y="46506"/>
                  </a:cubicBezTo>
                  <a:cubicBezTo>
                    <a:pt x="92807" y="72002"/>
                    <a:pt x="72002" y="92808"/>
                    <a:pt x="46506" y="92808"/>
                  </a:cubicBezTo>
                  <a:close/>
                  <a:moveTo>
                    <a:pt x="46506" y="8567"/>
                  </a:moveTo>
                  <a:cubicBezTo>
                    <a:pt x="25497" y="8567"/>
                    <a:pt x="8567" y="25497"/>
                    <a:pt x="8567" y="46506"/>
                  </a:cubicBezTo>
                  <a:cubicBezTo>
                    <a:pt x="8567" y="67515"/>
                    <a:pt x="25497" y="84445"/>
                    <a:pt x="46506" y="84445"/>
                  </a:cubicBezTo>
                  <a:cubicBezTo>
                    <a:pt x="67515" y="84445"/>
                    <a:pt x="84445" y="67515"/>
                    <a:pt x="84445" y="46506"/>
                  </a:cubicBezTo>
                  <a:cubicBezTo>
                    <a:pt x="84445" y="25497"/>
                    <a:pt x="67311" y="8567"/>
                    <a:pt x="46506" y="8567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4" name="object 21">
            <a:extLst>
              <a:ext uri="{FF2B5EF4-FFF2-40B4-BE49-F238E27FC236}">
                <a16:creationId xmlns:a16="http://schemas.microsoft.com/office/drawing/2014/main" id="{827B745F-2B9D-7C85-6649-C2F7B63DA0A6}"/>
              </a:ext>
            </a:extLst>
          </p:cNvPr>
          <p:cNvSpPr txBox="1">
            <a:spLocks/>
          </p:cNvSpPr>
          <p:nvPr/>
        </p:nvSpPr>
        <p:spPr>
          <a:xfrm>
            <a:off x="1402029" y="746828"/>
            <a:ext cx="5293434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MEET OUR CREATIVE TEAM</a:t>
            </a:r>
          </a:p>
        </p:txBody>
      </p:sp>
      <p:sp>
        <p:nvSpPr>
          <p:cNvPr id="65" name="object 20">
            <a:extLst>
              <a:ext uri="{FF2B5EF4-FFF2-40B4-BE49-F238E27FC236}">
                <a16:creationId xmlns:a16="http://schemas.microsoft.com/office/drawing/2014/main" id="{CD66B605-99DB-91D9-3533-FEE6E39D1D6B}"/>
              </a:ext>
            </a:extLst>
          </p:cNvPr>
          <p:cNvSpPr txBox="1"/>
          <p:nvPr/>
        </p:nvSpPr>
        <p:spPr>
          <a:xfrm>
            <a:off x="8573459" y="6121507"/>
            <a:ext cx="887757" cy="16947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DESCRIPTION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66" name="object 21">
            <a:extLst>
              <a:ext uri="{FF2B5EF4-FFF2-40B4-BE49-F238E27FC236}">
                <a16:creationId xmlns:a16="http://schemas.microsoft.com/office/drawing/2014/main" id="{1E480690-A3CD-0965-C4DE-32FC09A8ADC5}"/>
              </a:ext>
            </a:extLst>
          </p:cNvPr>
          <p:cNvSpPr txBox="1"/>
          <p:nvPr/>
        </p:nvSpPr>
        <p:spPr>
          <a:xfrm>
            <a:off x="10540667" y="5975024"/>
            <a:ext cx="347739" cy="19422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82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%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67" name="object 22">
            <a:extLst>
              <a:ext uri="{FF2B5EF4-FFF2-40B4-BE49-F238E27FC236}">
                <a16:creationId xmlns:a16="http://schemas.microsoft.com/office/drawing/2014/main" id="{ABAD313A-14ED-41C3-DCB2-DABEE1F687B0}"/>
              </a:ext>
            </a:extLst>
          </p:cNvPr>
          <p:cNvSpPr/>
          <p:nvPr/>
        </p:nvSpPr>
        <p:spPr>
          <a:xfrm>
            <a:off x="8593916" y="6093528"/>
            <a:ext cx="1832790" cy="0"/>
          </a:xfrm>
          <a:custGeom>
            <a:avLst/>
            <a:gdLst/>
            <a:ahLst/>
            <a:cxnLst/>
            <a:rect l="l" t="t" r="r" b="b"/>
            <a:pathLst>
              <a:path w="1137920">
                <a:moveTo>
                  <a:pt x="0" y="0"/>
                </a:moveTo>
                <a:lnTo>
                  <a:pt x="1137539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68" name="object 23">
            <a:extLst>
              <a:ext uri="{FF2B5EF4-FFF2-40B4-BE49-F238E27FC236}">
                <a16:creationId xmlns:a16="http://schemas.microsoft.com/office/drawing/2014/main" id="{A6291E40-4B56-5CEC-7F38-B2AEC33CA5DF}"/>
              </a:ext>
            </a:extLst>
          </p:cNvPr>
          <p:cNvSpPr/>
          <p:nvPr/>
        </p:nvSpPr>
        <p:spPr>
          <a:xfrm>
            <a:off x="8593914" y="6093528"/>
            <a:ext cx="1582210" cy="0"/>
          </a:xfrm>
          <a:custGeom>
            <a:avLst/>
            <a:gdLst/>
            <a:ahLst/>
            <a:cxnLst/>
            <a:rect l="l" t="t" r="r" b="b"/>
            <a:pathLst>
              <a:path w="982345">
                <a:moveTo>
                  <a:pt x="0" y="0"/>
                </a:moveTo>
                <a:lnTo>
                  <a:pt x="982281" y="0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69" name="object 10">
            <a:extLst>
              <a:ext uri="{FF2B5EF4-FFF2-40B4-BE49-F238E27FC236}">
                <a16:creationId xmlns:a16="http://schemas.microsoft.com/office/drawing/2014/main" id="{E719FC96-CB2D-755B-C7B8-15A95BE6FDA5}"/>
              </a:ext>
            </a:extLst>
          </p:cNvPr>
          <p:cNvSpPr txBox="1"/>
          <p:nvPr/>
        </p:nvSpPr>
        <p:spPr>
          <a:xfrm>
            <a:off x="3344160" y="6130916"/>
            <a:ext cx="887757" cy="16947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DESCRIPTION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70" name="object 11">
            <a:extLst>
              <a:ext uri="{FF2B5EF4-FFF2-40B4-BE49-F238E27FC236}">
                <a16:creationId xmlns:a16="http://schemas.microsoft.com/office/drawing/2014/main" id="{809ADB56-B844-ACCE-FA17-3B47B24E7937}"/>
              </a:ext>
            </a:extLst>
          </p:cNvPr>
          <p:cNvSpPr txBox="1"/>
          <p:nvPr/>
        </p:nvSpPr>
        <p:spPr>
          <a:xfrm>
            <a:off x="5311369" y="5984433"/>
            <a:ext cx="347739" cy="19422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82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%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71" name="object 12">
            <a:extLst>
              <a:ext uri="{FF2B5EF4-FFF2-40B4-BE49-F238E27FC236}">
                <a16:creationId xmlns:a16="http://schemas.microsoft.com/office/drawing/2014/main" id="{D7B0141D-CEDD-17A2-15DE-FD197CC78170}"/>
              </a:ext>
            </a:extLst>
          </p:cNvPr>
          <p:cNvSpPr/>
          <p:nvPr/>
        </p:nvSpPr>
        <p:spPr>
          <a:xfrm>
            <a:off x="3364608" y="6102937"/>
            <a:ext cx="1832790" cy="0"/>
          </a:xfrm>
          <a:custGeom>
            <a:avLst/>
            <a:gdLst/>
            <a:ahLst/>
            <a:cxnLst/>
            <a:rect l="l" t="t" r="r" b="b"/>
            <a:pathLst>
              <a:path w="1137920">
                <a:moveTo>
                  <a:pt x="0" y="0"/>
                </a:moveTo>
                <a:lnTo>
                  <a:pt x="1137551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72" name="object 13">
            <a:extLst>
              <a:ext uri="{FF2B5EF4-FFF2-40B4-BE49-F238E27FC236}">
                <a16:creationId xmlns:a16="http://schemas.microsoft.com/office/drawing/2014/main" id="{B5550ED7-479C-345B-7424-6E980B38E8DB}"/>
              </a:ext>
            </a:extLst>
          </p:cNvPr>
          <p:cNvSpPr/>
          <p:nvPr/>
        </p:nvSpPr>
        <p:spPr>
          <a:xfrm>
            <a:off x="3364604" y="6102937"/>
            <a:ext cx="1582210" cy="0"/>
          </a:xfrm>
          <a:custGeom>
            <a:avLst/>
            <a:gdLst/>
            <a:ahLst/>
            <a:cxnLst/>
            <a:rect l="l" t="t" r="r" b="b"/>
            <a:pathLst>
              <a:path w="982344">
                <a:moveTo>
                  <a:pt x="0" y="0"/>
                </a:moveTo>
                <a:lnTo>
                  <a:pt x="982294" y="0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</p:spTree>
    <p:extLst>
      <p:ext uri="{BB962C8B-B14F-4D97-AF65-F5344CB8AC3E}">
        <p14:creationId xmlns:p14="http://schemas.microsoft.com/office/powerpoint/2010/main" val="1816499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5">
            <a:extLst>
              <a:ext uri="{FF2B5EF4-FFF2-40B4-BE49-F238E27FC236}">
                <a16:creationId xmlns:a16="http://schemas.microsoft.com/office/drawing/2014/main" id="{BF9F49BD-0750-0F10-2851-92B1A1B83E83}"/>
              </a:ext>
            </a:extLst>
          </p:cNvPr>
          <p:cNvSpPr txBox="1"/>
          <p:nvPr/>
        </p:nvSpPr>
        <p:spPr>
          <a:xfrm>
            <a:off x="839414" y="1293970"/>
            <a:ext cx="10454670" cy="529706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700"/>
              </a:lnSpc>
              <a:spcBef>
                <a:spcPts val="161"/>
              </a:spcBef>
            </a:pP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 Parum id entur, et hitionsed ut  optatias dolo Amus. Parum id entur, et hitionsed ut optatias dolo maio illor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 Parum id 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3" name="object 6">
            <a:extLst>
              <a:ext uri="{FF2B5EF4-FFF2-40B4-BE49-F238E27FC236}">
                <a16:creationId xmlns:a16="http://schemas.microsoft.com/office/drawing/2014/main" id="{6466A263-7AFE-0D76-1281-D66302FE7025}"/>
              </a:ext>
            </a:extLst>
          </p:cNvPr>
          <p:cNvSpPr txBox="1"/>
          <p:nvPr/>
        </p:nvSpPr>
        <p:spPr>
          <a:xfrm>
            <a:off x="826744" y="5230504"/>
            <a:ext cx="7718545" cy="856910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algn="just">
              <a:spcBef>
                <a:spcPts val="161"/>
              </a:spcBef>
            </a:pPr>
            <a:r>
              <a:rPr sz="1543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SUBTITLE GOES HERE</a:t>
            </a:r>
            <a:endParaRPr sz="1543">
              <a:latin typeface="Montserrat" panose="00000500000000000000" pitchFamily="50" charset="0"/>
              <a:cs typeface="Arial Black"/>
            </a:endParaRPr>
          </a:p>
          <a:p>
            <a:pPr marL="32727" marR="8182" algn="just">
              <a:lnSpc>
                <a:spcPct val="154700"/>
              </a:lnSpc>
              <a:spcBef>
                <a:spcPts val="676"/>
              </a:spcBef>
            </a:pP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hitionsed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ut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optatias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dolo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maio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illor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alitia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quatia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sum,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solo.  Amus.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hitionsed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ut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optatias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dolo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hitionsed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ut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optatias</a:t>
            </a:r>
            <a:r>
              <a:rPr sz="1128" spc="-24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dolo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D8E85DA-6A48-9120-6EC6-2EB549856805}"/>
              </a:ext>
            </a:extLst>
          </p:cNvPr>
          <p:cNvSpPr/>
          <p:nvPr/>
        </p:nvSpPr>
        <p:spPr>
          <a:xfrm>
            <a:off x="911472" y="2257187"/>
            <a:ext cx="2548372" cy="2651828"/>
          </a:xfrm>
          <a:custGeom>
            <a:avLst/>
            <a:gdLst>
              <a:gd name="connsiteX0" fmla="*/ 0 w 2548372"/>
              <a:gd name="connsiteY0" fmla="*/ 0 h 2651828"/>
              <a:gd name="connsiteX1" fmla="*/ 2548373 w 2548372"/>
              <a:gd name="connsiteY1" fmla="*/ 0 h 2651828"/>
              <a:gd name="connsiteX2" fmla="*/ 2548373 w 2548372"/>
              <a:gd name="connsiteY2" fmla="*/ 2651829 h 2651828"/>
              <a:gd name="connsiteX3" fmla="*/ 0 w 2548372"/>
              <a:gd name="connsiteY3" fmla="*/ 2651829 h 2651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8372" h="2651828">
                <a:moveTo>
                  <a:pt x="0" y="0"/>
                </a:moveTo>
                <a:lnTo>
                  <a:pt x="2548373" y="0"/>
                </a:lnTo>
                <a:lnTo>
                  <a:pt x="2548373" y="2651829"/>
                </a:lnTo>
                <a:lnTo>
                  <a:pt x="0" y="2651829"/>
                </a:lnTo>
                <a:close/>
              </a:path>
            </a:pathLst>
          </a:custGeom>
          <a:noFill/>
          <a:ln w="15957" cap="flat">
            <a:solidFill>
              <a:schemeClr val="bg1">
                <a:lumMod val="6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15EF41F-A437-C214-ABDB-B2A813D1960B}"/>
              </a:ext>
            </a:extLst>
          </p:cNvPr>
          <p:cNvSpPr/>
          <p:nvPr/>
        </p:nvSpPr>
        <p:spPr>
          <a:xfrm>
            <a:off x="3411707" y="2926258"/>
            <a:ext cx="93751" cy="1991880"/>
          </a:xfrm>
          <a:custGeom>
            <a:avLst/>
            <a:gdLst>
              <a:gd name="connsiteX0" fmla="*/ 0 w 93751"/>
              <a:gd name="connsiteY0" fmla="*/ 0 h 1991880"/>
              <a:gd name="connsiteX1" fmla="*/ 93752 w 93751"/>
              <a:gd name="connsiteY1" fmla="*/ 0 h 1991880"/>
              <a:gd name="connsiteX2" fmla="*/ 93752 w 93751"/>
              <a:gd name="connsiteY2" fmla="*/ 1991880 h 1991880"/>
              <a:gd name="connsiteX3" fmla="*/ 0 w 93751"/>
              <a:gd name="connsiteY3" fmla="*/ 1991880 h 1991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751" h="1991880">
                <a:moveTo>
                  <a:pt x="0" y="0"/>
                </a:moveTo>
                <a:lnTo>
                  <a:pt x="93752" y="0"/>
                </a:lnTo>
                <a:lnTo>
                  <a:pt x="93752" y="1991880"/>
                </a:lnTo>
                <a:lnTo>
                  <a:pt x="0" y="1991880"/>
                </a:lnTo>
                <a:close/>
              </a:path>
            </a:pathLst>
          </a:custGeom>
          <a:solidFill>
            <a:srgbClr val="C71617"/>
          </a:solidFill>
          <a:ln w="19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587BD63-76C2-C620-87B0-20200045C652}"/>
              </a:ext>
            </a:extLst>
          </p:cNvPr>
          <p:cNvSpPr/>
          <p:nvPr/>
        </p:nvSpPr>
        <p:spPr>
          <a:xfrm>
            <a:off x="6005888" y="2257187"/>
            <a:ext cx="2548372" cy="2651828"/>
          </a:xfrm>
          <a:custGeom>
            <a:avLst/>
            <a:gdLst>
              <a:gd name="connsiteX0" fmla="*/ 0 w 2548372"/>
              <a:gd name="connsiteY0" fmla="*/ 0 h 2651828"/>
              <a:gd name="connsiteX1" fmla="*/ 2548373 w 2548372"/>
              <a:gd name="connsiteY1" fmla="*/ 0 h 2651828"/>
              <a:gd name="connsiteX2" fmla="*/ 2548373 w 2548372"/>
              <a:gd name="connsiteY2" fmla="*/ 2651829 h 2651828"/>
              <a:gd name="connsiteX3" fmla="*/ 0 w 2548372"/>
              <a:gd name="connsiteY3" fmla="*/ 2651829 h 2651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8372" h="2651828">
                <a:moveTo>
                  <a:pt x="0" y="0"/>
                </a:moveTo>
                <a:lnTo>
                  <a:pt x="2548373" y="0"/>
                </a:lnTo>
                <a:lnTo>
                  <a:pt x="2548373" y="2651829"/>
                </a:lnTo>
                <a:lnTo>
                  <a:pt x="0" y="2651829"/>
                </a:lnTo>
                <a:close/>
              </a:path>
            </a:pathLst>
          </a:custGeom>
          <a:noFill/>
          <a:ln w="15957" cap="flat">
            <a:solidFill>
              <a:schemeClr val="bg1">
                <a:lumMod val="6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C201FBB-EC0A-36AD-3B10-497B226BCEFE}"/>
              </a:ext>
            </a:extLst>
          </p:cNvPr>
          <p:cNvSpPr/>
          <p:nvPr/>
        </p:nvSpPr>
        <p:spPr>
          <a:xfrm rot="10800000">
            <a:off x="3457515" y="2257187"/>
            <a:ext cx="2548372" cy="2638823"/>
          </a:xfrm>
          <a:custGeom>
            <a:avLst/>
            <a:gdLst>
              <a:gd name="connsiteX0" fmla="*/ 0 w 2548372"/>
              <a:gd name="connsiteY0" fmla="*/ 0 h 2638823"/>
              <a:gd name="connsiteX1" fmla="*/ 2548373 w 2548372"/>
              <a:gd name="connsiteY1" fmla="*/ 0 h 2638823"/>
              <a:gd name="connsiteX2" fmla="*/ 2548373 w 2548372"/>
              <a:gd name="connsiteY2" fmla="*/ 2638824 h 2638823"/>
              <a:gd name="connsiteX3" fmla="*/ 0 w 2548372"/>
              <a:gd name="connsiteY3" fmla="*/ 2638824 h 2638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8372" h="2638823">
                <a:moveTo>
                  <a:pt x="0" y="0"/>
                </a:moveTo>
                <a:lnTo>
                  <a:pt x="2548373" y="0"/>
                </a:lnTo>
                <a:lnTo>
                  <a:pt x="2548373" y="2638824"/>
                </a:lnTo>
                <a:lnTo>
                  <a:pt x="0" y="2638824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lang="en-US" sz="2255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99E74CE-B553-A435-986A-1C4EB466F1ED}"/>
              </a:ext>
            </a:extLst>
          </p:cNvPr>
          <p:cNvSpPr/>
          <p:nvPr/>
        </p:nvSpPr>
        <p:spPr>
          <a:xfrm rot="10800000">
            <a:off x="3404156" y="2926355"/>
            <a:ext cx="93751" cy="1991880"/>
          </a:xfrm>
          <a:custGeom>
            <a:avLst/>
            <a:gdLst>
              <a:gd name="connsiteX0" fmla="*/ 0 w 93751"/>
              <a:gd name="connsiteY0" fmla="*/ 0 h 1991880"/>
              <a:gd name="connsiteX1" fmla="*/ 93752 w 93751"/>
              <a:gd name="connsiteY1" fmla="*/ 0 h 1991880"/>
              <a:gd name="connsiteX2" fmla="*/ 93752 w 93751"/>
              <a:gd name="connsiteY2" fmla="*/ 1991880 h 1991880"/>
              <a:gd name="connsiteX3" fmla="*/ 0 w 93751"/>
              <a:gd name="connsiteY3" fmla="*/ 1991880 h 1991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751" h="1991880">
                <a:moveTo>
                  <a:pt x="0" y="0"/>
                </a:moveTo>
                <a:lnTo>
                  <a:pt x="93752" y="0"/>
                </a:lnTo>
                <a:lnTo>
                  <a:pt x="93752" y="1991880"/>
                </a:lnTo>
                <a:lnTo>
                  <a:pt x="0" y="1991880"/>
                </a:lnTo>
                <a:close/>
              </a:path>
            </a:pathLst>
          </a:custGeom>
          <a:solidFill>
            <a:srgbClr val="FFFFFF"/>
          </a:solidFill>
          <a:ln w="19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910A067-3F5D-7F79-73CA-E6D9F9DAAA92}"/>
              </a:ext>
            </a:extLst>
          </p:cNvPr>
          <p:cNvSpPr/>
          <p:nvPr/>
        </p:nvSpPr>
        <p:spPr>
          <a:xfrm rot="10800000">
            <a:off x="8507288" y="2926355"/>
            <a:ext cx="93751" cy="1991880"/>
          </a:xfrm>
          <a:custGeom>
            <a:avLst/>
            <a:gdLst>
              <a:gd name="connsiteX0" fmla="*/ 0 w 93751"/>
              <a:gd name="connsiteY0" fmla="*/ 0 h 1991880"/>
              <a:gd name="connsiteX1" fmla="*/ 93751 w 93751"/>
              <a:gd name="connsiteY1" fmla="*/ 0 h 1991880"/>
              <a:gd name="connsiteX2" fmla="*/ 93751 w 93751"/>
              <a:gd name="connsiteY2" fmla="*/ 1991880 h 1991880"/>
              <a:gd name="connsiteX3" fmla="*/ 0 w 93751"/>
              <a:gd name="connsiteY3" fmla="*/ 1991880 h 1991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751" h="1991880">
                <a:moveTo>
                  <a:pt x="0" y="0"/>
                </a:moveTo>
                <a:lnTo>
                  <a:pt x="93751" y="0"/>
                </a:lnTo>
                <a:lnTo>
                  <a:pt x="93751" y="1991880"/>
                </a:lnTo>
                <a:lnTo>
                  <a:pt x="0" y="1991880"/>
                </a:lnTo>
                <a:close/>
              </a:path>
            </a:pathLst>
          </a:custGeom>
          <a:solidFill>
            <a:srgbClr val="FF0000"/>
          </a:solidFill>
          <a:ln w="19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B879FD48-FF0D-E83A-5CE6-5349A0E8A434}"/>
              </a:ext>
            </a:extLst>
          </p:cNvPr>
          <p:cNvSpPr/>
          <p:nvPr/>
        </p:nvSpPr>
        <p:spPr>
          <a:xfrm>
            <a:off x="1937304" y="2453424"/>
            <a:ext cx="463322" cy="332691"/>
          </a:xfrm>
          <a:custGeom>
            <a:avLst/>
            <a:gdLst>
              <a:gd name="connsiteX0" fmla="*/ 376171 w 463322"/>
              <a:gd name="connsiteY0" fmla="*/ 119373 h 332691"/>
              <a:gd name="connsiteX1" fmla="*/ 245928 w 463322"/>
              <a:gd name="connsiteY1" fmla="*/ 0 h 332691"/>
              <a:gd name="connsiteX2" fmla="*/ 126555 w 463322"/>
              <a:gd name="connsiteY2" fmla="*/ 75894 h 332691"/>
              <a:gd name="connsiteX3" fmla="*/ 108503 w 463322"/>
              <a:gd name="connsiteY3" fmla="*/ 72206 h 332691"/>
              <a:gd name="connsiteX4" fmla="*/ 43285 w 463322"/>
              <a:gd name="connsiteY4" fmla="*/ 137230 h 332691"/>
              <a:gd name="connsiteX5" fmla="*/ 46973 w 463322"/>
              <a:gd name="connsiteY5" fmla="*/ 158970 h 332691"/>
              <a:gd name="connsiteX6" fmla="*/ 0 w 463322"/>
              <a:gd name="connsiteY6" fmla="*/ 238552 h 332691"/>
              <a:gd name="connsiteX7" fmla="*/ 94140 w 463322"/>
              <a:gd name="connsiteY7" fmla="*/ 332692 h 332691"/>
              <a:gd name="connsiteX8" fmla="*/ 94140 w 463322"/>
              <a:gd name="connsiteY8" fmla="*/ 332692 h 332691"/>
              <a:gd name="connsiteX9" fmla="*/ 354820 w 463322"/>
              <a:gd name="connsiteY9" fmla="*/ 332692 h 332691"/>
              <a:gd name="connsiteX10" fmla="*/ 354820 w 463322"/>
              <a:gd name="connsiteY10" fmla="*/ 332692 h 332691"/>
              <a:gd name="connsiteX11" fmla="*/ 463323 w 463322"/>
              <a:gd name="connsiteY11" fmla="*/ 224188 h 332691"/>
              <a:gd name="connsiteX12" fmla="*/ 376171 w 463322"/>
              <a:gd name="connsiteY12" fmla="*/ 119373 h 332691"/>
              <a:gd name="connsiteX13" fmla="*/ 376171 w 463322"/>
              <a:gd name="connsiteY13" fmla="*/ 119373 h 332691"/>
              <a:gd name="connsiteX14" fmla="*/ 354431 w 463322"/>
              <a:gd name="connsiteY14" fmla="*/ 303965 h 332691"/>
              <a:gd name="connsiteX15" fmla="*/ 354431 w 463322"/>
              <a:gd name="connsiteY15" fmla="*/ 303965 h 332691"/>
              <a:gd name="connsiteX16" fmla="*/ 93752 w 463322"/>
              <a:gd name="connsiteY16" fmla="*/ 303965 h 332691"/>
              <a:gd name="connsiteX17" fmla="*/ 28533 w 463322"/>
              <a:gd name="connsiteY17" fmla="*/ 238940 h 332691"/>
              <a:gd name="connsiteX18" fmla="*/ 61142 w 463322"/>
              <a:gd name="connsiteY18" fmla="*/ 184592 h 332691"/>
              <a:gd name="connsiteX19" fmla="*/ 75700 w 463322"/>
              <a:gd name="connsiteY19" fmla="*/ 148488 h 332691"/>
              <a:gd name="connsiteX20" fmla="*/ 72012 w 463322"/>
              <a:gd name="connsiteY20" fmla="*/ 137619 h 332691"/>
              <a:gd name="connsiteX21" fmla="*/ 108115 w 463322"/>
              <a:gd name="connsiteY21" fmla="*/ 101516 h 332691"/>
              <a:gd name="connsiteX22" fmla="*/ 126167 w 463322"/>
              <a:gd name="connsiteY22" fmla="*/ 105204 h 332691"/>
              <a:gd name="connsiteX23" fmla="*/ 155088 w 463322"/>
              <a:gd name="connsiteY23" fmla="*/ 87152 h 332691"/>
              <a:gd name="connsiteX24" fmla="*/ 245540 w 463322"/>
              <a:gd name="connsiteY24" fmla="*/ 29309 h 332691"/>
              <a:gd name="connsiteX25" fmla="*/ 346861 w 463322"/>
              <a:gd name="connsiteY25" fmla="*/ 119761 h 332691"/>
              <a:gd name="connsiteX26" fmla="*/ 368601 w 463322"/>
              <a:gd name="connsiteY26" fmla="*/ 144995 h 332691"/>
              <a:gd name="connsiteX27" fmla="*/ 433819 w 463322"/>
              <a:gd name="connsiteY27" fmla="*/ 224577 h 332691"/>
              <a:gd name="connsiteX28" fmla="*/ 354431 w 463322"/>
              <a:gd name="connsiteY28" fmla="*/ 303965 h 332691"/>
              <a:gd name="connsiteX29" fmla="*/ 354431 w 463322"/>
              <a:gd name="connsiteY29" fmla="*/ 303965 h 332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63322" h="332691">
                <a:moveTo>
                  <a:pt x="376171" y="119373"/>
                </a:moveTo>
                <a:cubicBezTo>
                  <a:pt x="368989" y="50661"/>
                  <a:pt x="314640" y="0"/>
                  <a:pt x="245928" y="0"/>
                </a:cubicBezTo>
                <a:cubicBezTo>
                  <a:pt x="195267" y="0"/>
                  <a:pt x="148294" y="32609"/>
                  <a:pt x="126555" y="75894"/>
                </a:cubicBezTo>
                <a:cubicBezTo>
                  <a:pt x="122867" y="72206"/>
                  <a:pt x="115685" y="72206"/>
                  <a:pt x="108503" y="72206"/>
                </a:cubicBezTo>
                <a:cubicBezTo>
                  <a:pt x="72400" y="72206"/>
                  <a:pt x="43285" y="101127"/>
                  <a:pt x="43285" y="137230"/>
                </a:cubicBezTo>
                <a:cubicBezTo>
                  <a:pt x="43285" y="144412"/>
                  <a:pt x="43285" y="151788"/>
                  <a:pt x="46973" y="158970"/>
                </a:cubicBezTo>
                <a:cubicBezTo>
                  <a:pt x="18052" y="173528"/>
                  <a:pt x="0" y="202449"/>
                  <a:pt x="0" y="238552"/>
                </a:cubicBezTo>
                <a:cubicBezTo>
                  <a:pt x="0" y="289213"/>
                  <a:pt x="43479" y="332692"/>
                  <a:pt x="94140" y="332692"/>
                </a:cubicBezTo>
                <a:lnTo>
                  <a:pt x="94140" y="332692"/>
                </a:lnTo>
                <a:cubicBezTo>
                  <a:pt x="354820" y="332692"/>
                  <a:pt x="354820" y="332692"/>
                  <a:pt x="354820" y="332692"/>
                </a:cubicBezTo>
                <a:lnTo>
                  <a:pt x="354820" y="332692"/>
                </a:lnTo>
                <a:cubicBezTo>
                  <a:pt x="416350" y="332692"/>
                  <a:pt x="463323" y="285719"/>
                  <a:pt x="463323" y="224188"/>
                </a:cubicBezTo>
                <a:cubicBezTo>
                  <a:pt x="462935" y="170034"/>
                  <a:pt x="426832" y="126749"/>
                  <a:pt x="376171" y="119373"/>
                </a:cubicBezTo>
                <a:lnTo>
                  <a:pt x="376171" y="119373"/>
                </a:lnTo>
                <a:close/>
                <a:moveTo>
                  <a:pt x="354431" y="303965"/>
                </a:moveTo>
                <a:lnTo>
                  <a:pt x="354431" y="303965"/>
                </a:lnTo>
                <a:cubicBezTo>
                  <a:pt x="93752" y="303965"/>
                  <a:pt x="93752" y="303965"/>
                  <a:pt x="93752" y="303965"/>
                </a:cubicBezTo>
                <a:cubicBezTo>
                  <a:pt x="57648" y="303965"/>
                  <a:pt x="28533" y="275043"/>
                  <a:pt x="28533" y="238940"/>
                </a:cubicBezTo>
                <a:cubicBezTo>
                  <a:pt x="28533" y="217201"/>
                  <a:pt x="39403" y="195461"/>
                  <a:pt x="61142" y="184592"/>
                </a:cubicBezTo>
                <a:cubicBezTo>
                  <a:pt x="82882" y="170034"/>
                  <a:pt x="82882" y="170034"/>
                  <a:pt x="75700" y="148488"/>
                </a:cubicBezTo>
                <a:cubicBezTo>
                  <a:pt x="72012" y="144800"/>
                  <a:pt x="72012" y="141307"/>
                  <a:pt x="72012" y="137619"/>
                </a:cubicBezTo>
                <a:cubicBezTo>
                  <a:pt x="72012" y="115879"/>
                  <a:pt x="86570" y="101516"/>
                  <a:pt x="108115" y="101516"/>
                </a:cubicBezTo>
                <a:cubicBezTo>
                  <a:pt x="108115" y="101516"/>
                  <a:pt x="118985" y="101516"/>
                  <a:pt x="126167" y="105204"/>
                </a:cubicBezTo>
                <a:cubicBezTo>
                  <a:pt x="144218" y="112385"/>
                  <a:pt x="147906" y="105204"/>
                  <a:pt x="155088" y="87152"/>
                </a:cubicBezTo>
                <a:cubicBezTo>
                  <a:pt x="169646" y="51049"/>
                  <a:pt x="205749" y="29309"/>
                  <a:pt x="245540" y="29309"/>
                </a:cubicBezTo>
                <a:cubicBezTo>
                  <a:pt x="296201" y="29309"/>
                  <a:pt x="339680" y="69100"/>
                  <a:pt x="346861" y="119761"/>
                </a:cubicBezTo>
                <a:cubicBezTo>
                  <a:pt x="346861" y="141501"/>
                  <a:pt x="346861" y="141501"/>
                  <a:pt x="368601" y="144995"/>
                </a:cubicBezTo>
                <a:cubicBezTo>
                  <a:pt x="404704" y="152176"/>
                  <a:pt x="433819" y="184786"/>
                  <a:pt x="433819" y="224577"/>
                </a:cubicBezTo>
                <a:cubicBezTo>
                  <a:pt x="434013" y="267667"/>
                  <a:pt x="397910" y="303965"/>
                  <a:pt x="354431" y="303965"/>
                </a:cubicBezTo>
                <a:lnTo>
                  <a:pt x="354431" y="303965"/>
                </a:lnTo>
                <a:close/>
              </a:path>
            </a:pathLst>
          </a:custGeom>
          <a:solidFill>
            <a:srgbClr val="FF0000"/>
          </a:solidFill>
          <a:ln w="19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7742EC40-B66B-397D-E619-ED4B6C6F81D5}"/>
              </a:ext>
            </a:extLst>
          </p:cNvPr>
          <p:cNvSpPr/>
          <p:nvPr/>
        </p:nvSpPr>
        <p:spPr>
          <a:xfrm>
            <a:off x="4646005" y="2462741"/>
            <a:ext cx="360950" cy="360448"/>
          </a:xfrm>
          <a:custGeom>
            <a:avLst/>
            <a:gdLst>
              <a:gd name="connsiteX0" fmla="*/ 332692 w 360950"/>
              <a:gd name="connsiteY0" fmla="*/ 28145 h 360448"/>
              <a:gd name="connsiteX1" fmla="*/ 265144 w 360950"/>
              <a:gd name="connsiteY1" fmla="*/ 0 h 360448"/>
              <a:gd name="connsiteX2" fmla="*/ 211572 w 360950"/>
              <a:gd name="connsiteY2" fmla="*/ 22516 h 360448"/>
              <a:gd name="connsiteX3" fmla="*/ 157999 w 360950"/>
              <a:gd name="connsiteY3" fmla="*/ 76088 h 360448"/>
              <a:gd name="connsiteX4" fmla="*/ 155088 w 360950"/>
              <a:gd name="connsiteY4" fmla="*/ 76088 h 360448"/>
              <a:gd name="connsiteX5" fmla="*/ 155088 w 360950"/>
              <a:gd name="connsiteY5" fmla="*/ 76088 h 360448"/>
              <a:gd name="connsiteX6" fmla="*/ 155088 w 360950"/>
              <a:gd name="connsiteY6" fmla="*/ 76088 h 360448"/>
              <a:gd name="connsiteX7" fmla="*/ 39597 w 360950"/>
              <a:gd name="connsiteY7" fmla="*/ 194297 h 360448"/>
              <a:gd name="connsiteX8" fmla="*/ 28339 w 360950"/>
              <a:gd name="connsiteY8" fmla="*/ 214095 h 360448"/>
              <a:gd name="connsiteX9" fmla="*/ 2912 w 360950"/>
              <a:gd name="connsiteY9" fmla="*/ 309788 h 360448"/>
              <a:gd name="connsiteX10" fmla="*/ 0 w 360950"/>
              <a:gd name="connsiteY10" fmla="*/ 321046 h 360448"/>
              <a:gd name="connsiteX11" fmla="*/ 39403 w 360950"/>
              <a:gd name="connsiteY11" fmla="*/ 360448 h 360448"/>
              <a:gd name="connsiteX12" fmla="*/ 53573 w 360950"/>
              <a:gd name="connsiteY12" fmla="*/ 357537 h 360448"/>
              <a:gd name="connsiteX13" fmla="*/ 149265 w 360950"/>
              <a:gd name="connsiteY13" fmla="*/ 332109 h 360448"/>
              <a:gd name="connsiteX14" fmla="*/ 166152 w 360950"/>
              <a:gd name="connsiteY14" fmla="*/ 320852 h 360448"/>
              <a:gd name="connsiteX15" fmla="*/ 337933 w 360950"/>
              <a:gd name="connsiteY15" fmla="*/ 149071 h 360448"/>
              <a:gd name="connsiteX16" fmla="*/ 332692 w 360950"/>
              <a:gd name="connsiteY16" fmla="*/ 28145 h 360448"/>
              <a:gd name="connsiteX17" fmla="*/ 332692 w 360950"/>
              <a:gd name="connsiteY17" fmla="*/ 28145 h 360448"/>
              <a:gd name="connsiteX18" fmla="*/ 180515 w 360950"/>
              <a:gd name="connsiteY18" fmla="*/ 267473 h 360448"/>
              <a:gd name="connsiteX19" fmla="*/ 171975 w 360950"/>
              <a:gd name="connsiteY19" fmla="*/ 239328 h 360448"/>
              <a:gd name="connsiteX20" fmla="*/ 278925 w 360950"/>
              <a:gd name="connsiteY20" fmla="*/ 132378 h 360448"/>
              <a:gd name="connsiteX21" fmla="*/ 267668 w 360950"/>
              <a:gd name="connsiteY21" fmla="*/ 188668 h 360448"/>
              <a:gd name="connsiteX22" fmla="*/ 267668 w 360950"/>
              <a:gd name="connsiteY22" fmla="*/ 188668 h 360448"/>
              <a:gd name="connsiteX23" fmla="*/ 267668 w 360950"/>
              <a:gd name="connsiteY23" fmla="*/ 188668 h 360448"/>
              <a:gd name="connsiteX24" fmla="*/ 180321 w 360950"/>
              <a:gd name="connsiteY24" fmla="*/ 276014 h 360448"/>
              <a:gd name="connsiteX25" fmla="*/ 180515 w 360950"/>
              <a:gd name="connsiteY25" fmla="*/ 267473 h 360448"/>
              <a:gd name="connsiteX26" fmla="*/ 180515 w 360950"/>
              <a:gd name="connsiteY26" fmla="*/ 267473 h 360448"/>
              <a:gd name="connsiteX27" fmla="*/ 166540 w 360950"/>
              <a:gd name="connsiteY27" fmla="*/ 228070 h 360448"/>
              <a:gd name="connsiteX28" fmla="*/ 152371 w 360950"/>
              <a:gd name="connsiteY28" fmla="*/ 208272 h 360448"/>
              <a:gd name="connsiteX29" fmla="*/ 129855 w 360950"/>
              <a:gd name="connsiteY29" fmla="*/ 191385 h 360448"/>
              <a:gd name="connsiteX30" fmla="*/ 236805 w 360950"/>
              <a:gd name="connsiteY30" fmla="*/ 84435 h 360448"/>
              <a:gd name="connsiteX31" fmla="*/ 259321 w 360950"/>
              <a:gd name="connsiteY31" fmla="*/ 101322 h 360448"/>
              <a:gd name="connsiteX32" fmla="*/ 273490 w 360950"/>
              <a:gd name="connsiteY32" fmla="*/ 121120 h 360448"/>
              <a:gd name="connsiteX33" fmla="*/ 166540 w 360950"/>
              <a:gd name="connsiteY33" fmla="*/ 228070 h 360448"/>
              <a:gd name="connsiteX34" fmla="*/ 166540 w 360950"/>
              <a:gd name="connsiteY34" fmla="*/ 228070 h 360448"/>
              <a:gd name="connsiteX35" fmla="*/ 166540 w 360950"/>
              <a:gd name="connsiteY35" fmla="*/ 228070 h 360448"/>
              <a:gd name="connsiteX36" fmla="*/ 118597 w 360950"/>
              <a:gd name="connsiteY36" fmla="*/ 185756 h 360448"/>
              <a:gd name="connsiteX37" fmla="*/ 84823 w 360950"/>
              <a:gd name="connsiteY37" fmla="*/ 180127 h 360448"/>
              <a:gd name="connsiteX38" fmla="*/ 172169 w 360950"/>
              <a:gd name="connsiteY38" fmla="*/ 92781 h 360448"/>
              <a:gd name="connsiteX39" fmla="*/ 225741 w 360950"/>
              <a:gd name="connsiteY39" fmla="*/ 81523 h 360448"/>
              <a:gd name="connsiteX40" fmla="*/ 118597 w 360950"/>
              <a:gd name="connsiteY40" fmla="*/ 185756 h 360448"/>
              <a:gd name="connsiteX41" fmla="*/ 118597 w 360950"/>
              <a:gd name="connsiteY41" fmla="*/ 185756 h 360448"/>
              <a:gd name="connsiteX42" fmla="*/ 118597 w 360950"/>
              <a:gd name="connsiteY42" fmla="*/ 185756 h 360448"/>
              <a:gd name="connsiteX43" fmla="*/ 48137 w 360950"/>
              <a:gd name="connsiteY43" fmla="*/ 335021 h 360448"/>
              <a:gd name="connsiteX44" fmla="*/ 39597 w 360950"/>
              <a:gd name="connsiteY44" fmla="*/ 337933 h 360448"/>
              <a:gd name="connsiteX45" fmla="*/ 22710 w 360950"/>
              <a:gd name="connsiteY45" fmla="*/ 321046 h 360448"/>
              <a:gd name="connsiteX46" fmla="*/ 22710 w 360950"/>
              <a:gd name="connsiteY46" fmla="*/ 315417 h 360448"/>
              <a:gd name="connsiteX47" fmla="*/ 36880 w 360950"/>
              <a:gd name="connsiteY47" fmla="*/ 270385 h 360448"/>
              <a:gd name="connsiteX48" fmla="*/ 73565 w 360950"/>
              <a:gd name="connsiteY48" fmla="*/ 287272 h 360448"/>
              <a:gd name="connsiteX49" fmla="*/ 90452 w 360950"/>
              <a:gd name="connsiteY49" fmla="*/ 326675 h 360448"/>
              <a:gd name="connsiteX50" fmla="*/ 48137 w 360950"/>
              <a:gd name="connsiteY50" fmla="*/ 335021 h 360448"/>
              <a:gd name="connsiteX51" fmla="*/ 48137 w 360950"/>
              <a:gd name="connsiteY51" fmla="*/ 335021 h 360448"/>
              <a:gd name="connsiteX52" fmla="*/ 48137 w 360950"/>
              <a:gd name="connsiteY52" fmla="*/ 335021 h 360448"/>
              <a:gd name="connsiteX53" fmla="*/ 98798 w 360950"/>
              <a:gd name="connsiteY53" fmla="*/ 323763 h 360448"/>
              <a:gd name="connsiteX54" fmla="*/ 81911 w 360950"/>
              <a:gd name="connsiteY54" fmla="*/ 278731 h 360448"/>
              <a:gd name="connsiteX55" fmla="*/ 39597 w 360950"/>
              <a:gd name="connsiteY55" fmla="*/ 258933 h 360448"/>
              <a:gd name="connsiteX56" fmla="*/ 50855 w 360950"/>
              <a:gd name="connsiteY56" fmla="*/ 219530 h 360448"/>
              <a:gd name="connsiteX57" fmla="*/ 53766 w 360950"/>
              <a:gd name="connsiteY57" fmla="*/ 210989 h 360448"/>
              <a:gd name="connsiteX58" fmla="*/ 135484 w 360950"/>
              <a:gd name="connsiteY58" fmla="*/ 225159 h 360448"/>
              <a:gd name="connsiteX59" fmla="*/ 146742 w 360950"/>
              <a:gd name="connsiteY59" fmla="*/ 309594 h 360448"/>
              <a:gd name="connsiteX60" fmla="*/ 141113 w 360950"/>
              <a:gd name="connsiteY60" fmla="*/ 312505 h 360448"/>
              <a:gd name="connsiteX61" fmla="*/ 98798 w 360950"/>
              <a:gd name="connsiteY61" fmla="*/ 323763 h 360448"/>
              <a:gd name="connsiteX62" fmla="*/ 98798 w 360950"/>
              <a:gd name="connsiteY62" fmla="*/ 323763 h 360448"/>
              <a:gd name="connsiteX63" fmla="*/ 98798 w 360950"/>
              <a:gd name="connsiteY63" fmla="*/ 323763 h 360448"/>
              <a:gd name="connsiteX64" fmla="*/ 324151 w 360950"/>
              <a:gd name="connsiteY64" fmla="*/ 132378 h 360448"/>
              <a:gd name="connsiteX65" fmla="*/ 304353 w 360950"/>
              <a:gd name="connsiteY65" fmla="*/ 152176 h 360448"/>
              <a:gd name="connsiteX66" fmla="*/ 304353 w 360950"/>
              <a:gd name="connsiteY66" fmla="*/ 143636 h 360448"/>
              <a:gd name="connsiteX67" fmla="*/ 276208 w 360950"/>
              <a:gd name="connsiteY67" fmla="*/ 84435 h 360448"/>
              <a:gd name="connsiteX68" fmla="*/ 208660 w 360950"/>
              <a:gd name="connsiteY68" fmla="*/ 56290 h 360448"/>
              <a:gd name="connsiteX69" fmla="*/ 228459 w 360950"/>
              <a:gd name="connsiteY69" fmla="*/ 36491 h 360448"/>
              <a:gd name="connsiteX70" fmla="*/ 265144 w 360950"/>
              <a:gd name="connsiteY70" fmla="*/ 22322 h 360448"/>
              <a:gd name="connsiteX71" fmla="*/ 315805 w 360950"/>
              <a:gd name="connsiteY71" fmla="*/ 44838 h 360448"/>
              <a:gd name="connsiteX72" fmla="*/ 338321 w 360950"/>
              <a:gd name="connsiteY72" fmla="*/ 92781 h 360448"/>
              <a:gd name="connsiteX73" fmla="*/ 324151 w 360950"/>
              <a:gd name="connsiteY73" fmla="*/ 132378 h 360448"/>
              <a:gd name="connsiteX74" fmla="*/ 324151 w 360950"/>
              <a:gd name="connsiteY74" fmla="*/ 132378 h 36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60950" h="360448">
                <a:moveTo>
                  <a:pt x="332692" y="28145"/>
                </a:moveTo>
                <a:cubicBezTo>
                  <a:pt x="312893" y="11258"/>
                  <a:pt x="287660" y="0"/>
                  <a:pt x="265144" y="0"/>
                </a:cubicBezTo>
                <a:cubicBezTo>
                  <a:pt x="245346" y="0"/>
                  <a:pt x="225741" y="8541"/>
                  <a:pt x="211572" y="22516"/>
                </a:cubicBezTo>
                <a:cubicBezTo>
                  <a:pt x="157999" y="76088"/>
                  <a:pt x="157999" y="76088"/>
                  <a:pt x="157999" y="76088"/>
                </a:cubicBezTo>
                <a:cubicBezTo>
                  <a:pt x="157999" y="76088"/>
                  <a:pt x="157999" y="76088"/>
                  <a:pt x="155088" y="76088"/>
                </a:cubicBezTo>
                <a:lnTo>
                  <a:pt x="155088" y="76088"/>
                </a:lnTo>
                <a:lnTo>
                  <a:pt x="155088" y="76088"/>
                </a:lnTo>
                <a:cubicBezTo>
                  <a:pt x="39597" y="194297"/>
                  <a:pt x="39597" y="194297"/>
                  <a:pt x="39597" y="194297"/>
                </a:cubicBezTo>
                <a:cubicBezTo>
                  <a:pt x="33968" y="199926"/>
                  <a:pt x="31057" y="205555"/>
                  <a:pt x="28339" y="214095"/>
                </a:cubicBezTo>
                <a:cubicBezTo>
                  <a:pt x="2912" y="309788"/>
                  <a:pt x="2912" y="309788"/>
                  <a:pt x="2912" y="309788"/>
                </a:cubicBezTo>
                <a:cubicBezTo>
                  <a:pt x="2912" y="309788"/>
                  <a:pt x="0" y="318328"/>
                  <a:pt x="0" y="321046"/>
                </a:cubicBezTo>
                <a:cubicBezTo>
                  <a:pt x="0" y="343562"/>
                  <a:pt x="16887" y="360448"/>
                  <a:pt x="39403" y="360448"/>
                </a:cubicBezTo>
                <a:cubicBezTo>
                  <a:pt x="45032" y="360448"/>
                  <a:pt x="53573" y="357537"/>
                  <a:pt x="53573" y="357537"/>
                </a:cubicBezTo>
                <a:cubicBezTo>
                  <a:pt x="149265" y="332109"/>
                  <a:pt x="149265" y="332109"/>
                  <a:pt x="149265" y="332109"/>
                </a:cubicBezTo>
                <a:cubicBezTo>
                  <a:pt x="154894" y="332109"/>
                  <a:pt x="160523" y="326480"/>
                  <a:pt x="166152" y="320852"/>
                </a:cubicBezTo>
                <a:cubicBezTo>
                  <a:pt x="337933" y="149071"/>
                  <a:pt x="337933" y="149071"/>
                  <a:pt x="337933" y="149071"/>
                </a:cubicBezTo>
                <a:cubicBezTo>
                  <a:pt x="372095" y="118208"/>
                  <a:pt x="366466" y="64830"/>
                  <a:pt x="332692" y="28145"/>
                </a:cubicBezTo>
                <a:lnTo>
                  <a:pt x="332692" y="28145"/>
                </a:lnTo>
                <a:close/>
                <a:moveTo>
                  <a:pt x="180515" y="267473"/>
                </a:moveTo>
                <a:cubicBezTo>
                  <a:pt x="180515" y="258933"/>
                  <a:pt x="177604" y="247675"/>
                  <a:pt x="171975" y="239328"/>
                </a:cubicBezTo>
                <a:cubicBezTo>
                  <a:pt x="278925" y="132378"/>
                  <a:pt x="278925" y="132378"/>
                  <a:pt x="278925" y="132378"/>
                </a:cubicBezTo>
                <a:cubicBezTo>
                  <a:pt x="284554" y="152176"/>
                  <a:pt x="281837" y="174692"/>
                  <a:pt x="267668" y="188668"/>
                </a:cubicBezTo>
                <a:lnTo>
                  <a:pt x="267668" y="188668"/>
                </a:lnTo>
                <a:lnTo>
                  <a:pt x="267668" y="188668"/>
                </a:lnTo>
                <a:cubicBezTo>
                  <a:pt x="180321" y="276014"/>
                  <a:pt x="180321" y="276014"/>
                  <a:pt x="180321" y="276014"/>
                </a:cubicBezTo>
                <a:cubicBezTo>
                  <a:pt x="180515" y="273102"/>
                  <a:pt x="180515" y="270191"/>
                  <a:pt x="180515" y="267473"/>
                </a:cubicBezTo>
                <a:lnTo>
                  <a:pt x="180515" y="267473"/>
                </a:lnTo>
                <a:close/>
                <a:moveTo>
                  <a:pt x="166540" y="228070"/>
                </a:moveTo>
                <a:cubicBezTo>
                  <a:pt x="163629" y="222441"/>
                  <a:pt x="157999" y="213901"/>
                  <a:pt x="152371" y="208272"/>
                </a:cubicBezTo>
                <a:cubicBezTo>
                  <a:pt x="143830" y="202643"/>
                  <a:pt x="138201" y="197014"/>
                  <a:pt x="129855" y="191385"/>
                </a:cubicBezTo>
                <a:cubicBezTo>
                  <a:pt x="236805" y="84435"/>
                  <a:pt x="236805" y="84435"/>
                  <a:pt x="236805" y="84435"/>
                </a:cubicBezTo>
                <a:cubicBezTo>
                  <a:pt x="245346" y="87346"/>
                  <a:pt x="253692" y="92975"/>
                  <a:pt x="259321" y="101322"/>
                </a:cubicBezTo>
                <a:cubicBezTo>
                  <a:pt x="264950" y="106951"/>
                  <a:pt x="270579" y="112579"/>
                  <a:pt x="273490" y="121120"/>
                </a:cubicBezTo>
                <a:lnTo>
                  <a:pt x="166540" y="228070"/>
                </a:lnTo>
                <a:lnTo>
                  <a:pt x="166540" y="228070"/>
                </a:lnTo>
                <a:lnTo>
                  <a:pt x="166540" y="228070"/>
                </a:lnTo>
                <a:close/>
                <a:moveTo>
                  <a:pt x="118597" y="185756"/>
                </a:moveTo>
                <a:cubicBezTo>
                  <a:pt x="107339" y="182845"/>
                  <a:pt x="96081" y="180127"/>
                  <a:pt x="84823" y="180127"/>
                </a:cubicBezTo>
                <a:cubicBezTo>
                  <a:pt x="172169" y="92781"/>
                  <a:pt x="172169" y="92781"/>
                  <a:pt x="172169" y="92781"/>
                </a:cubicBezTo>
                <a:cubicBezTo>
                  <a:pt x="186339" y="78612"/>
                  <a:pt x="205943" y="75894"/>
                  <a:pt x="225741" y="81523"/>
                </a:cubicBezTo>
                <a:lnTo>
                  <a:pt x="118597" y="185756"/>
                </a:lnTo>
                <a:lnTo>
                  <a:pt x="118597" y="185756"/>
                </a:lnTo>
                <a:lnTo>
                  <a:pt x="118597" y="185756"/>
                </a:lnTo>
                <a:close/>
                <a:moveTo>
                  <a:pt x="48137" y="335021"/>
                </a:moveTo>
                <a:cubicBezTo>
                  <a:pt x="45226" y="337933"/>
                  <a:pt x="42509" y="337933"/>
                  <a:pt x="39597" y="337933"/>
                </a:cubicBezTo>
                <a:cubicBezTo>
                  <a:pt x="31057" y="337933"/>
                  <a:pt x="22710" y="329392"/>
                  <a:pt x="22710" y="321046"/>
                </a:cubicBezTo>
                <a:cubicBezTo>
                  <a:pt x="22710" y="318134"/>
                  <a:pt x="22710" y="315417"/>
                  <a:pt x="22710" y="315417"/>
                </a:cubicBezTo>
                <a:cubicBezTo>
                  <a:pt x="36880" y="270385"/>
                  <a:pt x="36880" y="270385"/>
                  <a:pt x="36880" y="270385"/>
                </a:cubicBezTo>
                <a:cubicBezTo>
                  <a:pt x="48137" y="270385"/>
                  <a:pt x="62307" y="276014"/>
                  <a:pt x="73565" y="287272"/>
                </a:cubicBezTo>
                <a:cubicBezTo>
                  <a:pt x="84823" y="298530"/>
                  <a:pt x="90452" y="312699"/>
                  <a:pt x="90452" y="326675"/>
                </a:cubicBezTo>
                <a:lnTo>
                  <a:pt x="48137" y="335021"/>
                </a:lnTo>
                <a:lnTo>
                  <a:pt x="48137" y="335021"/>
                </a:lnTo>
                <a:lnTo>
                  <a:pt x="48137" y="335021"/>
                </a:lnTo>
                <a:close/>
                <a:moveTo>
                  <a:pt x="98798" y="323763"/>
                </a:moveTo>
                <a:cubicBezTo>
                  <a:pt x="98798" y="306876"/>
                  <a:pt x="93169" y="292707"/>
                  <a:pt x="81911" y="278731"/>
                </a:cubicBezTo>
                <a:cubicBezTo>
                  <a:pt x="70653" y="267473"/>
                  <a:pt x="53766" y="261844"/>
                  <a:pt x="39597" y="258933"/>
                </a:cubicBezTo>
                <a:cubicBezTo>
                  <a:pt x="50855" y="219530"/>
                  <a:pt x="50855" y="219530"/>
                  <a:pt x="50855" y="219530"/>
                </a:cubicBezTo>
                <a:cubicBezTo>
                  <a:pt x="50855" y="216618"/>
                  <a:pt x="53766" y="213901"/>
                  <a:pt x="53766" y="210989"/>
                </a:cubicBezTo>
                <a:cubicBezTo>
                  <a:pt x="76282" y="194103"/>
                  <a:pt x="112968" y="199732"/>
                  <a:pt x="135484" y="225159"/>
                </a:cubicBezTo>
                <a:cubicBezTo>
                  <a:pt x="160911" y="250586"/>
                  <a:pt x="166540" y="287078"/>
                  <a:pt x="146742" y="309594"/>
                </a:cubicBezTo>
                <a:cubicBezTo>
                  <a:pt x="143830" y="309594"/>
                  <a:pt x="143830" y="312505"/>
                  <a:pt x="141113" y="312505"/>
                </a:cubicBezTo>
                <a:lnTo>
                  <a:pt x="98798" y="323763"/>
                </a:lnTo>
                <a:lnTo>
                  <a:pt x="98798" y="323763"/>
                </a:lnTo>
                <a:lnTo>
                  <a:pt x="98798" y="323763"/>
                </a:lnTo>
                <a:close/>
                <a:moveTo>
                  <a:pt x="324151" y="132378"/>
                </a:moveTo>
                <a:cubicBezTo>
                  <a:pt x="304353" y="152176"/>
                  <a:pt x="304353" y="152176"/>
                  <a:pt x="304353" y="152176"/>
                </a:cubicBezTo>
                <a:cubicBezTo>
                  <a:pt x="304353" y="149265"/>
                  <a:pt x="304353" y="146547"/>
                  <a:pt x="304353" y="143636"/>
                </a:cubicBezTo>
                <a:cubicBezTo>
                  <a:pt x="301441" y="121120"/>
                  <a:pt x="293095" y="101322"/>
                  <a:pt x="276208" y="84435"/>
                </a:cubicBezTo>
                <a:cubicBezTo>
                  <a:pt x="256410" y="67548"/>
                  <a:pt x="233894" y="56290"/>
                  <a:pt x="208660" y="56290"/>
                </a:cubicBezTo>
                <a:cubicBezTo>
                  <a:pt x="228459" y="36491"/>
                  <a:pt x="228459" y="36491"/>
                  <a:pt x="228459" y="36491"/>
                </a:cubicBezTo>
                <a:cubicBezTo>
                  <a:pt x="236999" y="27951"/>
                  <a:pt x="250975" y="22322"/>
                  <a:pt x="265144" y="22322"/>
                </a:cubicBezTo>
                <a:cubicBezTo>
                  <a:pt x="282031" y="22322"/>
                  <a:pt x="301830" y="30862"/>
                  <a:pt x="315805" y="44838"/>
                </a:cubicBezTo>
                <a:cubicBezTo>
                  <a:pt x="329974" y="59007"/>
                  <a:pt x="338321" y="75894"/>
                  <a:pt x="338321" y="92781"/>
                </a:cubicBezTo>
                <a:cubicBezTo>
                  <a:pt x="338321" y="106951"/>
                  <a:pt x="332692" y="121120"/>
                  <a:pt x="324151" y="132378"/>
                </a:cubicBezTo>
                <a:lnTo>
                  <a:pt x="324151" y="132378"/>
                </a:lnTo>
                <a:close/>
              </a:path>
            </a:pathLst>
          </a:custGeom>
          <a:solidFill>
            <a:srgbClr val="FFFFFF"/>
          </a:solidFill>
          <a:ln w="19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5" name="Graphic 34">
            <a:extLst>
              <a:ext uri="{FF2B5EF4-FFF2-40B4-BE49-F238E27FC236}">
                <a16:creationId xmlns:a16="http://schemas.microsoft.com/office/drawing/2014/main" id="{607BDDDC-7196-FE8F-A225-78658C1BB2A5}"/>
              </a:ext>
            </a:extLst>
          </p:cNvPr>
          <p:cNvGrpSpPr/>
          <p:nvPr/>
        </p:nvGrpSpPr>
        <p:grpSpPr>
          <a:xfrm>
            <a:off x="7146871" y="2452923"/>
            <a:ext cx="380756" cy="332174"/>
            <a:chOff x="7146871" y="2452923"/>
            <a:chExt cx="380756" cy="332174"/>
          </a:xfrm>
          <a:solidFill>
            <a:srgbClr val="FF0000"/>
          </a:solidFill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F5DCFB4-23E7-6401-7E32-57DB7B71B3A2}"/>
                </a:ext>
              </a:extLst>
            </p:cNvPr>
            <p:cNvSpPr/>
            <p:nvPr/>
          </p:nvSpPr>
          <p:spPr>
            <a:xfrm>
              <a:off x="7146871" y="2452923"/>
              <a:ext cx="380756" cy="332174"/>
            </a:xfrm>
            <a:custGeom>
              <a:avLst/>
              <a:gdLst>
                <a:gd name="connsiteX0" fmla="*/ 347395 w 380756"/>
                <a:gd name="connsiteY0" fmla="*/ 32723 h 332174"/>
                <a:gd name="connsiteX1" fmla="*/ 190366 w 380756"/>
                <a:gd name="connsiteY1" fmla="*/ 29811 h 332174"/>
                <a:gd name="connsiteX2" fmla="*/ 33337 w 380756"/>
                <a:gd name="connsiteY2" fmla="*/ 32723 h 332174"/>
                <a:gd name="connsiteX3" fmla="*/ 33337 w 380756"/>
                <a:gd name="connsiteY3" fmla="*/ 193246 h 332174"/>
                <a:gd name="connsiteX4" fmla="*/ 163774 w 380756"/>
                <a:gd name="connsiteY4" fmla="*/ 320965 h 332174"/>
                <a:gd name="connsiteX5" fmla="*/ 217152 w 380756"/>
                <a:gd name="connsiteY5" fmla="*/ 320965 h 332174"/>
                <a:gd name="connsiteX6" fmla="*/ 347589 w 380756"/>
                <a:gd name="connsiteY6" fmla="*/ 193246 h 332174"/>
                <a:gd name="connsiteX7" fmla="*/ 347395 w 380756"/>
                <a:gd name="connsiteY7" fmla="*/ 32723 h 332174"/>
                <a:gd name="connsiteX8" fmla="*/ 347395 w 380756"/>
                <a:gd name="connsiteY8" fmla="*/ 32723 h 332174"/>
                <a:gd name="connsiteX9" fmla="*/ 329732 w 380756"/>
                <a:gd name="connsiteY9" fmla="*/ 175388 h 332174"/>
                <a:gd name="connsiteX10" fmla="*/ 199295 w 380756"/>
                <a:gd name="connsiteY10" fmla="*/ 306213 h 332174"/>
                <a:gd name="connsiteX11" fmla="*/ 181438 w 380756"/>
                <a:gd name="connsiteY11" fmla="*/ 306213 h 332174"/>
                <a:gd name="connsiteX12" fmla="*/ 51001 w 380756"/>
                <a:gd name="connsiteY12" fmla="*/ 175388 h 332174"/>
                <a:gd name="connsiteX13" fmla="*/ 51001 w 380756"/>
                <a:gd name="connsiteY13" fmla="*/ 50580 h 332174"/>
                <a:gd name="connsiteX14" fmla="*/ 175420 w 380756"/>
                <a:gd name="connsiteY14" fmla="*/ 47669 h 332174"/>
                <a:gd name="connsiteX15" fmla="*/ 190172 w 380756"/>
                <a:gd name="connsiteY15" fmla="*/ 62615 h 332174"/>
                <a:gd name="connsiteX16" fmla="*/ 204924 w 380756"/>
                <a:gd name="connsiteY16" fmla="*/ 47669 h 332174"/>
                <a:gd name="connsiteX17" fmla="*/ 329344 w 380756"/>
                <a:gd name="connsiteY17" fmla="*/ 50580 h 332174"/>
                <a:gd name="connsiteX18" fmla="*/ 329732 w 380756"/>
                <a:gd name="connsiteY18" fmla="*/ 175388 h 332174"/>
                <a:gd name="connsiteX19" fmla="*/ 329732 w 380756"/>
                <a:gd name="connsiteY19" fmla="*/ 175388 h 332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80756" h="332174">
                  <a:moveTo>
                    <a:pt x="347395" y="32723"/>
                  </a:moveTo>
                  <a:cubicBezTo>
                    <a:pt x="302946" y="-8815"/>
                    <a:pt x="234816" y="-11921"/>
                    <a:pt x="190366" y="29811"/>
                  </a:cubicBezTo>
                  <a:cubicBezTo>
                    <a:pt x="145917" y="-11727"/>
                    <a:pt x="77787" y="-8815"/>
                    <a:pt x="33337" y="32723"/>
                  </a:cubicBezTo>
                  <a:cubicBezTo>
                    <a:pt x="-11112" y="77366"/>
                    <a:pt x="-11112" y="148602"/>
                    <a:pt x="33337" y="193246"/>
                  </a:cubicBezTo>
                  <a:cubicBezTo>
                    <a:pt x="48089" y="205086"/>
                    <a:pt x="163774" y="320965"/>
                    <a:pt x="163774" y="320965"/>
                  </a:cubicBezTo>
                  <a:cubicBezTo>
                    <a:pt x="178526" y="335911"/>
                    <a:pt x="202207" y="335911"/>
                    <a:pt x="217152" y="320965"/>
                  </a:cubicBezTo>
                  <a:cubicBezTo>
                    <a:pt x="217152" y="320965"/>
                    <a:pt x="344484" y="193246"/>
                    <a:pt x="347589" y="193246"/>
                  </a:cubicBezTo>
                  <a:cubicBezTo>
                    <a:pt x="391845" y="148602"/>
                    <a:pt x="391845" y="77366"/>
                    <a:pt x="347395" y="32723"/>
                  </a:cubicBezTo>
                  <a:lnTo>
                    <a:pt x="347395" y="32723"/>
                  </a:lnTo>
                  <a:close/>
                  <a:moveTo>
                    <a:pt x="329732" y="175388"/>
                  </a:moveTo>
                  <a:cubicBezTo>
                    <a:pt x="199295" y="306213"/>
                    <a:pt x="199295" y="306213"/>
                    <a:pt x="199295" y="306213"/>
                  </a:cubicBezTo>
                  <a:cubicBezTo>
                    <a:pt x="193278" y="309125"/>
                    <a:pt x="187455" y="309125"/>
                    <a:pt x="181438" y="306213"/>
                  </a:cubicBezTo>
                  <a:cubicBezTo>
                    <a:pt x="51001" y="175388"/>
                    <a:pt x="51001" y="175388"/>
                    <a:pt x="51001" y="175388"/>
                  </a:cubicBezTo>
                  <a:cubicBezTo>
                    <a:pt x="15480" y="139673"/>
                    <a:pt x="15480" y="83189"/>
                    <a:pt x="51001" y="50580"/>
                  </a:cubicBezTo>
                  <a:cubicBezTo>
                    <a:pt x="83610" y="14865"/>
                    <a:pt x="139899" y="14865"/>
                    <a:pt x="175420" y="47669"/>
                  </a:cubicBezTo>
                  <a:cubicBezTo>
                    <a:pt x="190172" y="62615"/>
                    <a:pt x="190172" y="62615"/>
                    <a:pt x="190172" y="62615"/>
                  </a:cubicBezTo>
                  <a:cubicBezTo>
                    <a:pt x="204924" y="47669"/>
                    <a:pt x="204924" y="47669"/>
                    <a:pt x="204924" y="47669"/>
                  </a:cubicBezTo>
                  <a:cubicBezTo>
                    <a:pt x="240445" y="15059"/>
                    <a:pt x="296735" y="15059"/>
                    <a:pt x="329344" y="50580"/>
                  </a:cubicBezTo>
                  <a:cubicBezTo>
                    <a:pt x="365253" y="83189"/>
                    <a:pt x="365253" y="139673"/>
                    <a:pt x="329732" y="175388"/>
                  </a:cubicBezTo>
                  <a:lnTo>
                    <a:pt x="329732" y="175388"/>
                  </a:lnTo>
                  <a:close/>
                </a:path>
              </a:pathLst>
            </a:custGeom>
            <a:grpFill/>
            <a:ln w="19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728BC3A-48E2-FDC5-99B7-F426E8AF7F64}"/>
                </a:ext>
              </a:extLst>
            </p:cNvPr>
            <p:cNvSpPr/>
            <p:nvPr/>
          </p:nvSpPr>
          <p:spPr>
            <a:xfrm>
              <a:off x="7205248" y="2513014"/>
              <a:ext cx="56677" cy="56483"/>
            </a:xfrm>
            <a:custGeom>
              <a:avLst/>
              <a:gdLst>
                <a:gd name="connsiteX0" fmla="*/ 50467 w 56677"/>
                <a:gd name="connsiteY0" fmla="*/ 0 h 56483"/>
                <a:gd name="connsiteX1" fmla="*/ 50467 w 56677"/>
                <a:gd name="connsiteY1" fmla="*/ 0 h 56483"/>
                <a:gd name="connsiteX2" fmla="*/ 0 w 56677"/>
                <a:gd name="connsiteY2" fmla="*/ 50467 h 56483"/>
                <a:gd name="connsiteX3" fmla="*/ 0 w 56677"/>
                <a:gd name="connsiteY3" fmla="*/ 50467 h 56483"/>
                <a:gd name="connsiteX4" fmla="*/ 6017 w 56677"/>
                <a:gd name="connsiteY4" fmla="*/ 56484 h 56483"/>
                <a:gd name="connsiteX5" fmla="*/ 12034 w 56677"/>
                <a:gd name="connsiteY5" fmla="*/ 50467 h 56483"/>
                <a:gd name="connsiteX6" fmla="*/ 12034 w 56677"/>
                <a:gd name="connsiteY6" fmla="*/ 50467 h 56483"/>
                <a:gd name="connsiteX7" fmla="*/ 50660 w 56677"/>
                <a:gd name="connsiteY7" fmla="*/ 11840 h 56483"/>
                <a:gd name="connsiteX8" fmla="*/ 50660 w 56677"/>
                <a:gd name="connsiteY8" fmla="*/ 11840 h 56483"/>
                <a:gd name="connsiteX9" fmla="*/ 56678 w 56677"/>
                <a:gd name="connsiteY9" fmla="*/ 5823 h 56483"/>
                <a:gd name="connsiteX10" fmla="*/ 50467 w 56677"/>
                <a:gd name="connsiteY10" fmla="*/ 0 h 56483"/>
                <a:gd name="connsiteX11" fmla="*/ 50467 w 56677"/>
                <a:gd name="connsiteY11" fmla="*/ 0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6677" h="56483">
                  <a:moveTo>
                    <a:pt x="50467" y="0"/>
                  </a:moveTo>
                  <a:lnTo>
                    <a:pt x="50467" y="0"/>
                  </a:lnTo>
                  <a:cubicBezTo>
                    <a:pt x="23681" y="0"/>
                    <a:pt x="0" y="23681"/>
                    <a:pt x="0" y="50467"/>
                  </a:cubicBezTo>
                  <a:lnTo>
                    <a:pt x="0" y="50467"/>
                  </a:lnTo>
                  <a:cubicBezTo>
                    <a:pt x="0" y="53378"/>
                    <a:pt x="2911" y="56484"/>
                    <a:pt x="6017" y="56484"/>
                  </a:cubicBezTo>
                  <a:cubicBezTo>
                    <a:pt x="8929" y="56484"/>
                    <a:pt x="12034" y="53572"/>
                    <a:pt x="12034" y="50467"/>
                  </a:cubicBezTo>
                  <a:lnTo>
                    <a:pt x="12034" y="50467"/>
                  </a:lnTo>
                  <a:cubicBezTo>
                    <a:pt x="12034" y="29698"/>
                    <a:pt x="29892" y="11840"/>
                    <a:pt x="50660" y="11840"/>
                  </a:cubicBezTo>
                  <a:lnTo>
                    <a:pt x="50660" y="11840"/>
                  </a:lnTo>
                  <a:cubicBezTo>
                    <a:pt x="53573" y="11840"/>
                    <a:pt x="56678" y="8929"/>
                    <a:pt x="56678" y="5823"/>
                  </a:cubicBezTo>
                  <a:cubicBezTo>
                    <a:pt x="56678" y="2717"/>
                    <a:pt x="53573" y="0"/>
                    <a:pt x="50467" y="0"/>
                  </a:cubicBezTo>
                  <a:lnTo>
                    <a:pt x="50467" y="0"/>
                  </a:lnTo>
                  <a:close/>
                </a:path>
              </a:pathLst>
            </a:custGeom>
            <a:grpFill/>
            <a:ln w="19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object 5">
            <a:extLst>
              <a:ext uri="{FF2B5EF4-FFF2-40B4-BE49-F238E27FC236}">
                <a16:creationId xmlns:a16="http://schemas.microsoft.com/office/drawing/2014/main" id="{82554687-1059-DA55-1B71-DC56B53345FB}"/>
              </a:ext>
            </a:extLst>
          </p:cNvPr>
          <p:cNvSpPr txBox="1"/>
          <p:nvPr/>
        </p:nvSpPr>
        <p:spPr>
          <a:xfrm>
            <a:off x="1065586" y="3429002"/>
            <a:ext cx="2253343" cy="122175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ctr">
              <a:lnSpc>
                <a:spcPct val="154700"/>
              </a:lnSpc>
              <a:spcBef>
                <a:spcPts val="161"/>
              </a:spcBef>
            </a:pPr>
            <a:r>
              <a:rPr sz="1029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1029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029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 Parum id entur, et </a:t>
            </a:r>
            <a:r>
              <a:rPr sz="1029">
                <a:solidFill>
                  <a:srgbClr val="231F20"/>
                </a:solidFill>
                <a:latin typeface="Montserrat Light"/>
                <a:cs typeface="Montserrat Light"/>
              </a:rPr>
              <a:t>hitionsed ut</a:t>
            </a:r>
            <a:endParaRPr sz="1029">
              <a:latin typeface="Montserrat Light"/>
              <a:cs typeface="Montserrat Light"/>
            </a:endParaRPr>
          </a:p>
        </p:txBody>
      </p:sp>
      <p:sp>
        <p:nvSpPr>
          <p:cNvPr id="79" name="object 5">
            <a:extLst>
              <a:ext uri="{FF2B5EF4-FFF2-40B4-BE49-F238E27FC236}">
                <a16:creationId xmlns:a16="http://schemas.microsoft.com/office/drawing/2014/main" id="{9844EA6E-4CF3-111D-D25B-26CC9ED06392}"/>
              </a:ext>
            </a:extLst>
          </p:cNvPr>
          <p:cNvSpPr txBox="1"/>
          <p:nvPr/>
        </p:nvSpPr>
        <p:spPr>
          <a:xfrm>
            <a:off x="1065586" y="2930007"/>
            <a:ext cx="2253343" cy="25815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ctr">
              <a:lnSpc>
                <a:spcPct val="154700"/>
              </a:lnSpc>
              <a:spcBef>
                <a:spcPts val="161"/>
              </a:spcBef>
            </a:pPr>
            <a:r>
              <a:rPr sz="1128" b="1" dirty="0">
                <a:solidFill>
                  <a:srgbClr val="231F20"/>
                </a:solidFill>
                <a:latin typeface="Montserrat" panose="00000500000000000000" pitchFamily="50" charset="0"/>
                <a:cs typeface="Montserrat Light"/>
              </a:rPr>
              <a:t>Amus. Parum id entur</a:t>
            </a:r>
            <a:r>
              <a:rPr sz="1128" b="1">
                <a:solidFill>
                  <a:srgbClr val="231F20"/>
                </a:solidFill>
                <a:latin typeface="Montserrat" panose="00000500000000000000" pitchFamily="50" charset="0"/>
                <a:cs typeface="Montserrat Light"/>
              </a:rPr>
              <a:t>, et</a:t>
            </a:r>
            <a:endParaRPr sz="1128" b="1">
              <a:latin typeface="Montserrat" panose="00000500000000000000" pitchFamily="50" charset="0"/>
              <a:cs typeface="Montserrat Light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08D3DAC1-7B10-75B6-6C82-C61BADE090C9}"/>
              </a:ext>
            </a:extLst>
          </p:cNvPr>
          <p:cNvCxnSpPr/>
          <p:nvPr/>
        </p:nvCxnSpPr>
        <p:spPr>
          <a:xfrm>
            <a:off x="1506458" y="3331029"/>
            <a:ext cx="1371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object 5">
            <a:extLst>
              <a:ext uri="{FF2B5EF4-FFF2-40B4-BE49-F238E27FC236}">
                <a16:creationId xmlns:a16="http://schemas.microsoft.com/office/drawing/2014/main" id="{0CA1F8CE-6126-807F-D9FD-692989545445}"/>
              </a:ext>
            </a:extLst>
          </p:cNvPr>
          <p:cNvSpPr txBox="1"/>
          <p:nvPr/>
        </p:nvSpPr>
        <p:spPr>
          <a:xfrm>
            <a:off x="6168891" y="3429004"/>
            <a:ext cx="2253343" cy="122175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ctr">
              <a:lnSpc>
                <a:spcPct val="154700"/>
              </a:lnSpc>
              <a:spcBef>
                <a:spcPts val="161"/>
              </a:spcBef>
            </a:pPr>
            <a:r>
              <a:rPr sz="1029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1029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029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 Parum id entur, et </a:t>
            </a:r>
            <a:r>
              <a:rPr sz="1029">
                <a:solidFill>
                  <a:srgbClr val="231F20"/>
                </a:solidFill>
                <a:latin typeface="Montserrat Light"/>
                <a:cs typeface="Montserrat Light"/>
              </a:rPr>
              <a:t>hitionsed ut</a:t>
            </a:r>
            <a:endParaRPr sz="1029">
              <a:latin typeface="Montserrat Light"/>
              <a:cs typeface="Montserrat Light"/>
            </a:endParaRPr>
          </a:p>
        </p:txBody>
      </p:sp>
      <p:sp>
        <p:nvSpPr>
          <p:cNvPr id="82" name="object 5">
            <a:extLst>
              <a:ext uri="{FF2B5EF4-FFF2-40B4-BE49-F238E27FC236}">
                <a16:creationId xmlns:a16="http://schemas.microsoft.com/office/drawing/2014/main" id="{A394D91F-EB25-3EE6-5A8A-1201FBC2387C}"/>
              </a:ext>
            </a:extLst>
          </p:cNvPr>
          <p:cNvSpPr txBox="1"/>
          <p:nvPr/>
        </p:nvSpPr>
        <p:spPr>
          <a:xfrm>
            <a:off x="6168891" y="2930008"/>
            <a:ext cx="2253343" cy="25815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ctr">
              <a:lnSpc>
                <a:spcPct val="154700"/>
              </a:lnSpc>
              <a:spcBef>
                <a:spcPts val="161"/>
              </a:spcBef>
            </a:pPr>
            <a:r>
              <a:rPr sz="1128" b="1" dirty="0">
                <a:solidFill>
                  <a:srgbClr val="231F20"/>
                </a:solidFill>
                <a:latin typeface="Montserrat" panose="00000500000000000000" pitchFamily="50" charset="0"/>
                <a:cs typeface="Montserrat Light"/>
              </a:rPr>
              <a:t>Amus. Parum id entur</a:t>
            </a:r>
            <a:r>
              <a:rPr sz="1128" b="1">
                <a:solidFill>
                  <a:srgbClr val="231F20"/>
                </a:solidFill>
                <a:latin typeface="Montserrat" panose="00000500000000000000" pitchFamily="50" charset="0"/>
                <a:cs typeface="Montserrat Light"/>
              </a:rPr>
              <a:t>, et</a:t>
            </a:r>
            <a:endParaRPr sz="1128" b="1">
              <a:latin typeface="Montserrat" panose="00000500000000000000" pitchFamily="50" charset="0"/>
              <a:cs typeface="Montserrat Light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151803AF-42F5-3987-5572-1BCE5AAB1FEC}"/>
              </a:ext>
            </a:extLst>
          </p:cNvPr>
          <p:cNvCxnSpPr/>
          <p:nvPr/>
        </p:nvCxnSpPr>
        <p:spPr>
          <a:xfrm>
            <a:off x="6609762" y="3331029"/>
            <a:ext cx="1371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object 5">
            <a:extLst>
              <a:ext uri="{FF2B5EF4-FFF2-40B4-BE49-F238E27FC236}">
                <a16:creationId xmlns:a16="http://schemas.microsoft.com/office/drawing/2014/main" id="{480B7A42-2D4E-98F4-534E-855AC5E2D5BC}"/>
              </a:ext>
            </a:extLst>
          </p:cNvPr>
          <p:cNvSpPr txBox="1"/>
          <p:nvPr/>
        </p:nvSpPr>
        <p:spPr>
          <a:xfrm>
            <a:off x="3621634" y="3429004"/>
            <a:ext cx="2253343" cy="122175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ctr">
              <a:lnSpc>
                <a:spcPct val="154700"/>
              </a:lnSpc>
              <a:spcBef>
                <a:spcPts val="161"/>
              </a:spcBef>
            </a:pPr>
            <a:r>
              <a:rPr sz="1029" dirty="0">
                <a:solidFill>
                  <a:schemeClr val="bg1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1029" spc="-8" dirty="0">
                <a:solidFill>
                  <a:schemeClr val="bg1"/>
                </a:solidFill>
                <a:latin typeface="Montserrat Light"/>
                <a:cs typeface="Montserrat Light"/>
              </a:rPr>
              <a:t>voloreptas </a:t>
            </a:r>
            <a:r>
              <a:rPr sz="1029" dirty="0">
                <a:solidFill>
                  <a:schemeClr val="bg1"/>
                </a:solidFill>
                <a:latin typeface="Montserrat Light"/>
                <a:cs typeface="Montserrat Light"/>
              </a:rPr>
              <a:t>solorum quatia sum, solo. Amus. Parum id entur, et </a:t>
            </a:r>
            <a:r>
              <a:rPr sz="1029">
                <a:solidFill>
                  <a:schemeClr val="bg1"/>
                </a:solidFill>
                <a:latin typeface="Montserrat Light"/>
                <a:cs typeface="Montserrat Light"/>
              </a:rPr>
              <a:t>hitionsed ut</a:t>
            </a:r>
          </a:p>
        </p:txBody>
      </p:sp>
      <p:sp>
        <p:nvSpPr>
          <p:cNvPr id="85" name="object 5">
            <a:extLst>
              <a:ext uri="{FF2B5EF4-FFF2-40B4-BE49-F238E27FC236}">
                <a16:creationId xmlns:a16="http://schemas.microsoft.com/office/drawing/2014/main" id="{04F5E7B3-A13B-14A3-A1B0-B246B96B2FEC}"/>
              </a:ext>
            </a:extLst>
          </p:cNvPr>
          <p:cNvSpPr txBox="1"/>
          <p:nvPr/>
        </p:nvSpPr>
        <p:spPr>
          <a:xfrm>
            <a:off x="3621634" y="2930008"/>
            <a:ext cx="2253343" cy="25815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ctr">
              <a:lnSpc>
                <a:spcPct val="154700"/>
              </a:lnSpc>
              <a:spcBef>
                <a:spcPts val="161"/>
              </a:spcBef>
            </a:pPr>
            <a:r>
              <a:rPr sz="1128" b="1" dirty="0">
                <a:solidFill>
                  <a:schemeClr val="bg1"/>
                </a:solidFill>
                <a:latin typeface="Montserrat" panose="00000500000000000000" pitchFamily="50" charset="0"/>
                <a:cs typeface="Montserrat Light"/>
              </a:rPr>
              <a:t>Amus. Parum id entur</a:t>
            </a:r>
            <a:r>
              <a:rPr sz="1128" b="1">
                <a:solidFill>
                  <a:schemeClr val="bg1"/>
                </a:solidFill>
                <a:latin typeface="Montserrat" panose="00000500000000000000" pitchFamily="50" charset="0"/>
                <a:cs typeface="Montserrat Light"/>
              </a:rPr>
              <a:t>, et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F415C874-FA08-DC41-6D80-62F1B8533285}"/>
              </a:ext>
            </a:extLst>
          </p:cNvPr>
          <p:cNvCxnSpPr/>
          <p:nvPr/>
        </p:nvCxnSpPr>
        <p:spPr>
          <a:xfrm>
            <a:off x="4062505" y="3331029"/>
            <a:ext cx="1371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object 21">
            <a:extLst>
              <a:ext uri="{FF2B5EF4-FFF2-40B4-BE49-F238E27FC236}">
                <a16:creationId xmlns:a16="http://schemas.microsoft.com/office/drawing/2014/main" id="{DCC7BE9D-1F9B-FEBC-6FFF-9A21B9285A80}"/>
              </a:ext>
            </a:extLst>
          </p:cNvPr>
          <p:cNvSpPr txBox="1">
            <a:spLocks/>
          </p:cNvSpPr>
          <p:nvPr/>
        </p:nvSpPr>
        <p:spPr>
          <a:xfrm>
            <a:off x="841639" y="746826"/>
            <a:ext cx="5013453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VISION &amp; VALUES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88FAFD9-56AA-A66E-2AB1-9C744D1C50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83346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003B8C5-CEF0-0342-F967-5E032D0A48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35B078E3-A075-F683-0AEF-167BC1401E99}"/>
              </a:ext>
            </a:extLst>
          </p:cNvPr>
          <p:cNvSpPr/>
          <p:nvPr/>
        </p:nvSpPr>
        <p:spPr>
          <a:xfrm>
            <a:off x="6952042" y="1077689"/>
            <a:ext cx="4355942" cy="5780316"/>
          </a:xfrm>
          <a:custGeom>
            <a:avLst/>
            <a:gdLst/>
            <a:ahLst/>
            <a:cxnLst/>
            <a:rect l="l" t="t" r="r" b="b"/>
            <a:pathLst>
              <a:path w="2704465" h="4352925">
                <a:moveTo>
                  <a:pt x="0" y="4352429"/>
                </a:moveTo>
                <a:lnTo>
                  <a:pt x="2703918" y="4352429"/>
                </a:lnTo>
                <a:lnTo>
                  <a:pt x="2703918" y="0"/>
                </a:lnTo>
                <a:lnTo>
                  <a:pt x="0" y="0"/>
                </a:lnTo>
                <a:lnTo>
                  <a:pt x="0" y="4352429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8E7BB0-88B1-5E98-B730-84C2BE7FA2FC}"/>
              </a:ext>
            </a:extLst>
          </p:cNvPr>
          <p:cNvSpPr/>
          <p:nvPr/>
        </p:nvSpPr>
        <p:spPr>
          <a:xfrm>
            <a:off x="7422998" y="3593643"/>
            <a:ext cx="3375636" cy="28724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63"/>
          </a:p>
        </p:txBody>
      </p:sp>
      <p:sp>
        <p:nvSpPr>
          <p:cNvPr id="13" name="object 2">
            <a:extLst>
              <a:ext uri="{FF2B5EF4-FFF2-40B4-BE49-F238E27FC236}">
                <a16:creationId xmlns:a16="http://schemas.microsoft.com/office/drawing/2014/main" id="{3746E8B0-CCB7-FBE8-06B0-5BD60BBA009F}"/>
              </a:ext>
            </a:extLst>
          </p:cNvPr>
          <p:cNvSpPr txBox="1"/>
          <p:nvPr/>
        </p:nvSpPr>
        <p:spPr>
          <a:xfrm>
            <a:off x="3028140" y="5245689"/>
            <a:ext cx="3147038" cy="90256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42900"/>
              </a:lnSpc>
              <a:spcBef>
                <a:spcPts val="161"/>
              </a:spcBef>
            </a:pP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Amus. </a:t>
            </a:r>
            <a:r>
              <a:rPr sz="1029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Parum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id entur, et hitionsed ut </a:t>
            </a:r>
            <a:r>
              <a:rPr sz="1029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optatias </a:t>
            </a:r>
            <a:r>
              <a:rPr sz="1029" i="1" spc="-8" dirty="0">
                <a:solidFill>
                  <a:srgbClr val="223140"/>
                </a:solid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dolo </a:t>
            </a:r>
            <a:r>
              <a:rPr sz="1029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maio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illor </a:t>
            </a:r>
            <a:r>
              <a:rPr sz="1029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alitia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voloreptas </a:t>
            </a:r>
            <a:r>
              <a:rPr sz="1029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solorum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quatia </a:t>
            </a:r>
            <a:r>
              <a:rPr sz="1029" i="1" dirty="0">
                <a:solidFill>
                  <a:srgbClr val="223140"/>
                </a:solid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sum,</a:t>
            </a:r>
            <a:r>
              <a:rPr sz="1029" i="1" u="sng" spc="-57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solo.</a:t>
            </a:r>
            <a:r>
              <a:rPr sz="1029" i="1" u="sng" spc="-49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Amus.</a:t>
            </a:r>
            <a:r>
              <a:rPr sz="1029" i="1" u="sng" spc="-49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Parum</a:t>
            </a:r>
            <a:r>
              <a:rPr sz="1029" i="1" u="sng" spc="-49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id</a:t>
            </a:r>
            <a:r>
              <a:rPr sz="1029" i="1" u="sng" spc="-49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entur,</a:t>
            </a:r>
            <a:r>
              <a:rPr sz="1029" i="1" u="sng" spc="-49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et</a:t>
            </a:r>
            <a:r>
              <a:rPr sz="1029" i="1" u="sng" spc="-49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hitionsed</a:t>
            </a:r>
            <a:r>
              <a:rPr sz="1029" i="1" u="sng" spc="-49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ut </a:t>
            </a:r>
            <a:r>
              <a:rPr sz="1029" i="1">
                <a:solidFill>
                  <a:srgbClr val="223140"/>
                </a:solid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 spc="-8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Parum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id entur, et</a:t>
            </a:r>
            <a:r>
              <a:rPr sz="1029" i="1" u="sng" spc="-17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hit</a:t>
            </a:r>
            <a:endParaRPr sz="1029">
              <a:latin typeface="Montserrat" panose="00000500000000000000" pitchFamily="50" charset="0"/>
              <a:cs typeface="Open Sans Semibold"/>
            </a:endParaRPr>
          </a:p>
        </p:txBody>
      </p:sp>
      <p:sp>
        <p:nvSpPr>
          <p:cNvPr id="15" name="object 4">
            <a:extLst>
              <a:ext uri="{FF2B5EF4-FFF2-40B4-BE49-F238E27FC236}">
                <a16:creationId xmlns:a16="http://schemas.microsoft.com/office/drawing/2014/main" id="{68DB4B12-482A-7C69-C5C1-3761136E6C5D}"/>
              </a:ext>
            </a:extLst>
          </p:cNvPr>
          <p:cNvSpPr/>
          <p:nvPr/>
        </p:nvSpPr>
        <p:spPr>
          <a:xfrm>
            <a:off x="788762" y="2196735"/>
            <a:ext cx="1068786" cy="0"/>
          </a:xfrm>
          <a:custGeom>
            <a:avLst/>
            <a:gdLst/>
            <a:ahLst/>
            <a:cxnLst/>
            <a:rect l="l" t="t" r="r" b="b"/>
            <a:pathLst>
              <a:path w="663575">
                <a:moveTo>
                  <a:pt x="0" y="0"/>
                </a:moveTo>
                <a:lnTo>
                  <a:pt x="663117" y="0"/>
                </a:lnTo>
              </a:path>
            </a:pathLst>
          </a:custGeom>
          <a:ln w="8162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6" name="object 6">
            <a:extLst>
              <a:ext uri="{FF2B5EF4-FFF2-40B4-BE49-F238E27FC236}">
                <a16:creationId xmlns:a16="http://schemas.microsoft.com/office/drawing/2014/main" id="{AF3C163D-0545-B208-561F-2E4ADAEA10F3}"/>
              </a:ext>
            </a:extLst>
          </p:cNvPr>
          <p:cNvSpPr txBox="1"/>
          <p:nvPr/>
        </p:nvSpPr>
        <p:spPr>
          <a:xfrm>
            <a:off x="7582588" y="4511387"/>
            <a:ext cx="3074422" cy="1468604"/>
          </a:xfrm>
          <a:prstGeom prst="rect">
            <a:avLst/>
          </a:prstGeom>
          <a:noFill/>
        </p:spPr>
        <p:txBody>
          <a:bodyPr vert="horz" wrap="square" lIns="0" tIns="9204" rIns="0" bIns="0" rtlCol="0">
            <a:spAutoFit/>
          </a:bodyPr>
          <a:lstStyle/>
          <a:p>
            <a:pPr marL="247501" marR="231138" algn="just">
              <a:lnSpc>
                <a:spcPct val="141500"/>
              </a:lnSpc>
            </a:pPr>
            <a:r>
              <a:rPr sz="967" spc="24">
                <a:solidFill>
                  <a:srgbClr val="231F20"/>
                </a:solidFill>
                <a:latin typeface="Montserrat Light"/>
                <a:cs typeface="Montserrat Light"/>
              </a:rPr>
              <a:t>Amus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. Parum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id entur, et hitionsed ut  optatias dolo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967" spc="8" dirty="0">
                <a:solidFill>
                  <a:srgbClr val="231F20"/>
                </a:solidFill>
                <a:latin typeface="Montserrat Light"/>
                <a:cs typeface="Montserrat Light"/>
              </a:rPr>
              <a:t>illor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alitia voloreptas 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solorum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quatia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sum,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solo.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Amus. Parum 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967" spc="323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Amus. Parum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967" spc="323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967" spc="323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967" spc="323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Amus.  Parum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id entur, et hitionsed ut </a:t>
            </a:r>
            <a:r>
              <a:rPr sz="967" spc="17">
                <a:solidFill>
                  <a:srgbClr val="231F20"/>
                </a:solidFill>
                <a:latin typeface="Montserrat Light"/>
                <a:cs typeface="Montserrat Light"/>
              </a:rPr>
              <a:t>optatias </a:t>
            </a:r>
            <a:r>
              <a:rPr sz="967" spc="323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17">
                <a:solidFill>
                  <a:srgbClr val="231F20"/>
                </a:solidFill>
                <a:latin typeface="Montserrat Light"/>
                <a:cs typeface="Montserrat Light"/>
              </a:rPr>
              <a:t>quatia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sum,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solo.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Amus. Parum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id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Amus.  Parum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id entur,</a:t>
            </a:r>
            <a:r>
              <a:rPr sz="967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592A5489-3177-3146-C64E-58B6D9062269}"/>
              </a:ext>
            </a:extLst>
          </p:cNvPr>
          <p:cNvSpPr txBox="1"/>
          <p:nvPr/>
        </p:nvSpPr>
        <p:spPr>
          <a:xfrm>
            <a:off x="7810491" y="1511964"/>
            <a:ext cx="2866801" cy="1640450"/>
          </a:xfrm>
          <a:prstGeom prst="rect">
            <a:avLst/>
          </a:prstGeom>
        </p:spPr>
        <p:txBody>
          <a:bodyPr vert="horz" wrap="square" lIns="0" tIns="19432" rIns="0" bIns="0" rtlCol="0">
            <a:spAutoFit/>
          </a:bodyPr>
          <a:lstStyle/>
          <a:p>
            <a:pPr marL="20454" marR="8182">
              <a:lnSpc>
                <a:spcPct val="141500"/>
              </a:lnSpc>
              <a:spcBef>
                <a:spcPts val="153"/>
              </a:spcBef>
            </a:pP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Amus.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Parum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id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entur,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et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hitionsed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ut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optatias  dolo </a:t>
            </a:r>
            <a:r>
              <a:rPr sz="967" spc="24" dirty="0">
                <a:solidFill>
                  <a:srgbClr val="FFFFFF"/>
                </a:solidFill>
                <a:latin typeface="Montserrat Light"/>
                <a:cs typeface="Montserrat Light"/>
              </a:rPr>
              <a:t>maio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illor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alitia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voloreptas</a:t>
            </a:r>
            <a:endParaRPr sz="967">
              <a:latin typeface="Montserrat Light"/>
              <a:cs typeface="Montserrat Light"/>
            </a:endParaRPr>
          </a:p>
          <a:p>
            <a:pPr>
              <a:spcBef>
                <a:spcPts val="81"/>
              </a:spcBef>
            </a:pPr>
            <a:endParaRPr sz="1047">
              <a:latin typeface="Montserrat Light"/>
              <a:cs typeface="Montserrat Light"/>
            </a:endParaRPr>
          </a:p>
          <a:p>
            <a:pPr marL="20454" marR="8182">
              <a:lnSpc>
                <a:spcPct val="141500"/>
              </a:lnSpc>
              <a:spcBef>
                <a:spcPts val="8"/>
              </a:spcBef>
            </a:pP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Amus.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Parum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id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entur,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et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hitionsed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ut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optatias  dolo </a:t>
            </a:r>
            <a:r>
              <a:rPr sz="967" spc="24" dirty="0">
                <a:solidFill>
                  <a:srgbClr val="FFFFFF"/>
                </a:solidFill>
                <a:latin typeface="Montserrat Light"/>
                <a:cs typeface="Montserrat Light"/>
              </a:rPr>
              <a:t>maio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illor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alitia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voloreptas</a:t>
            </a:r>
            <a:endParaRPr sz="967">
              <a:latin typeface="Montserrat Light"/>
              <a:cs typeface="Montserrat Light"/>
            </a:endParaRPr>
          </a:p>
          <a:p>
            <a:pPr>
              <a:spcBef>
                <a:spcPts val="96"/>
              </a:spcBef>
            </a:pPr>
            <a:endParaRPr sz="1209">
              <a:latin typeface="Montserrat Light"/>
              <a:cs typeface="Montserrat Light"/>
            </a:endParaRPr>
          </a:p>
          <a:p>
            <a:pPr marL="20454" marR="8182">
              <a:lnSpc>
                <a:spcPct val="141500"/>
              </a:lnSpc>
            </a:pP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Amus.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Parum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id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entur,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et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hitionsed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ut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optatias  dolo </a:t>
            </a:r>
            <a:r>
              <a:rPr sz="967" spc="24" dirty="0">
                <a:solidFill>
                  <a:srgbClr val="FFFFFF"/>
                </a:solidFill>
                <a:latin typeface="Montserrat Light"/>
                <a:cs typeface="Montserrat Light"/>
              </a:rPr>
              <a:t>maio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illor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alitia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voloreptas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18" name="object 11">
            <a:extLst>
              <a:ext uri="{FF2B5EF4-FFF2-40B4-BE49-F238E27FC236}">
                <a16:creationId xmlns:a16="http://schemas.microsoft.com/office/drawing/2014/main" id="{1FA53A55-BE00-D416-6CA8-186945C41FA7}"/>
              </a:ext>
            </a:extLst>
          </p:cNvPr>
          <p:cNvSpPr/>
          <p:nvPr/>
        </p:nvSpPr>
        <p:spPr>
          <a:xfrm>
            <a:off x="7830949" y="2047942"/>
            <a:ext cx="1788810" cy="0"/>
          </a:xfrm>
          <a:custGeom>
            <a:avLst/>
            <a:gdLst/>
            <a:ahLst/>
            <a:cxnLst/>
            <a:rect l="l" t="t" r="r" b="b"/>
            <a:pathLst>
              <a:path w="1110614">
                <a:moveTo>
                  <a:pt x="0" y="0"/>
                </a:moveTo>
                <a:lnTo>
                  <a:pt x="1110615" y="0"/>
                </a:lnTo>
              </a:path>
            </a:pathLst>
          </a:custGeom>
          <a:ln w="497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9" name="object 12">
            <a:extLst>
              <a:ext uri="{FF2B5EF4-FFF2-40B4-BE49-F238E27FC236}">
                <a16:creationId xmlns:a16="http://schemas.microsoft.com/office/drawing/2014/main" id="{1CF977F5-51FF-7909-952B-02C967861CA0}"/>
              </a:ext>
            </a:extLst>
          </p:cNvPr>
          <p:cNvSpPr/>
          <p:nvPr/>
        </p:nvSpPr>
        <p:spPr>
          <a:xfrm>
            <a:off x="7830949" y="2635771"/>
            <a:ext cx="1788810" cy="0"/>
          </a:xfrm>
          <a:custGeom>
            <a:avLst/>
            <a:gdLst/>
            <a:ahLst/>
            <a:cxnLst/>
            <a:rect l="l" t="t" r="r" b="b"/>
            <a:pathLst>
              <a:path w="1110614">
                <a:moveTo>
                  <a:pt x="0" y="0"/>
                </a:moveTo>
                <a:lnTo>
                  <a:pt x="1110615" y="0"/>
                </a:lnTo>
              </a:path>
            </a:pathLst>
          </a:custGeom>
          <a:ln w="497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grpSp>
        <p:nvGrpSpPr>
          <p:cNvPr id="20" name="Graphic 22">
            <a:extLst>
              <a:ext uri="{FF2B5EF4-FFF2-40B4-BE49-F238E27FC236}">
                <a16:creationId xmlns:a16="http://schemas.microsoft.com/office/drawing/2014/main" id="{620405DE-20AE-981A-8F99-6F7DD85143E7}"/>
              </a:ext>
            </a:extLst>
          </p:cNvPr>
          <p:cNvGrpSpPr/>
          <p:nvPr/>
        </p:nvGrpSpPr>
        <p:grpSpPr>
          <a:xfrm>
            <a:off x="7422997" y="1558087"/>
            <a:ext cx="227657" cy="227657"/>
            <a:chOff x="7422997" y="1558087"/>
            <a:chExt cx="227657" cy="227657"/>
          </a:xfrm>
          <a:solidFill>
            <a:srgbClr val="FFFFFF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EB152BE-7DA5-E6B7-DD2A-43D97BDE1DC5}"/>
                </a:ext>
              </a:extLst>
            </p:cNvPr>
            <p:cNvSpPr/>
            <p:nvPr/>
          </p:nvSpPr>
          <p:spPr>
            <a:xfrm>
              <a:off x="7422997" y="1558087"/>
              <a:ext cx="227657" cy="227657"/>
            </a:xfrm>
            <a:custGeom>
              <a:avLst/>
              <a:gdLst>
                <a:gd name="connsiteX0" fmla="*/ 113829 w 227657"/>
                <a:gd name="connsiteY0" fmla="*/ 19504 h 227657"/>
                <a:gd name="connsiteX1" fmla="*/ 19504 w 227657"/>
                <a:gd name="connsiteY1" fmla="*/ 113829 h 227657"/>
                <a:gd name="connsiteX2" fmla="*/ 113829 w 227657"/>
                <a:gd name="connsiteY2" fmla="*/ 207834 h 227657"/>
                <a:gd name="connsiteX3" fmla="*/ 207834 w 227657"/>
                <a:gd name="connsiteY3" fmla="*/ 113829 h 227657"/>
                <a:gd name="connsiteX4" fmla="*/ 113829 w 227657"/>
                <a:gd name="connsiteY4" fmla="*/ 19504 h 227657"/>
                <a:gd name="connsiteX5" fmla="*/ 113829 w 227657"/>
                <a:gd name="connsiteY5" fmla="*/ 227658 h 227657"/>
                <a:gd name="connsiteX6" fmla="*/ 0 w 227657"/>
                <a:gd name="connsiteY6" fmla="*/ 113829 h 227657"/>
                <a:gd name="connsiteX7" fmla="*/ 113829 w 227657"/>
                <a:gd name="connsiteY7" fmla="*/ 0 h 227657"/>
                <a:gd name="connsiteX8" fmla="*/ 227658 w 227657"/>
                <a:gd name="connsiteY8" fmla="*/ 113829 h 227657"/>
                <a:gd name="connsiteX9" fmla="*/ 113829 w 227657"/>
                <a:gd name="connsiteY9" fmla="*/ 227658 h 22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7657" h="227657">
                  <a:moveTo>
                    <a:pt x="113829" y="19504"/>
                  </a:moveTo>
                  <a:cubicBezTo>
                    <a:pt x="62030" y="19504"/>
                    <a:pt x="19504" y="61711"/>
                    <a:pt x="19504" y="113829"/>
                  </a:cubicBezTo>
                  <a:cubicBezTo>
                    <a:pt x="19504" y="165947"/>
                    <a:pt x="61711" y="207834"/>
                    <a:pt x="113829" y="207834"/>
                  </a:cubicBezTo>
                  <a:cubicBezTo>
                    <a:pt x="165947" y="207834"/>
                    <a:pt x="207834" y="165628"/>
                    <a:pt x="207834" y="113829"/>
                  </a:cubicBezTo>
                  <a:cubicBezTo>
                    <a:pt x="207834" y="62030"/>
                    <a:pt x="165628" y="19504"/>
                    <a:pt x="113829" y="19504"/>
                  </a:cubicBezTo>
                  <a:moveTo>
                    <a:pt x="113829" y="227658"/>
                  </a:moveTo>
                  <a:cubicBezTo>
                    <a:pt x="51159" y="227658"/>
                    <a:pt x="0" y="176499"/>
                    <a:pt x="0" y="113829"/>
                  </a:cubicBezTo>
                  <a:cubicBezTo>
                    <a:pt x="0" y="51159"/>
                    <a:pt x="51159" y="0"/>
                    <a:pt x="113829" y="0"/>
                  </a:cubicBezTo>
                  <a:cubicBezTo>
                    <a:pt x="176499" y="0"/>
                    <a:pt x="227658" y="51159"/>
                    <a:pt x="227658" y="113829"/>
                  </a:cubicBezTo>
                  <a:cubicBezTo>
                    <a:pt x="227658" y="176499"/>
                    <a:pt x="176499" y="227658"/>
                    <a:pt x="113829" y="227658"/>
                  </a:cubicBezTo>
                </a:path>
              </a:pathLst>
            </a:custGeom>
            <a:solidFill>
              <a:srgbClr val="FFFFFF"/>
            </a:solidFill>
            <a:ln w="312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E920C1-11FA-D1BC-9920-82E6525B8F0D}"/>
                </a:ext>
              </a:extLst>
            </p:cNvPr>
            <p:cNvSpPr/>
            <p:nvPr/>
          </p:nvSpPr>
          <p:spPr>
            <a:xfrm>
              <a:off x="7469986" y="1619637"/>
              <a:ext cx="133826" cy="111111"/>
            </a:xfrm>
            <a:custGeom>
              <a:avLst/>
              <a:gdLst>
                <a:gd name="connsiteX0" fmla="*/ 37104 w 133826"/>
                <a:gd name="connsiteY0" fmla="*/ 111111 h 111111"/>
                <a:gd name="connsiteX1" fmla="*/ 36784 w 133826"/>
                <a:gd name="connsiteY1" fmla="*/ 111111 h 111111"/>
                <a:gd name="connsiteX2" fmla="*/ 26232 w 133826"/>
                <a:gd name="connsiteY2" fmla="*/ 106315 h 111111"/>
                <a:gd name="connsiteX3" fmla="*/ 3850 w 133826"/>
                <a:gd name="connsiteY3" fmla="*/ 81055 h 111111"/>
                <a:gd name="connsiteX4" fmla="*/ 4809 w 133826"/>
                <a:gd name="connsiteY4" fmla="*/ 60592 h 111111"/>
                <a:gd name="connsiteX5" fmla="*/ 25593 w 133826"/>
                <a:gd name="connsiteY5" fmla="*/ 61551 h 111111"/>
                <a:gd name="connsiteX6" fmla="*/ 37743 w 133826"/>
                <a:gd name="connsiteY6" fmla="*/ 75300 h 111111"/>
                <a:gd name="connsiteX7" fmla="*/ 108726 w 133826"/>
                <a:gd name="connsiteY7" fmla="*/ 4317 h 111111"/>
                <a:gd name="connsiteX8" fmla="*/ 129510 w 133826"/>
                <a:gd name="connsiteY8" fmla="*/ 4317 h 111111"/>
                <a:gd name="connsiteX9" fmla="*/ 129510 w 133826"/>
                <a:gd name="connsiteY9" fmla="*/ 25100 h 111111"/>
                <a:gd name="connsiteX10" fmla="*/ 47655 w 133826"/>
                <a:gd name="connsiteY10" fmla="*/ 106954 h 111111"/>
                <a:gd name="connsiteX11" fmla="*/ 37104 w 133826"/>
                <a:gd name="connsiteY11" fmla="*/ 111111 h 111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826" h="111111">
                  <a:moveTo>
                    <a:pt x="37104" y="111111"/>
                  </a:moveTo>
                  <a:cubicBezTo>
                    <a:pt x="37104" y="111111"/>
                    <a:pt x="36784" y="111111"/>
                    <a:pt x="36784" y="111111"/>
                  </a:cubicBezTo>
                  <a:cubicBezTo>
                    <a:pt x="32627" y="111111"/>
                    <a:pt x="29110" y="109193"/>
                    <a:pt x="26232" y="106315"/>
                  </a:cubicBezTo>
                  <a:lnTo>
                    <a:pt x="3850" y="81055"/>
                  </a:lnTo>
                  <a:cubicBezTo>
                    <a:pt x="-1585" y="75300"/>
                    <a:pt x="-1266" y="66027"/>
                    <a:pt x="4809" y="60592"/>
                  </a:cubicBezTo>
                  <a:cubicBezTo>
                    <a:pt x="10885" y="55156"/>
                    <a:pt x="20157" y="55476"/>
                    <a:pt x="25593" y="61551"/>
                  </a:cubicBezTo>
                  <a:lnTo>
                    <a:pt x="37743" y="75300"/>
                  </a:lnTo>
                  <a:lnTo>
                    <a:pt x="108726" y="4317"/>
                  </a:lnTo>
                  <a:cubicBezTo>
                    <a:pt x="114482" y="-1439"/>
                    <a:pt x="123754" y="-1439"/>
                    <a:pt x="129510" y="4317"/>
                  </a:cubicBezTo>
                  <a:cubicBezTo>
                    <a:pt x="135265" y="10072"/>
                    <a:pt x="135265" y="19345"/>
                    <a:pt x="129510" y="25100"/>
                  </a:cubicBezTo>
                  <a:lnTo>
                    <a:pt x="47655" y="106954"/>
                  </a:lnTo>
                  <a:cubicBezTo>
                    <a:pt x="44778" y="109512"/>
                    <a:pt x="41260" y="111111"/>
                    <a:pt x="37104" y="111111"/>
                  </a:cubicBezTo>
                </a:path>
              </a:pathLst>
            </a:custGeom>
            <a:solidFill>
              <a:srgbClr val="FFFFFF"/>
            </a:solidFill>
            <a:ln w="312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3" name="Graphic 23">
            <a:extLst>
              <a:ext uri="{FF2B5EF4-FFF2-40B4-BE49-F238E27FC236}">
                <a16:creationId xmlns:a16="http://schemas.microsoft.com/office/drawing/2014/main" id="{F1C0F41A-CC5A-292A-1E59-1B64103C5BA1}"/>
              </a:ext>
            </a:extLst>
          </p:cNvPr>
          <p:cNvGrpSpPr/>
          <p:nvPr/>
        </p:nvGrpSpPr>
        <p:grpSpPr>
          <a:xfrm>
            <a:off x="7422997" y="2121645"/>
            <a:ext cx="227657" cy="227657"/>
            <a:chOff x="7422997" y="2121645"/>
            <a:chExt cx="227657" cy="227657"/>
          </a:xfrm>
          <a:solidFill>
            <a:srgbClr val="FFFFFF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6E59E71-D97C-ECDB-D50B-ED3B6FDEBCD7}"/>
                </a:ext>
              </a:extLst>
            </p:cNvPr>
            <p:cNvSpPr/>
            <p:nvPr/>
          </p:nvSpPr>
          <p:spPr>
            <a:xfrm>
              <a:off x="7422997" y="2121645"/>
              <a:ext cx="227657" cy="227657"/>
            </a:xfrm>
            <a:custGeom>
              <a:avLst/>
              <a:gdLst>
                <a:gd name="connsiteX0" fmla="*/ 113829 w 227657"/>
                <a:gd name="connsiteY0" fmla="*/ 19504 h 227657"/>
                <a:gd name="connsiteX1" fmla="*/ 19504 w 227657"/>
                <a:gd name="connsiteY1" fmla="*/ 113829 h 227657"/>
                <a:gd name="connsiteX2" fmla="*/ 113829 w 227657"/>
                <a:gd name="connsiteY2" fmla="*/ 207834 h 227657"/>
                <a:gd name="connsiteX3" fmla="*/ 207834 w 227657"/>
                <a:gd name="connsiteY3" fmla="*/ 113829 h 227657"/>
                <a:gd name="connsiteX4" fmla="*/ 113829 w 227657"/>
                <a:gd name="connsiteY4" fmla="*/ 19504 h 227657"/>
                <a:gd name="connsiteX5" fmla="*/ 113829 w 227657"/>
                <a:gd name="connsiteY5" fmla="*/ 227658 h 227657"/>
                <a:gd name="connsiteX6" fmla="*/ 0 w 227657"/>
                <a:gd name="connsiteY6" fmla="*/ 113829 h 227657"/>
                <a:gd name="connsiteX7" fmla="*/ 113829 w 227657"/>
                <a:gd name="connsiteY7" fmla="*/ 0 h 227657"/>
                <a:gd name="connsiteX8" fmla="*/ 227658 w 227657"/>
                <a:gd name="connsiteY8" fmla="*/ 113829 h 227657"/>
                <a:gd name="connsiteX9" fmla="*/ 113829 w 227657"/>
                <a:gd name="connsiteY9" fmla="*/ 227658 h 22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7657" h="227657">
                  <a:moveTo>
                    <a:pt x="113829" y="19504"/>
                  </a:moveTo>
                  <a:cubicBezTo>
                    <a:pt x="62030" y="19504"/>
                    <a:pt x="19504" y="61711"/>
                    <a:pt x="19504" y="113829"/>
                  </a:cubicBezTo>
                  <a:cubicBezTo>
                    <a:pt x="19504" y="165947"/>
                    <a:pt x="61711" y="207834"/>
                    <a:pt x="113829" y="207834"/>
                  </a:cubicBezTo>
                  <a:cubicBezTo>
                    <a:pt x="165947" y="207834"/>
                    <a:pt x="207834" y="165628"/>
                    <a:pt x="207834" y="113829"/>
                  </a:cubicBezTo>
                  <a:cubicBezTo>
                    <a:pt x="207834" y="62030"/>
                    <a:pt x="165628" y="19504"/>
                    <a:pt x="113829" y="19504"/>
                  </a:cubicBezTo>
                  <a:moveTo>
                    <a:pt x="113829" y="227658"/>
                  </a:moveTo>
                  <a:cubicBezTo>
                    <a:pt x="51159" y="227658"/>
                    <a:pt x="0" y="176499"/>
                    <a:pt x="0" y="113829"/>
                  </a:cubicBezTo>
                  <a:cubicBezTo>
                    <a:pt x="0" y="51159"/>
                    <a:pt x="51159" y="0"/>
                    <a:pt x="113829" y="0"/>
                  </a:cubicBezTo>
                  <a:cubicBezTo>
                    <a:pt x="176499" y="0"/>
                    <a:pt x="227658" y="51159"/>
                    <a:pt x="227658" y="113829"/>
                  </a:cubicBezTo>
                  <a:cubicBezTo>
                    <a:pt x="227658" y="176499"/>
                    <a:pt x="176499" y="227658"/>
                    <a:pt x="113829" y="227658"/>
                  </a:cubicBezTo>
                </a:path>
              </a:pathLst>
            </a:custGeom>
            <a:solidFill>
              <a:srgbClr val="FFFFFF"/>
            </a:solidFill>
            <a:ln w="312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9E7AF79-3E62-A2E7-D891-BA3ACECB00FA}"/>
                </a:ext>
              </a:extLst>
            </p:cNvPr>
            <p:cNvSpPr/>
            <p:nvPr/>
          </p:nvSpPr>
          <p:spPr>
            <a:xfrm>
              <a:off x="7469986" y="2183195"/>
              <a:ext cx="133826" cy="111111"/>
            </a:xfrm>
            <a:custGeom>
              <a:avLst/>
              <a:gdLst>
                <a:gd name="connsiteX0" fmla="*/ 37104 w 133826"/>
                <a:gd name="connsiteY0" fmla="*/ 111111 h 111111"/>
                <a:gd name="connsiteX1" fmla="*/ 36784 w 133826"/>
                <a:gd name="connsiteY1" fmla="*/ 111111 h 111111"/>
                <a:gd name="connsiteX2" fmla="*/ 26232 w 133826"/>
                <a:gd name="connsiteY2" fmla="*/ 106315 h 111111"/>
                <a:gd name="connsiteX3" fmla="*/ 3850 w 133826"/>
                <a:gd name="connsiteY3" fmla="*/ 81055 h 111111"/>
                <a:gd name="connsiteX4" fmla="*/ 4809 w 133826"/>
                <a:gd name="connsiteY4" fmla="*/ 60592 h 111111"/>
                <a:gd name="connsiteX5" fmla="*/ 25593 w 133826"/>
                <a:gd name="connsiteY5" fmla="*/ 61551 h 111111"/>
                <a:gd name="connsiteX6" fmla="*/ 37743 w 133826"/>
                <a:gd name="connsiteY6" fmla="*/ 75300 h 111111"/>
                <a:gd name="connsiteX7" fmla="*/ 108726 w 133826"/>
                <a:gd name="connsiteY7" fmla="*/ 4317 h 111111"/>
                <a:gd name="connsiteX8" fmla="*/ 129510 w 133826"/>
                <a:gd name="connsiteY8" fmla="*/ 4317 h 111111"/>
                <a:gd name="connsiteX9" fmla="*/ 129510 w 133826"/>
                <a:gd name="connsiteY9" fmla="*/ 25100 h 111111"/>
                <a:gd name="connsiteX10" fmla="*/ 47655 w 133826"/>
                <a:gd name="connsiteY10" fmla="*/ 106954 h 111111"/>
                <a:gd name="connsiteX11" fmla="*/ 37104 w 133826"/>
                <a:gd name="connsiteY11" fmla="*/ 111111 h 111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826" h="111111">
                  <a:moveTo>
                    <a:pt x="37104" y="111111"/>
                  </a:moveTo>
                  <a:cubicBezTo>
                    <a:pt x="37104" y="111111"/>
                    <a:pt x="36784" y="111111"/>
                    <a:pt x="36784" y="111111"/>
                  </a:cubicBezTo>
                  <a:cubicBezTo>
                    <a:pt x="32627" y="111111"/>
                    <a:pt x="29110" y="109193"/>
                    <a:pt x="26232" y="106315"/>
                  </a:cubicBezTo>
                  <a:lnTo>
                    <a:pt x="3850" y="81055"/>
                  </a:lnTo>
                  <a:cubicBezTo>
                    <a:pt x="-1585" y="75300"/>
                    <a:pt x="-1266" y="66027"/>
                    <a:pt x="4809" y="60592"/>
                  </a:cubicBezTo>
                  <a:cubicBezTo>
                    <a:pt x="10885" y="55156"/>
                    <a:pt x="20157" y="55476"/>
                    <a:pt x="25593" y="61551"/>
                  </a:cubicBezTo>
                  <a:lnTo>
                    <a:pt x="37743" y="75300"/>
                  </a:lnTo>
                  <a:lnTo>
                    <a:pt x="108726" y="4317"/>
                  </a:lnTo>
                  <a:cubicBezTo>
                    <a:pt x="114482" y="-1439"/>
                    <a:pt x="123754" y="-1439"/>
                    <a:pt x="129510" y="4317"/>
                  </a:cubicBezTo>
                  <a:cubicBezTo>
                    <a:pt x="135265" y="10072"/>
                    <a:pt x="135265" y="19345"/>
                    <a:pt x="129510" y="25100"/>
                  </a:cubicBezTo>
                  <a:lnTo>
                    <a:pt x="47655" y="106954"/>
                  </a:lnTo>
                  <a:cubicBezTo>
                    <a:pt x="44778" y="109512"/>
                    <a:pt x="41260" y="111111"/>
                    <a:pt x="37104" y="111111"/>
                  </a:cubicBezTo>
                </a:path>
              </a:pathLst>
            </a:custGeom>
            <a:solidFill>
              <a:srgbClr val="FFFFFF"/>
            </a:solidFill>
            <a:ln w="312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6" name="Graphic 24">
            <a:extLst>
              <a:ext uri="{FF2B5EF4-FFF2-40B4-BE49-F238E27FC236}">
                <a16:creationId xmlns:a16="http://schemas.microsoft.com/office/drawing/2014/main" id="{96DCBA3D-C378-3F53-1775-14BCD5381B0E}"/>
              </a:ext>
            </a:extLst>
          </p:cNvPr>
          <p:cNvGrpSpPr/>
          <p:nvPr/>
        </p:nvGrpSpPr>
        <p:grpSpPr>
          <a:xfrm>
            <a:off x="7422997" y="2760423"/>
            <a:ext cx="227657" cy="227657"/>
            <a:chOff x="7422997" y="2760423"/>
            <a:chExt cx="227657" cy="227657"/>
          </a:xfrm>
          <a:solidFill>
            <a:srgbClr val="FFFFFF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EFB6D8E-A586-64B7-5A78-7B11C64C405E}"/>
                </a:ext>
              </a:extLst>
            </p:cNvPr>
            <p:cNvSpPr/>
            <p:nvPr/>
          </p:nvSpPr>
          <p:spPr>
            <a:xfrm>
              <a:off x="7422997" y="2760423"/>
              <a:ext cx="227657" cy="227657"/>
            </a:xfrm>
            <a:custGeom>
              <a:avLst/>
              <a:gdLst>
                <a:gd name="connsiteX0" fmla="*/ 113829 w 227657"/>
                <a:gd name="connsiteY0" fmla="*/ 19504 h 227657"/>
                <a:gd name="connsiteX1" fmla="*/ 19504 w 227657"/>
                <a:gd name="connsiteY1" fmla="*/ 113829 h 227657"/>
                <a:gd name="connsiteX2" fmla="*/ 113829 w 227657"/>
                <a:gd name="connsiteY2" fmla="*/ 207834 h 227657"/>
                <a:gd name="connsiteX3" fmla="*/ 207834 w 227657"/>
                <a:gd name="connsiteY3" fmla="*/ 113829 h 227657"/>
                <a:gd name="connsiteX4" fmla="*/ 113829 w 227657"/>
                <a:gd name="connsiteY4" fmla="*/ 19504 h 227657"/>
                <a:gd name="connsiteX5" fmla="*/ 113829 w 227657"/>
                <a:gd name="connsiteY5" fmla="*/ 227658 h 227657"/>
                <a:gd name="connsiteX6" fmla="*/ 0 w 227657"/>
                <a:gd name="connsiteY6" fmla="*/ 113829 h 227657"/>
                <a:gd name="connsiteX7" fmla="*/ 113829 w 227657"/>
                <a:gd name="connsiteY7" fmla="*/ 0 h 227657"/>
                <a:gd name="connsiteX8" fmla="*/ 227658 w 227657"/>
                <a:gd name="connsiteY8" fmla="*/ 113829 h 227657"/>
                <a:gd name="connsiteX9" fmla="*/ 113829 w 227657"/>
                <a:gd name="connsiteY9" fmla="*/ 227658 h 22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7657" h="227657">
                  <a:moveTo>
                    <a:pt x="113829" y="19504"/>
                  </a:moveTo>
                  <a:cubicBezTo>
                    <a:pt x="62030" y="19504"/>
                    <a:pt x="19504" y="61711"/>
                    <a:pt x="19504" y="113829"/>
                  </a:cubicBezTo>
                  <a:cubicBezTo>
                    <a:pt x="19504" y="165947"/>
                    <a:pt x="61711" y="207834"/>
                    <a:pt x="113829" y="207834"/>
                  </a:cubicBezTo>
                  <a:cubicBezTo>
                    <a:pt x="165947" y="207834"/>
                    <a:pt x="207834" y="165628"/>
                    <a:pt x="207834" y="113829"/>
                  </a:cubicBezTo>
                  <a:cubicBezTo>
                    <a:pt x="207834" y="62030"/>
                    <a:pt x="165628" y="19504"/>
                    <a:pt x="113829" y="19504"/>
                  </a:cubicBezTo>
                  <a:moveTo>
                    <a:pt x="113829" y="227658"/>
                  </a:moveTo>
                  <a:cubicBezTo>
                    <a:pt x="51159" y="227658"/>
                    <a:pt x="0" y="176499"/>
                    <a:pt x="0" y="113829"/>
                  </a:cubicBezTo>
                  <a:cubicBezTo>
                    <a:pt x="0" y="51159"/>
                    <a:pt x="51159" y="0"/>
                    <a:pt x="113829" y="0"/>
                  </a:cubicBezTo>
                  <a:cubicBezTo>
                    <a:pt x="176499" y="0"/>
                    <a:pt x="227658" y="51159"/>
                    <a:pt x="227658" y="113829"/>
                  </a:cubicBezTo>
                  <a:cubicBezTo>
                    <a:pt x="227658" y="176499"/>
                    <a:pt x="176499" y="227658"/>
                    <a:pt x="113829" y="227658"/>
                  </a:cubicBezTo>
                </a:path>
              </a:pathLst>
            </a:custGeom>
            <a:solidFill>
              <a:srgbClr val="FFFFFF"/>
            </a:solidFill>
            <a:ln w="312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F68E20B-9E08-B4BC-57ED-28AC0B10A1AA}"/>
                </a:ext>
              </a:extLst>
            </p:cNvPr>
            <p:cNvSpPr/>
            <p:nvPr/>
          </p:nvSpPr>
          <p:spPr>
            <a:xfrm>
              <a:off x="7469986" y="2821973"/>
              <a:ext cx="133826" cy="111111"/>
            </a:xfrm>
            <a:custGeom>
              <a:avLst/>
              <a:gdLst>
                <a:gd name="connsiteX0" fmla="*/ 37104 w 133826"/>
                <a:gd name="connsiteY0" fmla="*/ 111111 h 111111"/>
                <a:gd name="connsiteX1" fmla="*/ 36784 w 133826"/>
                <a:gd name="connsiteY1" fmla="*/ 111111 h 111111"/>
                <a:gd name="connsiteX2" fmla="*/ 26232 w 133826"/>
                <a:gd name="connsiteY2" fmla="*/ 106315 h 111111"/>
                <a:gd name="connsiteX3" fmla="*/ 3850 w 133826"/>
                <a:gd name="connsiteY3" fmla="*/ 81055 h 111111"/>
                <a:gd name="connsiteX4" fmla="*/ 4809 w 133826"/>
                <a:gd name="connsiteY4" fmla="*/ 60592 h 111111"/>
                <a:gd name="connsiteX5" fmla="*/ 25593 w 133826"/>
                <a:gd name="connsiteY5" fmla="*/ 61551 h 111111"/>
                <a:gd name="connsiteX6" fmla="*/ 37743 w 133826"/>
                <a:gd name="connsiteY6" fmla="*/ 75300 h 111111"/>
                <a:gd name="connsiteX7" fmla="*/ 108726 w 133826"/>
                <a:gd name="connsiteY7" fmla="*/ 4317 h 111111"/>
                <a:gd name="connsiteX8" fmla="*/ 129510 w 133826"/>
                <a:gd name="connsiteY8" fmla="*/ 4317 h 111111"/>
                <a:gd name="connsiteX9" fmla="*/ 129510 w 133826"/>
                <a:gd name="connsiteY9" fmla="*/ 25100 h 111111"/>
                <a:gd name="connsiteX10" fmla="*/ 47655 w 133826"/>
                <a:gd name="connsiteY10" fmla="*/ 106954 h 111111"/>
                <a:gd name="connsiteX11" fmla="*/ 37104 w 133826"/>
                <a:gd name="connsiteY11" fmla="*/ 111111 h 111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826" h="111111">
                  <a:moveTo>
                    <a:pt x="37104" y="111111"/>
                  </a:moveTo>
                  <a:cubicBezTo>
                    <a:pt x="37104" y="111111"/>
                    <a:pt x="36784" y="111111"/>
                    <a:pt x="36784" y="111111"/>
                  </a:cubicBezTo>
                  <a:cubicBezTo>
                    <a:pt x="32627" y="111111"/>
                    <a:pt x="29110" y="109193"/>
                    <a:pt x="26232" y="106315"/>
                  </a:cubicBezTo>
                  <a:lnTo>
                    <a:pt x="3850" y="81055"/>
                  </a:lnTo>
                  <a:cubicBezTo>
                    <a:pt x="-1585" y="75300"/>
                    <a:pt x="-1266" y="66027"/>
                    <a:pt x="4809" y="60592"/>
                  </a:cubicBezTo>
                  <a:cubicBezTo>
                    <a:pt x="10885" y="55156"/>
                    <a:pt x="20157" y="55476"/>
                    <a:pt x="25593" y="61551"/>
                  </a:cubicBezTo>
                  <a:lnTo>
                    <a:pt x="37743" y="75300"/>
                  </a:lnTo>
                  <a:lnTo>
                    <a:pt x="108726" y="4317"/>
                  </a:lnTo>
                  <a:cubicBezTo>
                    <a:pt x="114482" y="-1439"/>
                    <a:pt x="123754" y="-1439"/>
                    <a:pt x="129510" y="4317"/>
                  </a:cubicBezTo>
                  <a:cubicBezTo>
                    <a:pt x="135265" y="10072"/>
                    <a:pt x="135265" y="19345"/>
                    <a:pt x="129510" y="25100"/>
                  </a:cubicBezTo>
                  <a:lnTo>
                    <a:pt x="47655" y="106954"/>
                  </a:lnTo>
                  <a:cubicBezTo>
                    <a:pt x="44778" y="109512"/>
                    <a:pt x="41260" y="111111"/>
                    <a:pt x="37104" y="111111"/>
                  </a:cubicBezTo>
                </a:path>
              </a:pathLst>
            </a:custGeom>
            <a:solidFill>
              <a:srgbClr val="FFFFFF"/>
            </a:solidFill>
            <a:ln w="312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A239E14D-3F0D-9DB7-1C2B-0A6D806D8852}"/>
              </a:ext>
            </a:extLst>
          </p:cNvPr>
          <p:cNvSpPr txBox="1"/>
          <p:nvPr/>
        </p:nvSpPr>
        <p:spPr>
          <a:xfrm>
            <a:off x="7469986" y="3913191"/>
            <a:ext cx="3187024" cy="4880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47501" marR="231138" algn="just">
              <a:lnSpc>
                <a:spcPct val="121300"/>
              </a:lnSpc>
            </a:pPr>
            <a:r>
              <a:rPr lang="en-US" sz="1100" b="1">
                <a:solidFill>
                  <a:srgbClr val="231F20"/>
                </a:solidFill>
                <a:latin typeface="Montserrat SemiBold"/>
                <a:cs typeface="Montserrat SemiBold"/>
              </a:rPr>
              <a:t>Amus. Parum id entur, et hitionsed  ut optatias dolo maio illor</a:t>
            </a:r>
            <a:r>
              <a:rPr lang="en-US" sz="1100" b="1" spc="-17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1100" b="1">
                <a:solidFill>
                  <a:srgbClr val="231F20"/>
                </a:solidFill>
                <a:latin typeface="Montserrat SemiBold"/>
                <a:cs typeface="Montserrat SemiBold"/>
              </a:rPr>
              <a:t>alitia</a:t>
            </a:r>
            <a:endParaRPr lang="en-US" sz="1100">
              <a:latin typeface="Montserrat SemiBold"/>
              <a:cs typeface="Montserrat SemiBold"/>
            </a:endParaRPr>
          </a:p>
        </p:txBody>
      </p:sp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040CC581-0CA0-CD96-ECAC-B6257F48BF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3462406"/>
              </p:ext>
            </p:extLst>
          </p:nvPr>
        </p:nvGraphicFramePr>
        <p:xfrm>
          <a:off x="788762" y="4356815"/>
          <a:ext cx="2159584" cy="2269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96EC0F2E-5BF1-A695-3D1D-FE08F0791083}"/>
              </a:ext>
            </a:extLst>
          </p:cNvPr>
          <p:cNvSpPr txBox="1"/>
          <p:nvPr/>
        </p:nvSpPr>
        <p:spPr>
          <a:xfrm>
            <a:off x="1143000" y="5245689"/>
            <a:ext cx="1432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rgbClr val="231F20"/>
                </a:solidFill>
                <a:latin typeface="Montserrat" panose="02000505000000020004" pitchFamily="2" charset="0"/>
              </a:rPr>
              <a:t>500K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B76D6DB-AE0B-2E1E-3132-CF67C4085D3D}"/>
              </a:ext>
            </a:extLst>
          </p:cNvPr>
          <p:cNvSpPr txBox="1"/>
          <p:nvPr/>
        </p:nvSpPr>
        <p:spPr>
          <a:xfrm>
            <a:off x="1509539" y="5586496"/>
            <a:ext cx="737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Montserrat" panose="02000505000000020004" pitchFamily="2" charset="0"/>
              </a:rPr>
              <a:t>Sales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65A1D51-C5BF-16C8-3379-B1D2A7B8DF04}"/>
              </a:ext>
            </a:extLst>
          </p:cNvPr>
          <p:cNvSpPr txBox="1"/>
          <p:nvPr/>
        </p:nvSpPr>
        <p:spPr>
          <a:xfrm>
            <a:off x="2981880" y="4888268"/>
            <a:ext cx="3187024" cy="283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231138" algn="just">
              <a:lnSpc>
                <a:spcPct val="121300"/>
              </a:lnSpc>
            </a:pPr>
            <a:r>
              <a:rPr lang="en-US" sz="1100" b="1">
                <a:solidFill>
                  <a:srgbClr val="231F20"/>
                </a:solidFill>
                <a:latin typeface="Montserrat SemiBold"/>
                <a:cs typeface="Montserrat SemiBold"/>
              </a:rPr>
              <a:t>SUBTITLE HERE</a:t>
            </a:r>
            <a:endParaRPr lang="en-US" sz="1100">
              <a:latin typeface="Montserrat SemiBold"/>
              <a:cs typeface="Montserrat SemiBold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42BC3CE-B3E9-8746-22B7-123546588F1D}"/>
              </a:ext>
            </a:extLst>
          </p:cNvPr>
          <p:cNvSpPr/>
          <p:nvPr/>
        </p:nvSpPr>
        <p:spPr>
          <a:xfrm>
            <a:off x="2121122" y="4369362"/>
            <a:ext cx="625280" cy="6252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92CA3E4-20DC-664B-1339-6AE3A65EAE82}"/>
              </a:ext>
            </a:extLst>
          </p:cNvPr>
          <p:cNvGrpSpPr/>
          <p:nvPr/>
        </p:nvGrpSpPr>
        <p:grpSpPr>
          <a:xfrm>
            <a:off x="2286000" y="4511387"/>
            <a:ext cx="267887" cy="312535"/>
            <a:chOff x="2319833" y="4550022"/>
            <a:chExt cx="221698" cy="258648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EAB6FBD-6482-E1B4-CF4B-191B3A5E5B42}"/>
                </a:ext>
              </a:extLst>
            </p:cNvPr>
            <p:cNvSpPr/>
            <p:nvPr/>
          </p:nvSpPr>
          <p:spPr>
            <a:xfrm>
              <a:off x="2319833" y="4796354"/>
              <a:ext cx="221698" cy="12316"/>
            </a:xfrm>
            <a:custGeom>
              <a:avLst/>
              <a:gdLst>
                <a:gd name="connsiteX0" fmla="*/ 0 w 221698"/>
                <a:gd name="connsiteY0" fmla="*/ 0 h 12316"/>
                <a:gd name="connsiteX1" fmla="*/ 221699 w 221698"/>
                <a:gd name="connsiteY1" fmla="*/ 0 h 1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1698" h="12316">
                  <a:moveTo>
                    <a:pt x="0" y="0"/>
                  </a:moveTo>
                  <a:lnTo>
                    <a:pt x="221699" y="0"/>
                  </a:lnTo>
                </a:path>
              </a:pathLst>
            </a:custGeom>
            <a:noFill/>
            <a:ln w="19050" cap="rnd">
              <a:solidFill>
                <a:srgbClr val="FF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7" name="Graphic 40">
              <a:extLst>
                <a:ext uri="{FF2B5EF4-FFF2-40B4-BE49-F238E27FC236}">
                  <a16:creationId xmlns:a16="http://schemas.microsoft.com/office/drawing/2014/main" id="{19D0FC28-D506-47A2-19BD-B25E2D619D2F}"/>
                </a:ext>
              </a:extLst>
            </p:cNvPr>
            <p:cNvGrpSpPr/>
            <p:nvPr/>
          </p:nvGrpSpPr>
          <p:grpSpPr>
            <a:xfrm>
              <a:off x="2319833" y="4550022"/>
              <a:ext cx="221698" cy="209382"/>
              <a:chOff x="2319833" y="4550022"/>
              <a:chExt cx="221698" cy="209382"/>
            </a:xfrm>
            <a:noFill/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ACC6A140-AD9A-3A36-A530-3A00E1B1304C}"/>
                  </a:ext>
                </a:extLst>
              </p:cNvPr>
              <p:cNvSpPr/>
              <p:nvPr/>
            </p:nvSpPr>
            <p:spPr>
              <a:xfrm>
                <a:off x="2319833" y="4628602"/>
                <a:ext cx="44339" cy="130802"/>
              </a:xfrm>
              <a:custGeom>
                <a:avLst/>
                <a:gdLst>
                  <a:gd name="connsiteX0" fmla="*/ 32023 w 44339"/>
                  <a:gd name="connsiteY0" fmla="*/ 0 h 130802"/>
                  <a:gd name="connsiteX1" fmla="*/ 12317 w 44339"/>
                  <a:gd name="connsiteY1" fmla="*/ 0 h 130802"/>
                  <a:gd name="connsiteX2" fmla="*/ 0 w 44339"/>
                  <a:gd name="connsiteY2" fmla="*/ 12317 h 130802"/>
                  <a:gd name="connsiteX3" fmla="*/ 0 w 44339"/>
                  <a:gd name="connsiteY3" fmla="*/ 118486 h 130802"/>
                  <a:gd name="connsiteX4" fmla="*/ 12317 w 44339"/>
                  <a:gd name="connsiteY4" fmla="*/ 130802 h 130802"/>
                  <a:gd name="connsiteX5" fmla="*/ 32023 w 44339"/>
                  <a:gd name="connsiteY5" fmla="*/ 130802 h 130802"/>
                  <a:gd name="connsiteX6" fmla="*/ 44340 w 44339"/>
                  <a:gd name="connsiteY6" fmla="*/ 118486 h 130802"/>
                  <a:gd name="connsiteX7" fmla="*/ 44340 w 44339"/>
                  <a:gd name="connsiteY7" fmla="*/ 12317 h 130802"/>
                  <a:gd name="connsiteX8" fmla="*/ 32023 w 44339"/>
                  <a:gd name="connsiteY8" fmla="*/ 0 h 13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339" h="130802">
                    <a:moveTo>
                      <a:pt x="32023" y="0"/>
                    </a:moveTo>
                    <a:lnTo>
                      <a:pt x="12317" y="0"/>
                    </a:lnTo>
                    <a:cubicBezTo>
                      <a:pt x="5542" y="0"/>
                      <a:pt x="0" y="5542"/>
                      <a:pt x="0" y="12317"/>
                    </a:cubicBezTo>
                    <a:lnTo>
                      <a:pt x="0" y="118486"/>
                    </a:lnTo>
                    <a:cubicBezTo>
                      <a:pt x="0" y="125260"/>
                      <a:pt x="5542" y="130802"/>
                      <a:pt x="12317" y="130802"/>
                    </a:cubicBezTo>
                    <a:lnTo>
                      <a:pt x="32023" y="130802"/>
                    </a:lnTo>
                    <a:cubicBezTo>
                      <a:pt x="38797" y="130802"/>
                      <a:pt x="44340" y="125260"/>
                      <a:pt x="44340" y="118486"/>
                    </a:cubicBezTo>
                    <a:lnTo>
                      <a:pt x="44340" y="12317"/>
                    </a:lnTo>
                    <a:cubicBezTo>
                      <a:pt x="44340" y="5542"/>
                      <a:pt x="38797" y="0"/>
                      <a:pt x="32023" y="0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4185C3F5-DFCD-A131-9DB9-BE1A9AEAD7CC}"/>
                  </a:ext>
                </a:extLst>
              </p:cNvPr>
              <p:cNvSpPr/>
              <p:nvPr/>
            </p:nvSpPr>
            <p:spPr>
              <a:xfrm>
                <a:off x="2408512" y="4589312"/>
                <a:ext cx="44339" cy="170092"/>
              </a:xfrm>
              <a:custGeom>
                <a:avLst/>
                <a:gdLst>
                  <a:gd name="connsiteX0" fmla="*/ 32023 w 44339"/>
                  <a:gd name="connsiteY0" fmla="*/ 0 h 170092"/>
                  <a:gd name="connsiteX1" fmla="*/ 12317 w 44339"/>
                  <a:gd name="connsiteY1" fmla="*/ 0 h 170092"/>
                  <a:gd name="connsiteX2" fmla="*/ 0 w 44339"/>
                  <a:gd name="connsiteY2" fmla="*/ 12317 h 170092"/>
                  <a:gd name="connsiteX3" fmla="*/ 0 w 44339"/>
                  <a:gd name="connsiteY3" fmla="*/ 157776 h 170092"/>
                  <a:gd name="connsiteX4" fmla="*/ 12317 w 44339"/>
                  <a:gd name="connsiteY4" fmla="*/ 170092 h 170092"/>
                  <a:gd name="connsiteX5" fmla="*/ 32023 w 44339"/>
                  <a:gd name="connsiteY5" fmla="*/ 170092 h 170092"/>
                  <a:gd name="connsiteX6" fmla="*/ 44340 w 44339"/>
                  <a:gd name="connsiteY6" fmla="*/ 157776 h 170092"/>
                  <a:gd name="connsiteX7" fmla="*/ 44340 w 44339"/>
                  <a:gd name="connsiteY7" fmla="*/ 12317 h 170092"/>
                  <a:gd name="connsiteX8" fmla="*/ 32023 w 44339"/>
                  <a:gd name="connsiteY8" fmla="*/ 0 h 170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339" h="170092">
                    <a:moveTo>
                      <a:pt x="32023" y="0"/>
                    </a:moveTo>
                    <a:lnTo>
                      <a:pt x="12317" y="0"/>
                    </a:lnTo>
                    <a:cubicBezTo>
                      <a:pt x="5542" y="0"/>
                      <a:pt x="0" y="5542"/>
                      <a:pt x="0" y="12317"/>
                    </a:cubicBezTo>
                    <a:lnTo>
                      <a:pt x="0" y="157776"/>
                    </a:lnTo>
                    <a:cubicBezTo>
                      <a:pt x="0" y="164550"/>
                      <a:pt x="5542" y="170092"/>
                      <a:pt x="12317" y="170092"/>
                    </a:cubicBezTo>
                    <a:lnTo>
                      <a:pt x="32023" y="170092"/>
                    </a:lnTo>
                    <a:cubicBezTo>
                      <a:pt x="38797" y="170092"/>
                      <a:pt x="44340" y="164550"/>
                      <a:pt x="44340" y="157776"/>
                    </a:cubicBezTo>
                    <a:lnTo>
                      <a:pt x="44340" y="12317"/>
                    </a:lnTo>
                    <a:cubicBezTo>
                      <a:pt x="44340" y="5542"/>
                      <a:pt x="38797" y="0"/>
                      <a:pt x="32023" y="0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52BB44FC-6B78-C2A3-922B-C8C69A053996}"/>
                  </a:ext>
                </a:extLst>
              </p:cNvPr>
              <p:cNvSpPr/>
              <p:nvPr/>
            </p:nvSpPr>
            <p:spPr>
              <a:xfrm>
                <a:off x="2497192" y="4550022"/>
                <a:ext cx="44339" cy="209382"/>
              </a:xfrm>
              <a:custGeom>
                <a:avLst/>
                <a:gdLst>
                  <a:gd name="connsiteX0" fmla="*/ 32023 w 44339"/>
                  <a:gd name="connsiteY0" fmla="*/ 0 h 209382"/>
                  <a:gd name="connsiteX1" fmla="*/ 12317 w 44339"/>
                  <a:gd name="connsiteY1" fmla="*/ 0 h 209382"/>
                  <a:gd name="connsiteX2" fmla="*/ 0 w 44339"/>
                  <a:gd name="connsiteY2" fmla="*/ 12317 h 209382"/>
                  <a:gd name="connsiteX3" fmla="*/ 0 w 44339"/>
                  <a:gd name="connsiteY3" fmla="*/ 197065 h 209382"/>
                  <a:gd name="connsiteX4" fmla="*/ 12317 w 44339"/>
                  <a:gd name="connsiteY4" fmla="*/ 209382 h 209382"/>
                  <a:gd name="connsiteX5" fmla="*/ 32023 w 44339"/>
                  <a:gd name="connsiteY5" fmla="*/ 209382 h 209382"/>
                  <a:gd name="connsiteX6" fmla="*/ 44340 w 44339"/>
                  <a:gd name="connsiteY6" fmla="*/ 197065 h 209382"/>
                  <a:gd name="connsiteX7" fmla="*/ 44340 w 44339"/>
                  <a:gd name="connsiteY7" fmla="*/ 12317 h 209382"/>
                  <a:gd name="connsiteX8" fmla="*/ 32023 w 44339"/>
                  <a:gd name="connsiteY8" fmla="*/ 0 h 209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339" h="209382">
                    <a:moveTo>
                      <a:pt x="32023" y="0"/>
                    </a:moveTo>
                    <a:lnTo>
                      <a:pt x="12317" y="0"/>
                    </a:lnTo>
                    <a:cubicBezTo>
                      <a:pt x="5542" y="0"/>
                      <a:pt x="0" y="5542"/>
                      <a:pt x="0" y="12317"/>
                    </a:cubicBezTo>
                    <a:lnTo>
                      <a:pt x="0" y="197065"/>
                    </a:lnTo>
                    <a:cubicBezTo>
                      <a:pt x="0" y="203840"/>
                      <a:pt x="5542" y="209382"/>
                      <a:pt x="12317" y="209382"/>
                    </a:cubicBezTo>
                    <a:lnTo>
                      <a:pt x="32023" y="209382"/>
                    </a:lnTo>
                    <a:cubicBezTo>
                      <a:pt x="38797" y="209382"/>
                      <a:pt x="44340" y="203840"/>
                      <a:pt x="44340" y="197065"/>
                    </a:cubicBezTo>
                    <a:lnTo>
                      <a:pt x="44340" y="12317"/>
                    </a:lnTo>
                    <a:cubicBezTo>
                      <a:pt x="44340" y="5542"/>
                      <a:pt x="38797" y="0"/>
                      <a:pt x="32023" y="0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FF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71846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5">
            <a:extLst>
              <a:ext uri="{FF2B5EF4-FFF2-40B4-BE49-F238E27FC236}">
                <a16:creationId xmlns:a16="http://schemas.microsoft.com/office/drawing/2014/main" id="{D44701FA-53D7-C62C-438D-8EDEFBE609B0}"/>
              </a:ext>
            </a:extLst>
          </p:cNvPr>
          <p:cNvSpPr/>
          <p:nvPr/>
        </p:nvSpPr>
        <p:spPr>
          <a:xfrm>
            <a:off x="845860" y="1363614"/>
            <a:ext cx="1968817" cy="2865779"/>
          </a:xfrm>
          <a:custGeom>
            <a:avLst/>
            <a:gdLst/>
            <a:ahLst/>
            <a:cxnLst/>
            <a:rect l="l" t="t" r="r" b="b"/>
            <a:pathLst>
              <a:path w="1222375" h="1779270">
                <a:moveTo>
                  <a:pt x="0" y="1778685"/>
                </a:moveTo>
                <a:lnTo>
                  <a:pt x="1222006" y="1778685"/>
                </a:lnTo>
                <a:lnTo>
                  <a:pt x="1222006" y="0"/>
                </a:lnTo>
                <a:lnTo>
                  <a:pt x="0" y="0"/>
                </a:lnTo>
                <a:lnTo>
                  <a:pt x="0" y="1778685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3" name="object 6">
            <a:extLst>
              <a:ext uri="{FF2B5EF4-FFF2-40B4-BE49-F238E27FC236}">
                <a16:creationId xmlns:a16="http://schemas.microsoft.com/office/drawing/2014/main" id="{B91D36C3-7002-CD95-140D-8CF463463F90}"/>
              </a:ext>
            </a:extLst>
          </p:cNvPr>
          <p:cNvSpPr/>
          <p:nvPr/>
        </p:nvSpPr>
        <p:spPr>
          <a:xfrm>
            <a:off x="6536612" y="1467221"/>
            <a:ext cx="2109957" cy="2192801"/>
          </a:xfrm>
          <a:custGeom>
            <a:avLst/>
            <a:gdLst/>
            <a:ahLst/>
            <a:cxnLst/>
            <a:rect l="l" t="t" r="r" b="b"/>
            <a:pathLst>
              <a:path w="1310004" h="1361439">
                <a:moveTo>
                  <a:pt x="0" y="1361008"/>
                </a:moveTo>
                <a:lnTo>
                  <a:pt x="1309738" y="1361008"/>
                </a:lnTo>
                <a:lnTo>
                  <a:pt x="1309738" y="0"/>
                </a:lnTo>
                <a:lnTo>
                  <a:pt x="0" y="0"/>
                </a:lnTo>
                <a:lnTo>
                  <a:pt x="0" y="136100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4" name="object 7">
            <a:extLst>
              <a:ext uri="{FF2B5EF4-FFF2-40B4-BE49-F238E27FC236}">
                <a16:creationId xmlns:a16="http://schemas.microsoft.com/office/drawing/2014/main" id="{79262652-328A-85AB-E075-E9DABDD8BCE9}"/>
              </a:ext>
            </a:extLst>
          </p:cNvPr>
          <p:cNvSpPr/>
          <p:nvPr/>
        </p:nvSpPr>
        <p:spPr>
          <a:xfrm>
            <a:off x="6381026" y="4075862"/>
            <a:ext cx="2279736" cy="2769638"/>
          </a:xfrm>
          <a:custGeom>
            <a:avLst/>
            <a:gdLst/>
            <a:ahLst/>
            <a:cxnLst/>
            <a:rect l="l" t="t" r="r" b="b"/>
            <a:pathLst>
              <a:path w="1415414" h="1719579">
                <a:moveTo>
                  <a:pt x="0" y="1719389"/>
                </a:moveTo>
                <a:lnTo>
                  <a:pt x="1415186" y="1719389"/>
                </a:lnTo>
                <a:lnTo>
                  <a:pt x="1415186" y="0"/>
                </a:lnTo>
                <a:lnTo>
                  <a:pt x="0" y="0"/>
                </a:lnTo>
                <a:lnTo>
                  <a:pt x="0" y="1719389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6" name="object 10">
            <a:extLst>
              <a:ext uri="{FF2B5EF4-FFF2-40B4-BE49-F238E27FC236}">
                <a16:creationId xmlns:a16="http://schemas.microsoft.com/office/drawing/2014/main" id="{53AC3414-F00D-A653-9CD3-3E7EEE609CC4}"/>
              </a:ext>
            </a:extLst>
          </p:cNvPr>
          <p:cNvSpPr txBox="1"/>
          <p:nvPr/>
        </p:nvSpPr>
        <p:spPr>
          <a:xfrm>
            <a:off x="6536612" y="2290073"/>
            <a:ext cx="2109957" cy="1114545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17843" marR="204547" algn="ctr">
              <a:lnSpc>
                <a:spcPct val="123600"/>
              </a:lnSpc>
              <a:spcBef>
                <a:spcPts val="161"/>
              </a:spcBef>
            </a:pP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id entur, et  hitionsed ut</a:t>
            </a:r>
            <a:r>
              <a:rPr sz="967" spc="225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optatias</a:t>
            </a:r>
            <a:r>
              <a:rPr sz="967" spc="266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dolo  maio illor alitia</a:t>
            </a:r>
            <a:r>
              <a:rPr sz="967" spc="28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FFFFFF"/>
                </a:solidFill>
                <a:latin typeface="Montserrat Light"/>
                <a:cs typeface="Montserrat Light"/>
              </a:rPr>
              <a:t>voloreptas 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solorum quatia sum,</a:t>
            </a:r>
            <a:r>
              <a:rPr sz="967" spc="27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solo.  Amus. Parum id entur, et  quatia sum,</a:t>
            </a:r>
            <a:r>
              <a:rPr sz="967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solo.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7" name="object 11">
            <a:extLst>
              <a:ext uri="{FF2B5EF4-FFF2-40B4-BE49-F238E27FC236}">
                <a16:creationId xmlns:a16="http://schemas.microsoft.com/office/drawing/2014/main" id="{3EE3AEA8-FD20-7519-FB92-6D99B5D9C1A6}"/>
              </a:ext>
            </a:extLst>
          </p:cNvPr>
          <p:cNvSpPr txBox="1"/>
          <p:nvPr/>
        </p:nvSpPr>
        <p:spPr>
          <a:xfrm>
            <a:off x="6381026" y="5066175"/>
            <a:ext cx="2279736" cy="1483620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184094" marR="220912" indent="-1022" algn="ctr">
              <a:lnSpc>
                <a:spcPct val="123600"/>
              </a:lnSpc>
              <a:spcBef>
                <a:spcPts val="161"/>
              </a:spcBef>
            </a:pP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id entur, et  hitionsed ut optatias dolo  maio illor alitia </a:t>
            </a:r>
            <a:r>
              <a:rPr sz="967" spc="-8" dirty="0">
                <a:solidFill>
                  <a:srgbClr val="FFFFFF"/>
                </a:solidFill>
                <a:latin typeface="Montserrat Light"/>
                <a:cs typeface="Montserrat Light"/>
              </a:rPr>
              <a:t>voloreptas 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solorum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quatia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sum,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solo.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mus.  Parum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id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entur,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et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hitionsed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ut  optatias dolo maio illor </a:t>
            </a:r>
            <a:r>
              <a:rPr sz="967">
                <a:solidFill>
                  <a:srgbClr val="FFFFFF"/>
                </a:solidFill>
                <a:latin typeface="Montserrat Light"/>
                <a:cs typeface="Montserrat Light"/>
              </a:rPr>
              <a:t>alitia  sum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,</a:t>
            </a:r>
            <a:r>
              <a:rPr sz="967" spc="-96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solo.</a:t>
            </a:r>
            <a:r>
              <a:rPr sz="967" spc="-96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mus.</a:t>
            </a:r>
            <a:r>
              <a:rPr sz="967" spc="-96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Parum</a:t>
            </a:r>
            <a:r>
              <a:rPr sz="967" spc="-96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id</a:t>
            </a:r>
            <a:r>
              <a:rPr sz="967" spc="-96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entur,  et hitionsed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ut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8" name="object 12">
            <a:extLst>
              <a:ext uri="{FF2B5EF4-FFF2-40B4-BE49-F238E27FC236}">
                <a16:creationId xmlns:a16="http://schemas.microsoft.com/office/drawing/2014/main" id="{B7C97076-6208-01C8-7F98-E4A1A94AAAA6}"/>
              </a:ext>
            </a:extLst>
          </p:cNvPr>
          <p:cNvSpPr txBox="1"/>
          <p:nvPr/>
        </p:nvSpPr>
        <p:spPr>
          <a:xfrm>
            <a:off x="6151816" y="2664011"/>
            <a:ext cx="360012" cy="16947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  <a:tabLst>
                <a:tab pos="337504" algn="l"/>
              </a:tabLst>
            </a:pPr>
            <a:r>
              <a:rPr sz="967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 	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9" name="object 13">
            <a:extLst>
              <a:ext uri="{FF2B5EF4-FFF2-40B4-BE49-F238E27FC236}">
                <a16:creationId xmlns:a16="http://schemas.microsoft.com/office/drawing/2014/main" id="{0B740842-5DCD-B569-1AF5-8ED5E147834F}"/>
              </a:ext>
            </a:extLst>
          </p:cNvPr>
          <p:cNvSpPr txBox="1"/>
          <p:nvPr/>
        </p:nvSpPr>
        <p:spPr>
          <a:xfrm>
            <a:off x="3230880" y="1639166"/>
            <a:ext cx="2895439" cy="2358787"/>
          </a:xfrm>
          <a:prstGeom prst="rect">
            <a:avLst/>
          </a:prstGeom>
          <a:ln w="9359">
            <a:solidFill>
              <a:srgbClr val="FF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lang="en-US" sz="1288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US" sz="1288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US" sz="1288">
              <a:latin typeface="Times New Roman"/>
              <a:cs typeface="Times New Roman"/>
            </a:endParaRPr>
          </a:p>
          <a:p>
            <a:pPr>
              <a:spcBef>
                <a:spcPts val="8"/>
              </a:spcBef>
            </a:pPr>
            <a:endParaRPr lang="en-US" sz="1853">
              <a:latin typeface="Times New Roman"/>
              <a:cs typeface="Times New Roman"/>
            </a:endParaRPr>
          </a:p>
          <a:p>
            <a:pPr marL="228072" marR="218865" algn="just">
              <a:lnSpc>
                <a:spcPct val="123600"/>
              </a:lnSpc>
            </a:pPr>
            <a:r>
              <a:rPr sz="967">
                <a:solidFill>
                  <a:srgbClr val="231F20"/>
                </a:solidFill>
                <a:latin typeface="Montserrat Light"/>
                <a:cs typeface="Montserrat Light"/>
              </a:rPr>
              <a:t>Amus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. Parum id entur, et hitionsed ut  optatias dolo maio illor alitia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 Parum  id entur, et hitionsed ut optatias dolo  maio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ivoloreptas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 solo. solorum quatia sum, solo. Amus.  Parum solorum quatia sum, solo.</a:t>
            </a:r>
            <a:r>
              <a:rPr sz="967" spc="12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endParaRPr sz="967">
              <a:latin typeface="Montserrat Light"/>
              <a:cs typeface="Montserrat Light"/>
            </a:endParaRPr>
          </a:p>
          <a:p>
            <a:pPr algn="ctr">
              <a:spcBef>
                <a:spcPts val="274"/>
              </a:spcBef>
            </a:pP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10" name="object 15">
            <a:extLst>
              <a:ext uri="{FF2B5EF4-FFF2-40B4-BE49-F238E27FC236}">
                <a16:creationId xmlns:a16="http://schemas.microsoft.com/office/drawing/2014/main" id="{DEDB0FF5-719D-0EF9-5658-72564C5F14AB}"/>
              </a:ext>
            </a:extLst>
          </p:cNvPr>
          <p:cNvSpPr txBox="1"/>
          <p:nvPr/>
        </p:nvSpPr>
        <p:spPr>
          <a:xfrm>
            <a:off x="937336" y="1461531"/>
            <a:ext cx="278191" cy="228417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41931" rIns="0" bIns="0" rtlCol="0">
            <a:spAutoFit/>
          </a:bodyPr>
          <a:lstStyle/>
          <a:p>
            <a:pPr marL="51136">
              <a:spcBef>
                <a:spcPts val="329"/>
              </a:spcBef>
            </a:pPr>
            <a:r>
              <a:rPr sz="1209" spc="24" dirty="0">
                <a:solidFill>
                  <a:srgbClr val="FF0000"/>
                </a:solidFill>
                <a:latin typeface="Montserrat Light"/>
                <a:cs typeface="Montserrat Light"/>
              </a:rPr>
              <a:t>01</a:t>
            </a:r>
            <a:endParaRPr sz="1209">
              <a:solidFill>
                <a:srgbClr val="FF0000"/>
              </a:solidFill>
              <a:latin typeface="Montserrat Light"/>
              <a:cs typeface="Montserrat Light"/>
            </a:endParaRPr>
          </a:p>
        </p:txBody>
      </p:sp>
      <p:sp>
        <p:nvSpPr>
          <p:cNvPr id="41" name="object 16">
            <a:extLst>
              <a:ext uri="{FF2B5EF4-FFF2-40B4-BE49-F238E27FC236}">
                <a16:creationId xmlns:a16="http://schemas.microsoft.com/office/drawing/2014/main" id="{3268BBE8-915E-DCF1-482D-6CB3E51253DA}"/>
              </a:ext>
            </a:extLst>
          </p:cNvPr>
          <p:cNvSpPr txBox="1"/>
          <p:nvPr/>
        </p:nvSpPr>
        <p:spPr>
          <a:xfrm>
            <a:off x="3326546" y="1727698"/>
            <a:ext cx="315010" cy="260188"/>
          </a:xfrm>
          <a:prstGeom prst="rect">
            <a:avLst/>
          </a:prstGeom>
          <a:solidFill>
            <a:srgbClr val="FF0000"/>
          </a:solidFill>
        </p:spPr>
        <p:txBody>
          <a:bodyPr vert="horz" wrap="square" lIns="0" tIns="36819" rIns="0" bIns="0" rtlCol="0">
            <a:spAutoFit/>
          </a:bodyPr>
          <a:lstStyle/>
          <a:p>
            <a:pPr marL="47044">
              <a:spcBef>
                <a:spcPts val="289"/>
              </a:spcBef>
            </a:pPr>
            <a:r>
              <a:rPr sz="1449" spc="-24" dirty="0">
                <a:solidFill>
                  <a:srgbClr val="FFFFFF"/>
                </a:solidFill>
                <a:latin typeface="Montserrat Light"/>
                <a:cs typeface="Montserrat Light"/>
              </a:rPr>
              <a:t>02</a:t>
            </a:r>
            <a:endParaRPr sz="1449">
              <a:latin typeface="Montserrat Light"/>
              <a:cs typeface="Montserrat Light"/>
            </a:endParaRPr>
          </a:p>
        </p:txBody>
      </p:sp>
      <p:sp>
        <p:nvSpPr>
          <p:cNvPr id="42" name="object 19">
            <a:extLst>
              <a:ext uri="{FF2B5EF4-FFF2-40B4-BE49-F238E27FC236}">
                <a16:creationId xmlns:a16="http://schemas.microsoft.com/office/drawing/2014/main" id="{E686421F-F5B3-954B-D541-8EC5CED0B947}"/>
              </a:ext>
            </a:extLst>
          </p:cNvPr>
          <p:cNvSpPr txBox="1"/>
          <p:nvPr/>
        </p:nvSpPr>
        <p:spPr>
          <a:xfrm>
            <a:off x="6674049" y="1573528"/>
            <a:ext cx="287396" cy="236407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7842" rIns="0" bIns="0" rtlCol="0">
            <a:spAutoFit/>
          </a:bodyPr>
          <a:lstStyle/>
          <a:p>
            <a:pPr marL="37841">
              <a:spcBef>
                <a:spcPts val="298"/>
              </a:spcBef>
            </a:pPr>
            <a:r>
              <a:rPr sz="1288" dirty="0">
                <a:solidFill>
                  <a:srgbClr val="223140"/>
                </a:solidFill>
                <a:latin typeface="Montserrat Light"/>
                <a:cs typeface="Montserrat Light"/>
              </a:rPr>
              <a:t>03</a:t>
            </a:r>
            <a:endParaRPr sz="1288">
              <a:latin typeface="Montserrat Light"/>
              <a:cs typeface="Montserrat Light"/>
            </a:endParaRPr>
          </a:p>
        </p:txBody>
      </p:sp>
      <p:sp>
        <p:nvSpPr>
          <p:cNvPr id="43" name="object 21">
            <a:extLst>
              <a:ext uri="{FF2B5EF4-FFF2-40B4-BE49-F238E27FC236}">
                <a16:creationId xmlns:a16="http://schemas.microsoft.com/office/drawing/2014/main" id="{590015AE-53EF-FA8C-CE4B-FA80B6CE3A83}"/>
              </a:ext>
            </a:extLst>
          </p:cNvPr>
          <p:cNvSpPr txBox="1"/>
          <p:nvPr/>
        </p:nvSpPr>
        <p:spPr>
          <a:xfrm>
            <a:off x="6490418" y="4206653"/>
            <a:ext cx="296601" cy="242604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43979" rIns="0" bIns="0" rtlCol="0">
            <a:spAutoFit/>
          </a:bodyPr>
          <a:lstStyle/>
          <a:p>
            <a:pPr marL="38865">
              <a:spcBef>
                <a:spcPts val="346"/>
              </a:spcBef>
            </a:pPr>
            <a:r>
              <a:rPr sz="1288" spc="24" dirty="0">
                <a:solidFill>
                  <a:srgbClr val="FF0000"/>
                </a:solidFill>
                <a:latin typeface="Montserrat Light"/>
                <a:cs typeface="Montserrat Light"/>
              </a:rPr>
              <a:t>04</a:t>
            </a:r>
            <a:endParaRPr sz="1288">
              <a:solidFill>
                <a:srgbClr val="FF0000"/>
              </a:solidFill>
              <a:latin typeface="Montserrat Light"/>
              <a:cs typeface="Montserrat Light"/>
            </a:endParaRPr>
          </a:p>
        </p:txBody>
      </p:sp>
      <p:sp>
        <p:nvSpPr>
          <p:cNvPr id="44" name="object 22">
            <a:extLst>
              <a:ext uri="{FF2B5EF4-FFF2-40B4-BE49-F238E27FC236}">
                <a16:creationId xmlns:a16="http://schemas.microsoft.com/office/drawing/2014/main" id="{BCDEA8B4-D87E-AC96-4297-39FCC569E53C}"/>
              </a:ext>
            </a:extLst>
          </p:cNvPr>
          <p:cNvSpPr/>
          <p:nvPr/>
        </p:nvSpPr>
        <p:spPr>
          <a:xfrm>
            <a:off x="7545444" y="3708500"/>
            <a:ext cx="0" cy="319101"/>
          </a:xfrm>
          <a:custGeom>
            <a:avLst/>
            <a:gdLst/>
            <a:ahLst/>
            <a:cxnLst/>
            <a:rect l="l" t="t" r="r" b="b"/>
            <a:pathLst>
              <a:path h="198119">
                <a:moveTo>
                  <a:pt x="0" y="0"/>
                </a:moveTo>
                <a:lnTo>
                  <a:pt x="0" y="197548"/>
                </a:lnTo>
              </a:path>
            </a:pathLst>
          </a:custGeom>
          <a:ln w="4343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45" name="object 23">
            <a:extLst>
              <a:ext uri="{FF2B5EF4-FFF2-40B4-BE49-F238E27FC236}">
                <a16:creationId xmlns:a16="http://schemas.microsoft.com/office/drawing/2014/main" id="{DB6E5ED4-38F3-25CE-F2D0-8E1E5683D345}"/>
              </a:ext>
            </a:extLst>
          </p:cNvPr>
          <p:cNvSpPr txBox="1"/>
          <p:nvPr/>
        </p:nvSpPr>
        <p:spPr>
          <a:xfrm>
            <a:off x="812762" y="4928622"/>
            <a:ext cx="2776798" cy="148156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4545" marR="344663" algn="just">
              <a:lnSpc>
                <a:spcPct val="152800"/>
              </a:lnSpc>
              <a:spcBef>
                <a:spcPts val="1288"/>
              </a:spcBef>
            </a:pPr>
            <a:r>
              <a:rPr sz="900">
                <a:solidFill>
                  <a:srgbClr val="231F20"/>
                </a:solidFill>
                <a:latin typeface="Montserrat Light"/>
                <a:cs typeface="Montserrat Light"/>
              </a:rPr>
              <a:t>Amus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. Parum id entur, et hitionsed ut  optatias dolo maio illor alitia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solorum</a:t>
            </a:r>
            <a:r>
              <a:rPr sz="900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quatia</a:t>
            </a:r>
            <a:r>
              <a:rPr sz="900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sum,</a:t>
            </a:r>
            <a:r>
              <a:rPr sz="900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solo.</a:t>
            </a:r>
            <a:r>
              <a:rPr sz="900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900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Parum  id entur, et hitionsed ut optatias dolo  maio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ivoAmus.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Parum id entur, et  hitionsed ut optatias dolo maio illor  alitia</a:t>
            </a:r>
            <a:r>
              <a:rPr sz="900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</a:t>
            </a:r>
            <a:r>
              <a:rPr sz="900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loreptas</a:t>
            </a:r>
            <a:r>
              <a:rPr sz="900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solorum</a:t>
            </a:r>
            <a:r>
              <a:rPr sz="900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quatia  sum,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solo.</a:t>
            </a:r>
            <a:endParaRPr sz="900">
              <a:latin typeface="Montserrat Light"/>
              <a:cs typeface="Montserrat Light"/>
            </a:endParaRPr>
          </a:p>
        </p:txBody>
      </p:sp>
      <p:sp>
        <p:nvSpPr>
          <p:cNvPr id="46" name="object 24">
            <a:extLst>
              <a:ext uri="{FF2B5EF4-FFF2-40B4-BE49-F238E27FC236}">
                <a16:creationId xmlns:a16="http://schemas.microsoft.com/office/drawing/2014/main" id="{DF40B0B2-EAC3-A672-A0AA-6A05AE022F08}"/>
              </a:ext>
            </a:extLst>
          </p:cNvPr>
          <p:cNvSpPr txBox="1"/>
          <p:nvPr/>
        </p:nvSpPr>
        <p:spPr>
          <a:xfrm>
            <a:off x="3681467" y="4937065"/>
            <a:ext cx="2434173" cy="148156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2800"/>
              </a:lnSpc>
              <a:spcBef>
                <a:spcPts val="161"/>
              </a:spcBef>
            </a:pP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 optatias dolo maio illor alitia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solorum</a:t>
            </a:r>
            <a:r>
              <a:rPr sz="900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quatia</a:t>
            </a:r>
            <a:r>
              <a:rPr sz="900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sum,</a:t>
            </a:r>
            <a:r>
              <a:rPr sz="900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solo.</a:t>
            </a:r>
            <a:r>
              <a:rPr sz="900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900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Parum  id entur, et hitionsed ut optatias dolo  maio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ivoAmus.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Parum id entur, et  hitionsed ut optatias dolo maio illor  alitia</a:t>
            </a:r>
            <a:r>
              <a:rPr sz="900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</a:t>
            </a:r>
            <a:r>
              <a:rPr sz="900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loreptas</a:t>
            </a:r>
            <a:r>
              <a:rPr sz="900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solorum</a:t>
            </a:r>
            <a:r>
              <a:rPr sz="900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quatia  sum,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solo.</a:t>
            </a:r>
            <a:endParaRPr sz="900">
              <a:latin typeface="Montserrat Light"/>
              <a:cs typeface="Montserrat Light"/>
            </a:endParaRPr>
          </a:p>
        </p:txBody>
      </p:sp>
      <p:sp>
        <p:nvSpPr>
          <p:cNvPr id="47" name="object 12">
            <a:extLst>
              <a:ext uri="{FF2B5EF4-FFF2-40B4-BE49-F238E27FC236}">
                <a16:creationId xmlns:a16="http://schemas.microsoft.com/office/drawing/2014/main" id="{9563CA30-423F-1059-C532-19CCF0E512BA}"/>
              </a:ext>
            </a:extLst>
          </p:cNvPr>
          <p:cNvSpPr txBox="1"/>
          <p:nvPr/>
        </p:nvSpPr>
        <p:spPr>
          <a:xfrm>
            <a:off x="2864964" y="2672192"/>
            <a:ext cx="360012" cy="16947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  <a:tabLst>
                <a:tab pos="337504" algn="l"/>
              </a:tabLst>
            </a:pPr>
            <a:r>
              <a:rPr sz="967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 	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48" name="object 10">
            <a:extLst>
              <a:ext uri="{FF2B5EF4-FFF2-40B4-BE49-F238E27FC236}">
                <a16:creationId xmlns:a16="http://schemas.microsoft.com/office/drawing/2014/main" id="{624121E4-CEE4-001D-0821-EF969A1CA71F}"/>
              </a:ext>
            </a:extLst>
          </p:cNvPr>
          <p:cNvSpPr txBox="1"/>
          <p:nvPr/>
        </p:nvSpPr>
        <p:spPr>
          <a:xfrm>
            <a:off x="775689" y="2344127"/>
            <a:ext cx="2109957" cy="1483620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17843" marR="204547" algn="ctr">
              <a:lnSpc>
                <a:spcPct val="123600"/>
              </a:lnSpc>
              <a:spcBef>
                <a:spcPts val="161"/>
              </a:spcBef>
            </a:pP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id entur, et  hitionsed ut</a:t>
            </a:r>
            <a:r>
              <a:rPr sz="967" spc="225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optatias</a:t>
            </a:r>
            <a:r>
              <a:rPr sz="967" spc="266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dolo  maio illor alitia</a:t>
            </a:r>
            <a:r>
              <a:rPr sz="967" spc="28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FFFFFF"/>
                </a:solidFill>
                <a:latin typeface="Montserrat Light"/>
                <a:cs typeface="Montserrat Light"/>
              </a:rPr>
              <a:t>voloreptas 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solorum quatia sum,</a:t>
            </a:r>
            <a:r>
              <a:rPr sz="967" spc="27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</a:t>
            </a:r>
            <a:r>
              <a:rPr sz="967">
                <a:solidFill>
                  <a:srgbClr val="FFFFFF"/>
                </a:solidFill>
                <a:latin typeface="Montserrat Light"/>
                <a:cs typeface="Montserrat Light"/>
              </a:rPr>
              <a:t>. </a:t>
            </a:r>
            <a:r>
              <a:rPr lang="en-US" sz="967">
                <a:solidFill>
                  <a:srgbClr val="FFFFFF"/>
                </a:solidFill>
                <a:latin typeface="Montserrat Light"/>
                <a:cs typeface="Montserrat Light"/>
              </a:rPr>
              <a:t>maio illor alitia</a:t>
            </a:r>
            <a:r>
              <a:rPr lang="en-US" sz="967" spc="282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lang="en-US" sz="967" spc="-8">
                <a:solidFill>
                  <a:srgbClr val="FFFFFF"/>
                </a:solidFill>
                <a:latin typeface="Montserrat Light"/>
                <a:cs typeface="Montserrat Light"/>
              </a:rPr>
              <a:t>voloreptas</a:t>
            </a:r>
            <a:r>
              <a:rPr lang="en-US" sz="967">
                <a:solidFill>
                  <a:srgbClr val="FFFFFF"/>
                </a:solidFill>
                <a:latin typeface="Montserrat Light"/>
                <a:cs typeface="Montserrat Light"/>
              </a:rPr>
              <a:t> maio illor alitia</a:t>
            </a:r>
            <a:r>
              <a:rPr lang="en-US" sz="967" spc="282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lang="en-US" sz="967" spc="-8">
                <a:solidFill>
                  <a:srgbClr val="FFFFFF"/>
                </a:solidFill>
                <a:latin typeface="Montserrat Light"/>
                <a:cs typeface="Montserrat Light"/>
              </a:rPr>
              <a:t>voloreptas</a:t>
            </a:r>
            <a:r>
              <a:rPr sz="967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id entur, et  quatia sum,</a:t>
            </a:r>
            <a:r>
              <a:rPr sz="967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solo.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49" name="object 21">
            <a:extLst>
              <a:ext uri="{FF2B5EF4-FFF2-40B4-BE49-F238E27FC236}">
                <a16:creationId xmlns:a16="http://schemas.microsoft.com/office/drawing/2014/main" id="{6710AD3E-F9EB-3B6B-1C89-F4644C49F672}"/>
              </a:ext>
            </a:extLst>
          </p:cNvPr>
          <p:cNvSpPr txBox="1">
            <a:spLocks/>
          </p:cNvSpPr>
          <p:nvPr/>
        </p:nvSpPr>
        <p:spPr>
          <a:xfrm>
            <a:off x="841639" y="746826"/>
            <a:ext cx="5013453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WHY CHOOSE US?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FC4BACC-ED15-C0CF-293B-6F21100AB9DF}"/>
              </a:ext>
            </a:extLst>
          </p:cNvPr>
          <p:cNvSpPr txBox="1"/>
          <p:nvPr/>
        </p:nvSpPr>
        <p:spPr>
          <a:xfrm>
            <a:off x="731832" y="4606464"/>
            <a:ext cx="268365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0454">
              <a:spcBef>
                <a:spcPts val="161"/>
              </a:spcBef>
            </a:pPr>
            <a:r>
              <a:rPr lang="en-US" sz="1600" b="1">
                <a:solidFill>
                  <a:srgbClr val="231F20"/>
                </a:solidFill>
                <a:latin typeface="Montserrat SemiBold"/>
                <a:cs typeface="Montserrat SemiBold"/>
              </a:rPr>
              <a:t>SUBTITLE GOES</a:t>
            </a:r>
            <a:r>
              <a:rPr lang="en-US" sz="1600" b="1" spc="-161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1600" b="1">
                <a:solidFill>
                  <a:srgbClr val="231F20"/>
                </a:solidFill>
                <a:latin typeface="Montserrat SemiBold"/>
                <a:cs typeface="Montserrat SemiBold"/>
              </a:rPr>
              <a:t>HERE</a:t>
            </a:r>
            <a:endParaRPr lang="en-US" sz="1600">
              <a:latin typeface="Montserrat SemiBold"/>
              <a:cs typeface="Montserrat SemiBold"/>
            </a:endParaRPr>
          </a:p>
        </p:txBody>
      </p:sp>
      <p:grpSp>
        <p:nvGrpSpPr>
          <p:cNvPr id="52" name="Graphic 8">
            <a:extLst>
              <a:ext uri="{FF2B5EF4-FFF2-40B4-BE49-F238E27FC236}">
                <a16:creationId xmlns:a16="http://schemas.microsoft.com/office/drawing/2014/main" id="{0D112089-B14A-CDFD-815D-CAD1CEF818E5}"/>
              </a:ext>
            </a:extLst>
          </p:cNvPr>
          <p:cNvGrpSpPr/>
          <p:nvPr/>
        </p:nvGrpSpPr>
        <p:grpSpPr>
          <a:xfrm>
            <a:off x="1524597" y="1702033"/>
            <a:ext cx="486578" cy="491204"/>
            <a:chOff x="1524597" y="1702033"/>
            <a:chExt cx="486578" cy="491204"/>
          </a:xfrm>
          <a:noFill/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325B274-275B-54D8-A890-FECAC6A4886D}"/>
                </a:ext>
              </a:extLst>
            </p:cNvPr>
            <p:cNvSpPr/>
            <p:nvPr/>
          </p:nvSpPr>
          <p:spPr>
            <a:xfrm>
              <a:off x="1524597" y="1702033"/>
              <a:ext cx="476070" cy="485352"/>
            </a:xfrm>
            <a:custGeom>
              <a:avLst/>
              <a:gdLst>
                <a:gd name="connsiteX0" fmla="*/ 373093 w 476070"/>
                <a:gd name="connsiteY0" fmla="*/ 52494 h 485352"/>
                <a:gd name="connsiteX1" fmla="*/ 371374 w 476070"/>
                <a:gd name="connsiteY1" fmla="*/ 145591 h 485352"/>
                <a:gd name="connsiteX2" fmla="*/ 389551 w 476070"/>
                <a:gd name="connsiteY2" fmla="*/ 182928 h 485352"/>
                <a:gd name="connsiteX3" fmla="*/ 450469 w 476070"/>
                <a:gd name="connsiteY3" fmla="*/ 229108 h 485352"/>
                <a:gd name="connsiteX4" fmla="*/ 436468 w 476070"/>
                <a:gd name="connsiteY4" fmla="*/ 309432 h 485352"/>
                <a:gd name="connsiteX5" fmla="*/ 357127 w 476070"/>
                <a:gd name="connsiteY5" fmla="*/ 334242 h 485352"/>
                <a:gd name="connsiteX6" fmla="*/ 326422 w 476070"/>
                <a:gd name="connsiteY6" fmla="*/ 366420 h 485352"/>
                <a:gd name="connsiteX7" fmla="*/ 307508 w 476070"/>
                <a:gd name="connsiteY7" fmla="*/ 438638 h 485352"/>
                <a:gd name="connsiteX8" fmla="*/ 224236 w 476070"/>
                <a:gd name="connsiteY8" fmla="*/ 451166 h 485352"/>
                <a:gd name="connsiteX9" fmla="*/ 181004 w 476070"/>
                <a:gd name="connsiteY9" fmla="*/ 381159 h 485352"/>
                <a:gd name="connsiteX10" fmla="*/ 139737 w 476070"/>
                <a:gd name="connsiteY10" fmla="*/ 359543 h 485352"/>
                <a:gd name="connsiteX11" fmla="*/ 57693 w 476070"/>
                <a:gd name="connsiteY11" fmla="*/ 363718 h 485352"/>
                <a:gd name="connsiteX12" fmla="*/ 20602 w 476070"/>
                <a:gd name="connsiteY12" fmla="*/ 288062 h 485352"/>
                <a:gd name="connsiteX13" fmla="*/ 69238 w 476070"/>
                <a:gd name="connsiteY13" fmla="*/ 231565 h 485352"/>
                <a:gd name="connsiteX14" fmla="*/ 78327 w 476070"/>
                <a:gd name="connsiteY14" fmla="*/ 188087 h 485352"/>
                <a:gd name="connsiteX15" fmla="*/ 53517 w 476070"/>
                <a:gd name="connsiteY15" fmla="*/ 108745 h 485352"/>
                <a:gd name="connsiteX16" fmla="*/ 111488 w 476070"/>
                <a:gd name="connsiteY16" fmla="*/ 51512 h 485352"/>
                <a:gd name="connsiteX17" fmla="*/ 183952 w 476070"/>
                <a:gd name="connsiteY17" fmla="*/ 75339 h 485352"/>
                <a:gd name="connsiteX18" fmla="*/ 224973 w 476070"/>
                <a:gd name="connsiteY18" fmla="*/ 68952 h 485352"/>
                <a:gd name="connsiteX19" fmla="*/ 300630 w 476070"/>
                <a:gd name="connsiteY19" fmla="*/ 14420 h 485352"/>
                <a:gd name="connsiteX20" fmla="*/ 373093 w 476070"/>
                <a:gd name="connsiteY20" fmla="*/ 52494 h 485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76070" h="485352">
                  <a:moveTo>
                    <a:pt x="373093" y="52494"/>
                  </a:moveTo>
                  <a:lnTo>
                    <a:pt x="371374" y="145591"/>
                  </a:lnTo>
                  <a:cubicBezTo>
                    <a:pt x="371865" y="160084"/>
                    <a:pt x="378497" y="173594"/>
                    <a:pt x="389551" y="182928"/>
                  </a:cubicBezTo>
                  <a:lnTo>
                    <a:pt x="450469" y="229108"/>
                  </a:lnTo>
                  <a:cubicBezTo>
                    <a:pt x="489526" y="258585"/>
                    <a:pt x="483139" y="294694"/>
                    <a:pt x="436468" y="309432"/>
                  </a:cubicBezTo>
                  <a:lnTo>
                    <a:pt x="357127" y="334242"/>
                  </a:lnTo>
                  <a:cubicBezTo>
                    <a:pt x="342634" y="339646"/>
                    <a:pt x="331335" y="351682"/>
                    <a:pt x="326422" y="366420"/>
                  </a:cubicBezTo>
                  <a:lnTo>
                    <a:pt x="307508" y="438638"/>
                  </a:lnTo>
                  <a:cubicBezTo>
                    <a:pt x="292524" y="495626"/>
                    <a:pt x="255187" y="501276"/>
                    <a:pt x="224236" y="451166"/>
                  </a:cubicBezTo>
                  <a:lnTo>
                    <a:pt x="181004" y="381159"/>
                  </a:lnTo>
                  <a:cubicBezTo>
                    <a:pt x="171670" y="367649"/>
                    <a:pt x="156194" y="359543"/>
                    <a:pt x="139737" y="359543"/>
                  </a:cubicBezTo>
                  <a:lnTo>
                    <a:pt x="57693" y="363718"/>
                  </a:lnTo>
                  <a:cubicBezTo>
                    <a:pt x="-1014" y="366666"/>
                    <a:pt x="-17718" y="332768"/>
                    <a:pt x="20602" y="288062"/>
                  </a:cubicBezTo>
                  <a:lnTo>
                    <a:pt x="69238" y="231565"/>
                  </a:lnTo>
                  <a:cubicBezTo>
                    <a:pt x="78818" y="219283"/>
                    <a:pt x="82012" y="203316"/>
                    <a:pt x="78327" y="188087"/>
                  </a:cubicBezTo>
                  <a:lnTo>
                    <a:pt x="53517" y="108745"/>
                  </a:lnTo>
                  <a:cubicBezTo>
                    <a:pt x="39025" y="62074"/>
                    <a:pt x="65062" y="36282"/>
                    <a:pt x="111488" y="51512"/>
                  </a:cubicBezTo>
                  <a:lnTo>
                    <a:pt x="183952" y="75339"/>
                  </a:lnTo>
                  <a:cubicBezTo>
                    <a:pt x="197953" y="79023"/>
                    <a:pt x="212691" y="76812"/>
                    <a:pt x="224973" y="68952"/>
                  </a:cubicBezTo>
                  <a:lnTo>
                    <a:pt x="300630" y="14420"/>
                  </a:lnTo>
                  <a:cubicBezTo>
                    <a:pt x="341406" y="-15056"/>
                    <a:pt x="374076" y="2138"/>
                    <a:pt x="373093" y="52494"/>
                  </a:cubicBezTo>
                  <a:close/>
                </a:path>
              </a:pathLst>
            </a:custGeom>
            <a:noFill/>
            <a:ln w="36739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47AC3C6-936E-493C-EAAB-A59E0F1435EC}"/>
                </a:ext>
              </a:extLst>
            </p:cNvPr>
            <p:cNvSpPr/>
            <p:nvPr/>
          </p:nvSpPr>
          <p:spPr>
            <a:xfrm>
              <a:off x="1936747" y="2118809"/>
              <a:ext cx="74428" cy="74428"/>
            </a:xfrm>
            <a:custGeom>
              <a:avLst/>
              <a:gdLst>
                <a:gd name="connsiteX0" fmla="*/ 74428 w 74428"/>
                <a:gd name="connsiteY0" fmla="*/ 74429 h 74428"/>
                <a:gd name="connsiteX1" fmla="*/ 0 w 74428"/>
                <a:gd name="connsiteY1" fmla="*/ 0 h 7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4428" h="74428">
                  <a:moveTo>
                    <a:pt x="74428" y="74429"/>
                  </a:moveTo>
                  <a:lnTo>
                    <a:pt x="0" y="0"/>
                  </a:lnTo>
                </a:path>
              </a:pathLst>
            </a:custGeom>
            <a:noFill/>
            <a:ln w="36739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60A729D-C643-56B9-96E2-560A343E12C5}"/>
              </a:ext>
            </a:extLst>
          </p:cNvPr>
          <p:cNvGrpSpPr/>
          <p:nvPr/>
        </p:nvGrpSpPr>
        <p:grpSpPr>
          <a:xfrm>
            <a:off x="7441467" y="1756432"/>
            <a:ext cx="311990" cy="462200"/>
            <a:chOff x="7441467" y="1756432"/>
            <a:chExt cx="311990" cy="4622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561481C-C88F-16AD-14A7-9B0077B92F22}"/>
                </a:ext>
              </a:extLst>
            </p:cNvPr>
            <p:cNvSpPr/>
            <p:nvPr/>
          </p:nvSpPr>
          <p:spPr>
            <a:xfrm>
              <a:off x="7441467" y="1756432"/>
              <a:ext cx="311990" cy="300452"/>
            </a:xfrm>
            <a:custGeom>
              <a:avLst/>
              <a:gdLst>
                <a:gd name="connsiteX0" fmla="*/ 311990 w 311990"/>
                <a:gd name="connsiteY0" fmla="*/ 150196 h 300452"/>
                <a:gd name="connsiteX1" fmla="*/ 156027 w 311990"/>
                <a:gd name="connsiteY1" fmla="*/ 300428 h 300452"/>
                <a:gd name="connsiteX2" fmla="*/ 0 w 311990"/>
                <a:gd name="connsiteY2" fmla="*/ 150196 h 300452"/>
                <a:gd name="connsiteX3" fmla="*/ 155964 w 311990"/>
                <a:gd name="connsiteY3" fmla="*/ 27 h 300452"/>
                <a:gd name="connsiteX4" fmla="*/ 311990 w 311990"/>
                <a:gd name="connsiteY4" fmla="*/ 150196 h 300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1990" h="300452">
                  <a:moveTo>
                    <a:pt x="311990" y="150196"/>
                  </a:moveTo>
                  <a:cubicBezTo>
                    <a:pt x="310353" y="234729"/>
                    <a:pt x="240560" y="301939"/>
                    <a:pt x="156027" y="300428"/>
                  </a:cubicBezTo>
                  <a:cubicBezTo>
                    <a:pt x="71431" y="301939"/>
                    <a:pt x="1638" y="234729"/>
                    <a:pt x="0" y="150196"/>
                  </a:cubicBezTo>
                  <a:cubicBezTo>
                    <a:pt x="1638" y="65663"/>
                    <a:pt x="71431" y="-1548"/>
                    <a:pt x="155964" y="27"/>
                  </a:cubicBezTo>
                  <a:cubicBezTo>
                    <a:pt x="240497" y="-1548"/>
                    <a:pt x="310353" y="65663"/>
                    <a:pt x="311990" y="150196"/>
                  </a:cubicBezTo>
                  <a:close/>
                </a:path>
              </a:pathLst>
            </a:custGeom>
            <a:noFill/>
            <a:ln w="34307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0B0B95A-CB85-6E0F-EFC6-081D3450294C}"/>
                </a:ext>
              </a:extLst>
            </p:cNvPr>
            <p:cNvSpPr/>
            <p:nvPr/>
          </p:nvSpPr>
          <p:spPr>
            <a:xfrm>
              <a:off x="7493686" y="2018498"/>
              <a:ext cx="207930" cy="200134"/>
            </a:xfrm>
            <a:custGeom>
              <a:avLst/>
              <a:gdLst>
                <a:gd name="connsiteX0" fmla="*/ 252 w 207930"/>
                <a:gd name="connsiteY0" fmla="*/ 4157 h 200134"/>
                <a:gd name="connsiteX1" fmla="*/ 0 w 207930"/>
                <a:gd name="connsiteY1" fmla="*/ 174672 h 200134"/>
                <a:gd name="connsiteX2" fmla="*/ 32566 w 207930"/>
                <a:gd name="connsiteY2" fmla="*/ 197097 h 200134"/>
                <a:gd name="connsiteX3" fmla="*/ 94485 w 207930"/>
                <a:gd name="connsiteY3" fmla="*/ 167743 h 200134"/>
                <a:gd name="connsiteX4" fmla="*/ 113193 w 207930"/>
                <a:gd name="connsiteY4" fmla="*/ 167743 h 200134"/>
                <a:gd name="connsiteX5" fmla="*/ 175365 w 207930"/>
                <a:gd name="connsiteY5" fmla="*/ 197097 h 200134"/>
                <a:gd name="connsiteX6" fmla="*/ 207931 w 207930"/>
                <a:gd name="connsiteY6" fmla="*/ 174672 h 200134"/>
                <a:gd name="connsiteX7" fmla="*/ 207931 w 207930"/>
                <a:gd name="connsiteY7" fmla="*/ 0 h 200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7930" h="200134">
                  <a:moveTo>
                    <a:pt x="252" y="4157"/>
                  </a:moveTo>
                  <a:lnTo>
                    <a:pt x="0" y="174672"/>
                  </a:lnTo>
                  <a:cubicBezTo>
                    <a:pt x="0" y="195459"/>
                    <a:pt x="14551" y="205663"/>
                    <a:pt x="32566" y="197097"/>
                  </a:cubicBezTo>
                  <a:lnTo>
                    <a:pt x="94485" y="167743"/>
                  </a:lnTo>
                  <a:cubicBezTo>
                    <a:pt x="100469" y="165223"/>
                    <a:pt x="107209" y="165223"/>
                    <a:pt x="113193" y="167743"/>
                  </a:cubicBezTo>
                  <a:lnTo>
                    <a:pt x="175365" y="197097"/>
                  </a:lnTo>
                  <a:cubicBezTo>
                    <a:pt x="193128" y="205411"/>
                    <a:pt x="207931" y="195459"/>
                    <a:pt x="207931" y="174672"/>
                  </a:cubicBezTo>
                  <a:lnTo>
                    <a:pt x="207931" y="0"/>
                  </a:lnTo>
                </a:path>
              </a:pathLst>
            </a:custGeom>
            <a:noFill/>
            <a:ln w="34307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548F9F8-7213-C2B9-4656-24E6B489D168}"/>
              </a:ext>
            </a:extLst>
          </p:cNvPr>
          <p:cNvGrpSpPr/>
          <p:nvPr/>
        </p:nvGrpSpPr>
        <p:grpSpPr>
          <a:xfrm>
            <a:off x="4432398" y="1898550"/>
            <a:ext cx="520939" cy="491041"/>
            <a:chOff x="4432398" y="1898550"/>
            <a:chExt cx="520939" cy="491041"/>
          </a:xfrm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8DC42854-5DC7-F508-4487-C71A0EE8BD0B}"/>
                </a:ext>
              </a:extLst>
            </p:cNvPr>
            <p:cNvSpPr/>
            <p:nvPr/>
          </p:nvSpPr>
          <p:spPr>
            <a:xfrm>
              <a:off x="4614727" y="2066044"/>
              <a:ext cx="156055" cy="156055"/>
            </a:xfrm>
            <a:custGeom>
              <a:avLst/>
              <a:gdLst>
                <a:gd name="connsiteX0" fmla="*/ 156055 w 156055"/>
                <a:gd name="connsiteY0" fmla="*/ 78028 h 156055"/>
                <a:gd name="connsiteX1" fmla="*/ 78028 w 156055"/>
                <a:gd name="connsiteY1" fmla="*/ 156055 h 156055"/>
                <a:gd name="connsiteX2" fmla="*/ 0 w 156055"/>
                <a:gd name="connsiteY2" fmla="*/ 78028 h 156055"/>
                <a:gd name="connsiteX3" fmla="*/ 78028 w 156055"/>
                <a:gd name="connsiteY3" fmla="*/ 0 h 156055"/>
                <a:gd name="connsiteX4" fmla="*/ 156055 w 156055"/>
                <a:gd name="connsiteY4" fmla="*/ 78028 h 156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055" h="156055">
                  <a:moveTo>
                    <a:pt x="156055" y="78028"/>
                  </a:moveTo>
                  <a:cubicBezTo>
                    <a:pt x="156055" y="121175"/>
                    <a:pt x="121062" y="156055"/>
                    <a:pt x="78028" y="156055"/>
                  </a:cubicBezTo>
                  <a:cubicBezTo>
                    <a:pt x="34994" y="156055"/>
                    <a:pt x="0" y="121062"/>
                    <a:pt x="0" y="78028"/>
                  </a:cubicBezTo>
                  <a:cubicBezTo>
                    <a:pt x="0" y="34994"/>
                    <a:pt x="34994" y="0"/>
                    <a:pt x="78028" y="0"/>
                  </a:cubicBezTo>
                  <a:cubicBezTo>
                    <a:pt x="121062" y="0"/>
                    <a:pt x="156055" y="34880"/>
                    <a:pt x="156055" y="78028"/>
                  </a:cubicBezTo>
                  <a:close/>
                </a:path>
              </a:pathLst>
            </a:custGeom>
            <a:noFill/>
            <a:ln w="38861" cap="rnd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406141B-8FD7-37D2-7CB8-A2A9F279C3CD}"/>
                </a:ext>
              </a:extLst>
            </p:cNvPr>
            <p:cNvSpPr/>
            <p:nvPr/>
          </p:nvSpPr>
          <p:spPr>
            <a:xfrm>
              <a:off x="4432398" y="1898550"/>
              <a:ext cx="520939" cy="491041"/>
            </a:xfrm>
            <a:custGeom>
              <a:avLst/>
              <a:gdLst>
                <a:gd name="connsiteX0" fmla="*/ 0 w 520939"/>
                <a:gd name="connsiteY0" fmla="*/ 268397 h 491041"/>
                <a:gd name="connsiteX1" fmla="*/ 0 w 520939"/>
                <a:gd name="connsiteY1" fmla="*/ 222645 h 491041"/>
                <a:gd name="connsiteX2" fmla="*/ 49489 w 520939"/>
                <a:gd name="connsiteY2" fmla="*/ 173156 h 491041"/>
                <a:gd name="connsiteX3" fmla="*/ 92184 w 520939"/>
                <a:gd name="connsiteY3" fmla="*/ 98979 h 491041"/>
                <a:gd name="connsiteX4" fmla="*/ 110417 w 520939"/>
                <a:gd name="connsiteY4" fmla="*/ 31596 h 491041"/>
                <a:gd name="connsiteX5" fmla="*/ 155489 w 520939"/>
                <a:gd name="connsiteY5" fmla="*/ 5889 h 491041"/>
                <a:gd name="connsiteX6" fmla="*/ 214831 w 520939"/>
                <a:gd name="connsiteY6" fmla="*/ 21517 h 491041"/>
                <a:gd name="connsiteX7" fmla="*/ 217662 w 520939"/>
                <a:gd name="connsiteY7" fmla="*/ 26500 h 491041"/>
                <a:gd name="connsiteX8" fmla="*/ 303278 w 520939"/>
                <a:gd name="connsiteY8" fmla="*/ 26500 h 491041"/>
                <a:gd name="connsiteX9" fmla="*/ 306109 w 520939"/>
                <a:gd name="connsiteY9" fmla="*/ 21517 h 491041"/>
                <a:gd name="connsiteX10" fmla="*/ 365451 w 520939"/>
                <a:gd name="connsiteY10" fmla="*/ 5889 h 491041"/>
                <a:gd name="connsiteX11" fmla="*/ 410523 w 520939"/>
                <a:gd name="connsiteY11" fmla="*/ 31596 h 491041"/>
                <a:gd name="connsiteX12" fmla="*/ 428756 w 520939"/>
                <a:gd name="connsiteY12" fmla="*/ 98979 h 491041"/>
                <a:gd name="connsiteX13" fmla="*/ 471450 w 520939"/>
                <a:gd name="connsiteY13" fmla="*/ 173156 h 491041"/>
                <a:gd name="connsiteX14" fmla="*/ 520940 w 520939"/>
                <a:gd name="connsiteY14" fmla="*/ 222645 h 491041"/>
                <a:gd name="connsiteX15" fmla="*/ 520940 w 520939"/>
                <a:gd name="connsiteY15" fmla="*/ 268397 h 491041"/>
                <a:gd name="connsiteX16" fmla="*/ 471450 w 520939"/>
                <a:gd name="connsiteY16" fmla="*/ 317886 h 491041"/>
                <a:gd name="connsiteX17" fmla="*/ 428756 w 520939"/>
                <a:gd name="connsiteY17" fmla="*/ 392063 h 491041"/>
                <a:gd name="connsiteX18" fmla="*/ 410523 w 520939"/>
                <a:gd name="connsiteY18" fmla="*/ 459446 h 491041"/>
                <a:gd name="connsiteX19" fmla="*/ 365451 w 520939"/>
                <a:gd name="connsiteY19" fmla="*/ 485153 h 491041"/>
                <a:gd name="connsiteX20" fmla="*/ 306109 w 520939"/>
                <a:gd name="connsiteY20" fmla="*/ 469525 h 491041"/>
                <a:gd name="connsiteX21" fmla="*/ 303278 w 520939"/>
                <a:gd name="connsiteY21" fmla="*/ 464542 h 491041"/>
                <a:gd name="connsiteX22" fmla="*/ 217662 w 520939"/>
                <a:gd name="connsiteY22" fmla="*/ 464542 h 491041"/>
                <a:gd name="connsiteX23" fmla="*/ 214831 w 520939"/>
                <a:gd name="connsiteY23" fmla="*/ 469525 h 491041"/>
                <a:gd name="connsiteX24" fmla="*/ 155489 w 520939"/>
                <a:gd name="connsiteY24" fmla="*/ 485153 h 491041"/>
                <a:gd name="connsiteX25" fmla="*/ 110417 w 520939"/>
                <a:gd name="connsiteY25" fmla="*/ 459446 h 491041"/>
                <a:gd name="connsiteX26" fmla="*/ 92184 w 520939"/>
                <a:gd name="connsiteY26" fmla="*/ 392063 h 491041"/>
                <a:gd name="connsiteX27" fmla="*/ 49489 w 520939"/>
                <a:gd name="connsiteY27" fmla="*/ 317886 h 491041"/>
                <a:gd name="connsiteX28" fmla="*/ 0 w 520939"/>
                <a:gd name="connsiteY28" fmla="*/ 268397 h 491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20939" h="491041">
                  <a:moveTo>
                    <a:pt x="0" y="268397"/>
                  </a:moveTo>
                  <a:lnTo>
                    <a:pt x="0" y="222645"/>
                  </a:lnTo>
                  <a:cubicBezTo>
                    <a:pt x="113" y="195352"/>
                    <a:pt x="22197" y="173269"/>
                    <a:pt x="49489" y="173156"/>
                  </a:cubicBezTo>
                  <a:cubicBezTo>
                    <a:pt x="96600" y="173156"/>
                    <a:pt x="115852" y="139861"/>
                    <a:pt x="92184" y="98979"/>
                  </a:cubicBezTo>
                  <a:cubicBezTo>
                    <a:pt x="78594" y="75310"/>
                    <a:pt x="86748" y="45186"/>
                    <a:pt x="110417" y="31596"/>
                  </a:cubicBezTo>
                  <a:lnTo>
                    <a:pt x="155489" y="5889"/>
                  </a:lnTo>
                  <a:cubicBezTo>
                    <a:pt x="176214" y="-6115"/>
                    <a:pt x="202713" y="793"/>
                    <a:pt x="214831" y="21517"/>
                  </a:cubicBezTo>
                  <a:lnTo>
                    <a:pt x="217662" y="26500"/>
                  </a:lnTo>
                  <a:cubicBezTo>
                    <a:pt x="241104" y="67382"/>
                    <a:pt x="279609" y="67382"/>
                    <a:pt x="303278" y="26500"/>
                  </a:cubicBezTo>
                  <a:lnTo>
                    <a:pt x="306109" y="21517"/>
                  </a:lnTo>
                  <a:cubicBezTo>
                    <a:pt x="318226" y="793"/>
                    <a:pt x="344726" y="-6115"/>
                    <a:pt x="365451" y="5889"/>
                  </a:cubicBezTo>
                  <a:lnTo>
                    <a:pt x="410523" y="31596"/>
                  </a:lnTo>
                  <a:cubicBezTo>
                    <a:pt x="434079" y="45186"/>
                    <a:pt x="442233" y="75310"/>
                    <a:pt x="428756" y="98979"/>
                  </a:cubicBezTo>
                  <a:cubicBezTo>
                    <a:pt x="405087" y="139861"/>
                    <a:pt x="424339" y="173156"/>
                    <a:pt x="471450" y="173156"/>
                  </a:cubicBezTo>
                  <a:cubicBezTo>
                    <a:pt x="498743" y="173269"/>
                    <a:pt x="520826" y="195352"/>
                    <a:pt x="520940" y="222645"/>
                  </a:cubicBezTo>
                  <a:lnTo>
                    <a:pt x="520940" y="268397"/>
                  </a:lnTo>
                  <a:cubicBezTo>
                    <a:pt x="520826" y="295690"/>
                    <a:pt x="498743" y="317773"/>
                    <a:pt x="471450" y="317886"/>
                  </a:cubicBezTo>
                  <a:cubicBezTo>
                    <a:pt x="424339" y="317886"/>
                    <a:pt x="405087" y="351181"/>
                    <a:pt x="428756" y="392063"/>
                  </a:cubicBezTo>
                  <a:cubicBezTo>
                    <a:pt x="442346" y="415732"/>
                    <a:pt x="434192" y="445856"/>
                    <a:pt x="410523" y="459446"/>
                  </a:cubicBezTo>
                  <a:lnTo>
                    <a:pt x="365451" y="485153"/>
                  </a:lnTo>
                  <a:cubicBezTo>
                    <a:pt x="344726" y="497157"/>
                    <a:pt x="318226" y="490249"/>
                    <a:pt x="306109" y="469525"/>
                  </a:cubicBezTo>
                  <a:lnTo>
                    <a:pt x="303278" y="464542"/>
                  </a:lnTo>
                  <a:cubicBezTo>
                    <a:pt x="279835" y="423660"/>
                    <a:pt x="241331" y="423660"/>
                    <a:pt x="217662" y="464542"/>
                  </a:cubicBezTo>
                  <a:lnTo>
                    <a:pt x="214831" y="469525"/>
                  </a:lnTo>
                  <a:cubicBezTo>
                    <a:pt x="202713" y="490249"/>
                    <a:pt x="176214" y="497157"/>
                    <a:pt x="155489" y="485153"/>
                  </a:cubicBezTo>
                  <a:lnTo>
                    <a:pt x="110417" y="459446"/>
                  </a:lnTo>
                  <a:cubicBezTo>
                    <a:pt x="86861" y="445856"/>
                    <a:pt x="78707" y="415732"/>
                    <a:pt x="92184" y="392063"/>
                  </a:cubicBezTo>
                  <a:cubicBezTo>
                    <a:pt x="115852" y="351181"/>
                    <a:pt x="96600" y="317886"/>
                    <a:pt x="49489" y="317886"/>
                  </a:cubicBezTo>
                  <a:cubicBezTo>
                    <a:pt x="22197" y="317773"/>
                    <a:pt x="113" y="295690"/>
                    <a:pt x="0" y="268397"/>
                  </a:cubicBezTo>
                  <a:close/>
                </a:path>
              </a:pathLst>
            </a:custGeom>
            <a:noFill/>
            <a:ln w="38861" cap="rnd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9" name="Graphic 42">
            <a:extLst>
              <a:ext uri="{FF2B5EF4-FFF2-40B4-BE49-F238E27FC236}">
                <a16:creationId xmlns:a16="http://schemas.microsoft.com/office/drawing/2014/main" id="{1C347F0E-B368-EC62-9613-5D57BCCC54F1}"/>
              </a:ext>
            </a:extLst>
          </p:cNvPr>
          <p:cNvSpPr/>
          <p:nvPr/>
        </p:nvSpPr>
        <p:spPr>
          <a:xfrm>
            <a:off x="7320488" y="4488688"/>
            <a:ext cx="450103" cy="400545"/>
          </a:xfrm>
          <a:custGeom>
            <a:avLst/>
            <a:gdLst>
              <a:gd name="connsiteX0" fmla="*/ 290608 w 547216"/>
              <a:gd name="connsiteY0" fmla="*/ 484537 h 486965"/>
              <a:gd name="connsiteX1" fmla="*/ 256699 w 547216"/>
              <a:gd name="connsiteY1" fmla="*/ 484537 h 486965"/>
              <a:gd name="connsiteX2" fmla="*/ 0 w 547216"/>
              <a:gd name="connsiteY2" fmla="*/ 152971 h 486965"/>
              <a:gd name="connsiteX3" fmla="*/ 152115 w 547216"/>
              <a:gd name="connsiteY3" fmla="*/ 0 h 486965"/>
              <a:gd name="connsiteX4" fmla="*/ 152210 w 547216"/>
              <a:gd name="connsiteY4" fmla="*/ 0 h 486965"/>
              <a:gd name="connsiteX5" fmla="*/ 273654 w 547216"/>
              <a:gd name="connsiteY5" fmla="*/ 61246 h 486965"/>
              <a:gd name="connsiteX6" fmla="*/ 485966 w 547216"/>
              <a:gd name="connsiteY6" fmla="*/ 30004 h 486965"/>
              <a:gd name="connsiteX7" fmla="*/ 547212 w 547216"/>
              <a:gd name="connsiteY7" fmla="*/ 152971 h 486965"/>
              <a:gd name="connsiteX8" fmla="*/ 290608 w 547216"/>
              <a:gd name="connsiteY8" fmla="*/ 484537 h 48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7216" h="486965">
                <a:moveTo>
                  <a:pt x="290608" y="484537"/>
                </a:moveTo>
                <a:cubicBezTo>
                  <a:pt x="279559" y="487775"/>
                  <a:pt x="267748" y="487775"/>
                  <a:pt x="256699" y="484537"/>
                </a:cubicBezTo>
                <a:cubicBezTo>
                  <a:pt x="177356" y="457486"/>
                  <a:pt x="0" y="344519"/>
                  <a:pt x="0" y="152971"/>
                </a:cubicBezTo>
                <a:cubicBezTo>
                  <a:pt x="-190" y="68771"/>
                  <a:pt x="67914" y="286"/>
                  <a:pt x="152115" y="0"/>
                </a:cubicBezTo>
                <a:cubicBezTo>
                  <a:pt x="152115" y="0"/>
                  <a:pt x="152115" y="0"/>
                  <a:pt x="152210" y="0"/>
                </a:cubicBezTo>
                <a:cubicBezTo>
                  <a:pt x="200121" y="0"/>
                  <a:pt x="245269" y="22765"/>
                  <a:pt x="273654" y="61246"/>
                </a:cubicBezTo>
                <a:cubicBezTo>
                  <a:pt x="323565" y="-6001"/>
                  <a:pt x="418624" y="-20003"/>
                  <a:pt x="485966" y="30004"/>
                </a:cubicBezTo>
                <a:cubicBezTo>
                  <a:pt x="524828" y="58865"/>
                  <a:pt x="547593" y="104585"/>
                  <a:pt x="547212" y="152971"/>
                </a:cubicBezTo>
                <a:cubicBezTo>
                  <a:pt x="547212" y="344519"/>
                  <a:pt x="369951" y="457486"/>
                  <a:pt x="290608" y="484537"/>
                </a:cubicBezTo>
                <a:close/>
              </a:path>
            </a:pathLst>
          </a:custGeom>
          <a:noFill/>
          <a:ln w="41038" cap="rnd">
            <a:solidFill>
              <a:schemeClr val="bg1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14F6DB2-E280-0372-C8FB-6E8378633F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912093" y="1461531"/>
            <a:ext cx="3288209" cy="5396468"/>
          </a:xfrm>
        </p:spPr>
      </p:sp>
    </p:spTree>
    <p:extLst>
      <p:ext uri="{BB962C8B-B14F-4D97-AF65-F5344CB8AC3E}">
        <p14:creationId xmlns:p14="http://schemas.microsoft.com/office/powerpoint/2010/main" val="40049349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0D9CE8F-4EEB-B6B7-274C-3BFF4FA816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85ABC74-80D5-F34D-BE2E-FA87BB1FA3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C12ADD21-84B4-B0DE-5FC4-67941D054E6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68B50FE0-C4CC-2B91-48DD-FD40AD5EC58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955A51D3-5531-4859-388D-8216C88D86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F72CA63F-FB50-5EE8-0046-352312535F9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637357BF-FC87-E841-00B4-8DF85757B06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6EA222C2-94D5-5DAF-B88C-0578282836E3}"/>
              </a:ext>
            </a:extLst>
          </p:cNvPr>
          <p:cNvSpPr txBox="1"/>
          <p:nvPr/>
        </p:nvSpPr>
        <p:spPr>
          <a:xfrm>
            <a:off x="7390912" y="5224229"/>
            <a:ext cx="3881642" cy="93936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algn="just">
              <a:spcBef>
                <a:spcPts val="161"/>
              </a:spcBef>
            </a:pPr>
            <a:r>
              <a:rPr sz="1288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SUBTITLE HERE</a:t>
            </a:r>
            <a:endParaRPr sz="1288">
              <a:latin typeface="Montserrat" panose="00000500000000000000" pitchFamily="50" charset="0"/>
              <a:cs typeface="Arial Black"/>
            </a:endParaRPr>
          </a:p>
          <a:p>
            <a:pPr marL="20454" marR="8182" algn="just">
              <a:lnSpc>
                <a:spcPct val="142600"/>
              </a:lnSpc>
              <a:spcBef>
                <a:spcPts val="369"/>
              </a:spcBef>
            </a:pP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Amus. Parum </a:t>
            </a:r>
            <a:r>
              <a:rPr sz="1047" spc="24" dirty="0">
                <a:solidFill>
                  <a:srgbClr val="231F20"/>
                </a:solidFill>
                <a:latin typeface="Montserrat Light"/>
                <a:cs typeface="Montserrat Light"/>
              </a:rPr>
              <a:t>id entur, et hitionsed ut optatias dolo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1047" spc="17" dirty="0">
                <a:solidFill>
                  <a:srgbClr val="231F20"/>
                </a:solidFill>
                <a:latin typeface="Montserrat Light"/>
                <a:cs typeface="Montserrat Light"/>
              </a:rPr>
              <a:t>illor  alitia </a:t>
            </a:r>
            <a:r>
              <a:rPr sz="1047" spc="24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sum, </a:t>
            </a:r>
            <a:r>
              <a:rPr sz="1047" spc="17" dirty="0">
                <a:solidFill>
                  <a:srgbClr val="231F20"/>
                </a:solidFill>
                <a:latin typeface="Montserrat Light"/>
                <a:cs typeface="Montserrat Light"/>
              </a:rPr>
              <a:t>solo.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Amus. </a:t>
            </a:r>
            <a:r>
              <a:rPr sz="1047" spc="32">
                <a:solidFill>
                  <a:srgbClr val="231F20"/>
                </a:solidFill>
                <a:latin typeface="Montserrat Light"/>
                <a:cs typeface="Montserrat Light"/>
              </a:rPr>
              <a:t>Parum </a:t>
            </a:r>
            <a:r>
              <a:rPr sz="1047" spc="24">
                <a:solidFill>
                  <a:srgbClr val="231F20"/>
                </a:solidFill>
                <a:latin typeface="Montserrat Light"/>
                <a:cs typeface="Montserrat Light"/>
              </a:rPr>
              <a:t>solorum </a:t>
            </a:r>
            <a:r>
              <a:rPr sz="1047" spc="24" dirty="0">
                <a:solidFill>
                  <a:srgbClr val="231F20"/>
                </a:solidFill>
                <a:latin typeface="Montserrat Light"/>
                <a:cs typeface="Montserrat Light"/>
              </a:rPr>
              <a:t>quatia</a:t>
            </a:r>
            <a:r>
              <a:rPr sz="1047" spc="-113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sum</a:t>
            </a:r>
            <a:r>
              <a:rPr sz="1047" spc="32">
                <a:solidFill>
                  <a:srgbClr val="231F20"/>
                </a:solidFill>
                <a:latin typeface="Montserrat Light"/>
                <a:cs typeface="Montserrat Light"/>
              </a:rPr>
              <a:t>,  </a:t>
            </a:r>
            <a:endParaRPr sz="1047">
              <a:latin typeface="Montserrat Light"/>
              <a:cs typeface="Montserrat Light"/>
            </a:endParaRPr>
          </a:p>
        </p:txBody>
      </p:sp>
      <p:sp>
        <p:nvSpPr>
          <p:cNvPr id="13" name="object 4">
            <a:extLst>
              <a:ext uri="{FF2B5EF4-FFF2-40B4-BE49-F238E27FC236}">
                <a16:creationId xmlns:a16="http://schemas.microsoft.com/office/drawing/2014/main" id="{BE3425DE-4D05-2AE4-76B0-6BE6B4801927}"/>
              </a:ext>
            </a:extLst>
          </p:cNvPr>
          <p:cNvSpPr/>
          <p:nvPr/>
        </p:nvSpPr>
        <p:spPr>
          <a:xfrm>
            <a:off x="347" y="1080344"/>
            <a:ext cx="3507049" cy="596271"/>
          </a:xfrm>
          <a:custGeom>
            <a:avLst/>
            <a:gdLst/>
            <a:ahLst/>
            <a:cxnLst/>
            <a:rect l="l" t="t" r="r" b="b"/>
            <a:pathLst>
              <a:path w="2177415" h="370205">
                <a:moveTo>
                  <a:pt x="0" y="0"/>
                </a:moveTo>
                <a:lnTo>
                  <a:pt x="0" y="369646"/>
                </a:lnTo>
                <a:lnTo>
                  <a:pt x="2176932" y="369646"/>
                </a:lnTo>
                <a:lnTo>
                  <a:pt x="2176932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B9BECC2F-21E7-A6DE-0F8C-65CAAC5E1D88}"/>
              </a:ext>
            </a:extLst>
          </p:cNvPr>
          <p:cNvSpPr txBox="1">
            <a:spLocks/>
          </p:cNvSpPr>
          <p:nvPr/>
        </p:nvSpPr>
        <p:spPr>
          <a:xfrm>
            <a:off x="870103" y="1131145"/>
            <a:ext cx="2636680" cy="436746"/>
          </a:xfrm>
          <a:prstGeom prst="rect">
            <a:avLst/>
          </a:prstGeom>
          <a:noFill/>
        </p:spPr>
        <p:txBody>
          <a:bodyPr vert="horz" wrap="square" lIns="0" tIns="90003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93297">
              <a:spcBef>
                <a:spcPts val="708"/>
              </a:spcBef>
            </a:pPr>
            <a:r>
              <a:rPr lang="en-US" sz="2497">
                <a:solidFill>
                  <a:schemeClr val="bg1"/>
                </a:solidFill>
                <a:latin typeface="Montserrat" panose="00000500000000000000" pitchFamily="50" charset="0"/>
                <a:cs typeface="Arial Black"/>
              </a:rPr>
              <a:t>OUR CLIENTS</a:t>
            </a: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76E8F9AD-1057-F7C7-BD63-7E3E9EC778F8}"/>
              </a:ext>
            </a:extLst>
          </p:cNvPr>
          <p:cNvSpPr/>
          <p:nvPr/>
        </p:nvSpPr>
        <p:spPr>
          <a:xfrm>
            <a:off x="7410012" y="1080351"/>
            <a:ext cx="1820200" cy="1171719"/>
          </a:xfrm>
          <a:custGeom>
            <a:avLst/>
            <a:gdLst/>
            <a:ahLst/>
            <a:cxnLst/>
            <a:rect l="l" t="t" r="r" b="b"/>
            <a:pathLst>
              <a:path w="1245870" h="802005">
                <a:moveTo>
                  <a:pt x="1245577" y="801954"/>
                </a:moveTo>
                <a:lnTo>
                  <a:pt x="0" y="801954"/>
                </a:lnTo>
                <a:lnTo>
                  <a:pt x="0" y="0"/>
                </a:lnTo>
                <a:lnTo>
                  <a:pt x="1245577" y="0"/>
                </a:lnTo>
                <a:lnTo>
                  <a:pt x="1245577" y="801954"/>
                </a:lnTo>
                <a:close/>
              </a:path>
            </a:pathLst>
          </a:custGeom>
          <a:ln w="414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9" name="object 9">
            <a:extLst>
              <a:ext uri="{FF2B5EF4-FFF2-40B4-BE49-F238E27FC236}">
                <a16:creationId xmlns:a16="http://schemas.microsoft.com/office/drawing/2014/main" id="{3EECBF57-E4CF-A39A-5D2C-638990C990C5}"/>
              </a:ext>
            </a:extLst>
          </p:cNvPr>
          <p:cNvSpPr/>
          <p:nvPr/>
        </p:nvSpPr>
        <p:spPr>
          <a:xfrm>
            <a:off x="7413296" y="2454666"/>
            <a:ext cx="1820200" cy="1171719"/>
          </a:xfrm>
          <a:custGeom>
            <a:avLst/>
            <a:gdLst/>
            <a:ahLst/>
            <a:cxnLst/>
            <a:rect l="l" t="t" r="r" b="b"/>
            <a:pathLst>
              <a:path w="1245870" h="802005">
                <a:moveTo>
                  <a:pt x="1245565" y="801954"/>
                </a:moveTo>
                <a:lnTo>
                  <a:pt x="0" y="801954"/>
                </a:lnTo>
                <a:lnTo>
                  <a:pt x="0" y="0"/>
                </a:lnTo>
                <a:lnTo>
                  <a:pt x="1245565" y="0"/>
                </a:lnTo>
                <a:lnTo>
                  <a:pt x="1245565" y="801954"/>
                </a:lnTo>
                <a:close/>
              </a:path>
            </a:pathLst>
          </a:custGeom>
          <a:ln w="414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1" name="object 11">
            <a:extLst>
              <a:ext uri="{FF2B5EF4-FFF2-40B4-BE49-F238E27FC236}">
                <a16:creationId xmlns:a16="http://schemas.microsoft.com/office/drawing/2014/main" id="{F5560B1A-168B-B848-3290-89A7631FF235}"/>
              </a:ext>
            </a:extLst>
          </p:cNvPr>
          <p:cNvSpPr/>
          <p:nvPr/>
        </p:nvSpPr>
        <p:spPr>
          <a:xfrm>
            <a:off x="9453256" y="2454666"/>
            <a:ext cx="1820200" cy="1171719"/>
          </a:xfrm>
          <a:custGeom>
            <a:avLst/>
            <a:gdLst/>
            <a:ahLst/>
            <a:cxnLst/>
            <a:rect l="l" t="t" r="r" b="b"/>
            <a:pathLst>
              <a:path w="1245870" h="802005">
                <a:moveTo>
                  <a:pt x="1245577" y="801954"/>
                </a:moveTo>
                <a:lnTo>
                  <a:pt x="0" y="801954"/>
                </a:lnTo>
                <a:lnTo>
                  <a:pt x="0" y="0"/>
                </a:lnTo>
                <a:lnTo>
                  <a:pt x="1245577" y="0"/>
                </a:lnTo>
                <a:lnTo>
                  <a:pt x="1245577" y="801954"/>
                </a:lnTo>
                <a:close/>
              </a:path>
            </a:pathLst>
          </a:custGeom>
          <a:ln w="414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3" name="object 13">
            <a:extLst>
              <a:ext uri="{FF2B5EF4-FFF2-40B4-BE49-F238E27FC236}">
                <a16:creationId xmlns:a16="http://schemas.microsoft.com/office/drawing/2014/main" id="{0F5CDA00-EFEF-44FA-5953-9C4C813E1854}"/>
              </a:ext>
            </a:extLst>
          </p:cNvPr>
          <p:cNvSpPr/>
          <p:nvPr/>
        </p:nvSpPr>
        <p:spPr>
          <a:xfrm>
            <a:off x="9453256" y="1080351"/>
            <a:ext cx="1820200" cy="1171719"/>
          </a:xfrm>
          <a:custGeom>
            <a:avLst/>
            <a:gdLst/>
            <a:ahLst/>
            <a:cxnLst/>
            <a:rect l="l" t="t" r="r" b="b"/>
            <a:pathLst>
              <a:path w="1245870" h="802005">
                <a:moveTo>
                  <a:pt x="1245577" y="801954"/>
                </a:moveTo>
                <a:lnTo>
                  <a:pt x="0" y="801954"/>
                </a:lnTo>
                <a:lnTo>
                  <a:pt x="0" y="0"/>
                </a:lnTo>
                <a:lnTo>
                  <a:pt x="1245577" y="0"/>
                </a:lnTo>
                <a:lnTo>
                  <a:pt x="1245577" y="801954"/>
                </a:lnTo>
                <a:close/>
              </a:path>
            </a:pathLst>
          </a:custGeom>
          <a:ln w="414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5" name="object 15">
            <a:extLst>
              <a:ext uri="{FF2B5EF4-FFF2-40B4-BE49-F238E27FC236}">
                <a16:creationId xmlns:a16="http://schemas.microsoft.com/office/drawing/2014/main" id="{4EF38C10-D99A-2D34-F131-332F92F6DEFF}"/>
              </a:ext>
            </a:extLst>
          </p:cNvPr>
          <p:cNvSpPr/>
          <p:nvPr/>
        </p:nvSpPr>
        <p:spPr>
          <a:xfrm>
            <a:off x="7413296" y="3770850"/>
            <a:ext cx="1820200" cy="1171719"/>
          </a:xfrm>
          <a:custGeom>
            <a:avLst/>
            <a:gdLst/>
            <a:ahLst/>
            <a:cxnLst/>
            <a:rect l="l" t="t" r="r" b="b"/>
            <a:pathLst>
              <a:path w="1245870" h="802004">
                <a:moveTo>
                  <a:pt x="1245565" y="801954"/>
                </a:moveTo>
                <a:lnTo>
                  <a:pt x="0" y="801954"/>
                </a:lnTo>
                <a:lnTo>
                  <a:pt x="0" y="0"/>
                </a:lnTo>
                <a:lnTo>
                  <a:pt x="1245565" y="0"/>
                </a:lnTo>
                <a:lnTo>
                  <a:pt x="1245565" y="801954"/>
                </a:lnTo>
                <a:close/>
              </a:path>
            </a:pathLst>
          </a:custGeom>
          <a:ln w="414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7" name="object 17">
            <a:extLst>
              <a:ext uri="{FF2B5EF4-FFF2-40B4-BE49-F238E27FC236}">
                <a16:creationId xmlns:a16="http://schemas.microsoft.com/office/drawing/2014/main" id="{321E6BC1-5FF6-B3C1-BD97-0C90F1E03F64}"/>
              </a:ext>
            </a:extLst>
          </p:cNvPr>
          <p:cNvSpPr/>
          <p:nvPr/>
        </p:nvSpPr>
        <p:spPr>
          <a:xfrm>
            <a:off x="9453256" y="3770850"/>
            <a:ext cx="1820200" cy="1171719"/>
          </a:xfrm>
          <a:custGeom>
            <a:avLst/>
            <a:gdLst/>
            <a:ahLst/>
            <a:cxnLst/>
            <a:rect l="l" t="t" r="r" b="b"/>
            <a:pathLst>
              <a:path w="1245870" h="802004">
                <a:moveTo>
                  <a:pt x="1245577" y="801954"/>
                </a:moveTo>
                <a:lnTo>
                  <a:pt x="0" y="801954"/>
                </a:lnTo>
                <a:lnTo>
                  <a:pt x="0" y="0"/>
                </a:lnTo>
                <a:lnTo>
                  <a:pt x="1245577" y="0"/>
                </a:lnTo>
                <a:lnTo>
                  <a:pt x="1245577" y="801954"/>
                </a:lnTo>
                <a:close/>
              </a:path>
            </a:pathLst>
          </a:custGeom>
          <a:ln w="414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</p:spTree>
    <p:extLst>
      <p:ext uri="{BB962C8B-B14F-4D97-AF65-F5344CB8AC3E}">
        <p14:creationId xmlns:p14="http://schemas.microsoft.com/office/powerpoint/2010/main" val="14749798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5A419545-E30F-6B34-3B28-0B8B0152A260}"/>
              </a:ext>
            </a:extLst>
          </p:cNvPr>
          <p:cNvSpPr txBox="1"/>
          <p:nvPr/>
        </p:nvSpPr>
        <p:spPr>
          <a:xfrm>
            <a:off x="826769" y="5917353"/>
            <a:ext cx="7186946" cy="457364"/>
          </a:xfrm>
          <a:prstGeom prst="rect">
            <a:avLst/>
          </a:prstGeom>
        </p:spPr>
        <p:txBody>
          <a:bodyPr vert="horz" wrap="square" lIns="0" tIns="18410" rIns="0" bIns="0" rtlCol="0">
            <a:spAutoFit/>
          </a:bodyPr>
          <a:lstStyle/>
          <a:p>
            <a:pPr marL="20454" marR="8182" algn="just">
              <a:lnSpc>
                <a:spcPct val="142600"/>
              </a:lnSpc>
              <a:spcBef>
                <a:spcPts val="145"/>
              </a:spcBef>
            </a:pPr>
            <a:r>
              <a:rPr sz="1047" u="sng" spc="32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Amus. Parum </a:t>
            </a:r>
            <a:r>
              <a:rPr sz="1047" u="sng" spc="24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id entur, et hitionsed ut optatias dolo </a:t>
            </a:r>
            <a:r>
              <a:rPr sz="1047" u="sng" spc="32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maio </a:t>
            </a:r>
            <a:r>
              <a:rPr sz="1047" u="sng" spc="17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illor alitia </a:t>
            </a:r>
            <a:r>
              <a:rPr sz="1047" u="sng" spc="24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solorum quatia </a:t>
            </a:r>
            <a:r>
              <a:rPr sz="1047" u="sng" spc="32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sum, </a:t>
            </a:r>
            <a:r>
              <a:rPr sz="1047" u="sng" spc="17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solo. </a:t>
            </a:r>
            <a:r>
              <a:rPr sz="1047" u="sng" spc="32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Amus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.  </a:t>
            </a:r>
            <a:r>
              <a:rPr sz="1047" u="sng" spc="32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Parum </a:t>
            </a:r>
            <a:r>
              <a:rPr sz="1047" u="sng" spc="24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id entur, </a:t>
            </a:r>
            <a:r>
              <a:rPr sz="1047" u="sng" spc="24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et hitionsed</a:t>
            </a:r>
            <a:endParaRPr sz="1047">
              <a:latin typeface="Montserrat Light"/>
              <a:cs typeface="Montserrat Light"/>
            </a:endParaRPr>
          </a:p>
        </p:txBody>
      </p:sp>
      <p:sp>
        <p:nvSpPr>
          <p:cNvPr id="8" name="object 22">
            <a:extLst>
              <a:ext uri="{FF2B5EF4-FFF2-40B4-BE49-F238E27FC236}">
                <a16:creationId xmlns:a16="http://schemas.microsoft.com/office/drawing/2014/main" id="{863B691D-00B5-E40C-2C62-EE88D091A246}"/>
              </a:ext>
            </a:extLst>
          </p:cNvPr>
          <p:cNvSpPr/>
          <p:nvPr/>
        </p:nvSpPr>
        <p:spPr>
          <a:xfrm>
            <a:off x="10767255" y="3347696"/>
            <a:ext cx="61366" cy="61366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37719" y="37731"/>
                </a:moveTo>
                <a:lnTo>
                  <a:pt x="0" y="37731"/>
                </a:lnTo>
                <a:lnTo>
                  <a:pt x="0" y="0"/>
                </a:lnTo>
                <a:lnTo>
                  <a:pt x="37719" y="0"/>
                </a:lnTo>
                <a:lnTo>
                  <a:pt x="37719" y="37731"/>
                </a:lnTo>
                <a:close/>
              </a:path>
            </a:pathLst>
          </a:custGeom>
          <a:solidFill>
            <a:srgbClr val="22314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9" name="object 23">
            <a:extLst>
              <a:ext uri="{FF2B5EF4-FFF2-40B4-BE49-F238E27FC236}">
                <a16:creationId xmlns:a16="http://schemas.microsoft.com/office/drawing/2014/main" id="{78D8577D-98DC-69CF-E1DB-722BEA32CD20}"/>
              </a:ext>
            </a:extLst>
          </p:cNvPr>
          <p:cNvSpPr/>
          <p:nvPr/>
        </p:nvSpPr>
        <p:spPr>
          <a:xfrm>
            <a:off x="10126392" y="3347697"/>
            <a:ext cx="61366" cy="61366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37731" y="37731"/>
                </a:moveTo>
                <a:lnTo>
                  <a:pt x="0" y="37731"/>
                </a:lnTo>
                <a:lnTo>
                  <a:pt x="0" y="0"/>
                </a:lnTo>
                <a:lnTo>
                  <a:pt x="37731" y="0"/>
                </a:lnTo>
                <a:lnTo>
                  <a:pt x="37731" y="37731"/>
                </a:lnTo>
                <a:close/>
              </a:path>
            </a:pathLst>
          </a:custGeom>
          <a:solidFill>
            <a:srgbClr val="22314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0" name="object 24">
            <a:extLst>
              <a:ext uri="{FF2B5EF4-FFF2-40B4-BE49-F238E27FC236}">
                <a16:creationId xmlns:a16="http://schemas.microsoft.com/office/drawing/2014/main" id="{B4366D8D-9064-CCE4-B109-5BCB366573E2}"/>
              </a:ext>
            </a:extLst>
          </p:cNvPr>
          <p:cNvSpPr/>
          <p:nvPr/>
        </p:nvSpPr>
        <p:spPr>
          <a:xfrm>
            <a:off x="9375562" y="3347697"/>
            <a:ext cx="61366" cy="61366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37719" y="37731"/>
                </a:moveTo>
                <a:lnTo>
                  <a:pt x="0" y="37731"/>
                </a:lnTo>
                <a:lnTo>
                  <a:pt x="0" y="0"/>
                </a:lnTo>
                <a:lnTo>
                  <a:pt x="37719" y="0"/>
                </a:lnTo>
                <a:lnTo>
                  <a:pt x="37719" y="37731"/>
                </a:lnTo>
                <a:close/>
              </a:path>
            </a:pathLst>
          </a:custGeom>
          <a:solidFill>
            <a:srgbClr val="22314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8" name="object 25">
            <a:extLst>
              <a:ext uri="{FF2B5EF4-FFF2-40B4-BE49-F238E27FC236}">
                <a16:creationId xmlns:a16="http://schemas.microsoft.com/office/drawing/2014/main" id="{43471FEA-40D7-A6C0-63C6-1BEE539D05D8}"/>
              </a:ext>
            </a:extLst>
          </p:cNvPr>
          <p:cNvSpPr txBox="1"/>
          <p:nvPr/>
        </p:nvSpPr>
        <p:spPr>
          <a:xfrm>
            <a:off x="8484674" y="3254487"/>
            <a:ext cx="2999760" cy="605816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166705">
              <a:spcBef>
                <a:spcPts val="161"/>
              </a:spcBef>
              <a:tabLst>
                <a:tab pos="1015580" algn="l"/>
                <a:tab pos="1766269" algn="l"/>
                <a:tab pos="2407526" algn="l"/>
              </a:tabLst>
            </a:pPr>
            <a:r>
              <a:rPr lang="en-US" sz="1128" spc="-32">
                <a:solidFill>
                  <a:srgbClr val="231F20"/>
                </a:solidFill>
                <a:latin typeface="Montserrat"/>
                <a:cs typeface="Montserrat"/>
              </a:rPr>
              <a:t>22%	45%	</a:t>
            </a:r>
            <a:r>
              <a:rPr lang="en-US" sz="1128" spc="-17">
                <a:solidFill>
                  <a:srgbClr val="231F20"/>
                </a:solidFill>
                <a:latin typeface="Montserrat"/>
                <a:cs typeface="Montserrat"/>
              </a:rPr>
              <a:t>28%	</a:t>
            </a:r>
            <a:r>
              <a:rPr lang="en-US" sz="1128" spc="-64">
                <a:solidFill>
                  <a:srgbClr val="231F20"/>
                </a:solidFill>
                <a:latin typeface="Montserrat"/>
                <a:cs typeface="Montserrat"/>
              </a:rPr>
              <a:t>33%</a:t>
            </a:r>
            <a:endParaRPr sz="1128">
              <a:latin typeface="Montserrat"/>
              <a:cs typeface="Montserrat"/>
            </a:endParaRPr>
          </a:p>
          <a:p>
            <a:pPr marL="20454" marR="8182">
              <a:lnSpc>
                <a:spcPct val="111100"/>
              </a:lnSpc>
              <a:spcBef>
                <a:spcPts val="684"/>
              </a:spcBef>
            </a:pP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Avoloreptas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dgdshitionsed  ut optatias dolo maio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ivolorep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29" name="object 26">
            <a:extLst>
              <a:ext uri="{FF2B5EF4-FFF2-40B4-BE49-F238E27FC236}">
                <a16:creationId xmlns:a16="http://schemas.microsoft.com/office/drawing/2014/main" id="{3ADD02E6-EBB0-8DD9-79F8-BC5507316A32}"/>
              </a:ext>
            </a:extLst>
          </p:cNvPr>
          <p:cNvSpPr/>
          <p:nvPr/>
        </p:nvSpPr>
        <p:spPr>
          <a:xfrm>
            <a:off x="8526016" y="3347697"/>
            <a:ext cx="61366" cy="61366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37719" y="37731"/>
                </a:moveTo>
                <a:lnTo>
                  <a:pt x="0" y="37731"/>
                </a:lnTo>
                <a:lnTo>
                  <a:pt x="0" y="0"/>
                </a:lnTo>
                <a:lnTo>
                  <a:pt x="37719" y="0"/>
                </a:lnTo>
                <a:lnTo>
                  <a:pt x="37719" y="37731"/>
                </a:lnTo>
                <a:close/>
              </a:path>
            </a:pathLst>
          </a:custGeom>
          <a:solidFill>
            <a:srgbClr val="22314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0" name="object 21">
            <a:extLst>
              <a:ext uri="{FF2B5EF4-FFF2-40B4-BE49-F238E27FC236}">
                <a16:creationId xmlns:a16="http://schemas.microsoft.com/office/drawing/2014/main" id="{69A995B7-FCDF-8615-240F-6BF5CCFC2D07}"/>
              </a:ext>
            </a:extLst>
          </p:cNvPr>
          <p:cNvSpPr txBox="1">
            <a:spLocks/>
          </p:cNvSpPr>
          <p:nvPr/>
        </p:nvSpPr>
        <p:spPr>
          <a:xfrm>
            <a:off x="841639" y="746826"/>
            <a:ext cx="5013453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OUR STATISTICS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F3E78E2-A792-5F1F-2C1E-9773EF188A21}"/>
              </a:ext>
            </a:extLst>
          </p:cNvPr>
          <p:cNvGrpSpPr/>
          <p:nvPr/>
        </p:nvGrpSpPr>
        <p:grpSpPr>
          <a:xfrm>
            <a:off x="8855139" y="1371600"/>
            <a:ext cx="2253717" cy="1745413"/>
            <a:chOff x="8855139" y="1530331"/>
            <a:chExt cx="2048760" cy="1586682"/>
          </a:xfrm>
        </p:grpSpPr>
        <p:graphicFrame>
          <p:nvGraphicFramePr>
            <p:cNvPr id="33" name="Chart 32">
              <a:extLst>
                <a:ext uri="{FF2B5EF4-FFF2-40B4-BE49-F238E27FC236}">
                  <a16:creationId xmlns:a16="http://schemas.microsoft.com/office/drawing/2014/main" id="{152EAFE1-FB55-D393-185E-1B709237532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096058464"/>
                </p:ext>
              </p:extLst>
            </p:nvPr>
          </p:nvGraphicFramePr>
          <p:xfrm>
            <a:off x="8855139" y="1530331"/>
            <a:ext cx="2048760" cy="158668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3AAE605-C874-1AB1-9378-E90932B8D8D6}"/>
                </a:ext>
              </a:extLst>
            </p:cNvPr>
            <p:cNvSpPr txBox="1"/>
            <p:nvPr/>
          </p:nvSpPr>
          <p:spPr>
            <a:xfrm>
              <a:off x="9225557" y="2032486"/>
              <a:ext cx="1307924" cy="4756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>
                  <a:solidFill>
                    <a:srgbClr val="231F20"/>
                  </a:solidFill>
                  <a:latin typeface="Montserrat" panose="02000505000000020004" pitchFamily="2" charset="0"/>
                </a:rPr>
                <a:t>67%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EFC9F79-02DC-C97B-9CF6-3845C04DB285}"/>
                </a:ext>
              </a:extLst>
            </p:cNvPr>
            <p:cNvSpPr txBox="1"/>
            <p:nvPr/>
          </p:nvSpPr>
          <p:spPr>
            <a:xfrm>
              <a:off x="9228670" y="2368229"/>
              <a:ext cx="1307924" cy="279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>
                  <a:solidFill>
                    <a:srgbClr val="231F20"/>
                  </a:solidFill>
                  <a:latin typeface="Montserrat" panose="02000505000000020004" pitchFamily="2" charset="0"/>
                </a:rPr>
                <a:t>Sales</a:t>
              </a:r>
              <a:endParaRPr lang="en-US" sz="1600">
                <a:solidFill>
                  <a:srgbClr val="231F20"/>
                </a:solidFill>
                <a:latin typeface="Montserrat" panose="02000505000000020004" pitchFamily="2" charset="0"/>
              </a:endParaRPr>
            </a:p>
          </p:txBody>
        </p:sp>
      </p:grpSp>
      <p:graphicFrame>
        <p:nvGraphicFramePr>
          <p:cNvPr id="35" name="Chart 34">
            <a:extLst>
              <a:ext uri="{FF2B5EF4-FFF2-40B4-BE49-F238E27FC236}">
                <a16:creationId xmlns:a16="http://schemas.microsoft.com/office/drawing/2014/main" id="{870BEC64-BEDE-6C61-DB60-9ACF6AEB98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0514295"/>
              </p:ext>
            </p:extLst>
          </p:nvPr>
        </p:nvGraphicFramePr>
        <p:xfrm>
          <a:off x="8277255" y="4017892"/>
          <a:ext cx="3207179" cy="2138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object 13">
            <a:extLst>
              <a:ext uri="{FF2B5EF4-FFF2-40B4-BE49-F238E27FC236}">
                <a16:creationId xmlns:a16="http://schemas.microsoft.com/office/drawing/2014/main" id="{A69C1F0C-3872-819B-422A-3F754A70F4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504267"/>
              </p:ext>
            </p:extLst>
          </p:nvPr>
        </p:nvGraphicFramePr>
        <p:xfrm>
          <a:off x="873480" y="1563111"/>
          <a:ext cx="7119443" cy="41893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60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64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64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64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19512">
                <a:tc>
                  <a:txBody>
                    <a:bodyPr/>
                    <a:lstStyle/>
                    <a:p>
                      <a:pPr marL="140335" marR="354965">
                        <a:lnSpc>
                          <a:spcPct val="110300"/>
                        </a:lnSpc>
                        <a:spcBef>
                          <a:spcPts val="650"/>
                        </a:spcBef>
                      </a:pPr>
                      <a:r>
                        <a:rPr sz="1000" b="0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Amus.</a:t>
                      </a:r>
                      <a:r>
                        <a:rPr sz="1000" b="0" spc="-55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Parum</a:t>
                      </a:r>
                      <a:r>
                        <a:rPr sz="1000" b="0" spc="-55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id</a:t>
                      </a:r>
                      <a:r>
                        <a:rPr sz="1000" b="0" spc="-55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entur,</a:t>
                      </a:r>
                      <a:r>
                        <a:rPr sz="1000" b="0" spc="-50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et</a:t>
                      </a:r>
                      <a:r>
                        <a:rPr sz="1000" b="0" spc="-55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hitionsed</a:t>
                      </a:r>
                      <a:r>
                        <a:rPr sz="1000" b="0" spc="-55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ut</a:t>
                      </a:r>
                      <a:r>
                        <a:rPr sz="1000" b="0" spc="-55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optatias  dolo maio illor</a:t>
                      </a:r>
                      <a:r>
                        <a:rPr sz="1000" b="0" spc="-10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alitia</a:t>
                      </a:r>
                      <a:endParaRPr sz="1000">
                        <a:solidFill>
                          <a:schemeClr val="bg1"/>
                        </a:solidFill>
                        <a:latin typeface="Montserrat Light"/>
                        <a:cs typeface="Montserrat Light"/>
                      </a:endParaRPr>
                    </a:p>
                  </a:txBody>
                  <a:tcPr marL="0" marR="0" marT="132960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lang="en-US" sz="1400" spc="-75">
                          <a:solidFill>
                            <a:srgbClr val="231F20"/>
                          </a:solidFill>
                          <a:latin typeface="Montserrat" panose="00000500000000000000" pitchFamily="50" charset="0"/>
                          <a:cs typeface="Arial Black"/>
                        </a:rPr>
                        <a:t>2020</a:t>
                      </a:r>
                      <a:endParaRPr sz="1400">
                        <a:latin typeface="Montserrat" panose="00000500000000000000" pitchFamily="50" charset="0"/>
                        <a:cs typeface="Arial Black"/>
                      </a:endParaRPr>
                    </a:p>
                  </a:txBody>
                  <a:tcPr marL="0" marR="0" marT="200461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lang="en-US" sz="1400" spc="-75">
                          <a:solidFill>
                            <a:srgbClr val="231F20"/>
                          </a:solidFill>
                          <a:latin typeface="Montserrat" panose="00000500000000000000" pitchFamily="50" charset="0"/>
                          <a:cs typeface="Arial Black"/>
                        </a:rPr>
                        <a:t>2021</a:t>
                      </a:r>
                      <a:endParaRPr sz="1400">
                        <a:latin typeface="Montserrat" panose="00000500000000000000" pitchFamily="50" charset="0"/>
                        <a:cs typeface="Arial Black"/>
                      </a:endParaRPr>
                    </a:p>
                  </a:txBody>
                  <a:tcPr marL="0" marR="0" marT="200461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lang="en-US" sz="1400" spc="-15">
                          <a:solidFill>
                            <a:srgbClr val="231F20"/>
                          </a:solidFill>
                          <a:latin typeface="Montserrat" panose="00000500000000000000" pitchFamily="50" charset="0"/>
                          <a:cs typeface="Arial Black"/>
                        </a:rPr>
                        <a:t>2022</a:t>
                      </a:r>
                      <a:endParaRPr sz="1400">
                        <a:latin typeface="Montserrat" panose="00000500000000000000" pitchFamily="50" charset="0"/>
                        <a:cs typeface="Arial Black"/>
                      </a:endParaRPr>
                    </a:p>
                  </a:txBody>
                  <a:tcPr marL="0" marR="0" marT="200461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952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140335" marR="354965">
                        <a:lnSpc>
                          <a:spcPct val="110300"/>
                        </a:lnSpc>
                      </a:pP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Amus.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Parum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id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entur,</a:t>
                      </a:r>
                      <a:r>
                        <a:rPr sz="1000" b="0" spc="-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et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hitionsed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ut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optatias  dolo maio illor alitia Parum id</a:t>
                      </a:r>
                      <a:r>
                        <a:rPr sz="1000" b="0" spc="-3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entur,</a:t>
                      </a:r>
                      <a:endParaRPr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ontserrat Light"/>
                        <a:cs typeface="Montserrat Light"/>
                      </a:endParaRPr>
                    </a:p>
                  </a:txBody>
                  <a:tcPr marL="0" marR="0" marT="6137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400" spc="-10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22%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04552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400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28%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04552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400" spc="-5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42%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04552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9524">
                <a:tc>
                  <a:txBody>
                    <a:bodyPr/>
                    <a:lstStyle/>
                    <a:p>
                      <a:pPr marL="140335" marR="354965">
                        <a:lnSpc>
                          <a:spcPct val="110300"/>
                        </a:lnSpc>
                        <a:spcBef>
                          <a:spcPts val="565"/>
                        </a:spcBef>
                      </a:pP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Amus.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Parum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id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entur,</a:t>
                      </a:r>
                      <a:r>
                        <a:rPr sz="1000" b="0" spc="-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et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hitionsed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ut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optatias  dolo maio illor</a:t>
                      </a:r>
                      <a:r>
                        <a:rPr sz="1000" b="0" spc="-1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alitia</a:t>
                      </a:r>
                      <a:endParaRPr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ontserrat Light"/>
                        <a:cs typeface="Montserrat Light"/>
                      </a:endParaRPr>
                    </a:p>
                  </a:txBody>
                  <a:tcPr marL="0" marR="0" marT="115572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955"/>
                        </a:spcBef>
                      </a:pPr>
                      <a:r>
                        <a:rPr sz="1400" spc="-10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22%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95348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955"/>
                        </a:spcBef>
                      </a:pPr>
                      <a:r>
                        <a:rPr sz="1400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28%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95348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ct val="100000"/>
                        </a:lnSpc>
                        <a:spcBef>
                          <a:spcPts val="955"/>
                        </a:spcBef>
                      </a:pPr>
                      <a:r>
                        <a:rPr sz="1400" spc="-5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42%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95348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9524">
                <a:tc>
                  <a:txBody>
                    <a:bodyPr/>
                    <a:lstStyle/>
                    <a:p>
                      <a:pPr marL="140335" marR="354965">
                        <a:lnSpc>
                          <a:spcPct val="110300"/>
                        </a:lnSpc>
                        <a:spcBef>
                          <a:spcPts val="635"/>
                        </a:spcBef>
                      </a:pP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Amus.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Parum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id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entur,</a:t>
                      </a:r>
                      <a:r>
                        <a:rPr sz="1000" b="0" spc="-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et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hitionsed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ut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optatias  dolo maio illor alitia Parum id</a:t>
                      </a:r>
                      <a:r>
                        <a:rPr sz="1000" b="0" spc="-3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entur,</a:t>
                      </a:r>
                      <a:endParaRPr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ontserrat Light"/>
                        <a:cs typeface="Montserrat Light"/>
                      </a:endParaRPr>
                    </a:p>
                  </a:txBody>
                  <a:tcPr marL="0" marR="0" marT="129891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400" spc="-10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22%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86143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400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28%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86143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400" spc="-5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42%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86143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95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140335" marR="354965">
                        <a:lnSpc>
                          <a:spcPct val="110300"/>
                        </a:lnSpc>
                      </a:pP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Amus.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Parum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id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entur,</a:t>
                      </a:r>
                      <a:r>
                        <a:rPr sz="1000" b="0" spc="-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et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hitionsed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ut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optatias  dolo maio illor</a:t>
                      </a:r>
                      <a:r>
                        <a:rPr sz="1000" b="0" spc="-1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alitia</a:t>
                      </a:r>
                      <a:endParaRPr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ontserrat Light"/>
                        <a:cs typeface="Montserrat Light"/>
                      </a:endParaRPr>
                    </a:p>
                  </a:txBody>
                  <a:tcPr marL="0" marR="0" marT="8182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400" spc="-10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22%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00461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28%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00461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400" spc="-5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42%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00461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9521">
                <a:tc>
                  <a:txBody>
                    <a:bodyPr/>
                    <a:lstStyle/>
                    <a:p>
                      <a:pPr marL="140335" marR="354965">
                        <a:lnSpc>
                          <a:spcPct val="110300"/>
                        </a:lnSpc>
                        <a:spcBef>
                          <a:spcPts val="605"/>
                        </a:spcBef>
                      </a:pP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Amus.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Parum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id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entur,</a:t>
                      </a:r>
                      <a:r>
                        <a:rPr sz="1000" b="0" spc="-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et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hitionsed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ut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optatias  dolo maio illor alitia Parum id</a:t>
                      </a:r>
                      <a:r>
                        <a:rPr sz="1000" b="0" spc="-3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entur,</a:t>
                      </a:r>
                      <a:endParaRPr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ontserrat Light"/>
                        <a:cs typeface="Montserrat Light"/>
                      </a:endParaRPr>
                    </a:p>
                  </a:txBody>
                  <a:tcPr marL="0" marR="0" marT="123754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400" spc="-10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22%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86143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400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28%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86143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400" spc="-5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42%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86143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22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400" spc="-10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22%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24777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400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28%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24777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400" spc="-15" dirty="0">
                          <a:solidFill>
                            <a:srgbClr val="FFFFFF"/>
                          </a:solidFill>
                          <a:latin typeface="Montserrat"/>
                          <a:cs typeface="Montserrat"/>
                        </a:rPr>
                        <a:t>38%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24777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671360B9-D466-75DF-33C5-4CC0D502E805}"/>
              </a:ext>
            </a:extLst>
          </p:cNvPr>
          <p:cNvGrpSpPr/>
          <p:nvPr/>
        </p:nvGrpSpPr>
        <p:grpSpPr>
          <a:xfrm>
            <a:off x="7664183" y="5412693"/>
            <a:ext cx="140118" cy="171227"/>
            <a:chOff x="7664183" y="5412693"/>
            <a:chExt cx="140118" cy="171227"/>
          </a:xfrm>
        </p:grpSpPr>
        <p:sp>
          <p:nvSpPr>
            <p:cNvPr id="5" name="object 14">
              <a:extLst>
                <a:ext uri="{FF2B5EF4-FFF2-40B4-BE49-F238E27FC236}">
                  <a16:creationId xmlns:a16="http://schemas.microsoft.com/office/drawing/2014/main" id="{A4A18686-DF14-7185-32C1-B57CA30AD79C}"/>
                </a:ext>
              </a:extLst>
            </p:cNvPr>
            <p:cNvSpPr/>
            <p:nvPr/>
          </p:nvSpPr>
          <p:spPr>
            <a:xfrm>
              <a:off x="7733905" y="5467325"/>
              <a:ext cx="0" cy="116595"/>
            </a:xfrm>
            <a:custGeom>
              <a:avLst/>
              <a:gdLst/>
              <a:ahLst/>
              <a:cxnLst/>
              <a:rect l="l" t="t" r="r" b="b"/>
              <a:pathLst>
                <a:path h="72389">
                  <a:moveTo>
                    <a:pt x="0" y="71767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2899"/>
            </a:p>
          </p:txBody>
        </p:sp>
        <p:sp>
          <p:nvSpPr>
            <p:cNvPr id="6" name="object 15">
              <a:extLst>
                <a:ext uri="{FF2B5EF4-FFF2-40B4-BE49-F238E27FC236}">
                  <a16:creationId xmlns:a16="http://schemas.microsoft.com/office/drawing/2014/main" id="{E6CD6200-FE2B-7FCE-431D-BD0026949948}"/>
                </a:ext>
              </a:extLst>
            </p:cNvPr>
            <p:cNvSpPr/>
            <p:nvPr/>
          </p:nvSpPr>
          <p:spPr>
            <a:xfrm>
              <a:off x="7664183" y="5412693"/>
              <a:ext cx="140118" cy="85911"/>
            </a:xfrm>
            <a:custGeom>
              <a:avLst/>
              <a:gdLst/>
              <a:ahLst/>
              <a:cxnLst/>
              <a:rect l="l" t="t" r="r" b="b"/>
              <a:pathLst>
                <a:path w="86995" h="53339">
                  <a:moveTo>
                    <a:pt x="43294" y="0"/>
                  </a:moveTo>
                  <a:lnTo>
                    <a:pt x="35324" y="15389"/>
                  </a:lnTo>
                  <a:lnTo>
                    <a:pt x="25157" y="29344"/>
                  </a:lnTo>
                  <a:lnTo>
                    <a:pt x="13235" y="41835"/>
                  </a:lnTo>
                  <a:lnTo>
                    <a:pt x="0" y="52831"/>
                  </a:lnTo>
                  <a:lnTo>
                    <a:pt x="11124" y="51708"/>
                  </a:lnTo>
                  <a:lnTo>
                    <a:pt x="23033" y="48874"/>
                  </a:lnTo>
                  <a:lnTo>
                    <a:pt x="34248" y="44246"/>
                  </a:lnTo>
                  <a:lnTo>
                    <a:pt x="43294" y="37744"/>
                  </a:lnTo>
                  <a:lnTo>
                    <a:pt x="69898" y="37744"/>
                  </a:lnTo>
                  <a:lnTo>
                    <a:pt x="61501" y="29054"/>
                  </a:lnTo>
                  <a:lnTo>
                    <a:pt x="51183" y="15280"/>
                  </a:lnTo>
                  <a:lnTo>
                    <a:pt x="43294" y="0"/>
                  </a:lnTo>
                  <a:close/>
                </a:path>
                <a:path w="86995" h="53339">
                  <a:moveTo>
                    <a:pt x="69898" y="37744"/>
                  </a:moveTo>
                  <a:lnTo>
                    <a:pt x="43294" y="37744"/>
                  </a:lnTo>
                  <a:lnTo>
                    <a:pt x="52603" y="44298"/>
                  </a:lnTo>
                  <a:lnTo>
                    <a:pt x="63544" y="48726"/>
                  </a:lnTo>
                  <a:lnTo>
                    <a:pt x="75180" y="51435"/>
                  </a:lnTo>
                  <a:lnTo>
                    <a:pt x="86575" y="52831"/>
                  </a:lnTo>
                  <a:lnTo>
                    <a:pt x="73535" y="41508"/>
                  </a:lnTo>
                  <a:lnTo>
                    <a:pt x="69898" y="3774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2899"/>
            </a:p>
          </p:txBody>
        </p:sp>
      </p:grpSp>
    </p:spTree>
    <p:extLst>
      <p:ext uri="{BB962C8B-B14F-4D97-AF65-F5344CB8AC3E}">
        <p14:creationId xmlns:p14="http://schemas.microsoft.com/office/powerpoint/2010/main" val="9541913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3" name="object 21">
            <a:extLst>
              <a:ext uri="{FF2B5EF4-FFF2-40B4-BE49-F238E27FC236}">
                <a16:creationId xmlns:a16="http://schemas.microsoft.com/office/drawing/2014/main" id="{A5B04E7C-7BF4-60E9-BD9B-4C9ABF6AC1B5}"/>
              </a:ext>
            </a:extLst>
          </p:cNvPr>
          <p:cNvSpPr txBox="1">
            <a:spLocks/>
          </p:cNvSpPr>
          <p:nvPr/>
        </p:nvSpPr>
        <p:spPr>
          <a:xfrm>
            <a:off x="841639" y="746826"/>
            <a:ext cx="5013453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WHERE ARE WE WORK?</a:t>
            </a:r>
          </a:p>
        </p:txBody>
      </p:sp>
      <p:sp>
        <p:nvSpPr>
          <p:cNvPr id="2" name="object 5">
            <a:extLst>
              <a:ext uri="{FF2B5EF4-FFF2-40B4-BE49-F238E27FC236}">
                <a16:creationId xmlns:a16="http://schemas.microsoft.com/office/drawing/2014/main" id="{945A1A59-ADA3-B0FC-52F3-606BAD4B6F8C}"/>
              </a:ext>
            </a:extLst>
          </p:cNvPr>
          <p:cNvSpPr txBox="1"/>
          <p:nvPr/>
        </p:nvSpPr>
        <p:spPr>
          <a:xfrm>
            <a:off x="9547385" y="1213647"/>
            <a:ext cx="2066721" cy="1036613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>
              <a:spcBef>
                <a:spcPts val="1039"/>
              </a:spcBef>
            </a:pPr>
            <a:r>
              <a:rPr sz="1449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%75 SERVICES</a:t>
            </a:r>
            <a:endParaRPr sz="1449">
              <a:latin typeface="Montserrat" panose="00000500000000000000" pitchFamily="50" charset="0"/>
              <a:cs typeface="Arial Black"/>
            </a:endParaRPr>
          </a:p>
          <a:p>
            <a:pPr marL="20454" marR="8182">
              <a:lnSpc>
                <a:spcPts val="1772"/>
              </a:lnSpc>
              <a:spcBef>
                <a:spcPts val="136"/>
              </a:spcBef>
            </a:pP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 hitionsed ut optatias dolo  maio illor alitia</a:t>
            </a:r>
            <a:r>
              <a:rPr sz="967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3" name="object 6">
            <a:extLst>
              <a:ext uri="{FF2B5EF4-FFF2-40B4-BE49-F238E27FC236}">
                <a16:creationId xmlns:a16="http://schemas.microsoft.com/office/drawing/2014/main" id="{B7779366-4554-54AF-1731-79ECD6AB1445}"/>
              </a:ext>
            </a:extLst>
          </p:cNvPr>
          <p:cNvSpPr txBox="1"/>
          <p:nvPr/>
        </p:nvSpPr>
        <p:spPr>
          <a:xfrm>
            <a:off x="9547385" y="2640501"/>
            <a:ext cx="2066721" cy="1036613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>
              <a:spcBef>
                <a:spcPts val="1039"/>
              </a:spcBef>
            </a:pPr>
            <a:r>
              <a:rPr sz="1449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%90 SERVICES</a:t>
            </a:r>
            <a:endParaRPr sz="1449">
              <a:latin typeface="Montserrat" panose="00000500000000000000" pitchFamily="50" charset="0"/>
              <a:cs typeface="Arial Black"/>
            </a:endParaRPr>
          </a:p>
          <a:p>
            <a:pPr marL="20454" marR="8182">
              <a:lnSpc>
                <a:spcPts val="1772"/>
              </a:lnSpc>
              <a:spcBef>
                <a:spcPts val="136"/>
              </a:spcBef>
            </a:pP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 hitionsed ut optatias dolo  maio illor alitia</a:t>
            </a:r>
            <a:r>
              <a:rPr sz="967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4" name="object 7">
            <a:extLst>
              <a:ext uri="{FF2B5EF4-FFF2-40B4-BE49-F238E27FC236}">
                <a16:creationId xmlns:a16="http://schemas.microsoft.com/office/drawing/2014/main" id="{05A5999B-7B3C-F11E-C515-40357F8FA475}"/>
              </a:ext>
            </a:extLst>
          </p:cNvPr>
          <p:cNvSpPr txBox="1"/>
          <p:nvPr/>
        </p:nvSpPr>
        <p:spPr>
          <a:xfrm>
            <a:off x="9547385" y="3995704"/>
            <a:ext cx="2042457" cy="1036613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>
              <a:spcBef>
                <a:spcPts val="1039"/>
              </a:spcBef>
            </a:pPr>
            <a:r>
              <a:rPr sz="1449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%25 SERVICES</a:t>
            </a:r>
            <a:endParaRPr sz="1449">
              <a:latin typeface="Montserrat" panose="00000500000000000000" pitchFamily="50" charset="0"/>
              <a:cs typeface="Arial Black"/>
            </a:endParaRPr>
          </a:p>
          <a:p>
            <a:pPr marL="20454" marR="8182">
              <a:lnSpc>
                <a:spcPts val="1772"/>
              </a:lnSpc>
              <a:spcBef>
                <a:spcPts val="136"/>
              </a:spcBef>
            </a:pP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 hitionsed ut optatias dolo  maio illor alitia</a:t>
            </a:r>
            <a:r>
              <a:rPr sz="967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5" name="object 8">
            <a:extLst>
              <a:ext uri="{FF2B5EF4-FFF2-40B4-BE49-F238E27FC236}">
                <a16:creationId xmlns:a16="http://schemas.microsoft.com/office/drawing/2014/main" id="{6844F77A-B398-3A0B-926B-75EF7EF60D05}"/>
              </a:ext>
            </a:extLst>
          </p:cNvPr>
          <p:cNvSpPr txBox="1"/>
          <p:nvPr/>
        </p:nvSpPr>
        <p:spPr>
          <a:xfrm>
            <a:off x="9582289" y="5319524"/>
            <a:ext cx="2007555" cy="1036613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>
              <a:spcBef>
                <a:spcPts val="1039"/>
              </a:spcBef>
            </a:pPr>
            <a:r>
              <a:rPr sz="1449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%20 SERVICES</a:t>
            </a:r>
            <a:endParaRPr sz="1449">
              <a:latin typeface="Montserrat" panose="00000500000000000000" pitchFamily="50" charset="0"/>
              <a:cs typeface="Arial Black"/>
            </a:endParaRPr>
          </a:p>
          <a:p>
            <a:pPr marL="20454" marR="8182">
              <a:lnSpc>
                <a:spcPts val="1772"/>
              </a:lnSpc>
              <a:spcBef>
                <a:spcPts val="136"/>
              </a:spcBef>
            </a:pP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 hitionsed ut optatias dolo  maio illor alitia</a:t>
            </a:r>
            <a:r>
              <a:rPr sz="967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</a:t>
            </a:r>
            <a:endParaRPr sz="967">
              <a:latin typeface="Montserrat Light"/>
              <a:cs typeface="Montserrat Light"/>
            </a:endParaRPr>
          </a:p>
        </p:txBody>
      </p:sp>
      <p:grpSp>
        <p:nvGrpSpPr>
          <p:cNvPr id="6" name="Graphic 1520">
            <a:extLst>
              <a:ext uri="{FF2B5EF4-FFF2-40B4-BE49-F238E27FC236}">
                <a16:creationId xmlns:a16="http://schemas.microsoft.com/office/drawing/2014/main" id="{66CD85B9-A7A3-BA8F-E1FA-FCFBF3914389}"/>
              </a:ext>
            </a:extLst>
          </p:cNvPr>
          <p:cNvGrpSpPr/>
          <p:nvPr/>
        </p:nvGrpSpPr>
        <p:grpSpPr>
          <a:xfrm>
            <a:off x="805543" y="1612207"/>
            <a:ext cx="7440776" cy="3750547"/>
            <a:chOff x="626269" y="1082935"/>
            <a:chExt cx="5787270" cy="2917092"/>
          </a:xfrm>
          <a:solidFill>
            <a:srgbClr val="DADADA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BA38624-4C8C-162E-F925-0D807C6557C1}"/>
                </a:ext>
              </a:extLst>
            </p:cNvPr>
            <p:cNvSpPr/>
            <p:nvPr/>
          </p:nvSpPr>
          <p:spPr>
            <a:xfrm>
              <a:off x="2061275" y="108293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747C56D-DAD5-8F91-5977-73CCB75B0CDC}"/>
                </a:ext>
              </a:extLst>
            </p:cNvPr>
            <p:cNvSpPr/>
            <p:nvPr/>
          </p:nvSpPr>
          <p:spPr>
            <a:xfrm>
              <a:off x="2123659" y="1082935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9DF0B64-337A-E9CE-4AB6-23B7E5F53DA6}"/>
                </a:ext>
              </a:extLst>
            </p:cNvPr>
            <p:cNvSpPr/>
            <p:nvPr/>
          </p:nvSpPr>
          <p:spPr>
            <a:xfrm>
              <a:off x="2186043" y="1082935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C464E64-193A-D15E-BBB0-3C68C7C229C6}"/>
                </a:ext>
              </a:extLst>
            </p:cNvPr>
            <p:cNvSpPr/>
            <p:nvPr/>
          </p:nvSpPr>
          <p:spPr>
            <a:xfrm>
              <a:off x="2248594" y="1082935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5933AD2-4732-54F4-2EAE-4FB395CC87FD}"/>
                </a:ext>
              </a:extLst>
            </p:cNvPr>
            <p:cNvSpPr/>
            <p:nvPr/>
          </p:nvSpPr>
          <p:spPr>
            <a:xfrm>
              <a:off x="2310978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3BAB7C4-3194-6930-1790-472CAFD9B9B7}"/>
                </a:ext>
              </a:extLst>
            </p:cNvPr>
            <p:cNvSpPr/>
            <p:nvPr/>
          </p:nvSpPr>
          <p:spPr>
            <a:xfrm>
              <a:off x="2373363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129FC05-B079-7E80-3D42-277BED68DEBA}"/>
                </a:ext>
              </a:extLst>
            </p:cNvPr>
            <p:cNvSpPr/>
            <p:nvPr/>
          </p:nvSpPr>
          <p:spPr>
            <a:xfrm>
              <a:off x="2435747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161ECF0-6888-2D77-57F1-8ECE1AC31E8B}"/>
                </a:ext>
              </a:extLst>
            </p:cNvPr>
            <p:cNvSpPr/>
            <p:nvPr/>
          </p:nvSpPr>
          <p:spPr>
            <a:xfrm>
              <a:off x="2498132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236E6BD-FC46-56CF-9C24-FCE5A1FE9414}"/>
                </a:ext>
              </a:extLst>
            </p:cNvPr>
            <p:cNvSpPr/>
            <p:nvPr/>
          </p:nvSpPr>
          <p:spPr>
            <a:xfrm>
              <a:off x="2560516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5B4F825-6C26-9CD0-2AFE-76A6EBEA8A39}"/>
                </a:ext>
              </a:extLst>
            </p:cNvPr>
            <p:cNvSpPr/>
            <p:nvPr/>
          </p:nvSpPr>
          <p:spPr>
            <a:xfrm>
              <a:off x="2622900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9CB6E8A-7B0B-FCE7-5345-BC966C97247D}"/>
                </a:ext>
              </a:extLst>
            </p:cNvPr>
            <p:cNvSpPr/>
            <p:nvPr/>
          </p:nvSpPr>
          <p:spPr>
            <a:xfrm>
              <a:off x="2685285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33" name="Freeform: Shape 1732">
              <a:extLst>
                <a:ext uri="{FF2B5EF4-FFF2-40B4-BE49-F238E27FC236}">
                  <a16:creationId xmlns:a16="http://schemas.microsoft.com/office/drawing/2014/main" id="{F9B98291-7CDA-A46E-EF71-F5DDB97C2638}"/>
                </a:ext>
              </a:extLst>
            </p:cNvPr>
            <p:cNvSpPr/>
            <p:nvPr/>
          </p:nvSpPr>
          <p:spPr>
            <a:xfrm>
              <a:off x="2747669" y="108293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34" name="Freeform: Shape 1733">
              <a:extLst>
                <a:ext uri="{FF2B5EF4-FFF2-40B4-BE49-F238E27FC236}">
                  <a16:creationId xmlns:a16="http://schemas.microsoft.com/office/drawing/2014/main" id="{14B015D9-4F60-97DD-2998-BC7F41B398BA}"/>
                </a:ext>
              </a:extLst>
            </p:cNvPr>
            <p:cNvSpPr/>
            <p:nvPr/>
          </p:nvSpPr>
          <p:spPr>
            <a:xfrm>
              <a:off x="2810053" y="1082935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7 h 46913"/>
                <a:gd name="connsiteX2" fmla="*/ 23456 w 46912"/>
                <a:gd name="connsiteY2" fmla="*/ 46913 h 46913"/>
                <a:gd name="connsiteX3" fmla="*/ 46913 w 46912"/>
                <a:gd name="connsiteY3" fmla="*/ 23457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35" name="Freeform: Shape 1734">
              <a:extLst>
                <a:ext uri="{FF2B5EF4-FFF2-40B4-BE49-F238E27FC236}">
                  <a16:creationId xmlns:a16="http://schemas.microsoft.com/office/drawing/2014/main" id="{6C8EA674-D029-0BB8-F80D-2523485369AE}"/>
                </a:ext>
              </a:extLst>
            </p:cNvPr>
            <p:cNvSpPr/>
            <p:nvPr/>
          </p:nvSpPr>
          <p:spPr>
            <a:xfrm>
              <a:off x="2872438" y="1082935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36" name="Freeform: Shape 1735">
              <a:extLst>
                <a:ext uri="{FF2B5EF4-FFF2-40B4-BE49-F238E27FC236}">
                  <a16:creationId xmlns:a16="http://schemas.microsoft.com/office/drawing/2014/main" id="{50379963-C8E6-D566-BFF6-4E81D0569D0E}"/>
                </a:ext>
              </a:extLst>
            </p:cNvPr>
            <p:cNvSpPr/>
            <p:nvPr/>
          </p:nvSpPr>
          <p:spPr>
            <a:xfrm>
              <a:off x="2934822" y="1082935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7 h 46913"/>
                <a:gd name="connsiteX2" fmla="*/ 23456 w 46912"/>
                <a:gd name="connsiteY2" fmla="*/ 46913 h 46913"/>
                <a:gd name="connsiteX3" fmla="*/ 46913 w 46912"/>
                <a:gd name="connsiteY3" fmla="*/ 23457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37" name="Freeform: Shape 1736">
              <a:extLst>
                <a:ext uri="{FF2B5EF4-FFF2-40B4-BE49-F238E27FC236}">
                  <a16:creationId xmlns:a16="http://schemas.microsoft.com/office/drawing/2014/main" id="{ADCBD0FD-3ADE-39BF-05D4-EB7A7F08D32D}"/>
                </a:ext>
              </a:extLst>
            </p:cNvPr>
            <p:cNvSpPr/>
            <p:nvPr/>
          </p:nvSpPr>
          <p:spPr>
            <a:xfrm>
              <a:off x="2997206" y="1082935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38" name="Freeform: Shape 1737">
              <a:extLst>
                <a:ext uri="{FF2B5EF4-FFF2-40B4-BE49-F238E27FC236}">
                  <a16:creationId xmlns:a16="http://schemas.microsoft.com/office/drawing/2014/main" id="{681A7D78-6E97-BE07-3539-5416ADA0ED42}"/>
                </a:ext>
              </a:extLst>
            </p:cNvPr>
            <p:cNvSpPr/>
            <p:nvPr/>
          </p:nvSpPr>
          <p:spPr>
            <a:xfrm>
              <a:off x="3059757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39" name="Freeform: Shape 1738">
              <a:extLst>
                <a:ext uri="{FF2B5EF4-FFF2-40B4-BE49-F238E27FC236}">
                  <a16:creationId xmlns:a16="http://schemas.microsoft.com/office/drawing/2014/main" id="{2FA084FE-3633-6317-23BB-B62CF242B843}"/>
                </a:ext>
              </a:extLst>
            </p:cNvPr>
            <p:cNvSpPr/>
            <p:nvPr/>
          </p:nvSpPr>
          <p:spPr>
            <a:xfrm>
              <a:off x="3371679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40" name="Freeform: Shape 1739">
              <a:extLst>
                <a:ext uri="{FF2B5EF4-FFF2-40B4-BE49-F238E27FC236}">
                  <a16:creationId xmlns:a16="http://schemas.microsoft.com/office/drawing/2014/main" id="{61803AD1-F088-BD38-E8D4-BA1AF3DBBB59}"/>
                </a:ext>
              </a:extLst>
            </p:cNvPr>
            <p:cNvSpPr/>
            <p:nvPr/>
          </p:nvSpPr>
          <p:spPr>
            <a:xfrm>
              <a:off x="3434063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41" name="Freeform: Shape 1740">
              <a:extLst>
                <a:ext uri="{FF2B5EF4-FFF2-40B4-BE49-F238E27FC236}">
                  <a16:creationId xmlns:a16="http://schemas.microsoft.com/office/drawing/2014/main" id="{A32A8CBE-DBDB-42FA-3321-3C6C5830A8F4}"/>
                </a:ext>
              </a:extLst>
            </p:cNvPr>
            <p:cNvSpPr/>
            <p:nvPr/>
          </p:nvSpPr>
          <p:spPr>
            <a:xfrm>
              <a:off x="3496447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42" name="Freeform: Shape 1741">
              <a:extLst>
                <a:ext uri="{FF2B5EF4-FFF2-40B4-BE49-F238E27FC236}">
                  <a16:creationId xmlns:a16="http://schemas.microsoft.com/office/drawing/2014/main" id="{DAEDFFC3-C2A7-4E86-34F7-1A64C4CD16AA}"/>
                </a:ext>
              </a:extLst>
            </p:cNvPr>
            <p:cNvSpPr/>
            <p:nvPr/>
          </p:nvSpPr>
          <p:spPr>
            <a:xfrm>
              <a:off x="3558832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43" name="Freeform: Shape 1742">
              <a:extLst>
                <a:ext uri="{FF2B5EF4-FFF2-40B4-BE49-F238E27FC236}">
                  <a16:creationId xmlns:a16="http://schemas.microsoft.com/office/drawing/2014/main" id="{D3D97003-C956-7601-13C7-ABA876E46CD0}"/>
                </a:ext>
              </a:extLst>
            </p:cNvPr>
            <p:cNvSpPr/>
            <p:nvPr/>
          </p:nvSpPr>
          <p:spPr>
            <a:xfrm>
              <a:off x="3808369" y="1082935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44" name="Freeform: Shape 1743">
              <a:extLst>
                <a:ext uri="{FF2B5EF4-FFF2-40B4-BE49-F238E27FC236}">
                  <a16:creationId xmlns:a16="http://schemas.microsoft.com/office/drawing/2014/main" id="{BD3C1505-1ED6-1799-6CF6-66780E013343}"/>
                </a:ext>
              </a:extLst>
            </p:cNvPr>
            <p:cNvSpPr/>
            <p:nvPr/>
          </p:nvSpPr>
          <p:spPr>
            <a:xfrm>
              <a:off x="3870754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45" name="Freeform: Shape 1744">
              <a:extLst>
                <a:ext uri="{FF2B5EF4-FFF2-40B4-BE49-F238E27FC236}">
                  <a16:creationId xmlns:a16="http://schemas.microsoft.com/office/drawing/2014/main" id="{FDBB5626-FB98-497F-6EC2-89CBBA4D07E1}"/>
                </a:ext>
              </a:extLst>
            </p:cNvPr>
            <p:cNvSpPr/>
            <p:nvPr/>
          </p:nvSpPr>
          <p:spPr>
            <a:xfrm>
              <a:off x="3933304" y="1082935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46" name="Freeform: Shape 1745">
              <a:extLst>
                <a:ext uri="{FF2B5EF4-FFF2-40B4-BE49-F238E27FC236}">
                  <a16:creationId xmlns:a16="http://schemas.microsoft.com/office/drawing/2014/main" id="{F4150147-B628-A2C8-FE40-7C8A816E4B15}"/>
                </a:ext>
              </a:extLst>
            </p:cNvPr>
            <p:cNvSpPr/>
            <p:nvPr/>
          </p:nvSpPr>
          <p:spPr>
            <a:xfrm>
              <a:off x="4369995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47" name="Freeform: Shape 1746">
              <a:extLst>
                <a:ext uri="{FF2B5EF4-FFF2-40B4-BE49-F238E27FC236}">
                  <a16:creationId xmlns:a16="http://schemas.microsoft.com/office/drawing/2014/main" id="{E4A3E502-B7E8-2C30-9A6C-F15F41AC3841}"/>
                </a:ext>
              </a:extLst>
            </p:cNvPr>
            <p:cNvSpPr/>
            <p:nvPr/>
          </p:nvSpPr>
          <p:spPr>
            <a:xfrm>
              <a:off x="4432379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48" name="Freeform: Shape 1747">
              <a:extLst>
                <a:ext uri="{FF2B5EF4-FFF2-40B4-BE49-F238E27FC236}">
                  <a16:creationId xmlns:a16="http://schemas.microsoft.com/office/drawing/2014/main" id="{A102C626-3B48-0216-E018-796DD1E90212}"/>
                </a:ext>
              </a:extLst>
            </p:cNvPr>
            <p:cNvSpPr/>
            <p:nvPr/>
          </p:nvSpPr>
          <p:spPr>
            <a:xfrm>
              <a:off x="1624584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49" name="Freeform: Shape 1748">
              <a:extLst>
                <a:ext uri="{FF2B5EF4-FFF2-40B4-BE49-F238E27FC236}">
                  <a16:creationId xmlns:a16="http://schemas.microsoft.com/office/drawing/2014/main" id="{E008BD01-ED76-5C81-AFB1-20E0558EE814}"/>
                </a:ext>
              </a:extLst>
            </p:cNvPr>
            <p:cNvSpPr/>
            <p:nvPr/>
          </p:nvSpPr>
          <p:spPr>
            <a:xfrm>
              <a:off x="1686969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50" name="Freeform: Shape 1749">
              <a:extLst>
                <a:ext uri="{FF2B5EF4-FFF2-40B4-BE49-F238E27FC236}">
                  <a16:creationId xmlns:a16="http://schemas.microsoft.com/office/drawing/2014/main" id="{79C7B1EC-5BC2-5A9A-8817-988912778F43}"/>
                </a:ext>
              </a:extLst>
            </p:cNvPr>
            <p:cNvSpPr/>
            <p:nvPr/>
          </p:nvSpPr>
          <p:spPr>
            <a:xfrm>
              <a:off x="1749353" y="114532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51" name="Freeform: Shape 1750">
              <a:extLst>
                <a:ext uri="{FF2B5EF4-FFF2-40B4-BE49-F238E27FC236}">
                  <a16:creationId xmlns:a16="http://schemas.microsoft.com/office/drawing/2014/main" id="{8C6433C5-BFAB-0988-5740-5252DD5D9801}"/>
                </a:ext>
              </a:extLst>
            </p:cNvPr>
            <p:cNvSpPr/>
            <p:nvPr/>
          </p:nvSpPr>
          <p:spPr>
            <a:xfrm>
              <a:off x="1811737" y="114532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52" name="Freeform: Shape 1751">
              <a:extLst>
                <a:ext uri="{FF2B5EF4-FFF2-40B4-BE49-F238E27FC236}">
                  <a16:creationId xmlns:a16="http://schemas.microsoft.com/office/drawing/2014/main" id="{DB70A216-C349-F89F-7259-1409FB0ABAF7}"/>
                </a:ext>
              </a:extLst>
            </p:cNvPr>
            <p:cNvSpPr/>
            <p:nvPr/>
          </p:nvSpPr>
          <p:spPr>
            <a:xfrm>
              <a:off x="1874122" y="114532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53" name="Freeform: Shape 1752">
              <a:extLst>
                <a:ext uri="{FF2B5EF4-FFF2-40B4-BE49-F238E27FC236}">
                  <a16:creationId xmlns:a16="http://schemas.microsoft.com/office/drawing/2014/main" id="{DC01A023-F87B-0A5B-AD33-9E769E622A0C}"/>
                </a:ext>
              </a:extLst>
            </p:cNvPr>
            <p:cNvSpPr/>
            <p:nvPr/>
          </p:nvSpPr>
          <p:spPr>
            <a:xfrm>
              <a:off x="1936506" y="114532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54" name="Freeform: Shape 1753">
              <a:extLst>
                <a:ext uri="{FF2B5EF4-FFF2-40B4-BE49-F238E27FC236}">
                  <a16:creationId xmlns:a16="http://schemas.microsoft.com/office/drawing/2014/main" id="{3D0F06E0-1DD0-F823-4E5C-60D81753360C}"/>
                </a:ext>
              </a:extLst>
            </p:cNvPr>
            <p:cNvSpPr/>
            <p:nvPr/>
          </p:nvSpPr>
          <p:spPr>
            <a:xfrm>
              <a:off x="1998890" y="114532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55" name="Freeform: Shape 1754">
              <a:extLst>
                <a:ext uri="{FF2B5EF4-FFF2-40B4-BE49-F238E27FC236}">
                  <a16:creationId xmlns:a16="http://schemas.microsoft.com/office/drawing/2014/main" id="{41B59FCA-0C1A-CD2D-73CB-02B421F15F0D}"/>
                </a:ext>
              </a:extLst>
            </p:cNvPr>
            <p:cNvSpPr/>
            <p:nvPr/>
          </p:nvSpPr>
          <p:spPr>
            <a:xfrm>
              <a:off x="2061275" y="114532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56" name="Freeform: Shape 1755">
              <a:extLst>
                <a:ext uri="{FF2B5EF4-FFF2-40B4-BE49-F238E27FC236}">
                  <a16:creationId xmlns:a16="http://schemas.microsoft.com/office/drawing/2014/main" id="{20F5A840-1C0B-EEFE-EC0B-57C3AB2D939C}"/>
                </a:ext>
              </a:extLst>
            </p:cNvPr>
            <p:cNvSpPr/>
            <p:nvPr/>
          </p:nvSpPr>
          <p:spPr>
            <a:xfrm>
              <a:off x="2123659" y="114532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57" name="Freeform: Shape 1756">
              <a:extLst>
                <a:ext uri="{FF2B5EF4-FFF2-40B4-BE49-F238E27FC236}">
                  <a16:creationId xmlns:a16="http://schemas.microsoft.com/office/drawing/2014/main" id="{659A45A8-6CF3-FE75-F488-E07E60B29742}"/>
                </a:ext>
              </a:extLst>
            </p:cNvPr>
            <p:cNvSpPr/>
            <p:nvPr/>
          </p:nvSpPr>
          <p:spPr>
            <a:xfrm>
              <a:off x="2373363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58" name="Freeform: Shape 1757">
              <a:extLst>
                <a:ext uri="{FF2B5EF4-FFF2-40B4-BE49-F238E27FC236}">
                  <a16:creationId xmlns:a16="http://schemas.microsoft.com/office/drawing/2014/main" id="{02392479-2F24-A3D8-04ED-7D1228768065}"/>
                </a:ext>
              </a:extLst>
            </p:cNvPr>
            <p:cNvSpPr/>
            <p:nvPr/>
          </p:nvSpPr>
          <p:spPr>
            <a:xfrm>
              <a:off x="2435747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59" name="Freeform: Shape 1758">
              <a:extLst>
                <a:ext uri="{FF2B5EF4-FFF2-40B4-BE49-F238E27FC236}">
                  <a16:creationId xmlns:a16="http://schemas.microsoft.com/office/drawing/2014/main" id="{49A87A79-187E-AD92-2AF4-1BF2CA9E498C}"/>
                </a:ext>
              </a:extLst>
            </p:cNvPr>
            <p:cNvSpPr/>
            <p:nvPr/>
          </p:nvSpPr>
          <p:spPr>
            <a:xfrm>
              <a:off x="2498132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60" name="Freeform: Shape 1759">
              <a:extLst>
                <a:ext uri="{FF2B5EF4-FFF2-40B4-BE49-F238E27FC236}">
                  <a16:creationId xmlns:a16="http://schemas.microsoft.com/office/drawing/2014/main" id="{949DA442-CB18-102E-F903-8F6C23B32715}"/>
                </a:ext>
              </a:extLst>
            </p:cNvPr>
            <p:cNvSpPr/>
            <p:nvPr/>
          </p:nvSpPr>
          <p:spPr>
            <a:xfrm>
              <a:off x="2560516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61" name="Freeform: Shape 1760">
              <a:extLst>
                <a:ext uri="{FF2B5EF4-FFF2-40B4-BE49-F238E27FC236}">
                  <a16:creationId xmlns:a16="http://schemas.microsoft.com/office/drawing/2014/main" id="{B0720823-57D0-E008-9A95-4E41960DDDBB}"/>
                </a:ext>
              </a:extLst>
            </p:cNvPr>
            <p:cNvSpPr/>
            <p:nvPr/>
          </p:nvSpPr>
          <p:spPr>
            <a:xfrm>
              <a:off x="2622900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62" name="Freeform: Shape 1761">
              <a:extLst>
                <a:ext uri="{FF2B5EF4-FFF2-40B4-BE49-F238E27FC236}">
                  <a16:creationId xmlns:a16="http://schemas.microsoft.com/office/drawing/2014/main" id="{59389703-798D-840B-EC9F-F0FC68AE53DB}"/>
                </a:ext>
              </a:extLst>
            </p:cNvPr>
            <p:cNvSpPr/>
            <p:nvPr/>
          </p:nvSpPr>
          <p:spPr>
            <a:xfrm>
              <a:off x="2685285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63" name="Freeform: Shape 1762">
              <a:extLst>
                <a:ext uri="{FF2B5EF4-FFF2-40B4-BE49-F238E27FC236}">
                  <a16:creationId xmlns:a16="http://schemas.microsoft.com/office/drawing/2014/main" id="{4D1F40AC-5B3A-FF20-320E-DE4867609B80}"/>
                </a:ext>
              </a:extLst>
            </p:cNvPr>
            <p:cNvSpPr/>
            <p:nvPr/>
          </p:nvSpPr>
          <p:spPr>
            <a:xfrm>
              <a:off x="2747669" y="114532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64" name="Freeform: Shape 1763">
              <a:extLst>
                <a:ext uri="{FF2B5EF4-FFF2-40B4-BE49-F238E27FC236}">
                  <a16:creationId xmlns:a16="http://schemas.microsoft.com/office/drawing/2014/main" id="{57B49ED0-E026-92D0-928E-8FAF726E0A95}"/>
                </a:ext>
              </a:extLst>
            </p:cNvPr>
            <p:cNvSpPr/>
            <p:nvPr/>
          </p:nvSpPr>
          <p:spPr>
            <a:xfrm>
              <a:off x="2810053" y="1145320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7 h 46913"/>
                <a:gd name="connsiteX2" fmla="*/ 23456 w 46912"/>
                <a:gd name="connsiteY2" fmla="*/ 46913 h 46913"/>
                <a:gd name="connsiteX3" fmla="*/ 46913 w 46912"/>
                <a:gd name="connsiteY3" fmla="*/ 23457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65" name="Freeform: Shape 1764">
              <a:extLst>
                <a:ext uri="{FF2B5EF4-FFF2-40B4-BE49-F238E27FC236}">
                  <a16:creationId xmlns:a16="http://schemas.microsoft.com/office/drawing/2014/main" id="{2BF62DE0-905B-7955-98C3-F30F99F1B096}"/>
                </a:ext>
              </a:extLst>
            </p:cNvPr>
            <p:cNvSpPr/>
            <p:nvPr/>
          </p:nvSpPr>
          <p:spPr>
            <a:xfrm>
              <a:off x="2872438" y="114532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66" name="Freeform: Shape 1765">
              <a:extLst>
                <a:ext uri="{FF2B5EF4-FFF2-40B4-BE49-F238E27FC236}">
                  <a16:creationId xmlns:a16="http://schemas.microsoft.com/office/drawing/2014/main" id="{E3CBB1DF-8957-B448-B861-DFA2CC7B9E5D}"/>
                </a:ext>
              </a:extLst>
            </p:cNvPr>
            <p:cNvSpPr/>
            <p:nvPr/>
          </p:nvSpPr>
          <p:spPr>
            <a:xfrm>
              <a:off x="2934822" y="1145320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7 h 46913"/>
                <a:gd name="connsiteX2" fmla="*/ 23456 w 46912"/>
                <a:gd name="connsiteY2" fmla="*/ 46913 h 46913"/>
                <a:gd name="connsiteX3" fmla="*/ 46913 w 46912"/>
                <a:gd name="connsiteY3" fmla="*/ 23457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67" name="Freeform: Shape 1766">
              <a:extLst>
                <a:ext uri="{FF2B5EF4-FFF2-40B4-BE49-F238E27FC236}">
                  <a16:creationId xmlns:a16="http://schemas.microsoft.com/office/drawing/2014/main" id="{C4092D0C-1748-B17F-B9DC-C8C4927DF860}"/>
                </a:ext>
              </a:extLst>
            </p:cNvPr>
            <p:cNvSpPr/>
            <p:nvPr/>
          </p:nvSpPr>
          <p:spPr>
            <a:xfrm>
              <a:off x="3434063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68" name="Freeform: Shape 1767">
              <a:extLst>
                <a:ext uri="{FF2B5EF4-FFF2-40B4-BE49-F238E27FC236}">
                  <a16:creationId xmlns:a16="http://schemas.microsoft.com/office/drawing/2014/main" id="{C9B6B25A-C139-C6C5-D324-201B0C75C715}"/>
                </a:ext>
              </a:extLst>
            </p:cNvPr>
            <p:cNvSpPr/>
            <p:nvPr/>
          </p:nvSpPr>
          <p:spPr>
            <a:xfrm>
              <a:off x="3496447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69" name="Freeform: Shape 1768">
              <a:extLst>
                <a:ext uri="{FF2B5EF4-FFF2-40B4-BE49-F238E27FC236}">
                  <a16:creationId xmlns:a16="http://schemas.microsoft.com/office/drawing/2014/main" id="{E1503F32-2F1F-27D4-9BE1-A8EEBACD5B29}"/>
                </a:ext>
              </a:extLst>
            </p:cNvPr>
            <p:cNvSpPr/>
            <p:nvPr/>
          </p:nvSpPr>
          <p:spPr>
            <a:xfrm>
              <a:off x="3995688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70" name="Freeform: Shape 1769">
              <a:extLst>
                <a:ext uri="{FF2B5EF4-FFF2-40B4-BE49-F238E27FC236}">
                  <a16:creationId xmlns:a16="http://schemas.microsoft.com/office/drawing/2014/main" id="{2A99222A-F5BC-DB0A-1C98-BF96913142E8}"/>
                </a:ext>
              </a:extLst>
            </p:cNvPr>
            <p:cNvSpPr/>
            <p:nvPr/>
          </p:nvSpPr>
          <p:spPr>
            <a:xfrm>
              <a:off x="4058073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71" name="Freeform: Shape 1770">
              <a:extLst>
                <a:ext uri="{FF2B5EF4-FFF2-40B4-BE49-F238E27FC236}">
                  <a16:creationId xmlns:a16="http://schemas.microsoft.com/office/drawing/2014/main" id="{C7DE87DA-0AFB-59AA-2BD9-5D45F79807A9}"/>
                </a:ext>
              </a:extLst>
            </p:cNvPr>
            <p:cNvSpPr/>
            <p:nvPr/>
          </p:nvSpPr>
          <p:spPr>
            <a:xfrm>
              <a:off x="4432379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72" name="Freeform: Shape 1771">
              <a:extLst>
                <a:ext uri="{FF2B5EF4-FFF2-40B4-BE49-F238E27FC236}">
                  <a16:creationId xmlns:a16="http://schemas.microsoft.com/office/drawing/2014/main" id="{FFBE052B-7A16-F161-AE72-5208A429DD28}"/>
                </a:ext>
              </a:extLst>
            </p:cNvPr>
            <p:cNvSpPr/>
            <p:nvPr/>
          </p:nvSpPr>
          <p:spPr>
            <a:xfrm>
              <a:off x="4494763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73" name="Freeform: Shape 1772">
              <a:extLst>
                <a:ext uri="{FF2B5EF4-FFF2-40B4-BE49-F238E27FC236}">
                  <a16:creationId xmlns:a16="http://schemas.microsoft.com/office/drawing/2014/main" id="{5F50A023-5C5C-8928-5C14-A41D6567663F}"/>
                </a:ext>
              </a:extLst>
            </p:cNvPr>
            <p:cNvSpPr/>
            <p:nvPr/>
          </p:nvSpPr>
          <p:spPr>
            <a:xfrm>
              <a:off x="4557148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74" name="Freeform: Shape 1773">
              <a:extLst>
                <a:ext uri="{FF2B5EF4-FFF2-40B4-BE49-F238E27FC236}">
                  <a16:creationId xmlns:a16="http://schemas.microsoft.com/office/drawing/2014/main" id="{FD0CAECD-85ED-EF72-BC62-097BCD5DC374}"/>
                </a:ext>
              </a:extLst>
            </p:cNvPr>
            <p:cNvSpPr/>
            <p:nvPr/>
          </p:nvSpPr>
          <p:spPr>
            <a:xfrm>
              <a:off x="4619532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75" name="Freeform: Shape 1774">
              <a:extLst>
                <a:ext uri="{FF2B5EF4-FFF2-40B4-BE49-F238E27FC236}">
                  <a16:creationId xmlns:a16="http://schemas.microsoft.com/office/drawing/2014/main" id="{56A7F226-D949-D5EE-BB0D-CEED4E8FDB1F}"/>
                </a:ext>
              </a:extLst>
            </p:cNvPr>
            <p:cNvSpPr/>
            <p:nvPr/>
          </p:nvSpPr>
          <p:spPr>
            <a:xfrm>
              <a:off x="4681916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76" name="Freeform: Shape 1775">
              <a:extLst>
                <a:ext uri="{FF2B5EF4-FFF2-40B4-BE49-F238E27FC236}">
                  <a16:creationId xmlns:a16="http://schemas.microsoft.com/office/drawing/2014/main" id="{4E6D70CC-6A32-0F7B-1847-AB67224BCD9E}"/>
                </a:ext>
              </a:extLst>
            </p:cNvPr>
            <p:cNvSpPr/>
            <p:nvPr/>
          </p:nvSpPr>
          <p:spPr>
            <a:xfrm>
              <a:off x="4994004" y="114532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77" name="Freeform: Shape 1776">
              <a:extLst>
                <a:ext uri="{FF2B5EF4-FFF2-40B4-BE49-F238E27FC236}">
                  <a16:creationId xmlns:a16="http://schemas.microsoft.com/office/drawing/2014/main" id="{25212F94-F443-8052-17A9-829AA0BC20C1}"/>
                </a:ext>
              </a:extLst>
            </p:cNvPr>
            <p:cNvSpPr/>
            <p:nvPr/>
          </p:nvSpPr>
          <p:spPr>
            <a:xfrm>
              <a:off x="1499816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78" name="Freeform: Shape 1777">
              <a:extLst>
                <a:ext uri="{FF2B5EF4-FFF2-40B4-BE49-F238E27FC236}">
                  <a16:creationId xmlns:a16="http://schemas.microsoft.com/office/drawing/2014/main" id="{9B6C5D70-8922-D158-8AFC-8AC2B19ACD07}"/>
                </a:ext>
              </a:extLst>
            </p:cNvPr>
            <p:cNvSpPr/>
            <p:nvPr/>
          </p:nvSpPr>
          <p:spPr>
            <a:xfrm>
              <a:off x="1562200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79" name="Freeform: Shape 1778">
              <a:extLst>
                <a:ext uri="{FF2B5EF4-FFF2-40B4-BE49-F238E27FC236}">
                  <a16:creationId xmlns:a16="http://schemas.microsoft.com/office/drawing/2014/main" id="{EC3E756B-9896-F7E2-0E4B-835B01717ED9}"/>
                </a:ext>
              </a:extLst>
            </p:cNvPr>
            <p:cNvSpPr/>
            <p:nvPr/>
          </p:nvSpPr>
          <p:spPr>
            <a:xfrm>
              <a:off x="1624584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80" name="Freeform: Shape 1779">
              <a:extLst>
                <a:ext uri="{FF2B5EF4-FFF2-40B4-BE49-F238E27FC236}">
                  <a16:creationId xmlns:a16="http://schemas.microsoft.com/office/drawing/2014/main" id="{67D2EACD-7069-91EA-ED3E-9CD9B8E3C94C}"/>
                </a:ext>
              </a:extLst>
            </p:cNvPr>
            <p:cNvSpPr/>
            <p:nvPr/>
          </p:nvSpPr>
          <p:spPr>
            <a:xfrm>
              <a:off x="1686969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81" name="Freeform: Shape 1780">
              <a:extLst>
                <a:ext uri="{FF2B5EF4-FFF2-40B4-BE49-F238E27FC236}">
                  <a16:creationId xmlns:a16="http://schemas.microsoft.com/office/drawing/2014/main" id="{F57E50BC-E3CE-3076-12D0-E858E0340B09}"/>
                </a:ext>
              </a:extLst>
            </p:cNvPr>
            <p:cNvSpPr/>
            <p:nvPr/>
          </p:nvSpPr>
          <p:spPr>
            <a:xfrm>
              <a:off x="1749353" y="1207704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82" name="Freeform: Shape 1781">
              <a:extLst>
                <a:ext uri="{FF2B5EF4-FFF2-40B4-BE49-F238E27FC236}">
                  <a16:creationId xmlns:a16="http://schemas.microsoft.com/office/drawing/2014/main" id="{6023CF04-A639-E9A8-CB8B-D76933C187D7}"/>
                </a:ext>
              </a:extLst>
            </p:cNvPr>
            <p:cNvSpPr/>
            <p:nvPr/>
          </p:nvSpPr>
          <p:spPr>
            <a:xfrm>
              <a:off x="1811737" y="120770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83" name="Freeform: Shape 1782">
              <a:extLst>
                <a:ext uri="{FF2B5EF4-FFF2-40B4-BE49-F238E27FC236}">
                  <a16:creationId xmlns:a16="http://schemas.microsoft.com/office/drawing/2014/main" id="{1C2FD2D0-F586-61C2-883B-C7C1C2A0A93D}"/>
                </a:ext>
              </a:extLst>
            </p:cNvPr>
            <p:cNvSpPr/>
            <p:nvPr/>
          </p:nvSpPr>
          <p:spPr>
            <a:xfrm>
              <a:off x="1874122" y="1207704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84" name="Freeform: Shape 1783">
              <a:extLst>
                <a:ext uri="{FF2B5EF4-FFF2-40B4-BE49-F238E27FC236}">
                  <a16:creationId xmlns:a16="http://schemas.microsoft.com/office/drawing/2014/main" id="{760BBBAD-5078-6DA1-D6D4-194E20F17B77}"/>
                </a:ext>
              </a:extLst>
            </p:cNvPr>
            <p:cNvSpPr/>
            <p:nvPr/>
          </p:nvSpPr>
          <p:spPr>
            <a:xfrm>
              <a:off x="1936506" y="120770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85" name="Freeform: Shape 1784">
              <a:extLst>
                <a:ext uri="{FF2B5EF4-FFF2-40B4-BE49-F238E27FC236}">
                  <a16:creationId xmlns:a16="http://schemas.microsoft.com/office/drawing/2014/main" id="{D2C01C19-7D4F-5B39-7E2D-188B043D4919}"/>
                </a:ext>
              </a:extLst>
            </p:cNvPr>
            <p:cNvSpPr/>
            <p:nvPr/>
          </p:nvSpPr>
          <p:spPr>
            <a:xfrm>
              <a:off x="1998890" y="1207704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86" name="Freeform: Shape 1785">
              <a:extLst>
                <a:ext uri="{FF2B5EF4-FFF2-40B4-BE49-F238E27FC236}">
                  <a16:creationId xmlns:a16="http://schemas.microsoft.com/office/drawing/2014/main" id="{126AE9A3-FCF6-AFC3-339F-DB357458BAB4}"/>
                </a:ext>
              </a:extLst>
            </p:cNvPr>
            <p:cNvSpPr/>
            <p:nvPr/>
          </p:nvSpPr>
          <p:spPr>
            <a:xfrm>
              <a:off x="2061275" y="1207704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87" name="Freeform: Shape 1786">
              <a:extLst>
                <a:ext uri="{FF2B5EF4-FFF2-40B4-BE49-F238E27FC236}">
                  <a16:creationId xmlns:a16="http://schemas.microsoft.com/office/drawing/2014/main" id="{C5B5EF94-E08F-275B-5A10-3DD42EBE82D2}"/>
                </a:ext>
              </a:extLst>
            </p:cNvPr>
            <p:cNvSpPr/>
            <p:nvPr/>
          </p:nvSpPr>
          <p:spPr>
            <a:xfrm>
              <a:off x="2123659" y="120770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88" name="Freeform: Shape 1787">
              <a:extLst>
                <a:ext uri="{FF2B5EF4-FFF2-40B4-BE49-F238E27FC236}">
                  <a16:creationId xmlns:a16="http://schemas.microsoft.com/office/drawing/2014/main" id="{1941EECC-A9FF-B3E8-89A5-469DE5A68CDE}"/>
                </a:ext>
              </a:extLst>
            </p:cNvPr>
            <p:cNvSpPr/>
            <p:nvPr/>
          </p:nvSpPr>
          <p:spPr>
            <a:xfrm>
              <a:off x="2498132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89" name="Freeform: Shape 1788">
              <a:extLst>
                <a:ext uri="{FF2B5EF4-FFF2-40B4-BE49-F238E27FC236}">
                  <a16:creationId xmlns:a16="http://schemas.microsoft.com/office/drawing/2014/main" id="{7DAB8BBC-062D-48B3-B17C-7479657BF12F}"/>
                </a:ext>
              </a:extLst>
            </p:cNvPr>
            <p:cNvSpPr/>
            <p:nvPr/>
          </p:nvSpPr>
          <p:spPr>
            <a:xfrm>
              <a:off x="2560516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90" name="Freeform: Shape 1789">
              <a:extLst>
                <a:ext uri="{FF2B5EF4-FFF2-40B4-BE49-F238E27FC236}">
                  <a16:creationId xmlns:a16="http://schemas.microsoft.com/office/drawing/2014/main" id="{5C109A0D-033C-07DC-76E1-05FB496E5CD7}"/>
                </a:ext>
              </a:extLst>
            </p:cNvPr>
            <p:cNvSpPr/>
            <p:nvPr/>
          </p:nvSpPr>
          <p:spPr>
            <a:xfrm>
              <a:off x="2622900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91" name="Freeform: Shape 1790">
              <a:extLst>
                <a:ext uri="{FF2B5EF4-FFF2-40B4-BE49-F238E27FC236}">
                  <a16:creationId xmlns:a16="http://schemas.microsoft.com/office/drawing/2014/main" id="{F1E8D01B-2FE2-F7B0-67D8-3C494107E9D3}"/>
                </a:ext>
              </a:extLst>
            </p:cNvPr>
            <p:cNvSpPr/>
            <p:nvPr/>
          </p:nvSpPr>
          <p:spPr>
            <a:xfrm>
              <a:off x="2685285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92" name="Freeform: Shape 1791">
              <a:extLst>
                <a:ext uri="{FF2B5EF4-FFF2-40B4-BE49-F238E27FC236}">
                  <a16:creationId xmlns:a16="http://schemas.microsoft.com/office/drawing/2014/main" id="{AE156C2C-0D90-3F59-B15C-F1DD66B75847}"/>
                </a:ext>
              </a:extLst>
            </p:cNvPr>
            <p:cNvSpPr/>
            <p:nvPr/>
          </p:nvSpPr>
          <p:spPr>
            <a:xfrm>
              <a:off x="2747669" y="1207704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93" name="Freeform: Shape 1792">
              <a:extLst>
                <a:ext uri="{FF2B5EF4-FFF2-40B4-BE49-F238E27FC236}">
                  <a16:creationId xmlns:a16="http://schemas.microsoft.com/office/drawing/2014/main" id="{F47561DE-4460-5D3B-9249-E241F34C68CC}"/>
                </a:ext>
              </a:extLst>
            </p:cNvPr>
            <p:cNvSpPr/>
            <p:nvPr/>
          </p:nvSpPr>
          <p:spPr>
            <a:xfrm>
              <a:off x="2810053" y="1207704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7 h 46913"/>
                <a:gd name="connsiteX2" fmla="*/ 23456 w 46912"/>
                <a:gd name="connsiteY2" fmla="*/ 46913 h 46913"/>
                <a:gd name="connsiteX3" fmla="*/ 46913 w 46912"/>
                <a:gd name="connsiteY3" fmla="*/ 23457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94" name="Freeform: Shape 1793">
              <a:extLst>
                <a:ext uri="{FF2B5EF4-FFF2-40B4-BE49-F238E27FC236}">
                  <a16:creationId xmlns:a16="http://schemas.microsoft.com/office/drawing/2014/main" id="{3BBCFC87-4CCF-D4BB-674D-066039F8B453}"/>
                </a:ext>
              </a:extLst>
            </p:cNvPr>
            <p:cNvSpPr/>
            <p:nvPr/>
          </p:nvSpPr>
          <p:spPr>
            <a:xfrm>
              <a:off x="2872438" y="120770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95" name="Freeform: Shape 1794">
              <a:extLst>
                <a:ext uri="{FF2B5EF4-FFF2-40B4-BE49-F238E27FC236}">
                  <a16:creationId xmlns:a16="http://schemas.microsoft.com/office/drawing/2014/main" id="{BC904A9C-D13D-1EAC-06C5-E56E41D99EE6}"/>
                </a:ext>
              </a:extLst>
            </p:cNvPr>
            <p:cNvSpPr/>
            <p:nvPr/>
          </p:nvSpPr>
          <p:spPr>
            <a:xfrm>
              <a:off x="3933304" y="120770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96" name="Freeform: Shape 1795">
              <a:extLst>
                <a:ext uri="{FF2B5EF4-FFF2-40B4-BE49-F238E27FC236}">
                  <a16:creationId xmlns:a16="http://schemas.microsoft.com/office/drawing/2014/main" id="{2A236772-9BA2-32E1-B97A-E803C4FA8610}"/>
                </a:ext>
              </a:extLst>
            </p:cNvPr>
            <p:cNvSpPr/>
            <p:nvPr/>
          </p:nvSpPr>
          <p:spPr>
            <a:xfrm>
              <a:off x="3995688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97" name="Freeform: Shape 1796">
              <a:extLst>
                <a:ext uri="{FF2B5EF4-FFF2-40B4-BE49-F238E27FC236}">
                  <a16:creationId xmlns:a16="http://schemas.microsoft.com/office/drawing/2014/main" id="{61E2666A-4786-DAA7-98FF-D3AE2EC2446E}"/>
                </a:ext>
              </a:extLst>
            </p:cNvPr>
            <p:cNvSpPr/>
            <p:nvPr/>
          </p:nvSpPr>
          <p:spPr>
            <a:xfrm>
              <a:off x="4182842" y="120770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98" name="Freeform: Shape 1797">
              <a:extLst>
                <a:ext uri="{FF2B5EF4-FFF2-40B4-BE49-F238E27FC236}">
                  <a16:creationId xmlns:a16="http://schemas.microsoft.com/office/drawing/2014/main" id="{17FF276E-0D21-A195-0FF8-424FFC3C718D}"/>
                </a:ext>
              </a:extLst>
            </p:cNvPr>
            <p:cNvSpPr/>
            <p:nvPr/>
          </p:nvSpPr>
          <p:spPr>
            <a:xfrm>
              <a:off x="4307610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99" name="Freeform: Shape 1798">
              <a:extLst>
                <a:ext uri="{FF2B5EF4-FFF2-40B4-BE49-F238E27FC236}">
                  <a16:creationId xmlns:a16="http://schemas.microsoft.com/office/drawing/2014/main" id="{902C62D6-F709-B1F9-32DE-763B07287165}"/>
                </a:ext>
              </a:extLst>
            </p:cNvPr>
            <p:cNvSpPr/>
            <p:nvPr/>
          </p:nvSpPr>
          <p:spPr>
            <a:xfrm>
              <a:off x="4369995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00" name="Freeform: Shape 1799">
              <a:extLst>
                <a:ext uri="{FF2B5EF4-FFF2-40B4-BE49-F238E27FC236}">
                  <a16:creationId xmlns:a16="http://schemas.microsoft.com/office/drawing/2014/main" id="{56BC0F3E-8728-C279-1613-41ECE18CEA89}"/>
                </a:ext>
              </a:extLst>
            </p:cNvPr>
            <p:cNvSpPr/>
            <p:nvPr/>
          </p:nvSpPr>
          <p:spPr>
            <a:xfrm>
              <a:off x="4432379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01" name="Freeform: Shape 1800">
              <a:extLst>
                <a:ext uri="{FF2B5EF4-FFF2-40B4-BE49-F238E27FC236}">
                  <a16:creationId xmlns:a16="http://schemas.microsoft.com/office/drawing/2014/main" id="{7CFDD0F4-38C5-5E47-3ABA-8FE6484E4E92}"/>
                </a:ext>
              </a:extLst>
            </p:cNvPr>
            <p:cNvSpPr/>
            <p:nvPr/>
          </p:nvSpPr>
          <p:spPr>
            <a:xfrm>
              <a:off x="4494763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02" name="Freeform: Shape 1801">
              <a:extLst>
                <a:ext uri="{FF2B5EF4-FFF2-40B4-BE49-F238E27FC236}">
                  <a16:creationId xmlns:a16="http://schemas.microsoft.com/office/drawing/2014/main" id="{2A6B4635-A118-2205-9079-7051FF7AF4EB}"/>
                </a:ext>
              </a:extLst>
            </p:cNvPr>
            <p:cNvSpPr/>
            <p:nvPr/>
          </p:nvSpPr>
          <p:spPr>
            <a:xfrm>
              <a:off x="4557148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03" name="Freeform: Shape 1802">
              <a:extLst>
                <a:ext uri="{FF2B5EF4-FFF2-40B4-BE49-F238E27FC236}">
                  <a16:creationId xmlns:a16="http://schemas.microsoft.com/office/drawing/2014/main" id="{2C47C579-0694-8F60-5371-D22523F9F1B5}"/>
                </a:ext>
              </a:extLst>
            </p:cNvPr>
            <p:cNvSpPr/>
            <p:nvPr/>
          </p:nvSpPr>
          <p:spPr>
            <a:xfrm>
              <a:off x="4619532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04" name="Freeform: Shape 1803">
              <a:extLst>
                <a:ext uri="{FF2B5EF4-FFF2-40B4-BE49-F238E27FC236}">
                  <a16:creationId xmlns:a16="http://schemas.microsoft.com/office/drawing/2014/main" id="{DF6D1AD3-B8DB-86B1-86CB-6B56FDD591D6}"/>
                </a:ext>
              </a:extLst>
            </p:cNvPr>
            <p:cNvSpPr/>
            <p:nvPr/>
          </p:nvSpPr>
          <p:spPr>
            <a:xfrm>
              <a:off x="4681916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05" name="Freeform: Shape 1804">
              <a:extLst>
                <a:ext uri="{FF2B5EF4-FFF2-40B4-BE49-F238E27FC236}">
                  <a16:creationId xmlns:a16="http://schemas.microsoft.com/office/drawing/2014/main" id="{8273CB1E-10F3-68CA-72F1-CBA415483E4A}"/>
                </a:ext>
              </a:extLst>
            </p:cNvPr>
            <p:cNvSpPr/>
            <p:nvPr/>
          </p:nvSpPr>
          <p:spPr>
            <a:xfrm>
              <a:off x="4744467" y="1207704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06" name="Freeform: Shape 1805">
              <a:extLst>
                <a:ext uri="{FF2B5EF4-FFF2-40B4-BE49-F238E27FC236}">
                  <a16:creationId xmlns:a16="http://schemas.microsoft.com/office/drawing/2014/main" id="{7E35C42D-2897-5AA1-1767-D6CE27601515}"/>
                </a:ext>
              </a:extLst>
            </p:cNvPr>
            <p:cNvSpPr/>
            <p:nvPr/>
          </p:nvSpPr>
          <p:spPr>
            <a:xfrm>
              <a:off x="4806851" y="1207704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07" name="Freeform: Shape 1806">
              <a:extLst>
                <a:ext uri="{FF2B5EF4-FFF2-40B4-BE49-F238E27FC236}">
                  <a16:creationId xmlns:a16="http://schemas.microsoft.com/office/drawing/2014/main" id="{08CAD0EB-3138-D06F-A653-928988EDEB9E}"/>
                </a:ext>
              </a:extLst>
            </p:cNvPr>
            <p:cNvSpPr/>
            <p:nvPr/>
          </p:nvSpPr>
          <p:spPr>
            <a:xfrm>
              <a:off x="4869236" y="120770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08" name="Freeform: Shape 1807">
              <a:extLst>
                <a:ext uri="{FF2B5EF4-FFF2-40B4-BE49-F238E27FC236}">
                  <a16:creationId xmlns:a16="http://schemas.microsoft.com/office/drawing/2014/main" id="{92497FDA-F859-CF98-0953-E0582F202A03}"/>
                </a:ext>
              </a:extLst>
            </p:cNvPr>
            <p:cNvSpPr/>
            <p:nvPr/>
          </p:nvSpPr>
          <p:spPr>
            <a:xfrm>
              <a:off x="4931620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09" name="Freeform: Shape 1808">
              <a:extLst>
                <a:ext uri="{FF2B5EF4-FFF2-40B4-BE49-F238E27FC236}">
                  <a16:creationId xmlns:a16="http://schemas.microsoft.com/office/drawing/2014/main" id="{68E7B1C0-881E-3522-7565-67B52F699BAD}"/>
                </a:ext>
              </a:extLst>
            </p:cNvPr>
            <p:cNvSpPr/>
            <p:nvPr/>
          </p:nvSpPr>
          <p:spPr>
            <a:xfrm>
              <a:off x="5056389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10" name="Freeform: Shape 1809">
              <a:extLst>
                <a:ext uri="{FF2B5EF4-FFF2-40B4-BE49-F238E27FC236}">
                  <a16:creationId xmlns:a16="http://schemas.microsoft.com/office/drawing/2014/main" id="{434976E8-7859-FE08-F45E-BFA7B7239190}"/>
                </a:ext>
              </a:extLst>
            </p:cNvPr>
            <p:cNvSpPr/>
            <p:nvPr/>
          </p:nvSpPr>
          <p:spPr>
            <a:xfrm>
              <a:off x="5118773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11" name="Freeform: Shape 1810">
              <a:extLst>
                <a:ext uri="{FF2B5EF4-FFF2-40B4-BE49-F238E27FC236}">
                  <a16:creationId xmlns:a16="http://schemas.microsoft.com/office/drawing/2014/main" id="{8F275168-F92C-C20A-6032-28AE5E75B993}"/>
                </a:ext>
              </a:extLst>
            </p:cNvPr>
            <p:cNvSpPr/>
            <p:nvPr/>
          </p:nvSpPr>
          <p:spPr>
            <a:xfrm>
              <a:off x="5181157" y="120770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12" name="Freeform: Shape 1811">
              <a:extLst>
                <a:ext uri="{FF2B5EF4-FFF2-40B4-BE49-F238E27FC236}">
                  <a16:creationId xmlns:a16="http://schemas.microsoft.com/office/drawing/2014/main" id="{8A1886AC-67D6-81AD-89DC-930B52E0C413}"/>
                </a:ext>
              </a:extLst>
            </p:cNvPr>
            <p:cNvSpPr/>
            <p:nvPr/>
          </p:nvSpPr>
          <p:spPr>
            <a:xfrm>
              <a:off x="5243542" y="120770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13" name="Freeform: Shape 1812">
              <a:extLst>
                <a:ext uri="{FF2B5EF4-FFF2-40B4-BE49-F238E27FC236}">
                  <a16:creationId xmlns:a16="http://schemas.microsoft.com/office/drawing/2014/main" id="{A5519724-0624-8783-CF9A-4EC252028364}"/>
                </a:ext>
              </a:extLst>
            </p:cNvPr>
            <p:cNvSpPr/>
            <p:nvPr/>
          </p:nvSpPr>
          <p:spPr>
            <a:xfrm>
              <a:off x="875806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14" name="Freeform: Shape 1813">
              <a:extLst>
                <a:ext uri="{FF2B5EF4-FFF2-40B4-BE49-F238E27FC236}">
                  <a16:creationId xmlns:a16="http://schemas.microsoft.com/office/drawing/2014/main" id="{66776633-355F-973F-389B-89C0EF0749DE}"/>
                </a:ext>
              </a:extLst>
            </p:cNvPr>
            <p:cNvSpPr/>
            <p:nvPr/>
          </p:nvSpPr>
          <p:spPr>
            <a:xfrm>
              <a:off x="938190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15" name="Freeform: Shape 1814">
              <a:extLst>
                <a:ext uri="{FF2B5EF4-FFF2-40B4-BE49-F238E27FC236}">
                  <a16:creationId xmlns:a16="http://schemas.microsoft.com/office/drawing/2014/main" id="{8CD2E609-879E-3FF3-25C4-D1F4CAAAEAF4}"/>
                </a:ext>
              </a:extLst>
            </p:cNvPr>
            <p:cNvSpPr/>
            <p:nvPr/>
          </p:nvSpPr>
          <p:spPr>
            <a:xfrm>
              <a:off x="1000575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16" name="Freeform: Shape 1815">
              <a:extLst>
                <a:ext uri="{FF2B5EF4-FFF2-40B4-BE49-F238E27FC236}">
                  <a16:creationId xmlns:a16="http://schemas.microsoft.com/office/drawing/2014/main" id="{08034B7A-A160-CF9E-3578-39A392308FBC}"/>
                </a:ext>
              </a:extLst>
            </p:cNvPr>
            <p:cNvSpPr/>
            <p:nvPr/>
          </p:nvSpPr>
          <p:spPr>
            <a:xfrm>
              <a:off x="1062959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17" name="Freeform: Shape 1816">
              <a:extLst>
                <a:ext uri="{FF2B5EF4-FFF2-40B4-BE49-F238E27FC236}">
                  <a16:creationId xmlns:a16="http://schemas.microsoft.com/office/drawing/2014/main" id="{B602D625-4D9A-C3D3-A11C-64CE86D89698}"/>
                </a:ext>
              </a:extLst>
            </p:cNvPr>
            <p:cNvSpPr/>
            <p:nvPr/>
          </p:nvSpPr>
          <p:spPr>
            <a:xfrm>
              <a:off x="1125343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18" name="Freeform: Shape 1817">
              <a:extLst>
                <a:ext uri="{FF2B5EF4-FFF2-40B4-BE49-F238E27FC236}">
                  <a16:creationId xmlns:a16="http://schemas.microsoft.com/office/drawing/2014/main" id="{3C57BF26-2C14-73F7-A036-B6434C6C19BA}"/>
                </a:ext>
              </a:extLst>
            </p:cNvPr>
            <p:cNvSpPr/>
            <p:nvPr/>
          </p:nvSpPr>
          <p:spPr>
            <a:xfrm>
              <a:off x="1187728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19" name="Freeform: Shape 1818">
              <a:extLst>
                <a:ext uri="{FF2B5EF4-FFF2-40B4-BE49-F238E27FC236}">
                  <a16:creationId xmlns:a16="http://schemas.microsoft.com/office/drawing/2014/main" id="{D083446A-6ABE-1ADE-E985-371684E70731}"/>
                </a:ext>
              </a:extLst>
            </p:cNvPr>
            <p:cNvSpPr/>
            <p:nvPr/>
          </p:nvSpPr>
          <p:spPr>
            <a:xfrm>
              <a:off x="1250112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20" name="Freeform: Shape 1819">
              <a:extLst>
                <a:ext uri="{FF2B5EF4-FFF2-40B4-BE49-F238E27FC236}">
                  <a16:creationId xmlns:a16="http://schemas.microsoft.com/office/drawing/2014/main" id="{4118656D-6FD6-6BC4-A973-529058B9D421}"/>
                </a:ext>
              </a:extLst>
            </p:cNvPr>
            <p:cNvSpPr/>
            <p:nvPr/>
          </p:nvSpPr>
          <p:spPr>
            <a:xfrm>
              <a:off x="1312496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21" name="Freeform: Shape 1820">
              <a:extLst>
                <a:ext uri="{FF2B5EF4-FFF2-40B4-BE49-F238E27FC236}">
                  <a16:creationId xmlns:a16="http://schemas.microsoft.com/office/drawing/2014/main" id="{55AAA44C-A286-4A17-D0AA-36E80620208D}"/>
                </a:ext>
              </a:extLst>
            </p:cNvPr>
            <p:cNvSpPr/>
            <p:nvPr/>
          </p:nvSpPr>
          <p:spPr>
            <a:xfrm>
              <a:off x="1375047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22" name="Freeform: Shape 1821">
              <a:extLst>
                <a:ext uri="{FF2B5EF4-FFF2-40B4-BE49-F238E27FC236}">
                  <a16:creationId xmlns:a16="http://schemas.microsoft.com/office/drawing/2014/main" id="{BAB99E32-69C8-2AEB-41C8-9509CB4BBB03}"/>
                </a:ext>
              </a:extLst>
            </p:cNvPr>
            <p:cNvSpPr/>
            <p:nvPr/>
          </p:nvSpPr>
          <p:spPr>
            <a:xfrm>
              <a:off x="1437431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23" name="Freeform: Shape 1822">
              <a:extLst>
                <a:ext uri="{FF2B5EF4-FFF2-40B4-BE49-F238E27FC236}">
                  <a16:creationId xmlns:a16="http://schemas.microsoft.com/office/drawing/2014/main" id="{8673435A-BC13-D39C-A6D8-5346B1990A40}"/>
                </a:ext>
              </a:extLst>
            </p:cNvPr>
            <p:cNvSpPr/>
            <p:nvPr/>
          </p:nvSpPr>
          <p:spPr>
            <a:xfrm>
              <a:off x="1499816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24" name="Freeform: Shape 1823">
              <a:extLst>
                <a:ext uri="{FF2B5EF4-FFF2-40B4-BE49-F238E27FC236}">
                  <a16:creationId xmlns:a16="http://schemas.microsoft.com/office/drawing/2014/main" id="{6484FA9B-F4B4-7E22-32E7-FE642104789D}"/>
                </a:ext>
              </a:extLst>
            </p:cNvPr>
            <p:cNvSpPr/>
            <p:nvPr/>
          </p:nvSpPr>
          <p:spPr>
            <a:xfrm>
              <a:off x="1562200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25" name="Freeform: Shape 1824">
              <a:extLst>
                <a:ext uri="{FF2B5EF4-FFF2-40B4-BE49-F238E27FC236}">
                  <a16:creationId xmlns:a16="http://schemas.microsoft.com/office/drawing/2014/main" id="{AADC0F48-424A-3A86-9823-7CD8F63E893F}"/>
                </a:ext>
              </a:extLst>
            </p:cNvPr>
            <p:cNvSpPr/>
            <p:nvPr/>
          </p:nvSpPr>
          <p:spPr>
            <a:xfrm>
              <a:off x="1624584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26" name="Freeform: Shape 1825">
              <a:extLst>
                <a:ext uri="{FF2B5EF4-FFF2-40B4-BE49-F238E27FC236}">
                  <a16:creationId xmlns:a16="http://schemas.microsoft.com/office/drawing/2014/main" id="{619CE36E-DC8F-E890-8C41-BB5C87A03490}"/>
                </a:ext>
              </a:extLst>
            </p:cNvPr>
            <p:cNvSpPr/>
            <p:nvPr/>
          </p:nvSpPr>
          <p:spPr>
            <a:xfrm>
              <a:off x="1686969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27" name="Freeform: Shape 1826">
              <a:extLst>
                <a:ext uri="{FF2B5EF4-FFF2-40B4-BE49-F238E27FC236}">
                  <a16:creationId xmlns:a16="http://schemas.microsoft.com/office/drawing/2014/main" id="{E0183015-A9C9-7D19-B936-EF92D42CED70}"/>
                </a:ext>
              </a:extLst>
            </p:cNvPr>
            <p:cNvSpPr/>
            <p:nvPr/>
          </p:nvSpPr>
          <p:spPr>
            <a:xfrm>
              <a:off x="1749353" y="1270088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28" name="Freeform: Shape 1827">
              <a:extLst>
                <a:ext uri="{FF2B5EF4-FFF2-40B4-BE49-F238E27FC236}">
                  <a16:creationId xmlns:a16="http://schemas.microsoft.com/office/drawing/2014/main" id="{1D4997A8-54D9-62F7-3F41-9C8CED3747F7}"/>
                </a:ext>
              </a:extLst>
            </p:cNvPr>
            <p:cNvSpPr/>
            <p:nvPr/>
          </p:nvSpPr>
          <p:spPr>
            <a:xfrm>
              <a:off x="1811737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29" name="Freeform: Shape 1828">
              <a:extLst>
                <a:ext uri="{FF2B5EF4-FFF2-40B4-BE49-F238E27FC236}">
                  <a16:creationId xmlns:a16="http://schemas.microsoft.com/office/drawing/2014/main" id="{49B62B55-F3EA-1B35-DBE4-DAA2C0847CBD}"/>
                </a:ext>
              </a:extLst>
            </p:cNvPr>
            <p:cNvSpPr/>
            <p:nvPr/>
          </p:nvSpPr>
          <p:spPr>
            <a:xfrm>
              <a:off x="1874122" y="1270088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30" name="Freeform: Shape 1829">
              <a:extLst>
                <a:ext uri="{FF2B5EF4-FFF2-40B4-BE49-F238E27FC236}">
                  <a16:creationId xmlns:a16="http://schemas.microsoft.com/office/drawing/2014/main" id="{F2831B49-3187-3833-0C97-5B0ADCB98D6E}"/>
                </a:ext>
              </a:extLst>
            </p:cNvPr>
            <p:cNvSpPr/>
            <p:nvPr/>
          </p:nvSpPr>
          <p:spPr>
            <a:xfrm>
              <a:off x="1936506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31" name="Freeform: Shape 1830">
              <a:extLst>
                <a:ext uri="{FF2B5EF4-FFF2-40B4-BE49-F238E27FC236}">
                  <a16:creationId xmlns:a16="http://schemas.microsoft.com/office/drawing/2014/main" id="{5B728863-EF8D-AC7B-B3BC-B17AF6C575D5}"/>
                </a:ext>
              </a:extLst>
            </p:cNvPr>
            <p:cNvSpPr/>
            <p:nvPr/>
          </p:nvSpPr>
          <p:spPr>
            <a:xfrm>
              <a:off x="1998890" y="1270088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32" name="Freeform: Shape 1831">
              <a:extLst>
                <a:ext uri="{FF2B5EF4-FFF2-40B4-BE49-F238E27FC236}">
                  <a16:creationId xmlns:a16="http://schemas.microsoft.com/office/drawing/2014/main" id="{65186D33-C534-46B5-103C-38A0C0BB0E23}"/>
                </a:ext>
              </a:extLst>
            </p:cNvPr>
            <p:cNvSpPr/>
            <p:nvPr/>
          </p:nvSpPr>
          <p:spPr>
            <a:xfrm>
              <a:off x="2061275" y="1270088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33" name="Freeform: Shape 1832">
              <a:extLst>
                <a:ext uri="{FF2B5EF4-FFF2-40B4-BE49-F238E27FC236}">
                  <a16:creationId xmlns:a16="http://schemas.microsoft.com/office/drawing/2014/main" id="{AFAC06C1-3427-636D-4E40-454F3B84EAAF}"/>
                </a:ext>
              </a:extLst>
            </p:cNvPr>
            <p:cNvSpPr/>
            <p:nvPr/>
          </p:nvSpPr>
          <p:spPr>
            <a:xfrm>
              <a:off x="2123659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34" name="Freeform: Shape 1833">
              <a:extLst>
                <a:ext uri="{FF2B5EF4-FFF2-40B4-BE49-F238E27FC236}">
                  <a16:creationId xmlns:a16="http://schemas.microsoft.com/office/drawing/2014/main" id="{7EEF1CA6-B881-D4A2-58D6-748D4FEB26CD}"/>
                </a:ext>
              </a:extLst>
            </p:cNvPr>
            <p:cNvSpPr/>
            <p:nvPr/>
          </p:nvSpPr>
          <p:spPr>
            <a:xfrm>
              <a:off x="2186043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35" name="Freeform: Shape 1834">
              <a:extLst>
                <a:ext uri="{FF2B5EF4-FFF2-40B4-BE49-F238E27FC236}">
                  <a16:creationId xmlns:a16="http://schemas.microsoft.com/office/drawing/2014/main" id="{B17C89D0-7C6E-EEC9-46FF-4D4FD493FA00}"/>
                </a:ext>
              </a:extLst>
            </p:cNvPr>
            <p:cNvSpPr/>
            <p:nvPr/>
          </p:nvSpPr>
          <p:spPr>
            <a:xfrm>
              <a:off x="2498132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36" name="Freeform: Shape 1835">
              <a:extLst>
                <a:ext uri="{FF2B5EF4-FFF2-40B4-BE49-F238E27FC236}">
                  <a16:creationId xmlns:a16="http://schemas.microsoft.com/office/drawing/2014/main" id="{2F7ACA0A-E2DC-55D8-05E6-665FDA066419}"/>
                </a:ext>
              </a:extLst>
            </p:cNvPr>
            <p:cNvSpPr/>
            <p:nvPr/>
          </p:nvSpPr>
          <p:spPr>
            <a:xfrm>
              <a:off x="2560516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37" name="Freeform: Shape 1836">
              <a:extLst>
                <a:ext uri="{FF2B5EF4-FFF2-40B4-BE49-F238E27FC236}">
                  <a16:creationId xmlns:a16="http://schemas.microsoft.com/office/drawing/2014/main" id="{5A39075E-D162-0076-27FF-F11D65702DC1}"/>
                </a:ext>
              </a:extLst>
            </p:cNvPr>
            <p:cNvSpPr/>
            <p:nvPr/>
          </p:nvSpPr>
          <p:spPr>
            <a:xfrm>
              <a:off x="2622900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38" name="Freeform: Shape 1837">
              <a:extLst>
                <a:ext uri="{FF2B5EF4-FFF2-40B4-BE49-F238E27FC236}">
                  <a16:creationId xmlns:a16="http://schemas.microsoft.com/office/drawing/2014/main" id="{585809D9-9A06-764E-015A-EDAFF2079177}"/>
                </a:ext>
              </a:extLst>
            </p:cNvPr>
            <p:cNvSpPr/>
            <p:nvPr/>
          </p:nvSpPr>
          <p:spPr>
            <a:xfrm>
              <a:off x="2685285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39" name="Freeform: Shape 1838">
              <a:extLst>
                <a:ext uri="{FF2B5EF4-FFF2-40B4-BE49-F238E27FC236}">
                  <a16:creationId xmlns:a16="http://schemas.microsoft.com/office/drawing/2014/main" id="{5F32067D-D694-1782-9FA5-0275AEECE50D}"/>
                </a:ext>
              </a:extLst>
            </p:cNvPr>
            <p:cNvSpPr/>
            <p:nvPr/>
          </p:nvSpPr>
          <p:spPr>
            <a:xfrm>
              <a:off x="2747669" y="1270088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40" name="Freeform: Shape 1839">
              <a:extLst>
                <a:ext uri="{FF2B5EF4-FFF2-40B4-BE49-F238E27FC236}">
                  <a16:creationId xmlns:a16="http://schemas.microsoft.com/office/drawing/2014/main" id="{142A4ECD-1610-4ABC-577A-E1757E23170E}"/>
                </a:ext>
              </a:extLst>
            </p:cNvPr>
            <p:cNvSpPr/>
            <p:nvPr/>
          </p:nvSpPr>
          <p:spPr>
            <a:xfrm>
              <a:off x="2810053" y="1270088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7 h 46913"/>
                <a:gd name="connsiteX2" fmla="*/ 23456 w 46912"/>
                <a:gd name="connsiteY2" fmla="*/ 46913 h 46913"/>
                <a:gd name="connsiteX3" fmla="*/ 46913 w 46912"/>
                <a:gd name="connsiteY3" fmla="*/ 23457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41" name="Freeform: Shape 1840">
              <a:extLst>
                <a:ext uri="{FF2B5EF4-FFF2-40B4-BE49-F238E27FC236}">
                  <a16:creationId xmlns:a16="http://schemas.microsoft.com/office/drawing/2014/main" id="{4C822304-0FF6-E244-AE2D-0F274B3A9674}"/>
                </a:ext>
              </a:extLst>
            </p:cNvPr>
            <p:cNvSpPr/>
            <p:nvPr/>
          </p:nvSpPr>
          <p:spPr>
            <a:xfrm>
              <a:off x="2872438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42" name="Freeform: Shape 1841">
              <a:extLst>
                <a:ext uri="{FF2B5EF4-FFF2-40B4-BE49-F238E27FC236}">
                  <a16:creationId xmlns:a16="http://schemas.microsoft.com/office/drawing/2014/main" id="{D9B979A7-1A76-E88C-36A6-DC0DFAD92848}"/>
                </a:ext>
              </a:extLst>
            </p:cNvPr>
            <p:cNvSpPr/>
            <p:nvPr/>
          </p:nvSpPr>
          <p:spPr>
            <a:xfrm>
              <a:off x="3434063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43" name="Freeform: Shape 1842">
              <a:extLst>
                <a:ext uri="{FF2B5EF4-FFF2-40B4-BE49-F238E27FC236}">
                  <a16:creationId xmlns:a16="http://schemas.microsoft.com/office/drawing/2014/main" id="{89BAB320-CDC7-FC35-5227-3B75186035F3}"/>
                </a:ext>
              </a:extLst>
            </p:cNvPr>
            <p:cNvSpPr/>
            <p:nvPr/>
          </p:nvSpPr>
          <p:spPr>
            <a:xfrm>
              <a:off x="3496447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44" name="Freeform: Shape 1843">
              <a:extLst>
                <a:ext uri="{FF2B5EF4-FFF2-40B4-BE49-F238E27FC236}">
                  <a16:creationId xmlns:a16="http://schemas.microsoft.com/office/drawing/2014/main" id="{3612E49A-99CF-D764-7ED5-888ADE509E21}"/>
                </a:ext>
              </a:extLst>
            </p:cNvPr>
            <p:cNvSpPr/>
            <p:nvPr/>
          </p:nvSpPr>
          <p:spPr>
            <a:xfrm>
              <a:off x="3558832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45" name="Freeform: Shape 1844">
              <a:extLst>
                <a:ext uri="{FF2B5EF4-FFF2-40B4-BE49-F238E27FC236}">
                  <a16:creationId xmlns:a16="http://schemas.microsoft.com/office/drawing/2014/main" id="{3496F9ED-885B-F420-7416-826D37D6137E}"/>
                </a:ext>
              </a:extLst>
            </p:cNvPr>
            <p:cNvSpPr/>
            <p:nvPr/>
          </p:nvSpPr>
          <p:spPr>
            <a:xfrm>
              <a:off x="3621216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46" name="Freeform: Shape 1845">
              <a:extLst>
                <a:ext uri="{FF2B5EF4-FFF2-40B4-BE49-F238E27FC236}">
                  <a16:creationId xmlns:a16="http://schemas.microsoft.com/office/drawing/2014/main" id="{6D56A2B7-01F9-FA3B-3C87-3F6740FAC94B}"/>
                </a:ext>
              </a:extLst>
            </p:cNvPr>
            <p:cNvSpPr/>
            <p:nvPr/>
          </p:nvSpPr>
          <p:spPr>
            <a:xfrm>
              <a:off x="3683600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47" name="Freeform: Shape 1846">
              <a:extLst>
                <a:ext uri="{FF2B5EF4-FFF2-40B4-BE49-F238E27FC236}">
                  <a16:creationId xmlns:a16="http://schemas.microsoft.com/office/drawing/2014/main" id="{BA716BD1-BD91-72EC-F77C-75F4206AC528}"/>
                </a:ext>
              </a:extLst>
            </p:cNvPr>
            <p:cNvSpPr/>
            <p:nvPr/>
          </p:nvSpPr>
          <p:spPr>
            <a:xfrm>
              <a:off x="4058073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48" name="Freeform: Shape 1847">
              <a:extLst>
                <a:ext uri="{FF2B5EF4-FFF2-40B4-BE49-F238E27FC236}">
                  <a16:creationId xmlns:a16="http://schemas.microsoft.com/office/drawing/2014/main" id="{D6F42815-7714-050E-5967-B9AA228E6FA8}"/>
                </a:ext>
              </a:extLst>
            </p:cNvPr>
            <p:cNvSpPr/>
            <p:nvPr/>
          </p:nvSpPr>
          <p:spPr>
            <a:xfrm>
              <a:off x="4120457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49" name="Freeform: Shape 1848">
              <a:extLst>
                <a:ext uri="{FF2B5EF4-FFF2-40B4-BE49-F238E27FC236}">
                  <a16:creationId xmlns:a16="http://schemas.microsoft.com/office/drawing/2014/main" id="{85C41399-F296-C7FB-C5CE-1BAC6556A98A}"/>
                </a:ext>
              </a:extLst>
            </p:cNvPr>
            <p:cNvSpPr/>
            <p:nvPr/>
          </p:nvSpPr>
          <p:spPr>
            <a:xfrm>
              <a:off x="4182842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50" name="Freeform: Shape 1849">
              <a:extLst>
                <a:ext uri="{FF2B5EF4-FFF2-40B4-BE49-F238E27FC236}">
                  <a16:creationId xmlns:a16="http://schemas.microsoft.com/office/drawing/2014/main" id="{66C240D5-6392-3756-41C7-03E56C2370E3}"/>
                </a:ext>
              </a:extLst>
            </p:cNvPr>
            <p:cNvSpPr/>
            <p:nvPr/>
          </p:nvSpPr>
          <p:spPr>
            <a:xfrm>
              <a:off x="4245226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51" name="Freeform: Shape 1850">
              <a:extLst>
                <a:ext uri="{FF2B5EF4-FFF2-40B4-BE49-F238E27FC236}">
                  <a16:creationId xmlns:a16="http://schemas.microsoft.com/office/drawing/2014/main" id="{BA7038EF-DB19-DFE2-2E56-D8D8B7F4BE79}"/>
                </a:ext>
              </a:extLst>
            </p:cNvPr>
            <p:cNvSpPr/>
            <p:nvPr/>
          </p:nvSpPr>
          <p:spPr>
            <a:xfrm>
              <a:off x="4307610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52" name="Freeform: Shape 1851">
              <a:extLst>
                <a:ext uri="{FF2B5EF4-FFF2-40B4-BE49-F238E27FC236}">
                  <a16:creationId xmlns:a16="http://schemas.microsoft.com/office/drawing/2014/main" id="{08721471-DC1F-A4E8-2B19-B38CE06D99A5}"/>
                </a:ext>
              </a:extLst>
            </p:cNvPr>
            <p:cNvSpPr/>
            <p:nvPr/>
          </p:nvSpPr>
          <p:spPr>
            <a:xfrm>
              <a:off x="4369995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53" name="Freeform: Shape 1852">
              <a:extLst>
                <a:ext uri="{FF2B5EF4-FFF2-40B4-BE49-F238E27FC236}">
                  <a16:creationId xmlns:a16="http://schemas.microsoft.com/office/drawing/2014/main" id="{54D02ECD-01F7-3703-D3EE-2F88D8EB6B12}"/>
                </a:ext>
              </a:extLst>
            </p:cNvPr>
            <p:cNvSpPr/>
            <p:nvPr/>
          </p:nvSpPr>
          <p:spPr>
            <a:xfrm>
              <a:off x="4432379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54" name="Freeform: Shape 1853">
              <a:extLst>
                <a:ext uri="{FF2B5EF4-FFF2-40B4-BE49-F238E27FC236}">
                  <a16:creationId xmlns:a16="http://schemas.microsoft.com/office/drawing/2014/main" id="{07DF7229-AFF8-D2E1-964C-CD8D81632070}"/>
                </a:ext>
              </a:extLst>
            </p:cNvPr>
            <p:cNvSpPr/>
            <p:nvPr/>
          </p:nvSpPr>
          <p:spPr>
            <a:xfrm>
              <a:off x="4494763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55" name="Freeform: Shape 1854">
              <a:extLst>
                <a:ext uri="{FF2B5EF4-FFF2-40B4-BE49-F238E27FC236}">
                  <a16:creationId xmlns:a16="http://schemas.microsoft.com/office/drawing/2014/main" id="{7DB101CD-241D-1B20-8CB7-9B04C49C3469}"/>
                </a:ext>
              </a:extLst>
            </p:cNvPr>
            <p:cNvSpPr/>
            <p:nvPr/>
          </p:nvSpPr>
          <p:spPr>
            <a:xfrm>
              <a:off x="4557148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56" name="Freeform: Shape 1855">
              <a:extLst>
                <a:ext uri="{FF2B5EF4-FFF2-40B4-BE49-F238E27FC236}">
                  <a16:creationId xmlns:a16="http://schemas.microsoft.com/office/drawing/2014/main" id="{71B261ED-6E96-C5A5-A713-8C9354A39E88}"/>
                </a:ext>
              </a:extLst>
            </p:cNvPr>
            <p:cNvSpPr/>
            <p:nvPr/>
          </p:nvSpPr>
          <p:spPr>
            <a:xfrm>
              <a:off x="4619532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57" name="Freeform: Shape 1856">
              <a:extLst>
                <a:ext uri="{FF2B5EF4-FFF2-40B4-BE49-F238E27FC236}">
                  <a16:creationId xmlns:a16="http://schemas.microsoft.com/office/drawing/2014/main" id="{1BFA9DD8-DA3A-E1C0-5A66-1E0D02329880}"/>
                </a:ext>
              </a:extLst>
            </p:cNvPr>
            <p:cNvSpPr/>
            <p:nvPr/>
          </p:nvSpPr>
          <p:spPr>
            <a:xfrm>
              <a:off x="4681916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58" name="Freeform: Shape 1857">
              <a:extLst>
                <a:ext uri="{FF2B5EF4-FFF2-40B4-BE49-F238E27FC236}">
                  <a16:creationId xmlns:a16="http://schemas.microsoft.com/office/drawing/2014/main" id="{442DB66C-7E1A-1BA6-9974-469A92CFDDF1}"/>
                </a:ext>
              </a:extLst>
            </p:cNvPr>
            <p:cNvSpPr/>
            <p:nvPr/>
          </p:nvSpPr>
          <p:spPr>
            <a:xfrm>
              <a:off x="4744467" y="1270088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59" name="Freeform: Shape 1858">
              <a:extLst>
                <a:ext uri="{FF2B5EF4-FFF2-40B4-BE49-F238E27FC236}">
                  <a16:creationId xmlns:a16="http://schemas.microsoft.com/office/drawing/2014/main" id="{F6AD5524-C981-24F1-2D90-49827D95B2A4}"/>
                </a:ext>
              </a:extLst>
            </p:cNvPr>
            <p:cNvSpPr/>
            <p:nvPr/>
          </p:nvSpPr>
          <p:spPr>
            <a:xfrm>
              <a:off x="4806851" y="1270088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60" name="Freeform: Shape 1859">
              <a:extLst>
                <a:ext uri="{FF2B5EF4-FFF2-40B4-BE49-F238E27FC236}">
                  <a16:creationId xmlns:a16="http://schemas.microsoft.com/office/drawing/2014/main" id="{233B2973-D3E4-D4A9-2495-E0B7B731326F}"/>
                </a:ext>
              </a:extLst>
            </p:cNvPr>
            <p:cNvSpPr/>
            <p:nvPr/>
          </p:nvSpPr>
          <p:spPr>
            <a:xfrm>
              <a:off x="4869236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61" name="Freeform: Shape 1860">
              <a:extLst>
                <a:ext uri="{FF2B5EF4-FFF2-40B4-BE49-F238E27FC236}">
                  <a16:creationId xmlns:a16="http://schemas.microsoft.com/office/drawing/2014/main" id="{8D34BC32-FABC-2E8F-948E-B92BCFE5CD94}"/>
                </a:ext>
              </a:extLst>
            </p:cNvPr>
            <p:cNvSpPr/>
            <p:nvPr/>
          </p:nvSpPr>
          <p:spPr>
            <a:xfrm>
              <a:off x="4931620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62" name="Freeform: Shape 1861">
              <a:extLst>
                <a:ext uri="{FF2B5EF4-FFF2-40B4-BE49-F238E27FC236}">
                  <a16:creationId xmlns:a16="http://schemas.microsoft.com/office/drawing/2014/main" id="{04B7D068-1C9E-5C3B-D93F-7C79922011D4}"/>
                </a:ext>
              </a:extLst>
            </p:cNvPr>
            <p:cNvSpPr/>
            <p:nvPr/>
          </p:nvSpPr>
          <p:spPr>
            <a:xfrm>
              <a:off x="4994004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63" name="Freeform: Shape 1862">
              <a:extLst>
                <a:ext uri="{FF2B5EF4-FFF2-40B4-BE49-F238E27FC236}">
                  <a16:creationId xmlns:a16="http://schemas.microsoft.com/office/drawing/2014/main" id="{A4E514C9-6C43-7316-52B9-FC6F29D40F17}"/>
                </a:ext>
              </a:extLst>
            </p:cNvPr>
            <p:cNvSpPr/>
            <p:nvPr/>
          </p:nvSpPr>
          <p:spPr>
            <a:xfrm>
              <a:off x="5056389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64" name="Freeform: Shape 1863">
              <a:extLst>
                <a:ext uri="{FF2B5EF4-FFF2-40B4-BE49-F238E27FC236}">
                  <a16:creationId xmlns:a16="http://schemas.microsoft.com/office/drawing/2014/main" id="{30676E5C-2EB3-6BBF-B5C9-99DA54E8F5BF}"/>
                </a:ext>
              </a:extLst>
            </p:cNvPr>
            <p:cNvSpPr/>
            <p:nvPr/>
          </p:nvSpPr>
          <p:spPr>
            <a:xfrm>
              <a:off x="5118773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65" name="Freeform: Shape 1864">
              <a:extLst>
                <a:ext uri="{FF2B5EF4-FFF2-40B4-BE49-F238E27FC236}">
                  <a16:creationId xmlns:a16="http://schemas.microsoft.com/office/drawing/2014/main" id="{96E57D62-8484-1D45-DF2E-C79DBB69962D}"/>
                </a:ext>
              </a:extLst>
            </p:cNvPr>
            <p:cNvSpPr/>
            <p:nvPr/>
          </p:nvSpPr>
          <p:spPr>
            <a:xfrm>
              <a:off x="5181157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66" name="Freeform: Shape 1865">
              <a:extLst>
                <a:ext uri="{FF2B5EF4-FFF2-40B4-BE49-F238E27FC236}">
                  <a16:creationId xmlns:a16="http://schemas.microsoft.com/office/drawing/2014/main" id="{74BF984C-F0EA-C50F-92CA-33F61B3C5F6C}"/>
                </a:ext>
              </a:extLst>
            </p:cNvPr>
            <p:cNvSpPr/>
            <p:nvPr/>
          </p:nvSpPr>
          <p:spPr>
            <a:xfrm>
              <a:off x="5243542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67" name="Freeform: Shape 1866">
              <a:extLst>
                <a:ext uri="{FF2B5EF4-FFF2-40B4-BE49-F238E27FC236}">
                  <a16:creationId xmlns:a16="http://schemas.microsoft.com/office/drawing/2014/main" id="{E1D725B0-5C7C-1716-DF5D-C1579962E012}"/>
                </a:ext>
              </a:extLst>
            </p:cNvPr>
            <p:cNvSpPr/>
            <p:nvPr/>
          </p:nvSpPr>
          <p:spPr>
            <a:xfrm>
              <a:off x="5305926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68" name="Freeform: Shape 1867">
              <a:extLst>
                <a:ext uri="{FF2B5EF4-FFF2-40B4-BE49-F238E27FC236}">
                  <a16:creationId xmlns:a16="http://schemas.microsoft.com/office/drawing/2014/main" id="{C91685EF-4972-C1D1-D43E-1270A053952B}"/>
                </a:ext>
              </a:extLst>
            </p:cNvPr>
            <p:cNvSpPr/>
            <p:nvPr/>
          </p:nvSpPr>
          <p:spPr>
            <a:xfrm>
              <a:off x="5368310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69" name="Freeform: Shape 1868">
              <a:extLst>
                <a:ext uri="{FF2B5EF4-FFF2-40B4-BE49-F238E27FC236}">
                  <a16:creationId xmlns:a16="http://schemas.microsoft.com/office/drawing/2014/main" id="{69A3583E-3649-E836-9229-11DC1F282E23}"/>
                </a:ext>
              </a:extLst>
            </p:cNvPr>
            <p:cNvSpPr/>
            <p:nvPr/>
          </p:nvSpPr>
          <p:spPr>
            <a:xfrm>
              <a:off x="5430695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70" name="Freeform: Shape 1869">
              <a:extLst>
                <a:ext uri="{FF2B5EF4-FFF2-40B4-BE49-F238E27FC236}">
                  <a16:creationId xmlns:a16="http://schemas.microsoft.com/office/drawing/2014/main" id="{A580A88F-FD63-99CF-D544-412C2A16B07B}"/>
                </a:ext>
              </a:extLst>
            </p:cNvPr>
            <p:cNvSpPr/>
            <p:nvPr/>
          </p:nvSpPr>
          <p:spPr>
            <a:xfrm>
              <a:off x="5493079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71" name="Freeform: Shape 1870">
              <a:extLst>
                <a:ext uri="{FF2B5EF4-FFF2-40B4-BE49-F238E27FC236}">
                  <a16:creationId xmlns:a16="http://schemas.microsoft.com/office/drawing/2014/main" id="{02286786-C6CA-1486-177E-2046B2B4E9B8}"/>
                </a:ext>
              </a:extLst>
            </p:cNvPr>
            <p:cNvSpPr/>
            <p:nvPr/>
          </p:nvSpPr>
          <p:spPr>
            <a:xfrm>
              <a:off x="5555463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72" name="Freeform: Shape 1871">
              <a:extLst>
                <a:ext uri="{FF2B5EF4-FFF2-40B4-BE49-F238E27FC236}">
                  <a16:creationId xmlns:a16="http://schemas.microsoft.com/office/drawing/2014/main" id="{9E163B49-E3C2-C171-FB9D-F9232690F74F}"/>
                </a:ext>
              </a:extLst>
            </p:cNvPr>
            <p:cNvSpPr/>
            <p:nvPr/>
          </p:nvSpPr>
          <p:spPr>
            <a:xfrm>
              <a:off x="5618014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73" name="Freeform: Shape 1872">
              <a:extLst>
                <a:ext uri="{FF2B5EF4-FFF2-40B4-BE49-F238E27FC236}">
                  <a16:creationId xmlns:a16="http://schemas.microsoft.com/office/drawing/2014/main" id="{DD4981F6-89D4-C5B9-076E-76243658176E}"/>
                </a:ext>
              </a:extLst>
            </p:cNvPr>
            <p:cNvSpPr/>
            <p:nvPr/>
          </p:nvSpPr>
          <p:spPr>
            <a:xfrm>
              <a:off x="5680399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74" name="Freeform: Shape 1873">
              <a:extLst>
                <a:ext uri="{FF2B5EF4-FFF2-40B4-BE49-F238E27FC236}">
                  <a16:creationId xmlns:a16="http://schemas.microsoft.com/office/drawing/2014/main" id="{CA1215E3-F2C8-C580-78EE-AA67BD5D5E17}"/>
                </a:ext>
              </a:extLst>
            </p:cNvPr>
            <p:cNvSpPr/>
            <p:nvPr/>
          </p:nvSpPr>
          <p:spPr>
            <a:xfrm>
              <a:off x="5742783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75" name="Freeform: Shape 1874">
              <a:extLst>
                <a:ext uri="{FF2B5EF4-FFF2-40B4-BE49-F238E27FC236}">
                  <a16:creationId xmlns:a16="http://schemas.microsoft.com/office/drawing/2014/main" id="{89283BD9-8E1D-8B53-9A66-49667E80C487}"/>
                </a:ext>
              </a:extLst>
            </p:cNvPr>
            <p:cNvSpPr/>
            <p:nvPr/>
          </p:nvSpPr>
          <p:spPr>
            <a:xfrm>
              <a:off x="5805167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76" name="Freeform: Shape 1875">
              <a:extLst>
                <a:ext uri="{FF2B5EF4-FFF2-40B4-BE49-F238E27FC236}">
                  <a16:creationId xmlns:a16="http://schemas.microsoft.com/office/drawing/2014/main" id="{A6586C14-0750-AE83-7B2B-AB33C803D74A}"/>
                </a:ext>
              </a:extLst>
            </p:cNvPr>
            <p:cNvSpPr/>
            <p:nvPr/>
          </p:nvSpPr>
          <p:spPr>
            <a:xfrm>
              <a:off x="751037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77" name="Freeform: Shape 1876">
              <a:extLst>
                <a:ext uri="{FF2B5EF4-FFF2-40B4-BE49-F238E27FC236}">
                  <a16:creationId xmlns:a16="http://schemas.microsoft.com/office/drawing/2014/main" id="{C3196CF3-C1F5-8548-F5A1-69EB0A964FA6}"/>
                </a:ext>
              </a:extLst>
            </p:cNvPr>
            <p:cNvSpPr/>
            <p:nvPr/>
          </p:nvSpPr>
          <p:spPr>
            <a:xfrm>
              <a:off x="813422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78" name="Freeform: Shape 1877">
              <a:extLst>
                <a:ext uri="{FF2B5EF4-FFF2-40B4-BE49-F238E27FC236}">
                  <a16:creationId xmlns:a16="http://schemas.microsoft.com/office/drawing/2014/main" id="{47782199-D76C-86DB-E35D-B56F0D751B3C}"/>
                </a:ext>
              </a:extLst>
            </p:cNvPr>
            <p:cNvSpPr/>
            <p:nvPr/>
          </p:nvSpPr>
          <p:spPr>
            <a:xfrm>
              <a:off x="875806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79" name="Freeform: Shape 1878">
              <a:extLst>
                <a:ext uri="{FF2B5EF4-FFF2-40B4-BE49-F238E27FC236}">
                  <a16:creationId xmlns:a16="http://schemas.microsoft.com/office/drawing/2014/main" id="{ABA3F58B-612A-EAA2-4877-9A3C22FBCE1F}"/>
                </a:ext>
              </a:extLst>
            </p:cNvPr>
            <p:cNvSpPr/>
            <p:nvPr/>
          </p:nvSpPr>
          <p:spPr>
            <a:xfrm>
              <a:off x="938190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80" name="Freeform: Shape 1879">
              <a:extLst>
                <a:ext uri="{FF2B5EF4-FFF2-40B4-BE49-F238E27FC236}">
                  <a16:creationId xmlns:a16="http://schemas.microsoft.com/office/drawing/2014/main" id="{4D9045FD-16DC-FE9E-77FA-C1779DDFD126}"/>
                </a:ext>
              </a:extLst>
            </p:cNvPr>
            <p:cNvSpPr/>
            <p:nvPr/>
          </p:nvSpPr>
          <p:spPr>
            <a:xfrm>
              <a:off x="1000575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81" name="Freeform: Shape 1880">
              <a:extLst>
                <a:ext uri="{FF2B5EF4-FFF2-40B4-BE49-F238E27FC236}">
                  <a16:creationId xmlns:a16="http://schemas.microsoft.com/office/drawing/2014/main" id="{4D5297E5-8155-1075-495B-1CDFE8AD3C7C}"/>
                </a:ext>
              </a:extLst>
            </p:cNvPr>
            <p:cNvSpPr/>
            <p:nvPr/>
          </p:nvSpPr>
          <p:spPr>
            <a:xfrm>
              <a:off x="1062959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82" name="Freeform: Shape 1881">
              <a:extLst>
                <a:ext uri="{FF2B5EF4-FFF2-40B4-BE49-F238E27FC236}">
                  <a16:creationId xmlns:a16="http://schemas.microsoft.com/office/drawing/2014/main" id="{09D35B25-79FF-0748-9FC2-CEE05F62DCFD}"/>
                </a:ext>
              </a:extLst>
            </p:cNvPr>
            <p:cNvSpPr/>
            <p:nvPr/>
          </p:nvSpPr>
          <p:spPr>
            <a:xfrm>
              <a:off x="1125343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83" name="Freeform: Shape 1882">
              <a:extLst>
                <a:ext uri="{FF2B5EF4-FFF2-40B4-BE49-F238E27FC236}">
                  <a16:creationId xmlns:a16="http://schemas.microsoft.com/office/drawing/2014/main" id="{3D4151CC-10BE-107C-B9F6-AB751223FBAB}"/>
                </a:ext>
              </a:extLst>
            </p:cNvPr>
            <p:cNvSpPr/>
            <p:nvPr/>
          </p:nvSpPr>
          <p:spPr>
            <a:xfrm>
              <a:off x="1187728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84" name="Freeform: Shape 1883">
              <a:extLst>
                <a:ext uri="{FF2B5EF4-FFF2-40B4-BE49-F238E27FC236}">
                  <a16:creationId xmlns:a16="http://schemas.microsoft.com/office/drawing/2014/main" id="{C3BB9FAF-A656-543B-4A7A-828E3CB5A6CC}"/>
                </a:ext>
              </a:extLst>
            </p:cNvPr>
            <p:cNvSpPr/>
            <p:nvPr/>
          </p:nvSpPr>
          <p:spPr>
            <a:xfrm>
              <a:off x="1250112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85" name="Freeform: Shape 1884">
              <a:extLst>
                <a:ext uri="{FF2B5EF4-FFF2-40B4-BE49-F238E27FC236}">
                  <a16:creationId xmlns:a16="http://schemas.microsoft.com/office/drawing/2014/main" id="{2B0799FA-7A10-2137-5EA7-113E5D7471C1}"/>
                </a:ext>
              </a:extLst>
            </p:cNvPr>
            <p:cNvSpPr/>
            <p:nvPr/>
          </p:nvSpPr>
          <p:spPr>
            <a:xfrm>
              <a:off x="1312496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86" name="Freeform: Shape 1885">
              <a:extLst>
                <a:ext uri="{FF2B5EF4-FFF2-40B4-BE49-F238E27FC236}">
                  <a16:creationId xmlns:a16="http://schemas.microsoft.com/office/drawing/2014/main" id="{646D244A-1A29-F9D2-2138-484A05D4606E}"/>
                </a:ext>
              </a:extLst>
            </p:cNvPr>
            <p:cNvSpPr/>
            <p:nvPr/>
          </p:nvSpPr>
          <p:spPr>
            <a:xfrm>
              <a:off x="1375047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87" name="Freeform: Shape 1886">
              <a:extLst>
                <a:ext uri="{FF2B5EF4-FFF2-40B4-BE49-F238E27FC236}">
                  <a16:creationId xmlns:a16="http://schemas.microsoft.com/office/drawing/2014/main" id="{19C3AD48-6995-CBAC-167C-F3E87F973801}"/>
                </a:ext>
              </a:extLst>
            </p:cNvPr>
            <p:cNvSpPr/>
            <p:nvPr/>
          </p:nvSpPr>
          <p:spPr>
            <a:xfrm>
              <a:off x="1437431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88" name="Freeform: Shape 1887">
              <a:extLst>
                <a:ext uri="{FF2B5EF4-FFF2-40B4-BE49-F238E27FC236}">
                  <a16:creationId xmlns:a16="http://schemas.microsoft.com/office/drawing/2014/main" id="{14F374F9-047B-B4AA-AAE1-5D6461001F1E}"/>
                </a:ext>
              </a:extLst>
            </p:cNvPr>
            <p:cNvSpPr/>
            <p:nvPr/>
          </p:nvSpPr>
          <p:spPr>
            <a:xfrm>
              <a:off x="1499816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89" name="Freeform: Shape 1888">
              <a:extLst>
                <a:ext uri="{FF2B5EF4-FFF2-40B4-BE49-F238E27FC236}">
                  <a16:creationId xmlns:a16="http://schemas.microsoft.com/office/drawing/2014/main" id="{99229FC5-795A-6A4C-9617-95BD3CCEC904}"/>
                </a:ext>
              </a:extLst>
            </p:cNvPr>
            <p:cNvSpPr/>
            <p:nvPr/>
          </p:nvSpPr>
          <p:spPr>
            <a:xfrm>
              <a:off x="1562200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90" name="Freeform: Shape 1889">
              <a:extLst>
                <a:ext uri="{FF2B5EF4-FFF2-40B4-BE49-F238E27FC236}">
                  <a16:creationId xmlns:a16="http://schemas.microsoft.com/office/drawing/2014/main" id="{D15ABAFB-16BE-4D21-0D9D-91D4B290F233}"/>
                </a:ext>
              </a:extLst>
            </p:cNvPr>
            <p:cNvSpPr/>
            <p:nvPr/>
          </p:nvSpPr>
          <p:spPr>
            <a:xfrm>
              <a:off x="1624584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91" name="Freeform: Shape 1890">
              <a:extLst>
                <a:ext uri="{FF2B5EF4-FFF2-40B4-BE49-F238E27FC236}">
                  <a16:creationId xmlns:a16="http://schemas.microsoft.com/office/drawing/2014/main" id="{5DF08D98-EADA-C420-6F82-6835172D27CC}"/>
                </a:ext>
              </a:extLst>
            </p:cNvPr>
            <p:cNvSpPr/>
            <p:nvPr/>
          </p:nvSpPr>
          <p:spPr>
            <a:xfrm>
              <a:off x="1686969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92" name="Freeform: Shape 1891">
              <a:extLst>
                <a:ext uri="{FF2B5EF4-FFF2-40B4-BE49-F238E27FC236}">
                  <a16:creationId xmlns:a16="http://schemas.microsoft.com/office/drawing/2014/main" id="{ED2EDCE7-9A62-5AE8-F641-E099A71BF34A}"/>
                </a:ext>
              </a:extLst>
            </p:cNvPr>
            <p:cNvSpPr/>
            <p:nvPr/>
          </p:nvSpPr>
          <p:spPr>
            <a:xfrm>
              <a:off x="1749353" y="1332473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93" name="Freeform: Shape 1892">
              <a:extLst>
                <a:ext uri="{FF2B5EF4-FFF2-40B4-BE49-F238E27FC236}">
                  <a16:creationId xmlns:a16="http://schemas.microsoft.com/office/drawing/2014/main" id="{EEFD2FD9-546B-6BB6-899B-12B55DF041A5}"/>
                </a:ext>
              </a:extLst>
            </p:cNvPr>
            <p:cNvSpPr/>
            <p:nvPr/>
          </p:nvSpPr>
          <p:spPr>
            <a:xfrm>
              <a:off x="1811737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94" name="Freeform: Shape 1893">
              <a:extLst>
                <a:ext uri="{FF2B5EF4-FFF2-40B4-BE49-F238E27FC236}">
                  <a16:creationId xmlns:a16="http://schemas.microsoft.com/office/drawing/2014/main" id="{DDF282CC-0141-CFDE-4150-50FCCB3CC0F6}"/>
                </a:ext>
              </a:extLst>
            </p:cNvPr>
            <p:cNvSpPr/>
            <p:nvPr/>
          </p:nvSpPr>
          <p:spPr>
            <a:xfrm>
              <a:off x="1874122" y="1332473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95" name="Freeform: Shape 1894">
              <a:extLst>
                <a:ext uri="{FF2B5EF4-FFF2-40B4-BE49-F238E27FC236}">
                  <a16:creationId xmlns:a16="http://schemas.microsoft.com/office/drawing/2014/main" id="{0CAAC4D8-E213-92C1-87CE-BECB150C8C73}"/>
                </a:ext>
              </a:extLst>
            </p:cNvPr>
            <p:cNvSpPr/>
            <p:nvPr/>
          </p:nvSpPr>
          <p:spPr>
            <a:xfrm>
              <a:off x="2123659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96" name="Freeform: Shape 1895">
              <a:extLst>
                <a:ext uri="{FF2B5EF4-FFF2-40B4-BE49-F238E27FC236}">
                  <a16:creationId xmlns:a16="http://schemas.microsoft.com/office/drawing/2014/main" id="{DFC57F49-32BB-9B18-1BEF-3B5B5A281807}"/>
                </a:ext>
              </a:extLst>
            </p:cNvPr>
            <p:cNvSpPr/>
            <p:nvPr/>
          </p:nvSpPr>
          <p:spPr>
            <a:xfrm>
              <a:off x="2186043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97" name="Freeform: Shape 1896">
              <a:extLst>
                <a:ext uri="{FF2B5EF4-FFF2-40B4-BE49-F238E27FC236}">
                  <a16:creationId xmlns:a16="http://schemas.microsoft.com/office/drawing/2014/main" id="{59502703-1384-F218-E1D0-7A536C78ED74}"/>
                </a:ext>
              </a:extLst>
            </p:cNvPr>
            <p:cNvSpPr/>
            <p:nvPr/>
          </p:nvSpPr>
          <p:spPr>
            <a:xfrm>
              <a:off x="2248594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98" name="Freeform: Shape 1897">
              <a:extLst>
                <a:ext uri="{FF2B5EF4-FFF2-40B4-BE49-F238E27FC236}">
                  <a16:creationId xmlns:a16="http://schemas.microsoft.com/office/drawing/2014/main" id="{EFD997F8-99B8-DD1E-6536-C34AB68B55D1}"/>
                </a:ext>
              </a:extLst>
            </p:cNvPr>
            <p:cNvSpPr/>
            <p:nvPr/>
          </p:nvSpPr>
          <p:spPr>
            <a:xfrm>
              <a:off x="2435747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99" name="Freeform: Shape 1898">
              <a:extLst>
                <a:ext uri="{FF2B5EF4-FFF2-40B4-BE49-F238E27FC236}">
                  <a16:creationId xmlns:a16="http://schemas.microsoft.com/office/drawing/2014/main" id="{46FEC53E-4B67-2D81-4A04-0B7C7B748F93}"/>
                </a:ext>
              </a:extLst>
            </p:cNvPr>
            <p:cNvSpPr/>
            <p:nvPr/>
          </p:nvSpPr>
          <p:spPr>
            <a:xfrm>
              <a:off x="2498132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00" name="Freeform: Shape 1899">
              <a:extLst>
                <a:ext uri="{FF2B5EF4-FFF2-40B4-BE49-F238E27FC236}">
                  <a16:creationId xmlns:a16="http://schemas.microsoft.com/office/drawing/2014/main" id="{08A0E020-BDE7-5C94-1D9F-4ED80131B0B0}"/>
                </a:ext>
              </a:extLst>
            </p:cNvPr>
            <p:cNvSpPr/>
            <p:nvPr/>
          </p:nvSpPr>
          <p:spPr>
            <a:xfrm>
              <a:off x="2560516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01" name="Freeform: Shape 1900">
              <a:extLst>
                <a:ext uri="{FF2B5EF4-FFF2-40B4-BE49-F238E27FC236}">
                  <a16:creationId xmlns:a16="http://schemas.microsoft.com/office/drawing/2014/main" id="{876C304D-CA48-A88B-9934-EC46BD5F6A07}"/>
                </a:ext>
              </a:extLst>
            </p:cNvPr>
            <p:cNvSpPr/>
            <p:nvPr/>
          </p:nvSpPr>
          <p:spPr>
            <a:xfrm>
              <a:off x="2622900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02" name="Freeform: Shape 1901">
              <a:extLst>
                <a:ext uri="{FF2B5EF4-FFF2-40B4-BE49-F238E27FC236}">
                  <a16:creationId xmlns:a16="http://schemas.microsoft.com/office/drawing/2014/main" id="{7199161C-B9B9-DBA9-A00F-75D34886D136}"/>
                </a:ext>
              </a:extLst>
            </p:cNvPr>
            <p:cNvSpPr/>
            <p:nvPr/>
          </p:nvSpPr>
          <p:spPr>
            <a:xfrm>
              <a:off x="2685285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03" name="Freeform: Shape 1902">
              <a:extLst>
                <a:ext uri="{FF2B5EF4-FFF2-40B4-BE49-F238E27FC236}">
                  <a16:creationId xmlns:a16="http://schemas.microsoft.com/office/drawing/2014/main" id="{252FF9DD-AEE5-235F-6F6C-EA9691E25387}"/>
                </a:ext>
              </a:extLst>
            </p:cNvPr>
            <p:cNvSpPr/>
            <p:nvPr/>
          </p:nvSpPr>
          <p:spPr>
            <a:xfrm>
              <a:off x="2872438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04" name="Freeform: Shape 1903">
              <a:extLst>
                <a:ext uri="{FF2B5EF4-FFF2-40B4-BE49-F238E27FC236}">
                  <a16:creationId xmlns:a16="http://schemas.microsoft.com/office/drawing/2014/main" id="{FB106BD0-78FB-1200-5131-CECB909E2E13}"/>
                </a:ext>
              </a:extLst>
            </p:cNvPr>
            <p:cNvSpPr/>
            <p:nvPr/>
          </p:nvSpPr>
          <p:spPr>
            <a:xfrm>
              <a:off x="2934822" y="1332473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7 h 46913"/>
                <a:gd name="connsiteX2" fmla="*/ 23456 w 46912"/>
                <a:gd name="connsiteY2" fmla="*/ 46913 h 46913"/>
                <a:gd name="connsiteX3" fmla="*/ 46913 w 46912"/>
                <a:gd name="connsiteY3" fmla="*/ 23457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05" name="Freeform: Shape 1904">
              <a:extLst>
                <a:ext uri="{FF2B5EF4-FFF2-40B4-BE49-F238E27FC236}">
                  <a16:creationId xmlns:a16="http://schemas.microsoft.com/office/drawing/2014/main" id="{4CCA3D72-6B80-2B62-826E-81DAEE6A3E84}"/>
                </a:ext>
              </a:extLst>
            </p:cNvPr>
            <p:cNvSpPr/>
            <p:nvPr/>
          </p:nvSpPr>
          <p:spPr>
            <a:xfrm>
              <a:off x="2997206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06" name="Freeform: Shape 1905">
              <a:extLst>
                <a:ext uri="{FF2B5EF4-FFF2-40B4-BE49-F238E27FC236}">
                  <a16:creationId xmlns:a16="http://schemas.microsoft.com/office/drawing/2014/main" id="{5E6C45D7-E6B8-04C7-3470-F32BFB9D1E89}"/>
                </a:ext>
              </a:extLst>
            </p:cNvPr>
            <p:cNvSpPr/>
            <p:nvPr/>
          </p:nvSpPr>
          <p:spPr>
            <a:xfrm>
              <a:off x="3371679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07" name="Freeform: Shape 1906">
              <a:extLst>
                <a:ext uri="{FF2B5EF4-FFF2-40B4-BE49-F238E27FC236}">
                  <a16:creationId xmlns:a16="http://schemas.microsoft.com/office/drawing/2014/main" id="{79702CE3-3C4A-CC3D-C902-056F8EA079FD}"/>
                </a:ext>
              </a:extLst>
            </p:cNvPr>
            <p:cNvSpPr/>
            <p:nvPr/>
          </p:nvSpPr>
          <p:spPr>
            <a:xfrm>
              <a:off x="3434063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08" name="Freeform: Shape 1907">
              <a:extLst>
                <a:ext uri="{FF2B5EF4-FFF2-40B4-BE49-F238E27FC236}">
                  <a16:creationId xmlns:a16="http://schemas.microsoft.com/office/drawing/2014/main" id="{7FA73798-D154-B78B-B62D-0CCAB06913E2}"/>
                </a:ext>
              </a:extLst>
            </p:cNvPr>
            <p:cNvSpPr/>
            <p:nvPr/>
          </p:nvSpPr>
          <p:spPr>
            <a:xfrm>
              <a:off x="3496447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09" name="Freeform: Shape 1908">
              <a:extLst>
                <a:ext uri="{FF2B5EF4-FFF2-40B4-BE49-F238E27FC236}">
                  <a16:creationId xmlns:a16="http://schemas.microsoft.com/office/drawing/2014/main" id="{7EA44BCA-F93F-6D3F-281C-2B494F121393}"/>
                </a:ext>
              </a:extLst>
            </p:cNvPr>
            <p:cNvSpPr/>
            <p:nvPr/>
          </p:nvSpPr>
          <p:spPr>
            <a:xfrm>
              <a:off x="3558832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10" name="Freeform: Shape 1909">
              <a:extLst>
                <a:ext uri="{FF2B5EF4-FFF2-40B4-BE49-F238E27FC236}">
                  <a16:creationId xmlns:a16="http://schemas.microsoft.com/office/drawing/2014/main" id="{6868979B-8999-9BB9-FE29-ABC696C38FC9}"/>
                </a:ext>
              </a:extLst>
            </p:cNvPr>
            <p:cNvSpPr/>
            <p:nvPr/>
          </p:nvSpPr>
          <p:spPr>
            <a:xfrm>
              <a:off x="3621216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11" name="Freeform: Shape 1910">
              <a:extLst>
                <a:ext uri="{FF2B5EF4-FFF2-40B4-BE49-F238E27FC236}">
                  <a16:creationId xmlns:a16="http://schemas.microsoft.com/office/drawing/2014/main" id="{CDA76574-8BA2-B317-64F5-B420516CB02F}"/>
                </a:ext>
              </a:extLst>
            </p:cNvPr>
            <p:cNvSpPr/>
            <p:nvPr/>
          </p:nvSpPr>
          <p:spPr>
            <a:xfrm>
              <a:off x="3683600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12" name="Freeform: Shape 1911">
              <a:extLst>
                <a:ext uri="{FF2B5EF4-FFF2-40B4-BE49-F238E27FC236}">
                  <a16:creationId xmlns:a16="http://schemas.microsoft.com/office/drawing/2014/main" id="{0211592A-D8FF-99F3-058B-AD4C1221E49C}"/>
                </a:ext>
              </a:extLst>
            </p:cNvPr>
            <p:cNvSpPr/>
            <p:nvPr/>
          </p:nvSpPr>
          <p:spPr>
            <a:xfrm>
              <a:off x="3745985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13" name="Freeform: Shape 1912">
              <a:extLst>
                <a:ext uri="{FF2B5EF4-FFF2-40B4-BE49-F238E27FC236}">
                  <a16:creationId xmlns:a16="http://schemas.microsoft.com/office/drawing/2014/main" id="{A9CC7A5B-AAE5-DC7E-9223-7C6875668F39}"/>
                </a:ext>
              </a:extLst>
            </p:cNvPr>
            <p:cNvSpPr/>
            <p:nvPr/>
          </p:nvSpPr>
          <p:spPr>
            <a:xfrm>
              <a:off x="3808369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14" name="Freeform: Shape 1913">
              <a:extLst>
                <a:ext uri="{FF2B5EF4-FFF2-40B4-BE49-F238E27FC236}">
                  <a16:creationId xmlns:a16="http://schemas.microsoft.com/office/drawing/2014/main" id="{149F7847-B8A8-FA4C-5EF2-3A2E0CC99D5B}"/>
                </a:ext>
              </a:extLst>
            </p:cNvPr>
            <p:cNvSpPr/>
            <p:nvPr/>
          </p:nvSpPr>
          <p:spPr>
            <a:xfrm>
              <a:off x="3870754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15" name="Freeform: Shape 1914">
              <a:extLst>
                <a:ext uri="{FF2B5EF4-FFF2-40B4-BE49-F238E27FC236}">
                  <a16:creationId xmlns:a16="http://schemas.microsoft.com/office/drawing/2014/main" id="{5EE0707D-CF92-0EAE-90C9-08BAEC125C80}"/>
                </a:ext>
              </a:extLst>
            </p:cNvPr>
            <p:cNvSpPr/>
            <p:nvPr/>
          </p:nvSpPr>
          <p:spPr>
            <a:xfrm>
              <a:off x="3933304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16" name="Freeform: Shape 1915">
              <a:extLst>
                <a:ext uri="{FF2B5EF4-FFF2-40B4-BE49-F238E27FC236}">
                  <a16:creationId xmlns:a16="http://schemas.microsoft.com/office/drawing/2014/main" id="{0D98CB81-7CAF-30FC-2ADE-75A7047ABC4B}"/>
                </a:ext>
              </a:extLst>
            </p:cNvPr>
            <p:cNvSpPr/>
            <p:nvPr/>
          </p:nvSpPr>
          <p:spPr>
            <a:xfrm>
              <a:off x="3995688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17" name="Freeform: Shape 1916">
              <a:extLst>
                <a:ext uri="{FF2B5EF4-FFF2-40B4-BE49-F238E27FC236}">
                  <a16:creationId xmlns:a16="http://schemas.microsoft.com/office/drawing/2014/main" id="{DCEEB746-B4C2-9C91-C707-53DDB74CA540}"/>
                </a:ext>
              </a:extLst>
            </p:cNvPr>
            <p:cNvSpPr/>
            <p:nvPr/>
          </p:nvSpPr>
          <p:spPr>
            <a:xfrm>
              <a:off x="4058073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18" name="Freeform: Shape 1917">
              <a:extLst>
                <a:ext uri="{FF2B5EF4-FFF2-40B4-BE49-F238E27FC236}">
                  <a16:creationId xmlns:a16="http://schemas.microsoft.com/office/drawing/2014/main" id="{6A58AB25-D1E7-07DB-11AB-D7A8FCA38AF1}"/>
                </a:ext>
              </a:extLst>
            </p:cNvPr>
            <p:cNvSpPr/>
            <p:nvPr/>
          </p:nvSpPr>
          <p:spPr>
            <a:xfrm>
              <a:off x="4120457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19" name="Freeform: Shape 1918">
              <a:extLst>
                <a:ext uri="{FF2B5EF4-FFF2-40B4-BE49-F238E27FC236}">
                  <a16:creationId xmlns:a16="http://schemas.microsoft.com/office/drawing/2014/main" id="{78C1D429-8094-84F9-E472-F27CD4CFE58F}"/>
                </a:ext>
              </a:extLst>
            </p:cNvPr>
            <p:cNvSpPr/>
            <p:nvPr/>
          </p:nvSpPr>
          <p:spPr>
            <a:xfrm>
              <a:off x="4182842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20" name="Freeform: Shape 1919">
              <a:extLst>
                <a:ext uri="{FF2B5EF4-FFF2-40B4-BE49-F238E27FC236}">
                  <a16:creationId xmlns:a16="http://schemas.microsoft.com/office/drawing/2014/main" id="{9C546613-554D-C5B7-8878-5E77415C6F85}"/>
                </a:ext>
              </a:extLst>
            </p:cNvPr>
            <p:cNvSpPr/>
            <p:nvPr/>
          </p:nvSpPr>
          <p:spPr>
            <a:xfrm>
              <a:off x="4245226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21" name="Freeform: Shape 1920">
              <a:extLst>
                <a:ext uri="{FF2B5EF4-FFF2-40B4-BE49-F238E27FC236}">
                  <a16:creationId xmlns:a16="http://schemas.microsoft.com/office/drawing/2014/main" id="{2F7CE8D2-2B52-854D-5E32-1DF195B3AC65}"/>
                </a:ext>
              </a:extLst>
            </p:cNvPr>
            <p:cNvSpPr/>
            <p:nvPr/>
          </p:nvSpPr>
          <p:spPr>
            <a:xfrm>
              <a:off x="4307610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22" name="Freeform: Shape 1921">
              <a:extLst>
                <a:ext uri="{FF2B5EF4-FFF2-40B4-BE49-F238E27FC236}">
                  <a16:creationId xmlns:a16="http://schemas.microsoft.com/office/drawing/2014/main" id="{45A74259-4B12-66AE-D628-BE2FBFA96421}"/>
                </a:ext>
              </a:extLst>
            </p:cNvPr>
            <p:cNvSpPr/>
            <p:nvPr/>
          </p:nvSpPr>
          <p:spPr>
            <a:xfrm>
              <a:off x="4369995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23" name="Freeform: Shape 1922">
              <a:extLst>
                <a:ext uri="{FF2B5EF4-FFF2-40B4-BE49-F238E27FC236}">
                  <a16:creationId xmlns:a16="http://schemas.microsoft.com/office/drawing/2014/main" id="{AE088D1A-82FD-507B-8DBA-2C4E79F6D849}"/>
                </a:ext>
              </a:extLst>
            </p:cNvPr>
            <p:cNvSpPr/>
            <p:nvPr/>
          </p:nvSpPr>
          <p:spPr>
            <a:xfrm>
              <a:off x="4432379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24" name="Freeform: Shape 1923">
              <a:extLst>
                <a:ext uri="{FF2B5EF4-FFF2-40B4-BE49-F238E27FC236}">
                  <a16:creationId xmlns:a16="http://schemas.microsoft.com/office/drawing/2014/main" id="{3BC7E444-B212-E68A-5F45-284A1A6779C5}"/>
                </a:ext>
              </a:extLst>
            </p:cNvPr>
            <p:cNvSpPr/>
            <p:nvPr/>
          </p:nvSpPr>
          <p:spPr>
            <a:xfrm>
              <a:off x="4494763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25" name="Freeform: Shape 1924">
              <a:extLst>
                <a:ext uri="{FF2B5EF4-FFF2-40B4-BE49-F238E27FC236}">
                  <a16:creationId xmlns:a16="http://schemas.microsoft.com/office/drawing/2014/main" id="{20632A3C-AB0D-1C8F-AB63-CA6A44E8A569}"/>
                </a:ext>
              </a:extLst>
            </p:cNvPr>
            <p:cNvSpPr/>
            <p:nvPr/>
          </p:nvSpPr>
          <p:spPr>
            <a:xfrm>
              <a:off x="4557148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26" name="Freeform: Shape 1925">
              <a:extLst>
                <a:ext uri="{FF2B5EF4-FFF2-40B4-BE49-F238E27FC236}">
                  <a16:creationId xmlns:a16="http://schemas.microsoft.com/office/drawing/2014/main" id="{CC6347D5-CC4C-CD14-7187-97914100FA6F}"/>
                </a:ext>
              </a:extLst>
            </p:cNvPr>
            <p:cNvSpPr/>
            <p:nvPr/>
          </p:nvSpPr>
          <p:spPr>
            <a:xfrm>
              <a:off x="4619532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27" name="Freeform: Shape 1926">
              <a:extLst>
                <a:ext uri="{FF2B5EF4-FFF2-40B4-BE49-F238E27FC236}">
                  <a16:creationId xmlns:a16="http://schemas.microsoft.com/office/drawing/2014/main" id="{35C9D8F7-0449-D34F-D21B-FEBA386C803E}"/>
                </a:ext>
              </a:extLst>
            </p:cNvPr>
            <p:cNvSpPr/>
            <p:nvPr/>
          </p:nvSpPr>
          <p:spPr>
            <a:xfrm>
              <a:off x="4681916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28" name="Freeform: Shape 1927">
              <a:extLst>
                <a:ext uri="{FF2B5EF4-FFF2-40B4-BE49-F238E27FC236}">
                  <a16:creationId xmlns:a16="http://schemas.microsoft.com/office/drawing/2014/main" id="{008E87AA-2935-5D65-B3CC-4020FE2AD040}"/>
                </a:ext>
              </a:extLst>
            </p:cNvPr>
            <p:cNvSpPr/>
            <p:nvPr/>
          </p:nvSpPr>
          <p:spPr>
            <a:xfrm>
              <a:off x="4744467" y="1332473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29" name="Freeform: Shape 1928">
              <a:extLst>
                <a:ext uri="{FF2B5EF4-FFF2-40B4-BE49-F238E27FC236}">
                  <a16:creationId xmlns:a16="http://schemas.microsoft.com/office/drawing/2014/main" id="{9B397848-AFF8-55FB-6DE9-DCD6F87B2769}"/>
                </a:ext>
              </a:extLst>
            </p:cNvPr>
            <p:cNvSpPr/>
            <p:nvPr/>
          </p:nvSpPr>
          <p:spPr>
            <a:xfrm>
              <a:off x="4806851" y="1332473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30" name="Freeform: Shape 1929">
              <a:extLst>
                <a:ext uri="{FF2B5EF4-FFF2-40B4-BE49-F238E27FC236}">
                  <a16:creationId xmlns:a16="http://schemas.microsoft.com/office/drawing/2014/main" id="{CEE37062-3DF5-F748-AEA0-2D0BD1CDC248}"/>
                </a:ext>
              </a:extLst>
            </p:cNvPr>
            <p:cNvSpPr/>
            <p:nvPr/>
          </p:nvSpPr>
          <p:spPr>
            <a:xfrm>
              <a:off x="4869236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31" name="Freeform: Shape 1930">
              <a:extLst>
                <a:ext uri="{FF2B5EF4-FFF2-40B4-BE49-F238E27FC236}">
                  <a16:creationId xmlns:a16="http://schemas.microsoft.com/office/drawing/2014/main" id="{DF44FDAB-5919-EE84-2D95-1CD3AC5C9149}"/>
                </a:ext>
              </a:extLst>
            </p:cNvPr>
            <p:cNvSpPr/>
            <p:nvPr/>
          </p:nvSpPr>
          <p:spPr>
            <a:xfrm>
              <a:off x="4931620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32" name="Freeform: Shape 1931">
              <a:extLst>
                <a:ext uri="{FF2B5EF4-FFF2-40B4-BE49-F238E27FC236}">
                  <a16:creationId xmlns:a16="http://schemas.microsoft.com/office/drawing/2014/main" id="{76B70E44-6AB2-C2DF-8809-3E07A4683063}"/>
                </a:ext>
              </a:extLst>
            </p:cNvPr>
            <p:cNvSpPr/>
            <p:nvPr/>
          </p:nvSpPr>
          <p:spPr>
            <a:xfrm>
              <a:off x="4994004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33" name="Freeform: Shape 1932">
              <a:extLst>
                <a:ext uri="{FF2B5EF4-FFF2-40B4-BE49-F238E27FC236}">
                  <a16:creationId xmlns:a16="http://schemas.microsoft.com/office/drawing/2014/main" id="{7377B808-1F8F-5192-1E1F-4225B11DE633}"/>
                </a:ext>
              </a:extLst>
            </p:cNvPr>
            <p:cNvSpPr/>
            <p:nvPr/>
          </p:nvSpPr>
          <p:spPr>
            <a:xfrm>
              <a:off x="5056389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34" name="Freeform: Shape 1933">
              <a:extLst>
                <a:ext uri="{FF2B5EF4-FFF2-40B4-BE49-F238E27FC236}">
                  <a16:creationId xmlns:a16="http://schemas.microsoft.com/office/drawing/2014/main" id="{94908360-5F61-59EF-6989-11BDFF687672}"/>
                </a:ext>
              </a:extLst>
            </p:cNvPr>
            <p:cNvSpPr/>
            <p:nvPr/>
          </p:nvSpPr>
          <p:spPr>
            <a:xfrm>
              <a:off x="5118773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35" name="Freeform: Shape 1934">
              <a:extLst>
                <a:ext uri="{FF2B5EF4-FFF2-40B4-BE49-F238E27FC236}">
                  <a16:creationId xmlns:a16="http://schemas.microsoft.com/office/drawing/2014/main" id="{DA14EC53-8C92-9FEE-E2D0-9369E0ACCBD3}"/>
                </a:ext>
              </a:extLst>
            </p:cNvPr>
            <p:cNvSpPr/>
            <p:nvPr/>
          </p:nvSpPr>
          <p:spPr>
            <a:xfrm>
              <a:off x="5181157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36" name="Freeform: Shape 1935">
              <a:extLst>
                <a:ext uri="{FF2B5EF4-FFF2-40B4-BE49-F238E27FC236}">
                  <a16:creationId xmlns:a16="http://schemas.microsoft.com/office/drawing/2014/main" id="{B4ACCD4E-D9CA-CF00-D37E-54987FAC62B6}"/>
                </a:ext>
              </a:extLst>
            </p:cNvPr>
            <p:cNvSpPr/>
            <p:nvPr/>
          </p:nvSpPr>
          <p:spPr>
            <a:xfrm>
              <a:off x="5243542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37" name="Freeform: Shape 1936">
              <a:extLst>
                <a:ext uri="{FF2B5EF4-FFF2-40B4-BE49-F238E27FC236}">
                  <a16:creationId xmlns:a16="http://schemas.microsoft.com/office/drawing/2014/main" id="{46677BCD-68FA-4060-3FFA-A10FB8AD5EFD}"/>
                </a:ext>
              </a:extLst>
            </p:cNvPr>
            <p:cNvSpPr/>
            <p:nvPr/>
          </p:nvSpPr>
          <p:spPr>
            <a:xfrm>
              <a:off x="5305926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38" name="Freeform: Shape 1937">
              <a:extLst>
                <a:ext uri="{FF2B5EF4-FFF2-40B4-BE49-F238E27FC236}">
                  <a16:creationId xmlns:a16="http://schemas.microsoft.com/office/drawing/2014/main" id="{B8611FB4-6672-1EF1-27E7-8C6C9941C3A4}"/>
                </a:ext>
              </a:extLst>
            </p:cNvPr>
            <p:cNvSpPr/>
            <p:nvPr/>
          </p:nvSpPr>
          <p:spPr>
            <a:xfrm>
              <a:off x="5368310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39" name="Freeform: Shape 1938">
              <a:extLst>
                <a:ext uri="{FF2B5EF4-FFF2-40B4-BE49-F238E27FC236}">
                  <a16:creationId xmlns:a16="http://schemas.microsoft.com/office/drawing/2014/main" id="{D359942E-1399-6530-B2B9-36232B0C430E}"/>
                </a:ext>
              </a:extLst>
            </p:cNvPr>
            <p:cNvSpPr/>
            <p:nvPr/>
          </p:nvSpPr>
          <p:spPr>
            <a:xfrm>
              <a:off x="5430695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40" name="Freeform: Shape 1939">
              <a:extLst>
                <a:ext uri="{FF2B5EF4-FFF2-40B4-BE49-F238E27FC236}">
                  <a16:creationId xmlns:a16="http://schemas.microsoft.com/office/drawing/2014/main" id="{2B373233-7C99-97E3-32C3-8BBFC4178C9F}"/>
                </a:ext>
              </a:extLst>
            </p:cNvPr>
            <p:cNvSpPr/>
            <p:nvPr/>
          </p:nvSpPr>
          <p:spPr>
            <a:xfrm>
              <a:off x="5493079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41" name="Freeform: Shape 1940">
              <a:extLst>
                <a:ext uri="{FF2B5EF4-FFF2-40B4-BE49-F238E27FC236}">
                  <a16:creationId xmlns:a16="http://schemas.microsoft.com/office/drawing/2014/main" id="{67D2D06E-FCF7-2F0D-4F42-0B9A065BAD94}"/>
                </a:ext>
              </a:extLst>
            </p:cNvPr>
            <p:cNvSpPr/>
            <p:nvPr/>
          </p:nvSpPr>
          <p:spPr>
            <a:xfrm>
              <a:off x="5555463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42" name="Freeform: Shape 1941">
              <a:extLst>
                <a:ext uri="{FF2B5EF4-FFF2-40B4-BE49-F238E27FC236}">
                  <a16:creationId xmlns:a16="http://schemas.microsoft.com/office/drawing/2014/main" id="{16CB0BA2-DC62-49C4-62B1-59381AA1F744}"/>
                </a:ext>
              </a:extLst>
            </p:cNvPr>
            <p:cNvSpPr/>
            <p:nvPr/>
          </p:nvSpPr>
          <p:spPr>
            <a:xfrm>
              <a:off x="5618014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43" name="Freeform: Shape 1942">
              <a:extLst>
                <a:ext uri="{FF2B5EF4-FFF2-40B4-BE49-F238E27FC236}">
                  <a16:creationId xmlns:a16="http://schemas.microsoft.com/office/drawing/2014/main" id="{34336D41-4FAB-FCFD-D523-FA3C3C3EAA48}"/>
                </a:ext>
              </a:extLst>
            </p:cNvPr>
            <p:cNvSpPr/>
            <p:nvPr/>
          </p:nvSpPr>
          <p:spPr>
            <a:xfrm>
              <a:off x="5680399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44" name="Freeform: Shape 1943">
              <a:extLst>
                <a:ext uri="{FF2B5EF4-FFF2-40B4-BE49-F238E27FC236}">
                  <a16:creationId xmlns:a16="http://schemas.microsoft.com/office/drawing/2014/main" id="{99F978C8-4EAB-C3A0-F7C3-86232A2E6243}"/>
                </a:ext>
              </a:extLst>
            </p:cNvPr>
            <p:cNvSpPr/>
            <p:nvPr/>
          </p:nvSpPr>
          <p:spPr>
            <a:xfrm>
              <a:off x="5742783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45" name="Freeform: Shape 1944">
              <a:extLst>
                <a:ext uri="{FF2B5EF4-FFF2-40B4-BE49-F238E27FC236}">
                  <a16:creationId xmlns:a16="http://schemas.microsoft.com/office/drawing/2014/main" id="{3094F945-B5B6-EA8A-38BF-62A3FFFBE2EE}"/>
                </a:ext>
              </a:extLst>
            </p:cNvPr>
            <p:cNvSpPr/>
            <p:nvPr/>
          </p:nvSpPr>
          <p:spPr>
            <a:xfrm>
              <a:off x="5805167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46" name="Freeform: Shape 1945">
              <a:extLst>
                <a:ext uri="{FF2B5EF4-FFF2-40B4-BE49-F238E27FC236}">
                  <a16:creationId xmlns:a16="http://schemas.microsoft.com/office/drawing/2014/main" id="{33C2BB24-9647-4558-E79A-BEC2B0A3A421}"/>
                </a:ext>
              </a:extLst>
            </p:cNvPr>
            <p:cNvSpPr/>
            <p:nvPr/>
          </p:nvSpPr>
          <p:spPr>
            <a:xfrm>
              <a:off x="5867552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47" name="Freeform: Shape 1946">
              <a:extLst>
                <a:ext uri="{FF2B5EF4-FFF2-40B4-BE49-F238E27FC236}">
                  <a16:creationId xmlns:a16="http://schemas.microsoft.com/office/drawing/2014/main" id="{428410F6-1CEB-FEBE-9EF3-019F553822DE}"/>
                </a:ext>
              </a:extLst>
            </p:cNvPr>
            <p:cNvSpPr/>
            <p:nvPr/>
          </p:nvSpPr>
          <p:spPr>
            <a:xfrm>
              <a:off x="5929936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48" name="Freeform: Shape 1947">
              <a:extLst>
                <a:ext uri="{FF2B5EF4-FFF2-40B4-BE49-F238E27FC236}">
                  <a16:creationId xmlns:a16="http://schemas.microsoft.com/office/drawing/2014/main" id="{2D6BAC21-5694-E8AE-0F60-7810DF2C4F53}"/>
                </a:ext>
              </a:extLst>
            </p:cNvPr>
            <p:cNvSpPr/>
            <p:nvPr/>
          </p:nvSpPr>
          <p:spPr>
            <a:xfrm>
              <a:off x="626269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49" name="Freeform: Shape 1948">
              <a:extLst>
                <a:ext uri="{FF2B5EF4-FFF2-40B4-BE49-F238E27FC236}">
                  <a16:creationId xmlns:a16="http://schemas.microsoft.com/office/drawing/2014/main" id="{B0C2E58F-45F6-6984-CA15-605D578303CC}"/>
                </a:ext>
              </a:extLst>
            </p:cNvPr>
            <p:cNvSpPr/>
            <p:nvPr/>
          </p:nvSpPr>
          <p:spPr>
            <a:xfrm>
              <a:off x="688653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50" name="Freeform: Shape 1949">
              <a:extLst>
                <a:ext uri="{FF2B5EF4-FFF2-40B4-BE49-F238E27FC236}">
                  <a16:creationId xmlns:a16="http://schemas.microsoft.com/office/drawing/2014/main" id="{64EC2FC7-33FC-CAFB-F634-2AD6F3AD25F3}"/>
                </a:ext>
              </a:extLst>
            </p:cNvPr>
            <p:cNvSpPr/>
            <p:nvPr/>
          </p:nvSpPr>
          <p:spPr>
            <a:xfrm>
              <a:off x="751037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51" name="Freeform: Shape 1950">
              <a:extLst>
                <a:ext uri="{FF2B5EF4-FFF2-40B4-BE49-F238E27FC236}">
                  <a16:creationId xmlns:a16="http://schemas.microsoft.com/office/drawing/2014/main" id="{2425F69A-DCC8-AA73-85AF-87C0FD17B805}"/>
                </a:ext>
              </a:extLst>
            </p:cNvPr>
            <p:cNvSpPr/>
            <p:nvPr/>
          </p:nvSpPr>
          <p:spPr>
            <a:xfrm>
              <a:off x="813422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52" name="Freeform: Shape 1951">
              <a:extLst>
                <a:ext uri="{FF2B5EF4-FFF2-40B4-BE49-F238E27FC236}">
                  <a16:creationId xmlns:a16="http://schemas.microsoft.com/office/drawing/2014/main" id="{20D18EF0-B474-4B1B-8971-2BD6809BE228}"/>
                </a:ext>
              </a:extLst>
            </p:cNvPr>
            <p:cNvSpPr/>
            <p:nvPr/>
          </p:nvSpPr>
          <p:spPr>
            <a:xfrm>
              <a:off x="875806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53" name="Freeform: Shape 1952">
              <a:extLst>
                <a:ext uri="{FF2B5EF4-FFF2-40B4-BE49-F238E27FC236}">
                  <a16:creationId xmlns:a16="http://schemas.microsoft.com/office/drawing/2014/main" id="{D712FF58-5280-2EBB-2BC2-7518BC83AE59}"/>
                </a:ext>
              </a:extLst>
            </p:cNvPr>
            <p:cNvSpPr/>
            <p:nvPr/>
          </p:nvSpPr>
          <p:spPr>
            <a:xfrm>
              <a:off x="938190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54" name="Freeform: Shape 1953">
              <a:extLst>
                <a:ext uri="{FF2B5EF4-FFF2-40B4-BE49-F238E27FC236}">
                  <a16:creationId xmlns:a16="http://schemas.microsoft.com/office/drawing/2014/main" id="{CF32F08F-EA49-4D55-C21D-984A307FE4E0}"/>
                </a:ext>
              </a:extLst>
            </p:cNvPr>
            <p:cNvSpPr/>
            <p:nvPr/>
          </p:nvSpPr>
          <p:spPr>
            <a:xfrm>
              <a:off x="1000575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55" name="Freeform: Shape 1954">
              <a:extLst>
                <a:ext uri="{FF2B5EF4-FFF2-40B4-BE49-F238E27FC236}">
                  <a16:creationId xmlns:a16="http://schemas.microsoft.com/office/drawing/2014/main" id="{52E6EC53-65DC-CA76-1C22-4A6FCC41C3AB}"/>
                </a:ext>
              </a:extLst>
            </p:cNvPr>
            <p:cNvSpPr/>
            <p:nvPr/>
          </p:nvSpPr>
          <p:spPr>
            <a:xfrm>
              <a:off x="1062959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56" name="Freeform: Shape 1955">
              <a:extLst>
                <a:ext uri="{FF2B5EF4-FFF2-40B4-BE49-F238E27FC236}">
                  <a16:creationId xmlns:a16="http://schemas.microsoft.com/office/drawing/2014/main" id="{3D93C889-917D-7107-FA8A-382141998178}"/>
                </a:ext>
              </a:extLst>
            </p:cNvPr>
            <p:cNvSpPr/>
            <p:nvPr/>
          </p:nvSpPr>
          <p:spPr>
            <a:xfrm>
              <a:off x="1125343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57" name="Freeform: Shape 1956">
              <a:extLst>
                <a:ext uri="{FF2B5EF4-FFF2-40B4-BE49-F238E27FC236}">
                  <a16:creationId xmlns:a16="http://schemas.microsoft.com/office/drawing/2014/main" id="{2D503195-DE2E-4E0B-65A4-DE068535EEC5}"/>
                </a:ext>
              </a:extLst>
            </p:cNvPr>
            <p:cNvSpPr/>
            <p:nvPr/>
          </p:nvSpPr>
          <p:spPr>
            <a:xfrm>
              <a:off x="1187728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58" name="Freeform: Shape 1957">
              <a:extLst>
                <a:ext uri="{FF2B5EF4-FFF2-40B4-BE49-F238E27FC236}">
                  <a16:creationId xmlns:a16="http://schemas.microsoft.com/office/drawing/2014/main" id="{E8116886-29FB-D85D-5C6B-A07027A83280}"/>
                </a:ext>
              </a:extLst>
            </p:cNvPr>
            <p:cNvSpPr/>
            <p:nvPr/>
          </p:nvSpPr>
          <p:spPr>
            <a:xfrm>
              <a:off x="1250112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59" name="Freeform: Shape 1958">
              <a:extLst>
                <a:ext uri="{FF2B5EF4-FFF2-40B4-BE49-F238E27FC236}">
                  <a16:creationId xmlns:a16="http://schemas.microsoft.com/office/drawing/2014/main" id="{A2ACCA41-981C-8FFE-0935-2181321FEF25}"/>
                </a:ext>
              </a:extLst>
            </p:cNvPr>
            <p:cNvSpPr/>
            <p:nvPr/>
          </p:nvSpPr>
          <p:spPr>
            <a:xfrm>
              <a:off x="1312496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60" name="Freeform: Shape 1959">
              <a:extLst>
                <a:ext uri="{FF2B5EF4-FFF2-40B4-BE49-F238E27FC236}">
                  <a16:creationId xmlns:a16="http://schemas.microsoft.com/office/drawing/2014/main" id="{7EC9DC99-F391-94EC-0595-70D511F6637C}"/>
                </a:ext>
              </a:extLst>
            </p:cNvPr>
            <p:cNvSpPr/>
            <p:nvPr/>
          </p:nvSpPr>
          <p:spPr>
            <a:xfrm>
              <a:off x="1375047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61" name="Freeform: Shape 1960">
              <a:extLst>
                <a:ext uri="{FF2B5EF4-FFF2-40B4-BE49-F238E27FC236}">
                  <a16:creationId xmlns:a16="http://schemas.microsoft.com/office/drawing/2014/main" id="{8BA40344-91FC-820A-1A4F-421BB53FE57A}"/>
                </a:ext>
              </a:extLst>
            </p:cNvPr>
            <p:cNvSpPr/>
            <p:nvPr/>
          </p:nvSpPr>
          <p:spPr>
            <a:xfrm>
              <a:off x="1437431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62" name="Freeform: Shape 1961">
              <a:extLst>
                <a:ext uri="{FF2B5EF4-FFF2-40B4-BE49-F238E27FC236}">
                  <a16:creationId xmlns:a16="http://schemas.microsoft.com/office/drawing/2014/main" id="{5DA7595E-888E-D5A0-96E8-A3220829612C}"/>
                </a:ext>
              </a:extLst>
            </p:cNvPr>
            <p:cNvSpPr/>
            <p:nvPr/>
          </p:nvSpPr>
          <p:spPr>
            <a:xfrm>
              <a:off x="1499816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63" name="Freeform: Shape 1962">
              <a:extLst>
                <a:ext uri="{FF2B5EF4-FFF2-40B4-BE49-F238E27FC236}">
                  <a16:creationId xmlns:a16="http://schemas.microsoft.com/office/drawing/2014/main" id="{E0A03C28-DCB6-FAE4-BE3F-5D27AE768C64}"/>
                </a:ext>
              </a:extLst>
            </p:cNvPr>
            <p:cNvSpPr/>
            <p:nvPr/>
          </p:nvSpPr>
          <p:spPr>
            <a:xfrm>
              <a:off x="1562200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64" name="Freeform: Shape 1963">
              <a:extLst>
                <a:ext uri="{FF2B5EF4-FFF2-40B4-BE49-F238E27FC236}">
                  <a16:creationId xmlns:a16="http://schemas.microsoft.com/office/drawing/2014/main" id="{3511B5BD-D3A4-1048-251B-7522B723EBBE}"/>
                </a:ext>
              </a:extLst>
            </p:cNvPr>
            <p:cNvSpPr/>
            <p:nvPr/>
          </p:nvSpPr>
          <p:spPr>
            <a:xfrm>
              <a:off x="1624584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65" name="Freeform: Shape 1964">
              <a:extLst>
                <a:ext uri="{FF2B5EF4-FFF2-40B4-BE49-F238E27FC236}">
                  <a16:creationId xmlns:a16="http://schemas.microsoft.com/office/drawing/2014/main" id="{FFADED43-44BB-6CEA-CB1A-3404E3F76513}"/>
                </a:ext>
              </a:extLst>
            </p:cNvPr>
            <p:cNvSpPr/>
            <p:nvPr/>
          </p:nvSpPr>
          <p:spPr>
            <a:xfrm>
              <a:off x="1686969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66" name="Freeform: Shape 1965">
              <a:extLst>
                <a:ext uri="{FF2B5EF4-FFF2-40B4-BE49-F238E27FC236}">
                  <a16:creationId xmlns:a16="http://schemas.microsoft.com/office/drawing/2014/main" id="{B48F4636-7D80-F3B3-A062-A6385C05FA2E}"/>
                </a:ext>
              </a:extLst>
            </p:cNvPr>
            <p:cNvSpPr/>
            <p:nvPr/>
          </p:nvSpPr>
          <p:spPr>
            <a:xfrm>
              <a:off x="1749353" y="1394857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67" name="Freeform: Shape 1966">
              <a:extLst>
                <a:ext uri="{FF2B5EF4-FFF2-40B4-BE49-F238E27FC236}">
                  <a16:creationId xmlns:a16="http://schemas.microsoft.com/office/drawing/2014/main" id="{F2D37D69-A6B4-1059-3C19-D694B8E9FDB2}"/>
                </a:ext>
              </a:extLst>
            </p:cNvPr>
            <p:cNvSpPr/>
            <p:nvPr/>
          </p:nvSpPr>
          <p:spPr>
            <a:xfrm>
              <a:off x="1811737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68" name="Freeform: Shape 1967">
              <a:extLst>
                <a:ext uri="{FF2B5EF4-FFF2-40B4-BE49-F238E27FC236}">
                  <a16:creationId xmlns:a16="http://schemas.microsoft.com/office/drawing/2014/main" id="{B8B4CA20-AC8E-F6C5-0826-806115FD5C9A}"/>
                </a:ext>
              </a:extLst>
            </p:cNvPr>
            <p:cNvSpPr/>
            <p:nvPr/>
          </p:nvSpPr>
          <p:spPr>
            <a:xfrm>
              <a:off x="2061275" y="1394857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69" name="Freeform: Shape 1968">
              <a:extLst>
                <a:ext uri="{FF2B5EF4-FFF2-40B4-BE49-F238E27FC236}">
                  <a16:creationId xmlns:a16="http://schemas.microsoft.com/office/drawing/2014/main" id="{C7FE994F-A8C4-53B5-BF66-3452C1B93801}"/>
                </a:ext>
              </a:extLst>
            </p:cNvPr>
            <p:cNvSpPr/>
            <p:nvPr/>
          </p:nvSpPr>
          <p:spPr>
            <a:xfrm>
              <a:off x="2123659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70" name="Freeform: Shape 1969">
              <a:extLst>
                <a:ext uri="{FF2B5EF4-FFF2-40B4-BE49-F238E27FC236}">
                  <a16:creationId xmlns:a16="http://schemas.microsoft.com/office/drawing/2014/main" id="{37EE2F50-366A-1302-5ED4-8044D1938542}"/>
                </a:ext>
              </a:extLst>
            </p:cNvPr>
            <p:cNvSpPr/>
            <p:nvPr/>
          </p:nvSpPr>
          <p:spPr>
            <a:xfrm>
              <a:off x="2186043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71" name="Freeform: Shape 1970">
              <a:extLst>
                <a:ext uri="{FF2B5EF4-FFF2-40B4-BE49-F238E27FC236}">
                  <a16:creationId xmlns:a16="http://schemas.microsoft.com/office/drawing/2014/main" id="{2F9DCE78-2816-DF6C-D906-813118EAD66E}"/>
                </a:ext>
              </a:extLst>
            </p:cNvPr>
            <p:cNvSpPr/>
            <p:nvPr/>
          </p:nvSpPr>
          <p:spPr>
            <a:xfrm>
              <a:off x="2498132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72" name="Freeform: Shape 1971">
              <a:extLst>
                <a:ext uri="{FF2B5EF4-FFF2-40B4-BE49-F238E27FC236}">
                  <a16:creationId xmlns:a16="http://schemas.microsoft.com/office/drawing/2014/main" id="{E107F7CE-3189-524B-9FC7-20812EB393FB}"/>
                </a:ext>
              </a:extLst>
            </p:cNvPr>
            <p:cNvSpPr/>
            <p:nvPr/>
          </p:nvSpPr>
          <p:spPr>
            <a:xfrm>
              <a:off x="2560516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73" name="Freeform: Shape 1972">
              <a:extLst>
                <a:ext uri="{FF2B5EF4-FFF2-40B4-BE49-F238E27FC236}">
                  <a16:creationId xmlns:a16="http://schemas.microsoft.com/office/drawing/2014/main" id="{0338C4C0-6765-06C7-35D8-BDB909896EA0}"/>
                </a:ext>
              </a:extLst>
            </p:cNvPr>
            <p:cNvSpPr/>
            <p:nvPr/>
          </p:nvSpPr>
          <p:spPr>
            <a:xfrm>
              <a:off x="2872438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74" name="Freeform: Shape 1973">
              <a:extLst>
                <a:ext uri="{FF2B5EF4-FFF2-40B4-BE49-F238E27FC236}">
                  <a16:creationId xmlns:a16="http://schemas.microsoft.com/office/drawing/2014/main" id="{D77F8019-370B-2DE7-6B92-90BEDC05DCE1}"/>
                </a:ext>
              </a:extLst>
            </p:cNvPr>
            <p:cNvSpPr/>
            <p:nvPr/>
          </p:nvSpPr>
          <p:spPr>
            <a:xfrm>
              <a:off x="2934822" y="1394857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6 h 46913"/>
                <a:gd name="connsiteX2" fmla="*/ 23456 w 46912"/>
                <a:gd name="connsiteY2" fmla="*/ 46913 h 46913"/>
                <a:gd name="connsiteX3" fmla="*/ 46913 w 46912"/>
                <a:gd name="connsiteY3" fmla="*/ 23456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75" name="Freeform: Shape 1974">
              <a:extLst>
                <a:ext uri="{FF2B5EF4-FFF2-40B4-BE49-F238E27FC236}">
                  <a16:creationId xmlns:a16="http://schemas.microsoft.com/office/drawing/2014/main" id="{7774397B-EF00-9155-C94B-CED02860BCBD}"/>
                </a:ext>
              </a:extLst>
            </p:cNvPr>
            <p:cNvSpPr/>
            <p:nvPr/>
          </p:nvSpPr>
          <p:spPr>
            <a:xfrm>
              <a:off x="3309294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76" name="Freeform: Shape 1975">
              <a:extLst>
                <a:ext uri="{FF2B5EF4-FFF2-40B4-BE49-F238E27FC236}">
                  <a16:creationId xmlns:a16="http://schemas.microsoft.com/office/drawing/2014/main" id="{D848FBFE-5E02-5C7A-CA28-9C123F5C3E1E}"/>
                </a:ext>
              </a:extLst>
            </p:cNvPr>
            <p:cNvSpPr/>
            <p:nvPr/>
          </p:nvSpPr>
          <p:spPr>
            <a:xfrm>
              <a:off x="3371679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77" name="Freeform: Shape 1976">
              <a:extLst>
                <a:ext uri="{FF2B5EF4-FFF2-40B4-BE49-F238E27FC236}">
                  <a16:creationId xmlns:a16="http://schemas.microsoft.com/office/drawing/2014/main" id="{39D094C5-D1BE-657F-01CA-CE32DF734C09}"/>
                </a:ext>
              </a:extLst>
            </p:cNvPr>
            <p:cNvSpPr/>
            <p:nvPr/>
          </p:nvSpPr>
          <p:spPr>
            <a:xfrm>
              <a:off x="3434063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78" name="Freeform: Shape 1977">
              <a:extLst>
                <a:ext uri="{FF2B5EF4-FFF2-40B4-BE49-F238E27FC236}">
                  <a16:creationId xmlns:a16="http://schemas.microsoft.com/office/drawing/2014/main" id="{053C297F-6362-98E2-9FF3-C381FFFDB468}"/>
                </a:ext>
              </a:extLst>
            </p:cNvPr>
            <p:cNvSpPr/>
            <p:nvPr/>
          </p:nvSpPr>
          <p:spPr>
            <a:xfrm>
              <a:off x="3558832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79" name="Freeform: Shape 1978">
              <a:extLst>
                <a:ext uri="{FF2B5EF4-FFF2-40B4-BE49-F238E27FC236}">
                  <a16:creationId xmlns:a16="http://schemas.microsoft.com/office/drawing/2014/main" id="{53DEA778-BF5C-D270-9923-8A33F2B05A01}"/>
                </a:ext>
              </a:extLst>
            </p:cNvPr>
            <p:cNvSpPr/>
            <p:nvPr/>
          </p:nvSpPr>
          <p:spPr>
            <a:xfrm>
              <a:off x="3621216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80" name="Freeform: Shape 1979">
              <a:extLst>
                <a:ext uri="{FF2B5EF4-FFF2-40B4-BE49-F238E27FC236}">
                  <a16:creationId xmlns:a16="http://schemas.microsoft.com/office/drawing/2014/main" id="{96F40B06-646B-F3BA-6C7D-A6E15F6F386A}"/>
                </a:ext>
              </a:extLst>
            </p:cNvPr>
            <p:cNvSpPr/>
            <p:nvPr/>
          </p:nvSpPr>
          <p:spPr>
            <a:xfrm>
              <a:off x="3683600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81" name="Freeform: Shape 1980">
              <a:extLst>
                <a:ext uri="{FF2B5EF4-FFF2-40B4-BE49-F238E27FC236}">
                  <a16:creationId xmlns:a16="http://schemas.microsoft.com/office/drawing/2014/main" id="{2960A4E5-5695-7B06-C714-4B47E10E86C5}"/>
                </a:ext>
              </a:extLst>
            </p:cNvPr>
            <p:cNvSpPr/>
            <p:nvPr/>
          </p:nvSpPr>
          <p:spPr>
            <a:xfrm>
              <a:off x="3745985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82" name="Freeform: Shape 1981">
              <a:extLst>
                <a:ext uri="{FF2B5EF4-FFF2-40B4-BE49-F238E27FC236}">
                  <a16:creationId xmlns:a16="http://schemas.microsoft.com/office/drawing/2014/main" id="{5F8FA9B8-010C-24E0-E612-9AB9C52E7238}"/>
                </a:ext>
              </a:extLst>
            </p:cNvPr>
            <p:cNvSpPr/>
            <p:nvPr/>
          </p:nvSpPr>
          <p:spPr>
            <a:xfrm>
              <a:off x="3808369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83" name="Freeform: Shape 1982">
              <a:extLst>
                <a:ext uri="{FF2B5EF4-FFF2-40B4-BE49-F238E27FC236}">
                  <a16:creationId xmlns:a16="http://schemas.microsoft.com/office/drawing/2014/main" id="{27D3494F-1B40-6CC0-F161-118B77B0CB55}"/>
                </a:ext>
              </a:extLst>
            </p:cNvPr>
            <p:cNvSpPr/>
            <p:nvPr/>
          </p:nvSpPr>
          <p:spPr>
            <a:xfrm>
              <a:off x="3870754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84" name="Freeform: Shape 1983">
              <a:extLst>
                <a:ext uri="{FF2B5EF4-FFF2-40B4-BE49-F238E27FC236}">
                  <a16:creationId xmlns:a16="http://schemas.microsoft.com/office/drawing/2014/main" id="{637BB73C-FCD3-6701-0337-0D5593C5C4AC}"/>
                </a:ext>
              </a:extLst>
            </p:cNvPr>
            <p:cNvSpPr/>
            <p:nvPr/>
          </p:nvSpPr>
          <p:spPr>
            <a:xfrm>
              <a:off x="3933304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85" name="Freeform: Shape 1984">
              <a:extLst>
                <a:ext uri="{FF2B5EF4-FFF2-40B4-BE49-F238E27FC236}">
                  <a16:creationId xmlns:a16="http://schemas.microsoft.com/office/drawing/2014/main" id="{B9D2DA9E-F124-DF62-F2D2-2CDD6F0074CF}"/>
                </a:ext>
              </a:extLst>
            </p:cNvPr>
            <p:cNvSpPr/>
            <p:nvPr/>
          </p:nvSpPr>
          <p:spPr>
            <a:xfrm>
              <a:off x="3995688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86" name="Freeform: Shape 1985">
              <a:extLst>
                <a:ext uri="{FF2B5EF4-FFF2-40B4-BE49-F238E27FC236}">
                  <a16:creationId xmlns:a16="http://schemas.microsoft.com/office/drawing/2014/main" id="{0F6D80EA-D98B-C2EB-6671-0ED4340B11CC}"/>
                </a:ext>
              </a:extLst>
            </p:cNvPr>
            <p:cNvSpPr/>
            <p:nvPr/>
          </p:nvSpPr>
          <p:spPr>
            <a:xfrm>
              <a:off x="4058073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87" name="Freeform: Shape 1986">
              <a:extLst>
                <a:ext uri="{FF2B5EF4-FFF2-40B4-BE49-F238E27FC236}">
                  <a16:creationId xmlns:a16="http://schemas.microsoft.com/office/drawing/2014/main" id="{14F76DB1-84C3-1DC0-5D76-B5EC392562AB}"/>
                </a:ext>
              </a:extLst>
            </p:cNvPr>
            <p:cNvSpPr/>
            <p:nvPr/>
          </p:nvSpPr>
          <p:spPr>
            <a:xfrm>
              <a:off x="4120457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88" name="Freeform: Shape 1987">
              <a:extLst>
                <a:ext uri="{FF2B5EF4-FFF2-40B4-BE49-F238E27FC236}">
                  <a16:creationId xmlns:a16="http://schemas.microsoft.com/office/drawing/2014/main" id="{10693E2C-8EED-2BE9-9B3C-65BC27115BEC}"/>
                </a:ext>
              </a:extLst>
            </p:cNvPr>
            <p:cNvSpPr/>
            <p:nvPr/>
          </p:nvSpPr>
          <p:spPr>
            <a:xfrm>
              <a:off x="4182842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89" name="Freeform: Shape 1988">
              <a:extLst>
                <a:ext uri="{FF2B5EF4-FFF2-40B4-BE49-F238E27FC236}">
                  <a16:creationId xmlns:a16="http://schemas.microsoft.com/office/drawing/2014/main" id="{9BB3A916-D7C5-9764-A684-FA7A392B4D2D}"/>
                </a:ext>
              </a:extLst>
            </p:cNvPr>
            <p:cNvSpPr/>
            <p:nvPr/>
          </p:nvSpPr>
          <p:spPr>
            <a:xfrm>
              <a:off x="4245226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90" name="Freeform: Shape 1989">
              <a:extLst>
                <a:ext uri="{FF2B5EF4-FFF2-40B4-BE49-F238E27FC236}">
                  <a16:creationId xmlns:a16="http://schemas.microsoft.com/office/drawing/2014/main" id="{EBE8532C-79D2-6D93-BBA0-31FCDFA7739E}"/>
                </a:ext>
              </a:extLst>
            </p:cNvPr>
            <p:cNvSpPr/>
            <p:nvPr/>
          </p:nvSpPr>
          <p:spPr>
            <a:xfrm>
              <a:off x="4307610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91" name="Freeform: Shape 1990">
              <a:extLst>
                <a:ext uri="{FF2B5EF4-FFF2-40B4-BE49-F238E27FC236}">
                  <a16:creationId xmlns:a16="http://schemas.microsoft.com/office/drawing/2014/main" id="{E4E69B70-8E18-8155-F7D4-1F3E2DFDA0A8}"/>
                </a:ext>
              </a:extLst>
            </p:cNvPr>
            <p:cNvSpPr/>
            <p:nvPr/>
          </p:nvSpPr>
          <p:spPr>
            <a:xfrm>
              <a:off x="4369995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92" name="Freeform: Shape 1991">
              <a:extLst>
                <a:ext uri="{FF2B5EF4-FFF2-40B4-BE49-F238E27FC236}">
                  <a16:creationId xmlns:a16="http://schemas.microsoft.com/office/drawing/2014/main" id="{E945EF65-9B72-FEE6-04B6-B4395CB17122}"/>
                </a:ext>
              </a:extLst>
            </p:cNvPr>
            <p:cNvSpPr/>
            <p:nvPr/>
          </p:nvSpPr>
          <p:spPr>
            <a:xfrm>
              <a:off x="4432379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93" name="Freeform: Shape 1992">
              <a:extLst>
                <a:ext uri="{FF2B5EF4-FFF2-40B4-BE49-F238E27FC236}">
                  <a16:creationId xmlns:a16="http://schemas.microsoft.com/office/drawing/2014/main" id="{B7ACEFA9-0790-9A74-70C7-1F9D8431192B}"/>
                </a:ext>
              </a:extLst>
            </p:cNvPr>
            <p:cNvSpPr/>
            <p:nvPr/>
          </p:nvSpPr>
          <p:spPr>
            <a:xfrm>
              <a:off x="4494763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94" name="Freeform: Shape 1993">
              <a:extLst>
                <a:ext uri="{FF2B5EF4-FFF2-40B4-BE49-F238E27FC236}">
                  <a16:creationId xmlns:a16="http://schemas.microsoft.com/office/drawing/2014/main" id="{9772BF17-C597-051F-1C8F-D4629A32D3D8}"/>
                </a:ext>
              </a:extLst>
            </p:cNvPr>
            <p:cNvSpPr/>
            <p:nvPr/>
          </p:nvSpPr>
          <p:spPr>
            <a:xfrm>
              <a:off x="4557148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95" name="Freeform: Shape 1994">
              <a:extLst>
                <a:ext uri="{FF2B5EF4-FFF2-40B4-BE49-F238E27FC236}">
                  <a16:creationId xmlns:a16="http://schemas.microsoft.com/office/drawing/2014/main" id="{081CAC05-1E5B-9DFC-6B44-5D467A3C5594}"/>
                </a:ext>
              </a:extLst>
            </p:cNvPr>
            <p:cNvSpPr/>
            <p:nvPr/>
          </p:nvSpPr>
          <p:spPr>
            <a:xfrm>
              <a:off x="4619532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96" name="Freeform: Shape 1995">
              <a:extLst>
                <a:ext uri="{FF2B5EF4-FFF2-40B4-BE49-F238E27FC236}">
                  <a16:creationId xmlns:a16="http://schemas.microsoft.com/office/drawing/2014/main" id="{3DC91A9F-38D0-6CBA-29E4-C63A8B6124B8}"/>
                </a:ext>
              </a:extLst>
            </p:cNvPr>
            <p:cNvSpPr/>
            <p:nvPr/>
          </p:nvSpPr>
          <p:spPr>
            <a:xfrm>
              <a:off x="4681916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97" name="Freeform: Shape 1996">
              <a:extLst>
                <a:ext uri="{FF2B5EF4-FFF2-40B4-BE49-F238E27FC236}">
                  <a16:creationId xmlns:a16="http://schemas.microsoft.com/office/drawing/2014/main" id="{8496D9AC-48C4-3066-4297-4B92140BF0CA}"/>
                </a:ext>
              </a:extLst>
            </p:cNvPr>
            <p:cNvSpPr/>
            <p:nvPr/>
          </p:nvSpPr>
          <p:spPr>
            <a:xfrm>
              <a:off x="4744467" y="1394857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98" name="Freeform: Shape 1997">
              <a:extLst>
                <a:ext uri="{FF2B5EF4-FFF2-40B4-BE49-F238E27FC236}">
                  <a16:creationId xmlns:a16="http://schemas.microsoft.com/office/drawing/2014/main" id="{9F1677BE-4E8B-866E-C2C3-D18D493E050F}"/>
                </a:ext>
              </a:extLst>
            </p:cNvPr>
            <p:cNvSpPr/>
            <p:nvPr/>
          </p:nvSpPr>
          <p:spPr>
            <a:xfrm>
              <a:off x="4806851" y="1394857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99" name="Freeform: Shape 1998">
              <a:extLst>
                <a:ext uri="{FF2B5EF4-FFF2-40B4-BE49-F238E27FC236}">
                  <a16:creationId xmlns:a16="http://schemas.microsoft.com/office/drawing/2014/main" id="{42EEAAF1-43FA-DC34-A07C-B32DE7917C1B}"/>
                </a:ext>
              </a:extLst>
            </p:cNvPr>
            <p:cNvSpPr/>
            <p:nvPr/>
          </p:nvSpPr>
          <p:spPr>
            <a:xfrm>
              <a:off x="4869236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00" name="Freeform: Shape 1999">
              <a:extLst>
                <a:ext uri="{FF2B5EF4-FFF2-40B4-BE49-F238E27FC236}">
                  <a16:creationId xmlns:a16="http://schemas.microsoft.com/office/drawing/2014/main" id="{E505F3B4-8B4C-56DC-A35A-DC4D6F13B67A}"/>
                </a:ext>
              </a:extLst>
            </p:cNvPr>
            <p:cNvSpPr/>
            <p:nvPr/>
          </p:nvSpPr>
          <p:spPr>
            <a:xfrm>
              <a:off x="4931620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01" name="Freeform: Shape 2000">
              <a:extLst>
                <a:ext uri="{FF2B5EF4-FFF2-40B4-BE49-F238E27FC236}">
                  <a16:creationId xmlns:a16="http://schemas.microsoft.com/office/drawing/2014/main" id="{0BE1ED9E-101A-DBF6-26A0-A3B01537B076}"/>
                </a:ext>
              </a:extLst>
            </p:cNvPr>
            <p:cNvSpPr/>
            <p:nvPr/>
          </p:nvSpPr>
          <p:spPr>
            <a:xfrm>
              <a:off x="4994004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02" name="Freeform: Shape 2001">
              <a:extLst>
                <a:ext uri="{FF2B5EF4-FFF2-40B4-BE49-F238E27FC236}">
                  <a16:creationId xmlns:a16="http://schemas.microsoft.com/office/drawing/2014/main" id="{4A24DC4C-FEB4-D904-9029-B61AFE5033E3}"/>
                </a:ext>
              </a:extLst>
            </p:cNvPr>
            <p:cNvSpPr/>
            <p:nvPr/>
          </p:nvSpPr>
          <p:spPr>
            <a:xfrm>
              <a:off x="5056389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03" name="Freeform: Shape 2002">
              <a:extLst>
                <a:ext uri="{FF2B5EF4-FFF2-40B4-BE49-F238E27FC236}">
                  <a16:creationId xmlns:a16="http://schemas.microsoft.com/office/drawing/2014/main" id="{5A0DD221-A30D-C0BD-9285-D40BE791F41D}"/>
                </a:ext>
              </a:extLst>
            </p:cNvPr>
            <p:cNvSpPr/>
            <p:nvPr/>
          </p:nvSpPr>
          <p:spPr>
            <a:xfrm>
              <a:off x="5118773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04" name="Freeform: Shape 2003">
              <a:extLst>
                <a:ext uri="{FF2B5EF4-FFF2-40B4-BE49-F238E27FC236}">
                  <a16:creationId xmlns:a16="http://schemas.microsoft.com/office/drawing/2014/main" id="{240F662F-61A7-996C-28D2-6758ED7F3197}"/>
                </a:ext>
              </a:extLst>
            </p:cNvPr>
            <p:cNvSpPr/>
            <p:nvPr/>
          </p:nvSpPr>
          <p:spPr>
            <a:xfrm>
              <a:off x="5181157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05" name="Freeform: Shape 2004">
              <a:extLst>
                <a:ext uri="{FF2B5EF4-FFF2-40B4-BE49-F238E27FC236}">
                  <a16:creationId xmlns:a16="http://schemas.microsoft.com/office/drawing/2014/main" id="{AD9F769B-7176-F47C-E2CF-7CBD09397BEC}"/>
                </a:ext>
              </a:extLst>
            </p:cNvPr>
            <p:cNvSpPr/>
            <p:nvPr/>
          </p:nvSpPr>
          <p:spPr>
            <a:xfrm>
              <a:off x="5243542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06" name="Freeform: Shape 2005">
              <a:extLst>
                <a:ext uri="{FF2B5EF4-FFF2-40B4-BE49-F238E27FC236}">
                  <a16:creationId xmlns:a16="http://schemas.microsoft.com/office/drawing/2014/main" id="{9DE9393C-47E5-6B0B-67E4-E1C233F63789}"/>
                </a:ext>
              </a:extLst>
            </p:cNvPr>
            <p:cNvSpPr/>
            <p:nvPr/>
          </p:nvSpPr>
          <p:spPr>
            <a:xfrm>
              <a:off x="5305926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07" name="Freeform: Shape 2006">
              <a:extLst>
                <a:ext uri="{FF2B5EF4-FFF2-40B4-BE49-F238E27FC236}">
                  <a16:creationId xmlns:a16="http://schemas.microsoft.com/office/drawing/2014/main" id="{B8CE396F-855F-3AB2-FBA1-B67365B97078}"/>
                </a:ext>
              </a:extLst>
            </p:cNvPr>
            <p:cNvSpPr/>
            <p:nvPr/>
          </p:nvSpPr>
          <p:spPr>
            <a:xfrm>
              <a:off x="5368310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08" name="Freeform: Shape 2007">
              <a:extLst>
                <a:ext uri="{FF2B5EF4-FFF2-40B4-BE49-F238E27FC236}">
                  <a16:creationId xmlns:a16="http://schemas.microsoft.com/office/drawing/2014/main" id="{85541405-63FD-5C7A-4804-59640B683A9E}"/>
                </a:ext>
              </a:extLst>
            </p:cNvPr>
            <p:cNvSpPr/>
            <p:nvPr/>
          </p:nvSpPr>
          <p:spPr>
            <a:xfrm>
              <a:off x="5430695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09" name="Freeform: Shape 2008">
              <a:extLst>
                <a:ext uri="{FF2B5EF4-FFF2-40B4-BE49-F238E27FC236}">
                  <a16:creationId xmlns:a16="http://schemas.microsoft.com/office/drawing/2014/main" id="{F0306F36-9575-8F86-D87B-95C6C0E68153}"/>
                </a:ext>
              </a:extLst>
            </p:cNvPr>
            <p:cNvSpPr/>
            <p:nvPr/>
          </p:nvSpPr>
          <p:spPr>
            <a:xfrm>
              <a:off x="5493079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10" name="Freeform: Shape 2009">
              <a:extLst>
                <a:ext uri="{FF2B5EF4-FFF2-40B4-BE49-F238E27FC236}">
                  <a16:creationId xmlns:a16="http://schemas.microsoft.com/office/drawing/2014/main" id="{33FC1BE5-2C6A-E316-10F2-A3195AB599FA}"/>
                </a:ext>
              </a:extLst>
            </p:cNvPr>
            <p:cNvSpPr/>
            <p:nvPr/>
          </p:nvSpPr>
          <p:spPr>
            <a:xfrm>
              <a:off x="5555463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11" name="Freeform: Shape 2010">
              <a:extLst>
                <a:ext uri="{FF2B5EF4-FFF2-40B4-BE49-F238E27FC236}">
                  <a16:creationId xmlns:a16="http://schemas.microsoft.com/office/drawing/2014/main" id="{F35495D2-D43A-CD34-6C64-5FB9FB77FC9E}"/>
                </a:ext>
              </a:extLst>
            </p:cNvPr>
            <p:cNvSpPr/>
            <p:nvPr/>
          </p:nvSpPr>
          <p:spPr>
            <a:xfrm>
              <a:off x="5618014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12" name="Freeform: Shape 2011">
              <a:extLst>
                <a:ext uri="{FF2B5EF4-FFF2-40B4-BE49-F238E27FC236}">
                  <a16:creationId xmlns:a16="http://schemas.microsoft.com/office/drawing/2014/main" id="{EDF76D93-E0B1-A2C6-900B-49DF552CC5A4}"/>
                </a:ext>
              </a:extLst>
            </p:cNvPr>
            <p:cNvSpPr/>
            <p:nvPr/>
          </p:nvSpPr>
          <p:spPr>
            <a:xfrm>
              <a:off x="5680399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13" name="Freeform: Shape 2012">
              <a:extLst>
                <a:ext uri="{FF2B5EF4-FFF2-40B4-BE49-F238E27FC236}">
                  <a16:creationId xmlns:a16="http://schemas.microsoft.com/office/drawing/2014/main" id="{C8979F96-0D4A-4A45-62F4-A729552A0092}"/>
                </a:ext>
              </a:extLst>
            </p:cNvPr>
            <p:cNvSpPr/>
            <p:nvPr/>
          </p:nvSpPr>
          <p:spPr>
            <a:xfrm>
              <a:off x="5742783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14" name="Freeform: Shape 2013">
              <a:extLst>
                <a:ext uri="{FF2B5EF4-FFF2-40B4-BE49-F238E27FC236}">
                  <a16:creationId xmlns:a16="http://schemas.microsoft.com/office/drawing/2014/main" id="{7C93B890-5934-7B9E-3071-7598F4A80FD5}"/>
                </a:ext>
              </a:extLst>
            </p:cNvPr>
            <p:cNvSpPr/>
            <p:nvPr/>
          </p:nvSpPr>
          <p:spPr>
            <a:xfrm>
              <a:off x="5805167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15" name="Freeform: Shape 2014">
              <a:extLst>
                <a:ext uri="{FF2B5EF4-FFF2-40B4-BE49-F238E27FC236}">
                  <a16:creationId xmlns:a16="http://schemas.microsoft.com/office/drawing/2014/main" id="{DE575A87-B0ED-ACE2-D84F-41E46E9D2B80}"/>
                </a:ext>
              </a:extLst>
            </p:cNvPr>
            <p:cNvSpPr/>
            <p:nvPr/>
          </p:nvSpPr>
          <p:spPr>
            <a:xfrm>
              <a:off x="5867552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16" name="Freeform: Shape 2015">
              <a:extLst>
                <a:ext uri="{FF2B5EF4-FFF2-40B4-BE49-F238E27FC236}">
                  <a16:creationId xmlns:a16="http://schemas.microsoft.com/office/drawing/2014/main" id="{3D8F7722-A53E-ECCE-1192-A0963EDC63B2}"/>
                </a:ext>
              </a:extLst>
            </p:cNvPr>
            <p:cNvSpPr/>
            <p:nvPr/>
          </p:nvSpPr>
          <p:spPr>
            <a:xfrm>
              <a:off x="626269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17" name="Freeform: Shape 2016">
              <a:extLst>
                <a:ext uri="{FF2B5EF4-FFF2-40B4-BE49-F238E27FC236}">
                  <a16:creationId xmlns:a16="http://schemas.microsoft.com/office/drawing/2014/main" id="{668600B1-FAAD-00DE-B78C-512EF67BCB47}"/>
                </a:ext>
              </a:extLst>
            </p:cNvPr>
            <p:cNvSpPr/>
            <p:nvPr/>
          </p:nvSpPr>
          <p:spPr>
            <a:xfrm>
              <a:off x="688653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18" name="Freeform: Shape 2017">
              <a:extLst>
                <a:ext uri="{FF2B5EF4-FFF2-40B4-BE49-F238E27FC236}">
                  <a16:creationId xmlns:a16="http://schemas.microsoft.com/office/drawing/2014/main" id="{A38DE4F5-2005-BBFC-FC76-1291C0A002DE}"/>
                </a:ext>
              </a:extLst>
            </p:cNvPr>
            <p:cNvSpPr/>
            <p:nvPr/>
          </p:nvSpPr>
          <p:spPr>
            <a:xfrm>
              <a:off x="751037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19" name="Freeform: Shape 2018">
              <a:extLst>
                <a:ext uri="{FF2B5EF4-FFF2-40B4-BE49-F238E27FC236}">
                  <a16:creationId xmlns:a16="http://schemas.microsoft.com/office/drawing/2014/main" id="{F9B568D8-4FEA-9516-0F9D-6D91A6A62531}"/>
                </a:ext>
              </a:extLst>
            </p:cNvPr>
            <p:cNvSpPr/>
            <p:nvPr/>
          </p:nvSpPr>
          <p:spPr>
            <a:xfrm>
              <a:off x="813422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20" name="Freeform: Shape 2019">
              <a:extLst>
                <a:ext uri="{FF2B5EF4-FFF2-40B4-BE49-F238E27FC236}">
                  <a16:creationId xmlns:a16="http://schemas.microsoft.com/office/drawing/2014/main" id="{0174E922-250D-D8C1-D2F9-1D5A185C57CB}"/>
                </a:ext>
              </a:extLst>
            </p:cNvPr>
            <p:cNvSpPr/>
            <p:nvPr/>
          </p:nvSpPr>
          <p:spPr>
            <a:xfrm>
              <a:off x="875806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21" name="Freeform: Shape 2020">
              <a:extLst>
                <a:ext uri="{FF2B5EF4-FFF2-40B4-BE49-F238E27FC236}">
                  <a16:creationId xmlns:a16="http://schemas.microsoft.com/office/drawing/2014/main" id="{91F79572-E1E9-C5B2-EA79-F6134979FDE8}"/>
                </a:ext>
              </a:extLst>
            </p:cNvPr>
            <p:cNvSpPr/>
            <p:nvPr/>
          </p:nvSpPr>
          <p:spPr>
            <a:xfrm>
              <a:off x="938190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22" name="Freeform: Shape 2021">
              <a:extLst>
                <a:ext uri="{FF2B5EF4-FFF2-40B4-BE49-F238E27FC236}">
                  <a16:creationId xmlns:a16="http://schemas.microsoft.com/office/drawing/2014/main" id="{ECCB7E48-4162-1EF7-9E06-26DED53B7C15}"/>
                </a:ext>
              </a:extLst>
            </p:cNvPr>
            <p:cNvSpPr/>
            <p:nvPr/>
          </p:nvSpPr>
          <p:spPr>
            <a:xfrm>
              <a:off x="1000575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23" name="Freeform: Shape 2022">
              <a:extLst>
                <a:ext uri="{FF2B5EF4-FFF2-40B4-BE49-F238E27FC236}">
                  <a16:creationId xmlns:a16="http://schemas.microsoft.com/office/drawing/2014/main" id="{9039959C-F99C-FAB7-54A8-541C48670B46}"/>
                </a:ext>
              </a:extLst>
            </p:cNvPr>
            <p:cNvSpPr/>
            <p:nvPr/>
          </p:nvSpPr>
          <p:spPr>
            <a:xfrm>
              <a:off x="1062959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24" name="Freeform: Shape 2023">
              <a:extLst>
                <a:ext uri="{FF2B5EF4-FFF2-40B4-BE49-F238E27FC236}">
                  <a16:creationId xmlns:a16="http://schemas.microsoft.com/office/drawing/2014/main" id="{9C7FA2D3-88B5-E1D1-F5A3-C8D14B6B4E01}"/>
                </a:ext>
              </a:extLst>
            </p:cNvPr>
            <p:cNvSpPr/>
            <p:nvPr/>
          </p:nvSpPr>
          <p:spPr>
            <a:xfrm>
              <a:off x="1125343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25" name="Freeform: Shape 2024">
              <a:extLst>
                <a:ext uri="{FF2B5EF4-FFF2-40B4-BE49-F238E27FC236}">
                  <a16:creationId xmlns:a16="http://schemas.microsoft.com/office/drawing/2014/main" id="{4D827990-6E10-2C8D-422E-0F3BE625890B}"/>
                </a:ext>
              </a:extLst>
            </p:cNvPr>
            <p:cNvSpPr/>
            <p:nvPr/>
          </p:nvSpPr>
          <p:spPr>
            <a:xfrm>
              <a:off x="1187728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26" name="Freeform: Shape 2025">
              <a:extLst>
                <a:ext uri="{FF2B5EF4-FFF2-40B4-BE49-F238E27FC236}">
                  <a16:creationId xmlns:a16="http://schemas.microsoft.com/office/drawing/2014/main" id="{68960702-D977-9146-1EC3-6E0AEF2D1EBE}"/>
                </a:ext>
              </a:extLst>
            </p:cNvPr>
            <p:cNvSpPr/>
            <p:nvPr/>
          </p:nvSpPr>
          <p:spPr>
            <a:xfrm>
              <a:off x="1250112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27" name="Freeform: Shape 2026">
              <a:extLst>
                <a:ext uri="{FF2B5EF4-FFF2-40B4-BE49-F238E27FC236}">
                  <a16:creationId xmlns:a16="http://schemas.microsoft.com/office/drawing/2014/main" id="{7783AB41-9690-40D4-22C1-2E10C9FDD1F8}"/>
                </a:ext>
              </a:extLst>
            </p:cNvPr>
            <p:cNvSpPr/>
            <p:nvPr/>
          </p:nvSpPr>
          <p:spPr>
            <a:xfrm>
              <a:off x="1312496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28" name="Freeform: Shape 2027">
              <a:extLst>
                <a:ext uri="{FF2B5EF4-FFF2-40B4-BE49-F238E27FC236}">
                  <a16:creationId xmlns:a16="http://schemas.microsoft.com/office/drawing/2014/main" id="{E65DD743-29B3-90CE-5A1A-F930E40A9F71}"/>
                </a:ext>
              </a:extLst>
            </p:cNvPr>
            <p:cNvSpPr/>
            <p:nvPr/>
          </p:nvSpPr>
          <p:spPr>
            <a:xfrm>
              <a:off x="1375047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29" name="Freeform: Shape 2028">
              <a:extLst>
                <a:ext uri="{FF2B5EF4-FFF2-40B4-BE49-F238E27FC236}">
                  <a16:creationId xmlns:a16="http://schemas.microsoft.com/office/drawing/2014/main" id="{E5C201EF-963B-C22A-F354-AFC21F3B7E38}"/>
                </a:ext>
              </a:extLst>
            </p:cNvPr>
            <p:cNvSpPr/>
            <p:nvPr/>
          </p:nvSpPr>
          <p:spPr>
            <a:xfrm>
              <a:off x="1437431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30" name="Freeform: Shape 2029">
              <a:extLst>
                <a:ext uri="{FF2B5EF4-FFF2-40B4-BE49-F238E27FC236}">
                  <a16:creationId xmlns:a16="http://schemas.microsoft.com/office/drawing/2014/main" id="{545279D5-FF73-69F8-7AEB-CDFEA7668BEB}"/>
                </a:ext>
              </a:extLst>
            </p:cNvPr>
            <p:cNvSpPr/>
            <p:nvPr/>
          </p:nvSpPr>
          <p:spPr>
            <a:xfrm>
              <a:off x="1499816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31" name="Freeform: Shape 2030">
              <a:extLst>
                <a:ext uri="{FF2B5EF4-FFF2-40B4-BE49-F238E27FC236}">
                  <a16:creationId xmlns:a16="http://schemas.microsoft.com/office/drawing/2014/main" id="{E0183537-D42F-DD9C-D17E-98643409BB6A}"/>
                </a:ext>
              </a:extLst>
            </p:cNvPr>
            <p:cNvSpPr/>
            <p:nvPr/>
          </p:nvSpPr>
          <p:spPr>
            <a:xfrm>
              <a:off x="1562200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32" name="Freeform: Shape 2031">
              <a:extLst>
                <a:ext uri="{FF2B5EF4-FFF2-40B4-BE49-F238E27FC236}">
                  <a16:creationId xmlns:a16="http://schemas.microsoft.com/office/drawing/2014/main" id="{3FFC00B5-F294-E343-60CD-C878107E6609}"/>
                </a:ext>
              </a:extLst>
            </p:cNvPr>
            <p:cNvSpPr/>
            <p:nvPr/>
          </p:nvSpPr>
          <p:spPr>
            <a:xfrm>
              <a:off x="1624584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33" name="Freeform: Shape 2032">
              <a:extLst>
                <a:ext uri="{FF2B5EF4-FFF2-40B4-BE49-F238E27FC236}">
                  <a16:creationId xmlns:a16="http://schemas.microsoft.com/office/drawing/2014/main" id="{1B89891B-9165-F221-76B3-D5A61F67F433}"/>
                </a:ext>
              </a:extLst>
            </p:cNvPr>
            <p:cNvSpPr/>
            <p:nvPr/>
          </p:nvSpPr>
          <p:spPr>
            <a:xfrm>
              <a:off x="1686969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34" name="Freeform: Shape 2033">
              <a:extLst>
                <a:ext uri="{FF2B5EF4-FFF2-40B4-BE49-F238E27FC236}">
                  <a16:creationId xmlns:a16="http://schemas.microsoft.com/office/drawing/2014/main" id="{3F480F1F-8831-CF04-0648-3E1AE7FA93C2}"/>
                </a:ext>
              </a:extLst>
            </p:cNvPr>
            <p:cNvSpPr/>
            <p:nvPr/>
          </p:nvSpPr>
          <p:spPr>
            <a:xfrm>
              <a:off x="1998890" y="1457242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35" name="Freeform: Shape 2034">
              <a:extLst>
                <a:ext uri="{FF2B5EF4-FFF2-40B4-BE49-F238E27FC236}">
                  <a16:creationId xmlns:a16="http://schemas.microsoft.com/office/drawing/2014/main" id="{C4156D49-DEB8-5EB9-4D28-05D7C36F4E88}"/>
                </a:ext>
              </a:extLst>
            </p:cNvPr>
            <p:cNvSpPr/>
            <p:nvPr/>
          </p:nvSpPr>
          <p:spPr>
            <a:xfrm>
              <a:off x="2061275" y="1457242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36" name="Freeform: Shape 2035">
              <a:extLst>
                <a:ext uri="{FF2B5EF4-FFF2-40B4-BE49-F238E27FC236}">
                  <a16:creationId xmlns:a16="http://schemas.microsoft.com/office/drawing/2014/main" id="{FBEB8792-F119-DD2B-0523-790F6ADAFAF0}"/>
                </a:ext>
              </a:extLst>
            </p:cNvPr>
            <p:cNvSpPr/>
            <p:nvPr/>
          </p:nvSpPr>
          <p:spPr>
            <a:xfrm>
              <a:off x="2123659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37" name="Freeform: Shape 2036">
              <a:extLst>
                <a:ext uri="{FF2B5EF4-FFF2-40B4-BE49-F238E27FC236}">
                  <a16:creationId xmlns:a16="http://schemas.microsoft.com/office/drawing/2014/main" id="{D0967AF2-F9CB-C35A-341B-FB4D613E376A}"/>
                </a:ext>
              </a:extLst>
            </p:cNvPr>
            <p:cNvSpPr/>
            <p:nvPr/>
          </p:nvSpPr>
          <p:spPr>
            <a:xfrm>
              <a:off x="3309294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38" name="Freeform: Shape 2037">
              <a:extLst>
                <a:ext uri="{FF2B5EF4-FFF2-40B4-BE49-F238E27FC236}">
                  <a16:creationId xmlns:a16="http://schemas.microsoft.com/office/drawing/2014/main" id="{346B60E6-F0FD-A39B-94A2-343B3FEA4DBE}"/>
                </a:ext>
              </a:extLst>
            </p:cNvPr>
            <p:cNvSpPr/>
            <p:nvPr/>
          </p:nvSpPr>
          <p:spPr>
            <a:xfrm>
              <a:off x="3371679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39" name="Freeform: Shape 2038">
              <a:extLst>
                <a:ext uri="{FF2B5EF4-FFF2-40B4-BE49-F238E27FC236}">
                  <a16:creationId xmlns:a16="http://schemas.microsoft.com/office/drawing/2014/main" id="{B1729904-B9EB-B948-6FCF-5EF5CA1693F0}"/>
                </a:ext>
              </a:extLst>
            </p:cNvPr>
            <p:cNvSpPr/>
            <p:nvPr/>
          </p:nvSpPr>
          <p:spPr>
            <a:xfrm>
              <a:off x="3434063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40" name="Freeform: Shape 2039">
              <a:extLst>
                <a:ext uri="{FF2B5EF4-FFF2-40B4-BE49-F238E27FC236}">
                  <a16:creationId xmlns:a16="http://schemas.microsoft.com/office/drawing/2014/main" id="{5BA2299A-F2D1-F11D-8F2D-0137795F05BB}"/>
                </a:ext>
              </a:extLst>
            </p:cNvPr>
            <p:cNvSpPr/>
            <p:nvPr/>
          </p:nvSpPr>
          <p:spPr>
            <a:xfrm>
              <a:off x="3558832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41" name="Freeform: Shape 2040">
              <a:extLst>
                <a:ext uri="{FF2B5EF4-FFF2-40B4-BE49-F238E27FC236}">
                  <a16:creationId xmlns:a16="http://schemas.microsoft.com/office/drawing/2014/main" id="{B592B570-AF97-7279-955C-12A17B96658E}"/>
                </a:ext>
              </a:extLst>
            </p:cNvPr>
            <p:cNvSpPr/>
            <p:nvPr/>
          </p:nvSpPr>
          <p:spPr>
            <a:xfrm>
              <a:off x="3621216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42" name="Freeform: Shape 2041">
              <a:extLst>
                <a:ext uri="{FF2B5EF4-FFF2-40B4-BE49-F238E27FC236}">
                  <a16:creationId xmlns:a16="http://schemas.microsoft.com/office/drawing/2014/main" id="{6FAA4F0B-6A69-16C4-4356-C69D392A4F9A}"/>
                </a:ext>
              </a:extLst>
            </p:cNvPr>
            <p:cNvSpPr/>
            <p:nvPr/>
          </p:nvSpPr>
          <p:spPr>
            <a:xfrm>
              <a:off x="3683600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43" name="Freeform: Shape 2042">
              <a:extLst>
                <a:ext uri="{FF2B5EF4-FFF2-40B4-BE49-F238E27FC236}">
                  <a16:creationId xmlns:a16="http://schemas.microsoft.com/office/drawing/2014/main" id="{021E431B-07B9-72D6-FE54-ADB0895F414F}"/>
                </a:ext>
              </a:extLst>
            </p:cNvPr>
            <p:cNvSpPr/>
            <p:nvPr/>
          </p:nvSpPr>
          <p:spPr>
            <a:xfrm>
              <a:off x="3745985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44" name="Freeform: Shape 2043">
              <a:extLst>
                <a:ext uri="{FF2B5EF4-FFF2-40B4-BE49-F238E27FC236}">
                  <a16:creationId xmlns:a16="http://schemas.microsoft.com/office/drawing/2014/main" id="{101A92AE-92A5-6B82-2A4E-BF21667D3545}"/>
                </a:ext>
              </a:extLst>
            </p:cNvPr>
            <p:cNvSpPr/>
            <p:nvPr/>
          </p:nvSpPr>
          <p:spPr>
            <a:xfrm>
              <a:off x="3808369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45" name="Freeform: Shape 2044">
              <a:extLst>
                <a:ext uri="{FF2B5EF4-FFF2-40B4-BE49-F238E27FC236}">
                  <a16:creationId xmlns:a16="http://schemas.microsoft.com/office/drawing/2014/main" id="{777E70E3-C763-6A9A-5A34-70AF24CA5B75}"/>
                </a:ext>
              </a:extLst>
            </p:cNvPr>
            <p:cNvSpPr/>
            <p:nvPr/>
          </p:nvSpPr>
          <p:spPr>
            <a:xfrm>
              <a:off x="3870754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46" name="Freeform: Shape 2045">
              <a:extLst>
                <a:ext uri="{FF2B5EF4-FFF2-40B4-BE49-F238E27FC236}">
                  <a16:creationId xmlns:a16="http://schemas.microsoft.com/office/drawing/2014/main" id="{8FDE595A-8B78-5411-2BBD-21C470D22DA7}"/>
                </a:ext>
              </a:extLst>
            </p:cNvPr>
            <p:cNvSpPr/>
            <p:nvPr/>
          </p:nvSpPr>
          <p:spPr>
            <a:xfrm>
              <a:off x="3933304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47" name="Freeform: Shape 2046">
              <a:extLst>
                <a:ext uri="{FF2B5EF4-FFF2-40B4-BE49-F238E27FC236}">
                  <a16:creationId xmlns:a16="http://schemas.microsoft.com/office/drawing/2014/main" id="{F4CA979C-6625-09FB-F344-9DD2779D6586}"/>
                </a:ext>
              </a:extLst>
            </p:cNvPr>
            <p:cNvSpPr/>
            <p:nvPr/>
          </p:nvSpPr>
          <p:spPr>
            <a:xfrm>
              <a:off x="3995688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48" name="Freeform: Shape 2047">
              <a:extLst>
                <a:ext uri="{FF2B5EF4-FFF2-40B4-BE49-F238E27FC236}">
                  <a16:creationId xmlns:a16="http://schemas.microsoft.com/office/drawing/2014/main" id="{AD5B3E5F-D4C7-2D08-F18D-1E86DB58A7F4}"/>
                </a:ext>
              </a:extLst>
            </p:cNvPr>
            <p:cNvSpPr/>
            <p:nvPr/>
          </p:nvSpPr>
          <p:spPr>
            <a:xfrm>
              <a:off x="4058073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49" name="Freeform: Shape 2048">
              <a:extLst>
                <a:ext uri="{FF2B5EF4-FFF2-40B4-BE49-F238E27FC236}">
                  <a16:creationId xmlns:a16="http://schemas.microsoft.com/office/drawing/2014/main" id="{19C460A7-093E-97B9-B591-824DE50DB823}"/>
                </a:ext>
              </a:extLst>
            </p:cNvPr>
            <p:cNvSpPr/>
            <p:nvPr/>
          </p:nvSpPr>
          <p:spPr>
            <a:xfrm>
              <a:off x="4120457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50" name="Freeform: Shape 2049">
              <a:extLst>
                <a:ext uri="{FF2B5EF4-FFF2-40B4-BE49-F238E27FC236}">
                  <a16:creationId xmlns:a16="http://schemas.microsoft.com/office/drawing/2014/main" id="{0C550CB8-9450-BFC9-48D9-30DEC14EE098}"/>
                </a:ext>
              </a:extLst>
            </p:cNvPr>
            <p:cNvSpPr/>
            <p:nvPr/>
          </p:nvSpPr>
          <p:spPr>
            <a:xfrm>
              <a:off x="4182842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51" name="Freeform: Shape 2050">
              <a:extLst>
                <a:ext uri="{FF2B5EF4-FFF2-40B4-BE49-F238E27FC236}">
                  <a16:creationId xmlns:a16="http://schemas.microsoft.com/office/drawing/2014/main" id="{93740A54-2ED0-B3AA-70EA-8E28F43FAC4D}"/>
                </a:ext>
              </a:extLst>
            </p:cNvPr>
            <p:cNvSpPr/>
            <p:nvPr/>
          </p:nvSpPr>
          <p:spPr>
            <a:xfrm>
              <a:off x="4245226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52" name="Freeform: Shape 2051">
              <a:extLst>
                <a:ext uri="{FF2B5EF4-FFF2-40B4-BE49-F238E27FC236}">
                  <a16:creationId xmlns:a16="http://schemas.microsoft.com/office/drawing/2014/main" id="{604658C5-D259-A509-9D8E-0B2696A4F5F5}"/>
                </a:ext>
              </a:extLst>
            </p:cNvPr>
            <p:cNvSpPr/>
            <p:nvPr/>
          </p:nvSpPr>
          <p:spPr>
            <a:xfrm>
              <a:off x="4307610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53" name="Freeform: Shape 2052">
              <a:extLst>
                <a:ext uri="{FF2B5EF4-FFF2-40B4-BE49-F238E27FC236}">
                  <a16:creationId xmlns:a16="http://schemas.microsoft.com/office/drawing/2014/main" id="{12ED53C7-E113-3659-1D6E-71930B2B0DEE}"/>
                </a:ext>
              </a:extLst>
            </p:cNvPr>
            <p:cNvSpPr/>
            <p:nvPr/>
          </p:nvSpPr>
          <p:spPr>
            <a:xfrm>
              <a:off x="4369995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54" name="Freeform: Shape 2053">
              <a:extLst>
                <a:ext uri="{FF2B5EF4-FFF2-40B4-BE49-F238E27FC236}">
                  <a16:creationId xmlns:a16="http://schemas.microsoft.com/office/drawing/2014/main" id="{EECCC944-F410-53E1-FE08-5B8A18D1F69B}"/>
                </a:ext>
              </a:extLst>
            </p:cNvPr>
            <p:cNvSpPr/>
            <p:nvPr/>
          </p:nvSpPr>
          <p:spPr>
            <a:xfrm>
              <a:off x="4432379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55" name="Freeform: Shape 2054">
              <a:extLst>
                <a:ext uri="{FF2B5EF4-FFF2-40B4-BE49-F238E27FC236}">
                  <a16:creationId xmlns:a16="http://schemas.microsoft.com/office/drawing/2014/main" id="{FF00E8CF-72C2-ECBD-C975-BC9AB36EE2A9}"/>
                </a:ext>
              </a:extLst>
            </p:cNvPr>
            <p:cNvSpPr/>
            <p:nvPr/>
          </p:nvSpPr>
          <p:spPr>
            <a:xfrm>
              <a:off x="4494763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56" name="Freeform: Shape 2055">
              <a:extLst>
                <a:ext uri="{FF2B5EF4-FFF2-40B4-BE49-F238E27FC236}">
                  <a16:creationId xmlns:a16="http://schemas.microsoft.com/office/drawing/2014/main" id="{BA6F0CBB-9939-1D83-6110-052CBA578072}"/>
                </a:ext>
              </a:extLst>
            </p:cNvPr>
            <p:cNvSpPr/>
            <p:nvPr/>
          </p:nvSpPr>
          <p:spPr>
            <a:xfrm>
              <a:off x="4557148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57" name="Freeform: Shape 2056">
              <a:extLst>
                <a:ext uri="{FF2B5EF4-FFF2-40B4-BE49-F238E27FC236}">
                  <a16:creationId xmlns:a16="http://schemas.microsoft.com/office/drawing/2014/main" id="{D29589FE-CCB4-E75C-DED3-3BD98C275CE7}"/>
                </a:ext>
              </a:extLst>
            </p:cNvPr>
            <p:cNvSpPr/>
            <p:nvPr/>
          </p:nvSpPr>
          <p:spPr>
            <a:xfrm>
              <a:off x="4619532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58" name="Freeform: Shape 2057">
              <a:extLst>
                <a:ext uri="{FF2B5EF4-FFF2-40B4-BE49-F238E27FC236}">
                  <a16:creationId xmlns:a16="http://schemas.microsoft.com/office/drawing/2014/main" id="{1FA6ACC6-D713-31E8-D247-8BEE81901D94}"/>
                </a:ext>
              </a:extLst>
            </p:cNvPr>
            <p:cNvSpPr/>
            <p:nvPr/>
          </p:nvSpPr>
          <p:spPr>
            <a:xfrm>
              <a:off x="4681916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59" name="Freeform: Shape 2058">
              <a:extLst>
                <a:ext uri="{FF2B5EF4-FFF2-40B4-BE49-F238E27FC236}">
                  <a16:creationId xmlns:a16="http://schemas.microsoft.com/office/drawing/2014/main" id="{514ED081-38E5-641F-D854-BC5D7C9E9EE3}"/>
                </a:ext>
              </a:extLst>
            </p:cNvPr>
            <p:cNvSpPr/>
            <p:nvPr/>
          </p:nvSpPr>
          <p:spPr>
            <a:xfrm>
              <a:off x="4744467" y="1457242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60" name="Freeform: Shape 2059">
              <a:extLst>
                <a:ext uri="{FF2B5EF4-FFF2-40B4-BE49-F238E27FC236}">
                  <a16:creationId xmlns:a16="http://schemas.microsoft.com/office/drawing/2014/main" id="{C24FE89A-0197-30EE-4641-5EB4BDAD7EA3}"/>
                </a:ext>
              </a:extLst>
            </p:cNvPr>
            <p:cNvSpPr/>
            <p:nvPr/>
          </p:nvSpPr>
          <p:spPr>
            <a:xfrm>
              <a:off x="4806851" y="1457242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61" name="Freeform: Shape 2060">
              <a:extLst>
                <a:ext uri="{FF2B5EF4-FFF2-40B4-BE49-F238E27FC236}">
                  <a16:creationId xmlns:a16="http://schemas.microsoft.com/office/drawing/2014/main" id="{AF135DD5-BE78-1130-C10F-9FC8DA53FA61}"/>
                </a:ext>
              </a:extLst>
            </p:cNvPr>
            <p:cNvSpPr/>
            <p:nvPr/>
          </p:nvSpPr>
          <p:spPr>
            <a:xfrm>
              <a:off x="4869236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62" name="Freeform: Shape 2061">
              <a:extLst>
                <a:ext uri="{FF2B5EF4-FFF2-40B4-BE49-F238E27FC236}">
                  <a16:creationId xmlns:a16="http://schemas.microsoft.com/office/drawing/2014/main" id="{52343212-900D-6D4D-3C0F-ED3A15C7DFF0}"/>
                </a:ext>
              </a:extLst>
            </p:cNvPr>
            <p:cNvSpPr/>
            <p:nvPr/>
          </p:nvSpPr>
          <p:spPr>
            <a:xfrm>
              <a:off x="4931620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63" name="Freeform: Shape 2062">
              <a:extLst>
                <a:ext uri="{FF2B5EF4-FFF2-40B4-BE49-F238E27FC236}">
                  <a16:creationId xmlns:a16="http://schemas.microsoft.com/office/drawing/2014/main" id="{A0802ECA-B8E7-D761-4A13-D707A815486F}"/>
                </a:ext>
              </a:extLst>
            </p:cNvPr>
            <p:cNvSpPr/>
            <p:nvPr/>
          </p:nvSpPr>
          <p:spPr>
            <a:xfrm>
              <a:off x="4994004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64" name="Freeform: Shape 2063">
              <a:extLst>
                <a:ext uri="{FF2B5EF4-FFF2-40B4-BE49-F238E27FC236}">
                  <a16:creationId xmlns:a16="http://schemas.microsoft.com/office/drawing/2014/main" id="{F455155E-2734-53C3-0B67-D7B4E1E9BE81}"/>
                </a:ext>
              </a:extLst>
            </p:cNvPr>
            <p:cNvSpPr/>
            <p:nvPr/>
          </p:nvSpPr>
          <p:spPr>
            <a:xfrm>
              <a:off x="5056389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65" name="Freeform: Shape 2064">
              <a:extLst>
                <a:ext uri="{FF2B5EF4-FFF2-40B4-BE49-F238E27FC236}">
                  <a16:creationId xmlns:a16="http://schemas.microsoft.com/office/drawing/2014/main" id="{C76500DD-2A00-05FA-95E7-F0EFE363B58B}"/>
                </a:ext>
              </a:extLst>
            </p:cNvPr>
            <p:cNvSpPr/>
            <p:nvPr/>
          </p:nvSpPr>
          <p:spPr>
            <a:xfrm>
              <a:off x="5118773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66" name="Freeform: Shape 2065">
              <a:extLst>
                <a:ext uri="{FF2B5EF4-FFF2-40B4-BE49-F238E27FC236}">
                  <a16:creationId xmlns:a16="http://schemas.microsoft.com/office/drawing/2014/main" id="{221123E1-83BD-A2B1-D645-AC57D5E9779A}"/>
                </a:ext>
              </a:extLst>
            </p:cNvPr>
            <p:cNvSpPr/>
            <p:nvPr/>
          </p:nvSpPr>
          <p:spPr>
            <a:xfrm>
              <a:off x="5181157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67" name="Freeform: Shape 2066">
              <a:extLst>
                <a:ext uri="{FF2B5EF4-FFF2-40B4-BE49-F238E27FC236}">
                  <a16:creationId xmlns:a16="http://schemas.microsoft.com/office/drawing/2014/main" id="{6E671AC7-B25D-6201-C05F-620EBA91782F}"/>
                </a:ext>
              </a:extLst>
            </p:cNvPr>
            <p:cNvSpPr/>
            <p:nvPr/>
          </p:nvSpPr>
          <p:spPr>
            <a:xfrm>
              <a:off x="5243542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68" name="Freeform: Shape 2067">
              <a:extLst>
                <a:ext uri="{FF2B5EF4-FFF2-40B4-BE49-F238E27FC236}">
                  <a16:creationId xmlns:a16="http://schemas.microsoft.com/office/drawing/2014/main" id="{9D7C738F-EE61-2FE3-DC58-A8BA4D46BCE4}"/>
                </a:ext>
              </a:extLst>
            </p:cNvPr>
            <p:cNvSpPr/>
            <p:nvPr/>
          </p:nvSpPr>
          <p:spPr>
            <a:xfrm>
              <a:off x="5305926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69" name="Freeform: Shape 2068">
              <a:extLst>
                <a:ext uri="{FF2B5EF4-FFF2-40B4-BE49-F238E27FC236}">
                  <a16:creationId xmlns:a16="http://schemas.microsoft.com/office/drawing/2014/main" id="{B6F346FF-B01C-C549-C451-8298D8C9CCDA}"/>
                </a:ext>
              </a:extLst>
            </p:cNvPr>
            <p:cNvSpPr/>
            <p:nvPr/>
          </p:nvSpPr>
          <p:spPr>
            <a:xfrm>
              <a:off x="5368310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70" name="Freeform: Shape 2069">
              <a:extLst>
                <a:ext uri="{FF2B5EF4-FFF2-40B4-BE49-F238E27FC236}">
                  <a16:creationId xmlns:a16="http://schemas.microsoft.com/office/drawing/2014/main" id="{0DFCF580-54AC-A96B-D0E2-BB9DB0131548}"/>
                </a:ext>
              </a:extLst>
            </p:cNvPr>
            <p:cNvSpPr/>
            <p:nvPr/>
          </p:nvSpPr>
          <p:spPr>
            <a:xfrm>
              <a:off x="5430695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71" name="Freeform: Shape 2070">
              <a:extLst>
                <a:ext uri="{FF2B5EF4-FFF2-40B4-BE49-F238E27FC236}">
                  <a16:creationId xmlns:a16="http://schemas.microsoft.com/office/drawing/2014/main" id="{F90B196E-67B3-5EDC-4126-F225281105F7}"/>
                </a:ext>
              </a:extLst>
            </p:cNvPr>
            <p:cNvSpPr/>
            <p:nvPr/>
          </p:nvSpPr>
          <p:spPr>
            <a:xfrm>
              <a:off x="5493079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72" name="Freeform: Shape 2071">
              <a:extLst>
                <a:ext uri="{FF2B5EF4-FFF2-40B4-BE49-F238E27FC236}">
                  <a16:creationId xmlns:a16="http://schemas.microsoft.com/office/drawing/2014/main" id="{B8D914A9-FDED-0E74-C21A-954C755A87A5}"/>
                </a:ext>
              </a:extLst>
            </p:cNvPr>
            <p:cNvSpPr/>
            <p:nvPr/>
          </p:nvSpPr>
          <p:spPr>
            <a:xfrm>
              <a:off x="5555463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73" name="Freeform: Shape 2072">
              <a:extLst>
                <a:ext uri="{FF2B5EF4-FFF2-40B4-BE49-F238E27FC236}">
                  <a16:creationId xmlns:a16="http://schemas.microsoft.com/office/drawing/2014/main" id="{DC34AD6A-3032-488B-7F52-057DD0B64EDF}"/>
                </a:ext>
              </a:extLst>
            </p:cNvPr>
            <p:cNvSpPr/>
            <p:nvPr/>
          </p:nvSpPr>
          <p:spPr>
            <a:xfrm>
              <a:off x="5680399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74" name="Freeform: Shape 2073">
              <a:extLst>
                <a:ext uri="{FF2B5EF4-FFF2-40B4-BE49-F238E27FC236}">
                  <a16:creationId xmlns:a16="http://schemas.microsoft.com/office/drawing/2014/main" id="{3E5C4321-D883-D79B-5821-CA62570C6449}"/>
                </a:ext>
              </a:extLst>
            </p:cNvPr>
            <p:cNvSpPr/>
            <p:nvPr/>
          </p:nvSpPr>
          <p:spPr>
            <a:xfrm>
              <a:off x="5742783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75" name="Freeform: Shape 2074">
              <a:extLst>
                <a:ext uri="{FF2B5EF4-FFF2-40B4-BE49-F238E27FC236}">
                  <a16:creationId xmlns:a16="http://schemas.microsoft.com/office/drawing/2014/main" id="{65513826-5720-68C2-D1E1-D58E03477CE4}"/>
                </a:ext>
              </a:extLst>
            </p:cNvPr>
            <p:cNvSpPr/>
            <p:nvPr/>
          </p:nvSpPr>
          <p:spPr>
            <a:xfrm>
              <a:off x="5805167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76" name="Freeform: Shape 2075">
              <a:extLst>
                <a:ext uri="{FF2B5EF4-FFF2-40B4-BE49-F238E27FC236}">
                  <a16:creationId xmlns:a16="http://schemas.microsoft.com/office/drawing/2014/main" id="{8700E769-D9FD-35D1-40D8-7D86769D59D6}"/>
                </a:ext>
              </a:extLst>
            </p:cNvPr>
            <p:cNvSpPr/>
            <p:nvPr/>
          </p:nvSpPr>
          <p:spPr>
            <a:xfrm>
              <a:off x="626269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77" name="Freeform: Shape 2076">
              <a:extLst>
                <a:ext uri="{FF2B5EF4-FFF2-40B4-BE49-F238E27FC236}">
                  <a16:creationId xmlns:a16="http://schemas.microsoft.com/office/drawing/2014/main" id="{C6781372-C648-8B8D-78E0-F9CC51596DDD}"/>
                </a:ext>
              </a:extLst>
            </p:cNvPr>
            <p:cNvSpPr/>
            <p:nvPr/>
          </p:nvSpPr>
          <p:spPr>
            <a:xfrm>
              <a:off x="688653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78" name="Freeform: Shape 2077">
              <a:extLst>
                <a:ext uri="{FF2B5EF4-FFF2-40B4-BE49-F238E27FC236}">
                  <a16:creationId xmlns:a16="http://schemas.microsoft.com/office/drawing/2014/main" id="{A5D533A6-399A-44BA-77CA-9E4C10673E21}"/>
                </a:ext>
              </a:extLst>
            </p:cNvPr>
            <p:cNvSpPr/>
            <p:nvPr/>
          </p:nvSpPr>
          <p:spPr>
            <a:xfrm>
              <a:off x="751037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79" name="Freeform: Shape 2078">
              <a:extLst>
                <a:ext uri="{FF2B5EF4-FFF2-40B4-BE49-F238E27FC236}">
                  <a16:creationId xmlns:a16="http://schemas.microsoft.com/office/drawing/2014/main" id="{0453615F-9BDE-8A05-5AA5-9E851A4B355D}"/>
                </a:ext>
              </a:extLst>
            </p:cNvPr>
            <p:cNvSpPr/>
            <p:nvPr/>
          </p:nvSpPr>
          <p:spPr>
            <a:xfrm>
              <a:off x="1000575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80" name="Freeform: Shape 2079">
              <a:extLst>
                <a:ext uri="{FF2B5EF4-FFF2-40B4-BE49-F238E27FC236}">
                  <a16:creationId xmlns:a16="http://schemas.microsoft.com/office/drawing/2014/main" id="{88A8AD92-4697-F43B-C4E2-99E2595DA26B}"/>
                </a:ext>
              </a:extLst>
            </p:cNvPr>
            <p:cNvSpPr/>
            <p:nvPr/>
          </p:nvSpPr>
          <p:spPr>
            <a:xfrm>
              <a:off x="1062959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81" name="Freeform: Shape 2080">
              <a:extLst>
                <a:ext uri="{FF2B5EF4-FFF2-40B4-BE49-F238E27FC236}">
                  <a16:creationId xmlns:a16="http://schemas.microsoft.com/office/drawing/2014/main" id="{6033FEF1-23FD-8882-1C5D-49375EB139ED}"/>
                </a:ext>
              </a:extLst>
            </p:cNvPr>
            <p:cNvSpPr/>
            <p:nvPr/>
          </p:nvSpPr>
          <p:spPr>
            <a:xfrm>
              <a:off x="1125343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82" name="Freeform: Shape 2081">
              <a:extLst>
                <a:ext uri="{FF2B5EF4-FFF2-40B4-BE49-F238E27FC236}">
                  <a16:creationId xmlns:a16="http://schemas.microsoft.com/office/drawing/2014/main" id="{F7EA46A8-7CBD-6174-AB92-26C1F7D00A93}"/>
                </a:ext>
              </a:extLst>
            </p:cNvPr>
            <p:cNvSpPr/>
            <p:nvPr/>
          </p:nvSpPr>
          <p:spPr>
            <a:xfrm>
              <a:off x="1187728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83" name="Freeform: Shape 2082">
              <a:extLst>
                <a:ext uri="{FF2B5EF4-FFF2-40B4-BE49-F238E27FC236}">
                  <a16:creationId xmlns:a16="http://schemas.microsoft.com/office/drawing/2014/main" id="{263A9394-42AF-771E-44D1-66B23C00B73F}"/>
                </a:ext>
              </a:extLst>
            </p:cNvPr>
            <p:cNvSpPr/>
            <p:nvPr/>
          </p:nvSpPr>
          <p:spPr>
            <a:xfrm>
              <a:off x="1250112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84" name="Freeform: Shape 2083">
              <a:extLst>
                <a:ext uri="{FF2B5EF4-FFF2-40B4-BE49-F238E27FC236}">
                  <a16:creationId xmlns:a16="http://schemas.microsoft.com/office/drawing/2014/main" id="{5C9312C9-B0BD-4B0B-B4B7-2605FC4CF2B9}"/>
                </a:ext>
              </a:extLst>
            </p:cNvPr>
            <p:cNvSpPr/>
            <p:nvPr/>
          </p:nvSpPr>
          <p:spPr>
            <a:xfrm>
              <a:off x="1312496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85" name="Freeform: Shape 2084">
              <a:extLst>
                <a:ext uri="{FF2B5EF4-FFF2-40B4-BE49-F238E27FC236}">
                  <a16:creationId xmlns:a16="http://schemas.microsoft.com/office/drawing/2014/main" id="{DB604D2B-7E76-953D-0C2E-BFBD4DBBFAFE}"/>
                </a:ext>
              </a:extLst>
            </p:cNvPr>
            <p:cNvSpPr/>
            <p:nvPr/>
          </p:nvSpPr>
          <p:spPr>
            <a:xfrm>
              <a:off x="1375047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86" name="Freeform: Shape 2085">
              <a:extLst>
                <a:ext uri="{FF2B5EF4-FFF2-40B4-BE49-F238E27FC236}">
                  <a16:creationId xmlns:a16="http://schemas.microsoft.com/office/drawing/2014/main" id="{42FDFAF4-16A5-D10A-3EB7-9514FC108D97}"/>
                </a:ext>
              </a:extLst>
            </p:cNvPr>
            <p:cNvSpPr/>
            <p:nvPr/>
          </p:nvSpPr>
          <p:spPr>
            <a:xfrm>
              <a:off x="1437431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87" name="Freeform: Shape 2086">
              <a:extLst>
                <a:ext uri="{FF2B5EF4-FFF2-40B4-BE49-F238E27FC236}">
                  <a16:creationId xmlns:a16="http://schemas.microsoft.com/office/drawing/2014/main" id="{D66B4D70-CEC2-FF58-0A16-8C3B697F3DC1}"/>
                </a:ext>
              </a:extLst>
            </p:cNvPr>
            <p:cNvSpPr/>
            <p:nvPr/>
          </p:nvSpPr>
          <p:spPr>
            <a:xfrm>
              <a:off x="1499816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88" name="Freeform: Shape 2087">
              <a:extLst>
                <a:ext uri="{FF2B5EF4-FFF2-40B4-BE49-F238E27FC236}">
                  <a16:creationId xmlns:a16="http://schemas.microsoft.com/office/drawing/2014/main" id="{B9BF23D8-AABB-600E-0380-461E0F1EA4CC}"/>
                </a:ext>
              </a:extLst>
            </p:cNvPr>
            <p:cNvSpPr/>
            <p:nvPr/>
          </p:nvSpPr>
          <p:spPr>
            <a:xfrm>
              <a:off x="1562200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89" name="Freeform: Shape 2088">
              <a:extLst>
                <a:ext uri="{FF2B5EF4-FFF2-40B4-BE49-F238E27FC236}">
                  <a16:creationId xmlns:a16="http://schemas.microsoft.com/office/drawing/2014/main" id="{3315341C-21CB-2053-C067-5117E905C268}"/>
                </a:ext>
              </a:extLst>
            </p:cNvPr>
            <p:cNvSpPr/>
            <p:nvPr/>
          </p:nvSpPr>
          <p:spPr>
            <a:xfrm>
              <a:off x="1624584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90" name="Freeform: Shape 2089">
              <a:extLst>
                <a:ext uri="{FF2B5EF4-FFF2-40B4-BE49-F238E27FC236}">
                  <a16:creationId xmlns:a16="http://schemas.microsoft.com/office/drawing/2014/main" id="{32FF3211-097E-A69B-91B9-030F2A673C73}"/>
                </a:ext>
              </a:extLst>
            </p:cNvPr>
            <p:cNvSpPr/>
            <p:nvPr/>
          </p:nvSpPr>
          <p:spPr>
            <a:xfrm>
              <a:off x="1686969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91" name="Freeform: Shape 2090">
              <a:extLst>
                <a:ext uri="{FF2B5EF4-FFF2-40B4-BE49-F238E27FC236}">
                  <a16:creationId xmlns:a16="http://schemas.microsoft.com/office/drawing/2014/main" id="{F9E852D8-31B6-527F-F61D-5EC97B85EC29}"/>
                </a:ext>
              </a:extLst>
            </p:cNvPr>
            <p:cNvSpPr/>
            <p:nvPr/>
          </p:nvSpPr>
          <p:spPr>
            <a:xfrm>
              <a:off x="1998890" y="1519626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92" name="Freeform: Shape 2091">
              <a:extLst>
                <a:ext uri="{FF2B5EF4-FFF2-40B4-BE49-F238E27FC236}">
                  <a16:creationId xmlns:a16="http://schemas.microsoft.com/office/drawing/2014/main" id="{4597EE50-CB5B-9176-F358-278BCC41B263}"/>
                </a:ext>
              </a:extLst>
            </p:cNvPr>
            <p:cNvSpPr/>
            <p:nvPr/>
          </p:nvSpPr>
          <p:spPr>
            <a:xfrm>
              <a:off x="2061275" y="1519626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93" name="Freeform: Shape 2092">
              <a:extLst>
                <a:ext uri="{FF2B5EF4-FFF2-40B4-BE49-F238E27FC236}">
                  <a16:creationId xmlns:a16="http://schemas.microsoft.com/office/drawing/2014/main" id="{70BE0FEE-F1AA-5889-FC79-DFEC9D39900F}"/>
                </a:ext>
              </a:extLst>
            </p:cNvPr>
            <p:cNvSpPr/>
            <p:nvPr/>
          </p:nvSpPr>
          <p:spPr>
            <a:xfrm>
              <a:off x="2123659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94" name="Freeform: Shape 2093">
              <a:extLst>
                <a:ext uri="{FF2B5EF4-FFF2-40B4-BE49-F238E27FC236}">
                  <a16:creationId xmlns:a16="http://schemas.microsoft.com/office/drawing/2014/main" id="{E501FD25-E5C9-71EA-B04E-F2E7618D466B}"/>
                </a:ext>
              </a:extLst>
            </p:cNvPr>
            <p:cNvSpPr/>
            <p:nvPr/>
          </p:nvSpPr>
          <p:spPr>
            <a:xfrm>
              <a:off x="2186043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95" name="Freeform: Shape 2094">
              <a:extLst>
                <a:ext uri="{FF2B5EF4-FFF2-40B4-BE49-F238E27FC236}">
                  <a16:creationId xmlns:a16="http://schemas.microsoft.com/office/drawing/2014/main" id="{19740E92-DF44-1103-36B7-142DBDA7280A}"/>
                </a:ext>
              </a:extLst>
            </p:cNvPr>
            <p:cNvSpPr/>
            <p:nvPr/>
          </p:nvSpPr>
          <p:spPr>
            <a:xfrm>
              <a:off x="3059757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96" name="Freeform: Shape 2095">
              <a:extLst>
                <a:ext uri="{FF2B5EF4-FFF2-40B4-BE49-F238E27FC236}">
                  <a16:creationId xmlns:a16="http://schemas.microsoft.com/office/drawing/2014/main" id="{0D059A88-16C0-0260-4593-5FFD3A6C626F}"/>
                </a:ext>
              </a:extLst>
            </p:cNvPr>
            <p:cNvSpPr/>
            <p:nvPr/>
          </p:nvSpPr>
          <p:spPr>
            <a:xfrm>
              <a:off x="3122141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97" name="Freeform: Shape 2096">
              <a:extLst>
                <a:ext uri="{FF2B5EF4-FFF2-40B4-BE49-F238E27FC236}">
                  <a16:creationId xmlns:a16="http://schemas.microsoft.com/office/drawing/2014/main" id="{93806870-43C1-74B1-1B79-32C34CF49444}"/>
                </a:ext>
              </a:extLst>
            </p:cNvPr>
            <p:cNvSpPr/>
            <p:nvPr/>
          </p:nvSpPr>
          <p:spPr>
            <a:xfrm>
              <a:off x="3371679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98" name="Freeform: Shape 2097">
              <a:extLst>
                <a:ext uri="{FF2B5EF4-FFF2-40B4-BE49-F238E27FC236}">
                  <a16:creationId xmlns:a16="http://schemas.microsoft.com/office/drawing/2014/main" id="{40508461-DBD5-B9A8-CB2E-CD45D12DEAA0}"/>
                </a:ext>
              </a:extLst>
            </p:cNvPr>
            <p:cNvSpPr/>
            <p:nvPr/>
          </p:nvSpPr>
          <p:spPr>
            <a:xfrm>
              <a:off x="3434063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99" name="Freeform: Shape 2098">
              <a:extLst>
                <a:ext uri="{FF2B5EF4-FFF2-40B4-BE49-F238E27FC236}">
                  <a16:creationId xmlns:a16="http://schemas.microsoft.com/office/drawing/2014/main" id="{0A33C67B-E86F-0259-2088-4A84636417F1}"/>
                </a:ext>
              </a:extLst>
            </p:cNvPr>
            <p:cNvSpPr/>
            <p:nvPr/>
          </p:nvSpPr>
          <p:spPr>
            <a:xfrm>
              <a:off x="3558832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00" name="Freeform: Shape 2099">
              <a:extLst>
                <a:ext uri="{FF2B5EF4-FFF2-40B4-BE49-F238E27FC236}">
                  <a16:creationId xmlns:a16="http://schemas.microsoft.com/office/drawing/2014/main" id="{2E669529-4ABA-CF4B-1EFA-4926CB872E5A}"/>
                </a:ext>
              </a:extLst>
            </p:cNvPr>
            <p:cNvSpPr/>
            <p:nvPr/>
          </p:nvSpPr>
          <p:spPr>
            <a:xfrm>
              <a:off x="3621216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01" name="Freeform: Shape 2100">
              <a:extLst>
                <a:ext uri="{FF2B5EF4-FFF2-40B4-BE49-F238E27FC236}">
                  <a16:creationId xmlns:a16="http://schemas.microsoft.com/office/drawing/2014/main" id="{74406603-972D-3DC8-31CC-3F71EBA0B1F7}"/>
                </a:ext>
              </a:extLst>
            </p:cNvPr>
            <p:cNvSpPr/>
            <p:nvPr/>
          </p:nvSpPr>
          <p:spPr>
            <a:xfrm>
              <a:off x="3683600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02" name="Freeform: Shape 2101">
              <a:extLst>
                <a:ext uri="{FF2B5EF4-FFF2-40B4-BE49-F238E27FC236}">
                  <a16:creationId xmlns:a16="http://schemas.microsoft.com/office/drawing/2014/main" id="{E18027CF-A28A-95E7-3F04-6F8A0F52E041}"/>
                </a:ext>
              </a:extLst>
            </p:cNvPr>
            <p:cNvSpPr/>
            <p:nvPr/>
          </p:nvSpPr>
          <p:spPr>
            <a:xfrm>
              <a:off x="3745985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03" name="Freeform: Shape 2102">
              <a:extLst>
                <a:ext uri="{FF2B5EF4-FFF2-40B4-BE49-F238E27FC236}">
                  <a16:creationId xmlns:a16="http://schemas.microsoft.com/office/drawing/2014/main" id="{BB683509-6CD2-59B5-C6EE-F569023ECF97}"/>
                </a:ext>
              </a:extLst>
            </p:cNvPr>
            <p:cNvSpPr/>
            <p:nvPr/>
          </p:nvSpPr>
          <p:spPr>
            <a:xfrm>
              <a:off x="3808369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04" name="Freeform: Shape 2103">
              <a:extLst>
                <a:ext uri="{FF2B5EF4-FFF2-40B4-BE49-F238E27FC236}">
                  <a16:creationId xmlns:a16="http://schemas.microsoft.com/office/drawing/2014/main" id="{4F0C17D2-EEFC-2B9C-A82A-E67F3B7D616C}"/>
                </a:ext>
              </a:extLst>
            </p:cNvPr>
            <p:cNvSpPr/>
            <p:nvPr/>
          </p:nvSpPr>
          <p:spPr>
            <a:xfrm>
              <a:off x="3870754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05" name="Freeform: Shape 2104">
              <a:extLst>
                <a:ext uri="{FF2B5EF4-FFF2-40B4-BE49-F238E27FC236}">
                  <a16:creationId xmlns:a16="http://schemas.microsoft.com/office/drawing/2014/main" id="{8E37D3A0-299E-D4ED-0988-7E2D1CCFEA39}"/>
                </a:ext>
              </a:extLst>
            </p:cNvPr>
            <p:cNvSpPr/>
            <p:nvPr/>
          </p:nvSpPr>
          <p:spPr>
            <a:xfrm>
              <a:off x="3933304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06" name="Freeform: Shape 2105">
              <a:extLst>
                <a:ext uri="{FF2B5EF4-FFF2-40B4-BE49-F238E27FC236}">
                  <a16:creationId xmlns:a16="http://schemas.microsoft.com/office/drawing/2014/main" id="{79E5AEA2-0CBA-6E75-C11A-1EC41B5533A4}"/>
                </a:ext>
              </a:extLst>
            </p:cNvPr>
            <p:cNvSpPr/>
            <p:nvPr/>
          </p:nvSpPr>
          <p:spPr>
            <a:xfrm>
              <a:off x="3995688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07" name="Freeform: Shape 2106">
              <a:extLst>
                <a:ext uri="{FF2B5EF4-FFF2-40B4-BE49-F238E27FC236}">
                  <a16:creationId xmlns:a16="http://schemas.microsoft.com/office/drawing/2014/main" id="{CC35A624-4168-248B-C3EA-8D573144BD04}"/>
                </a:ext>
              </a:extLst>
            </p:cNvPr>
            <p:cNvSpPr/>
            <p:nvPr/>
          </p:nvSpPr>
          <p:spPr>
            <a:xfrm>
              <a:off x="4058073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08" name="Freeform: Shape 2107">
              <a:extLst>
                <a:ext uri="{FF2B5EF4-FFF2-40B4-BE49-F238E27FC236}">
                  <a16:creationId xmlns:a16="http://schemas.microsoft.com/office/drawing/2014/main" id="{2110A0D1-4170-547B-81AB-A065759A01E0}"/>
                </a:ext>
              </a:extLst>
            </p:cNvPr>
            <p:cNvSpPr/>
            <p:nvPr/>
          </p:nvSpPr>
          <p:spPr>
            <a:xfrm>
              <a:off x="4120457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09" name="Freeform: Shape 2108">
              <a:extLst>
                <a:ext uri="{FF2B5EF4-FFF2-40B4-BE49-F238E27FC236}">
                  <a16:creationId xmlns:a16="http://schemas.microsoft.com/office/drawing/2014/main" id="{6877DFEF-03FC-B666-1EA4-6FE716AFE9E5}"/>
                </a:ext>
              </a:extLst>
            </p:cNvPr>
            <p:cNvSpPr/>
            <p:nvPr/>
          </p:nvSpPr>
          <p:spPr>
            <a:xfrm>
              <a:off x="4182842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10" name="Freeform: Shape 2109">
              <a:extLst>
                <a:ext uri="{FF2B5EF4-FFF2-40B4-BE49-F238E27FC236}">
                  <a16:creationId xmlns:a16="http://schemas.microsoft.com/office/drawing/2014/main" id="{757075D4-10CB-92DF-CBAF-2ABA2A0C442F}"/>
                </a:ext>
              </a:extLst>
            </p:cNvPr>
            <p:cNvSpPr/>
            <p:nvPr/>
          </p:nvSpPr>
          <p:spPr>
            <a:xfrm>
              <a:off x="4245226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11" name="Freeform: Shape 2110">
              <a:extLst>
                <a:ext uri="{FF2B5EF4-FFF2-40B4-BE49-F238E27FC236}">
                  <a16:creationId xmlns:a16="http://schemas.microsoft.com/office/drawing/2014/main" id="{7DA4A524-309C-E26F-0F7F-1E1E6044753D}"/>
                </a:ext>
              </a:extLst>
            </p:cNvPr>
            <p:cNvSpPr/>
            <p:nvPr/>
          </p:nvSpPr>
          <p:spPr>
            <a:xfrm>
              <a:off x="4307610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12" name="Freeform: Shape 2111">
              <a:extLst>
                <a:ext uri="{FF2B5EF4-FFF2-40B4-BE49-F238E27FC236}">
                  <a16:creationId xmlns:a16="http://schemas.microsoft.com/office/drawing/2014/main" id="{CF16C033-816F-04A5-DBA7-93D1C719648C}"/>
                </a:ext>
              </a:extLst>
            </p:cNvPr>
            <p:cNvSpPr/>
            <p:nvPr/>
          </p:nvSpPr>
          <p:spPr>
            <a:xfrm>
              <a:off x="4369995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13" name="Freeform: Shape 2112">
              <a:extLst>
                <a:ext uri="{FF2B5EF4-FFF2-40B4-BE49-F238E27FC236}">
                  <a16:creationId xmlns:a16="http://schemas.microsoft.com/office/drawing/2014/main" id="{643991DC-E7FB-9F18-0318-0C60A05331EA}"/>
                </a:ext>
              </a:extLst>
            </p:cNvPr>
            <p:cNvSpPr/>
            <p:nvPr/>
          </p:nvSpPr>
          <p:spPr>
            <a:xfrm>
              <a:off x="4432379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14" name="Freeform: Shape 2113">
              <a:extLst>
                <a:ext uri="{FF2B5EF4-FFF2-40B4-BE49-F238E27FC236}">
                  <a16:creationId xmlns:a16="http://schemas.microsoft.com/office/drawing/2014/main" id="{F8958E67-81F6-BB10-B46B-5452DBD442CD}"/>
                </a:ext>
              </a:extLst>
            </p:cNvPr>
            <p:cNvSpPr/>
            <p:nvPr/>
          </p:nvSpPr>
          <p:spPr>
            <a:xfrm>
              <a:off x="4494763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15" name="Freeform: Shape 2114">
              <a:extLst>
                <a:ext uri="{FF2B5EF4-FFF2-40B4-BE49-F238E27FC236}">
                  <a16:creationId xmlns:a16="http://schemas.microsoft.com/office/drawing/2014/main" id="{AD2220DB-E5E2-9DB3-2662-3E7795CB4DC4}"/>
                </a:ext>
              </a:extLst>
            </p:cNvPr>
            <p:cNvSpPr/>
            <p:nvPr/>
          </p:nvSpPr>
          <p:spPr>
            <a:xfrm>
              <a:off x="4557148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16" name="Freeform: Shape 2115">
              <a:extLst>
                <a:ext uri="{FF2B5EF4-FFF2-40B4-BE49-F238E27FC236}">
                  <a16:creationId xmlns:a16="http://schemas.microsoft.com/office/drawing/2014/main" id="{E4375B0F-8F22-90CA-CECA-2CF470727F3E}"/>
                </a:ext>
              </a:extLst>
            </p:cNvPr>
            <p:cNvSpPr/>
            <p:nvPr/>
          </p:nvSpPr>
          <p:spPr>
            <a:xfrm>
              <a:off x="4619532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17" name="Freeform: Shape 2116">
              <a:extLst>
                <a:ext uri="{FF2B5EF4-FFF2-40B4-BE49-F238E27FC236}">
                  <a16:creationId xmlns:a16="http://schemas.microsoft.com/office/drawing/2014/main" id="{68F47490-671C-3132-CA02-8ED494A75C34}"/>
                </a:ext>
              </a:extLst>
            </p:cNvPr>
            <p:cNvSpPr/>
            <p:nvPr/>
          </p:nvSpPr>
          <p:spPr>
            <a:xfrm>
              <a:off x="4681916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18" name="Freeform: Shape 2117">
              <a:extLst>
                <a:ext uri="{FF2B5EF4-FFF2-40B4-BE49-F238E27FC236}">
                  <a16:creationId xmlns:a16="http://schemas.microsoft.com/office/drawing/2014/main" id="{BC78B13A-61B5-EB2D-B55E-FEA617DADAC2}"/>
                </a:ext>
              </a:extLst>
            </p:cNvPr>
            <p:cNvSpPr/>
            <p:nvPr/>
          </p:nvSpPr>
          <p:spPr>
            <a:xfrm>
              <a:off x="4744467" y="1519626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19" name="Freeform: Shape 2118">
              <a:extLst>
                <a:ext uri="{FF2B5EF4-FFF2-40B4-BE49-F238E27FC236}">
                  <a16:creationId xmlns:a16="http://schemas.microsoft.com/office/drawing/2014/main" id="{24532B4D-6603-96A4-6B5E-944FCAA52F41}"/>
                </a:ext>
              </a:extLst>
            </p:cNvPr>
            <p:cNvSpPr/>
            <p:nvPr/>
          </p:nvSpPr>
          <p:spPr>
            <a:xfrm>
              <a:off x="4806851" y="1519626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20" name="Freeform: Shape 2119">
              <a:extLst>
                <a:ext uri="{FF2B5EF4-FFF2-40B4-BE49-F238E27FC236}">
                  <a16:creationId xmlns:a16="http://schemas.microsoft.com/office/drawing/2014/main" id="{5DB2A2D0-B632-1399-2DA3-6EC7B1835A0B}"/>
                </a:ext>
              </a:extLst>
            </p:cNvPr>
            <p:cNvSpPr/>
            <p:nvPr/>
          </p:nvSpPr>
          <p:spPr>
            <a:xfrm>
              <a:off x="4869236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21" name="Freeform: Shape 2120">
              <a:extLst>
                <a:ext uri="{FF2B5EF4-FFF2-40B4-BE49-F238E27FC236}">
                  <a16:creationId xmlns:a16="http://schemas.microsoft.com/office/drawing/2014/main" id="{CF69E4A6-19C6-BACD-5009-E5A345AB92BE}"/>
                </a:ext>
              </a:extLst>
            </p:cNvPr>
            <p:cNvSpPr/>
            <p:nvPr/>
          </p:nvSpPr>
          <p:spPr>
            <a:xfrm>
              <a:off x="4931620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22" name="Freeform: Shape 2121">
              <a:extLst>
                <a:ext uri="{FF2B5EF4-FFF2-40B4-BE49-F238E27FC236}">
                  <a16:creationId xmlns:a16="http://schemas.microsoft.com/office/drawing/2014/main" id="{FE8ABF80-81EC-F75C-8100-6F35B4BB48C1}"/>
                </a:ext>
              </a:extLst>
            </p:cNvPr>
            <p:cNvSpPr/>
            <p:nvPr/>
          </p:nvSpPr>
          <p:spPr>
            <a:xfrm>
              <a:off x="4994004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23" name="Freeform: Shape 2122">
              <a:extLst>
                <a:ext uri="{FF2B5EF4-FFF2-40B4-BE49-F238E27FC236}">
                  <a16:creationId xmlns:a16="http://schemas.microsoft.com/office/drawing/2014/main" id="{AE4CBAE9-CB1C-99D9-A283-256EA4907958}"/>
                </a:ext>
              </a:extLst>
            </p:cNvPr>
            <p:cNvSpPr/>
            <p:nvPr/>
          </p:nvSpPr>
          <p:spPr>
            <a:xfrm>
              <a:off x="5056389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24" name="Freeform: Shape 2123">
              <a:extLst>
                <a:ext uri="{FF2B5EF4-FFF2-40B4-BE49-F238E27FC236}">
                  <a16:creationId xmlns:a16="http://schemas.microsoft.com/office/drawing/2014/main" id="{23B41B00-F304-C52C-5FB9-4C2510012228}"/>
                </a:ext>
              </a:extLst>
            </p:cNvPr>
            <p:cNvSpPr/>
            <p:nvPr/>
          </p:nvSpPr>
          <p:spPr>
            <a:xfrm>
              <a:off x="5118773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25" name="Freeform: Shape 2124">
              <a:extLst>
                <a:ext uri="{FF2B5EF4-FFF2-40B4-BE49-F238E27FC236}">
                  <a16:creationId xmlns:a16="http://schemas.microsoft.com/office/drawing/2014/main" id="{1E1C7461-CC75-2F32-6C7D-6D62423D0207}"/>
                </a:ext>
              </a:extLst>
            </p:cNvPr>
            <p:cNvSpPr/>
            <p:nvPr/>
          </p:nvSpPr>
          <p:spPr>
            <a:xfrm>
              <a:off x="5181157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26" name="Freeform: Shape 2125">
              <a:extLst>
                <a:ext uri="{FF2B5EF4-FFF2-40B4-BE49-F238E27FC236}">
                  <a16:creationId xmlns:a16="http://schemas.microsoft.com/office/drawing/2014/main" id="{CE1925A7-BAC1-15DB-B3D9-6FED7F7EEDA3}"/>
                </a:ext>
              </a:extLst>
            </p:cNvPr>
            <p:cNvSpPr/>
            <p:nvPr/>
          </p:nvSpPr>
          <p:spPr>
            <a:xfrm>
              <a:off x="5243542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27" name="Freeform: Shape 2126">
              <a:extLst>
                <a:ext uri="{FF2B5EF4-FFF2-40B4-BE49-F238E27FC236}">
                  <a16:creationId xmlns:a16="http://schemas.microsoft.com/office/drawing/2014/main" id="{E82DB3A8-EEA3-B216-A6F7-DCFB273B2854}"/>
                </a:ext>
              </a:extLst>
            </p:cNvPr>
            <p:cNvSpPr/>
            <p:nvPr/>
          </p:nvSpPr>
          <p:spPr>
            <a:xfrm>
              <a:off x="5305926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28" name="Freeform: Shape 2127">
              <a:extLst>
                <a:ext uri="{FF2B5EF4-FFF2-40B4-BE49-F238E27FC236}">
                  <a16:creationId xmlns:a16="http://schemas.microsoft.com/office/drawing/2014/main" id="{50279722-4F8C-6CC5-5DA9-54D65119BEFF}"/>
                </a:ext>
              </a:extLst>
            </p:cNvPr>
            <p:cNvSpPr/>
            <p:nvPr/>
          </p:nvSpPr>
          <p:spPr>
            <a:xfrm>
              <a:off x="5368310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29" name="Freeform: Shape 2128">
              <a:extLst>
                <a:ext uri="{FF2B5EF4-FFF2-40B4-BE49-F238E27FC236}">
                  <a16:creationId xmlns:a16="http://schemas.microsoft.com/office/drawing/2014/main" id="{EF4931B0-BF20-5167-1542-0074F3E65F29}"/>
                </a:ext>
              </a:extLst>
            </p:cNvPr>
            <p:cNvSpPr/>
            <p:nvPr/>
          </p:nvSpPr>
          <p:spPr>
            <a:xfrm>
              <a:off x="5680399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30" name="Freeform: Shape 2129">
              <a:extLst>
                <a:ext uri="{FF2B5EF4-FFF2-40B4-BE49-F238E27FC236}">
                  <a16:creationId xmlns:a16="http://schemas.microsoft.com/office/drawing/2014/main" id="{1108B5A5-1D67-DAEA-7717-D7065F28BBEB}"/>
                </a:ext>
              </a:extLst>
            </p:cNvPr>
            <p:cNvSpPr/>
            <p:nvPr/>
          </p:nvSpPr>
          <p:spPr>
            <a:xfrm>
              <a:off x="5742783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31" name="Freeform: Shape 2130">
              <a:extLst>
                <a:ext uri="{FF2B5EF4-FFF2-40B4-BE49-F238E27FC236}">
                  <a16:creationId xmlns:a16="http://schemas.microsoft.com/office/drawing/2014/main" id="{11AEB2CF-5C5B-E65B-1539-81B7077EE570}"/>
                </a:ext>
              </a:extLst>
            </p:cNvPr>
            <p:cNvSpPr/>
            <p:nvPr/>
          </p:nvSpPr>
          <p:spPr>
            <a:xfrm>
              <a:off x="1000575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32" name="Freeform: Shape 2131">
              <a:extLst>
                <a:ext uri="{FF2B5EF4-FFF2-40B4-BE49-F238E27FC236}">
                  <a16:creationId xmlns:a16="http://schemas.microsoft.com/office/drawing/2014/main" id="{D74C0F88-1D76-8EC8-D6BB-FE0EC10FF4A2}"/>
                </a:ext>
              </a:extLst>
            </p:cNvPr>
            <p:cNvSpPr/>
            <p:nvPr/>
          </p:nvSpPr>
          <p:spPr>
            <a:xfrm>
              <a:off x="1062959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33" name="Freeform: Shape 2132">
              <a:extLst>
                <a:ext uri="{FF2B5EF4-FFF2-40B4-BE49-F238E27FC236}">
                  <a16:creationId xmlns:a16="http://schemas.microsoft.com/office/drawing/2014/main" id="{8241D88D-6AB0-A949-D9C0-31B3FF6E7153}"/>
                </a:ext>
              </a:extLst>
            </p:cNvPr>
            <p:cNvSpPr/>
            <p:nvPr/>
          </p:nvSpPr>
          <p:spPr>
            <a:xfrm>
              <a:off x="1125343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34" name="Freeform: Shape 2133">
              <a:extLst>
                <a:ext uri="{FF2B5EF4-FFF2-40B4-BE49-F238E27FC236}">
                  <a16:creationId xmlns:a16="http://schemas.microsoft.com/office/drawing/2014/main" id="{1E7855FA-531D-D58D-7ECC-EFC8E97995ED}"/>
                </a:ext>
              </a:extLst>
            </p:cNvPr>
            <p:cNvSpPr/>
            <p:nvPr/>
          </p:nvSpPr>
          <p:spPr>
            <a:xfrm>
              <a:off x="1187728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35" name="Freeform: Shape 2134">
              <a:extLst>
                <a:ext uri="{FF2B5EF4-FFF2-40B4-BE49-F238E27FC236}">
                  <a16:creationId xmlns:a16="http://schemas.microsoft.com/office/drawing/2014/main" id="{8A69A71D-06F5-D821-B8B0-E6520DD5F214}"/>
                </a:ext>
              </a:extLst>
            </p:cNvPr>
            <p:cNvSpPr/>
            <p:nvPr/>
          </p:nvSpPr>
          <p:spPr>
            <a:xfrm>
              <a:off x="1250112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36" name="Freeform: Shape 2135">
              <a:extLst>
                <a:ext uri="{FF2B5EF4-FFF2-40B4-BE49-F238E27FC236}">
                  <a16:creationId xmlns:a16="http://schemas.microsoft.com/office/drawing/2014/main" id="{DD529165-DC38-5A17-0112-6054C8078FBC}"/>
                </a:ext>
              </a:extLst>
            </p:cNvPr>
            <p:cNvSpPr/>
            <p:nvPr/>
          </p:nvSpPr>
          <p:spPr>
            <a:xfrm>
              <a:off x="1312496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37" name="Freeform: Shape 2136">
              <a:extLst>
                <a:ext uri="{FF2B5EF4-FFF2-40B4-BE49-F238E27FC236}">
                  <a16:creationId xmlns:a16="http://schemas.microsoft.com/office/drawing/2014/main" id="{E7BF8070-1DC1-869B-16A6-C844D0A2E498}"/>
                </a:ext>
              </a:extLst>
            </p:cNvPr>
            <p:cNvSpPr/>
            <p:nvPr/>
          </p:nvSpPr>
          <p:spPr>
            <a:xfrm>
              <a:off x="1375047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38" name="Freeform: Shape 2137">
              <a:extLst>
                <a:ext uri="{FF2B5EF4-FFF2-40B4-BE49-F238E27FC236}">
                  <a16:creationId xmlns:a16="http://schemas.microsoft.com/office/drawing/2014/main" id="{2B14502B-F019-ABF4-BAFD-706EE2A4E582}"/>
                </a:ext>
              </a:extLst>
            </p:cNvPr>
            <p:cNvSpPr/>
            <p:nvPr/>
          </p:nvSpPr>
          <p:spPr>
            <a:xfrm>
              <a:off x="1437431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39" name="Freeform: Shape 2138">
              <a:extLst>
                <a:ext uri="{FF2B5EF4-FFF2-40B4-BE49-F238E27FC236}">
                  <a16:creationId xmlns:a16="http://schemas.microsoft.com/office/drawing/2014/main" id="{ACF1ACFF-0DB9-06CE-90EA-EAF2B6CF9E01}"/>
                </a:ext>
              </a:extLst>
            </p:cNvPr>
            <p:cNvSpPr/>
            <p:nvPr/>
          </p:nvSpPr>
          <p:spPr>
            <a:xfrm>
              <a:off x="1499816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40" name="Freeform: Shape 2139">
              <a:extLst>
                <a:ext uri="{FF2B5EF4-FFF2-40B4-BE49-F238E27FC236}">
                  <a16:creationId xmlns:a16="http://schemas.microsoft.com/office/drawing/2014/main" id="{853C33DE-5D8C-657B-10D3-2F7287E7F84C}"/>
                </a:ext>
              </a:extLst>
            </p:cNvPr>
            <p:cNvSpPr/>
            <p:nvPr/>
          </p:nvSpPr>
          <p:spPr>
            <a:xfrm>
              <a:off x="1562200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41" name="Freeform: Shape 2140">
              <a:extLst>
                <a:ext uri="{FF2B5EF4-FFF2-40B4-BE49-F238E27FC236}">
                  <a16:creationId xmlns:a16="http://schemas.microsoft.com/office/drawing/2014/main" id="{1D681938-ECE8-6DDD-20B3-86704CB7F599}"/>
                </a:ext>
              </a:extLst>
            </p:cNvPr>
            <p:cNvSpPr/>
            <p:nvPr/>
          </p:nvSpPr>
          <p:spPr>
            <a:xfrm>
              <a:off x="1624584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42" name="Freeform: Shape 2141">
              <a:extLst>
                <a:ext uri="{FF2B5EF4-FFF2-40B4-BE49-F238E27FC236}">
                  <a16:creationId xmlns:a16="http://schemas.microsoft.com/office/drawing/2014/main" id="{08F44E96-7825-70DC-52FB-ED3FCBC36051}"/>
                </a:ext>
              </a:extLst>
            </p:cNvPr>
            <p:cNvSpPr/>
            <p:nvPr/>
          </p:nvSpPr>
          <p:spPr>
            <a:xfrm>
              <a:off x="1686969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43" name="Freeform: Shape 2142">
              <a:extLst>
                <a:ext uri="{FF2B5EF4-FFF2-40B4-BE49-F238E27FC236}">
                  <a16:creationId xmlns:a16="http://schemas.microsoft.com/office/drawing/2014/main" id="{5D7565CB-5CAB-57F8-23B0-20A056054BF3}"/>
                </a:ext>
              </a:extLst>
            </p:cNvPr>
            <p:cNvSpPr/>
            <p:nvPr/>
          </p:nvSpPr>
          <p:spPr>
            <a:xfrm>
              <a:off x="1749353" y="158201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44" name="Freeform: Shape 2143">
              <a:extLst>
                <a:ext uri="{FF2B5EF4-FFF2-40B4-BE49-F238E27FC236}">
                  <a16:creationId xmlns:a16="http://schemas.microsoft.com/office/drawing/2014/main" id="{FF4E80AC-70EA-DD8A-D4F7-58B2DA71A20F}"/>
                </a:ext>
              </a:extLst>
            </p:cNvPr>
            <p:cNvSpPr/>
            <p:nvPr/>
          </p:nvSpPr>
          <p:spPr>
            <a:xfrm>
              <a:off x="1811737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45" name="Freeform: Shape 2144">
              <a:extLst>
                <a:ext uri="{FF2B5EF4-FFF2-40B4-BE49-F238E27FC236}">
                  <a16:creationId xmlns:a16="http://schemas.microsoft.com/office/drawing/2014/main" id="{7C4E5428-FE19-ADD1-E4AF-A1FFF5E41F00}"/>
                </a:ext>
              </a:extLst>
            </p:cNvPr>
            <p:cNvSpPr/>
            <p:nvPr/>
          </p:nvSpPr>
          <p:spPr>
            <a:xfrm>
              <a:off x="1874122" y="158201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46" name="Freeform: Shape 2145">
              <a:extLst>
                <a:ext uri="{FF2B5EF4-FFF2-40B4-BE49-F238E27FC236}">
                  <a16:creationId xmlns:a16="http://schemas.microsoft.com/office/drawing/2014/main" id="{6A9BC60B-4A5B-FE14-7F50-93FB9A6B0CF8}"/>
                </a:ext>
              </a:extLst>
            </p:cNvPr>
            <p:cNvSpPr/>
            <p:nvPr/>
          </p:nvSpPr>
          <p:spPr>
            <a:xfrm>
              <a:off x="1936506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47" name="Freeform: Shape 2146">
              <a:extLst>
                <a:ext uri="{FF2B5EF4-FFF2-40B4-BE49-F238E27FC236}">
                  <a16:creationId xmlns:a16="http://schemas.microsoft.com/office/drawing/2014/main" id="{4349BF3A-D5EE-D912-B74E-CA6FFE23623F}"/>
                </a:ext>
              </a:extLst>
            </p:cNvPr>
            <p:cNvSpPr/>
            <p:nvPr/>
          </p:nvSpPr>
          <p:spPr>
            <a:xfrm>
              <a:off x="1998890" y="158201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48" name="Freeform: Shape 2147">
              <a:extLst>
                <a:ext uri="{FF2B5EF4-FFF2-40B4-BE49-F238E27FC236}">
                  <a16:creationId xmlns:a16="http://schemas.microsoft.com/office/drawing/2014/main" id="{DB0C1418-D4FC-9A87-5EB4-EAFEF8BF855A}"/>
                </a:ext>
              </a:extLst>
            </p:cNvPr>
            <p:cNvSpPr/>
            <p:nvPr/>
          </p:nvSpPr>
          <p:spPr>
            <a:xfrm>
              <a:off x="2061275" y="158201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49" name="Freeform: Shape 2148">
              <a:extLst>
                <a:ext uri="{FF2B5EF4-FFF2-40B4-BE49-F238E27FC236}">
                  <a16:creationId xmlns:a16="http://schemas.microsoft.com/office/drawing/2014/main" id="{E0C6AB2D-9951-BD4B-20AC-92D003FCDE72}"/>
                </a:ext>
              </a:extLst>
            </p:cNvPr>
            <p:cNvSpPr/>
            <p:nvPr/>
          </p:nvSpPr>
          <p:spPr>
            <a:xfrm>
              <a:off x="2123659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50" name="Freeform: Shape 2149">
              <a:extLst>
                <a:ext uri="{FF2B5EF4-FFF2-40B4-BE49-F238E27FC236}">
                  <a16:creationId xmlns:a16="http://schemas.microsoft.com/office/drawing/2014/main" id="{BC0D0AB6-7D27-169D-2029-829E98B1F0E2}"/>
                </a:ext>
              </a:extLst>
            </p:cNvPr>
            <p:cNvSpPr/>
            <p:nvPr/>
          </p:nvSpPr>
          <p:spPr>
            <a:xfrm>
              <a:off x="2186043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51" name="Freeform: Shape 2150">
              <a:extLst>
                <a:ext uri="{FF2B5EF4-FFF2-40B4-BE49-F238E27FC236}">
                  <a16:creationId xmlns:a16="http://schemas.microsoft.com/office/drawing/2014/main" id="{C1B85885-E9EA-F1E6-DB6F-04F9BE8F96C0}"/>
                </a:ext>
              </a:extLst>
            </p:cNvPr>
            <p:cNvSpPr/>
            <p:nvPr/>
          </p:nvSpPr>
          <p:spPr>
            <a:xfrm>
              <a:off x="2248594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52" name="Freeform: Shape 2151">
              <a:extLst>
                <a:ext uri="{FF2B5EF4-FFF2-40B4-BE49-F238E27FC236}">
                  <a16:creationId xmlns:a16="http://schemas.microsoft.com/office/drawing/2014/main" id="{C36CB185-AB6C-7241-629D-52FD5F0B5E78}"/>
                </a:ext>
              </a:extLst>
            </p:cNvPr>
            <p:cNvSpPr/>
            <p:nvPr/>
          </p:nvSpPr>
          <p:spPr>
            <a:xfrm>
              <a:off x="2997206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53" name="Freeform: Shape 2152">
              <a:extLst>
                <a:ext uri="{FF2B5EF4-FFF2-40B4-BE49-F238E27FC236}">
                  <a16:creationId xmlns:a16="http://schemas.microsoft.com/office/drawing/2014/main" id="{B5A9C379-AEDC-7AA0-48D4-5096D634A31D}"/>
                </a:ext>
              </a:extLst>
            </p:cNvPr>
            <p:cNvSpPr/>
            <p:nvPr/>
          </p:nvSpPr>
          <p:spPr>
            <a:xfrm>
              <a:off x="3059757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54" name="Freeform: Shape 2153">
              <a:extLst>
                <a:ext uri="{FF2B5EF4-FFF2-40B4-BE49-F238E27FC236}">
                  <a16:creationId xmlns:a16="http://schemas.microsoft.com/office/drawing/2014/main" id="{F482E138-699D-3A70-5B90-A481CD06C15A}"/>
                </a:ext>
              </a:extLst>
            </p:cNvPr>
            <p:cNvSpPr/>
            <p:nvPr/>
          </p:nvSpPr>
          <p:spPr>
            <a:xfrm>
              <a:off x="3122141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55" name="Freeform: Shape 2154">
              <a:extLst>
                <a:ext uri="{FF2B5EF4-FFF2-40B4-BE49-F238E27FC236}">
                  <a16:creationId xmlns:a16="http://schemas.microsoft.com/office/drawing/2014/main" id="{16641235-DC4D-6299-BDFC-BAB6BA2F8DDE}"/>
                </a:ext>
              </a:extLst>
            </p:cNvPr>
            <p:cNvSpPr/>
            <p:nvPr/>
          </p:nvSpPr>
          <p:spPr>
            <a:xfrm>
              <a:off x="3309294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56" name="Freeform: Shape 2155">
              <a:extLst>
                <a:ext uri="{FF2B5EF4-FFF2-40B4-BE49-F238E27FC236}">
                  <a16:creationId xmlns:a16="http://schemas.microsoft.com/office/drawing/2014/main" id="{F59A392C-A246-2C09-F95D-10FB65FD9226}"/>
                </a:ext>
              </a:extLst>
            </p:cNvPr>
            <p:cNvSpPr/>
            <p:nvPr/>
          </p:nvSpPr>
          <p:spPr>
            <a:xfrm>
              <a:off x="3371679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57" name="Freeform: Shape 2156">
              <a:extLst>
                <a:ext uri="{FF2B5EF4-FFF2-40B4-BE49-F238E27FC236}">
                  <a16:creationId xmlns:a16="http://schemas.microsoft.com/office/drawing/2014/main" id="{9E4E78BF-99CF-61E5-CD72-4E15384545B0}"/>
                </a:ext>
              </a:extLst>
            </p:cNvPr>
            <p:cNvSpPr/>
            <p:nvPr/>
          </p:nvSpPr>
          <p:spPr>
            <a:xfrm>
              <a:off x="3434063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58" name="Freeform: Shape 2157">
              <a:extLst>
                <a:ext uri="{FF2B5EF4-FFF2-40B4-BE49-F238E27FC236}">
                  <a16:creationId xmlns:a16="http://schemas.microsoft.com/office/drawing/2014/main" id="{C60BA25D-6EC3-84CE-0F4C-8B26022170C4}"/>
                </a:ext>
              </a:extLst>
            </p:cNvPr>
            <p:cNvSpPr/>
            <p:nvPr/>
          </p:nvSpPr>
          <p:spPr>
            <a:xfrm>
              <a:off x="3496447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59" name="Freeform: Shape 2158">
              <a:extLst>
                <a:ext uri="{FF2B5EF4-FFF2-40B4-BE49-F238E27FC236}">
                  <a16:creationId xmlns:a16="http://schemas.microsoft.com/office/drawing/2014/main" id="{D544C026-A11E-7EE4-1EE9-046C65AA8ACE}"/>
                </a:ext>
              </a:extLst>
            </p:cNvPr>
            <p:cNvSpPr/>
            <p:nvPr/>
          </p:nvSpPr>
          <p:spPr>
            <a:xfrm>
              <a:off x="3558832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60" name="Freeform: Shape 2159">
              <a:extLst>
                <a:ext uri="{FF2B5EF4-FFF2-40B4-BE49-F238E27FC236}">
                  <a16:creationId xmlns:a16="http://schemas.microsoft.com/office/drawing/2014/main" id="{043D73DB-C72E-39AE-C23B-A46D99DF9A46}"/>
                </a:ext>
              </a:extLst>
            </p:cNvPr>
            <p:cNvSpPr/>
            <p:nvPr/>
          </p:nvSpPr>
          <p:spPr>
            <a:xfrm>
              <a:off x="3621216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61" name="Freeform: Shape 2160">
              <a:extLst>
                <a:ext uri="{FF2B5EF4-FFF2-40B4-BE49-F238E27FC236}">
                  <a16:creationId xmlns:a16="http://schemas.microsoft.com/office/drawing/2014/main" id="{F9893F90-DFDA-2FFC-EA36-43153C3B9E2B}"/>
                </a:ext>
              </a:extLst>
            </p:cNvPr>
            <p:cNvSpPr/>
            <p:nvPr/>
          </p:nvSpPr>
          <p:spPr>
            <a:xfrm>
              <a:off x="3683600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62" name="Freeform: Shape 2161">
              <a:extLst>
                <a:ext uri="{FF2B5EF4-FFF2-40B4-BE49-F238E27FC236}">
                  <a16:creationId xmlns:a16="http://schemas.microsoft.com/office/drawing/2014/main" id="{451214D7-BBAB-9199-44A5-D63B4FE159A9}"/>
                </a:ext>
              </a:extLst>
            </p:cNvPr>
            <p:cNvSpPr/>
            <p:nvPr/>
          </p:nvSpPr>
          <p:spPr>
            <a:xfrm>
              <a:off x="3745985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63" name="Freeform: Shape 2162">
              <a:extLst>
                <a:ext uri="{FF2B5EF4-FFF2-40B4-BE49-F238E27FC236}">
                  <a16:creationId xmlns:a16="http://schemas.microsoft.com/office/drawing/2014/main" id="{981EDEBA-FDE9-C00F-FD9A-32C40BF44C9E}"/>
                </a:ext>
              </a:extLst>
            </p:cNvPr>
            <p:cNvSpPr/>
            <p:nvPr/>
          </p:nvSpPr>
          <p:spPr>
            <a:xfrm>
              <a:off x="3808369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64" name="Freeform: Shape 2163">
              <a:extLst>
                <a:ext uri="{FF2B5EF4-FFF2-40B4-BE49-F238E27FC236}">
                  <a16:creationId xmlns:a16="http://schemas.microsoft.com/office/drawing/2014/main" id="{660F3BAD-121A-9C03-E899-6B4671467535}"/>
                </a:ext>
              </a:extLst>
            </p:cNvPr>
            <p:cNvSpPr/>
            <p:nvPr/>
          </p:nvSpPr>
          <p:spPr>
            <a:xfrm>
              <a:off x="3870754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65" name="Freeform: Shape 2164">
              <a:extLst>
                <a:ext uri="{FF2B5EF4-FFF2-40B4-BE49-F238E27FC236}">
                  <a16:creationId xmlns:a16="http://schemas.microsoft.com/office/drawing/2014/main" id="{6B6E53E3-B713-4D9F-7605-187FCD569AC3}"/>
                </a:ext>
              </a:extLst>
            </p:cNvPr>
            <p:cNvSpPr/>
            <p:nvPr/>
          </p:nvSpPr>
          <p:spPr>
            <a:xfrm>
              <a:off x="3933304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66" name="Freeform: Shape 2165">
              <a:extLst>
                <a:ext uri="{FF2B5EF4-FFF2-40B4-BE49-F238E27FC236}">
                  <a16:creationId xmlns:a16="http://schemas.microsoft.com/office/drawing/2014/main" id="{4001B828-2C72-EDB2-C312-0A04550ADF0E}"/>
                </a:ext>
              </a:extLst>
            </p:cNvPr>
            <p:cNvSpPr/>
            <p:nvPr/>
          </p:nvSpPr>
          <p:spPr>
            <a:xfrm>
              <a:off x="3995688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67" name="Freeform: Shape 2166">
              <a:extLst>
                <a:ext uri="{FF2B5EF4-FFF2-40B4-BE49-F238E27FC236}">
                  <a16:creationId xmlns:a16="http://schemas.microsoft.com/office/drawing/2014/main" id="{923BE7F8-C6D5-0BCA-6FB6-AE3F09162FC9}"/>
                </a:ext>
              </a:extLst>
            </p:cNvPr>
            <p:cNvSpPr/>
            <p:nvPr/>
          </p:nvSpPr>
          <p:spPr>
            <a:xfrm>
              <a:off x="4058073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68" name="Freeform: Shape 2167">
              <a:extLst>
                <a:ext uri="{FF2B5EF4-FFF2-40B4-BE49-F238E27FC236}">
                  <a16:creationId xmlns:a16="http://schemas.microsoft.com/office/drawing/2014/main" id="{017462DC-3B6A-4519-B723-6993FA92ACF8}"/>
                </a:ext>
              </a:extLst>
            </p:cNvPr>
            <p:cNvSpPr/>
            <p:nvPr/>
          </p:nvSpPr>
          <p:spPr>
            <a:xfrm>
              <a:off x="4120457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69" name="Freeform: Shape 2168">
              <a:extLst>
                <a:ext uri="{FF2B5EF4-FFF2-40B4-BE49-F238E27FC236}">
                  <a16:creationId xmlns:a16="http://schemas.microsoft.com/office/drawing/2014/main" id="{17C5C89F-8CE4-34BA-9439-4343E1A0EB62}"/>
                </a:ext>
              </a:extLst>
            </p:cNvPr>
            <p:cNvSpPr/>
            <p:nvPr/>
          </p:nvSpPr>
          <p:spPr>
            <a:xfrm>
              <a:off x="4182842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70" name="Freeform: Shape 2169">
              <a:extLst>
                <a:ext uri="{FF2B5EF4-FFF2-40B4-BE49-F238E27FC236}">
                  <a16:creationId xmlns:a16="http://schemas.microsoft.com/office/drawing/2014/main" id="{B0C5BE56-FD36-A027-EB37-7223AD06F053}"/>
                </a:ext>
              </a:extLst>
            </p:cNvPr>
            <p:cNvSpPr/>
            <p:nvPr/>
          </p:nvSpPr>
          <p:spPr>
            <a:xfrm>
              <a:off x="4245226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71" name="Freeform: Shape 2170">
              <a:extLst>
                <a:ext uri="{FF2B5EF4-FFF2-40B4-BE49-F238E27FC236}">
                  <a16:creationId xmlns:a16="http://schemas.microsoft.com/office/drawing/2014/main" id="{D297B35D-8ADD-2DBC-BC9E-17A08877B61E}"/>
                </a:ext>
              </a:extLst>
            </p:cNvPr>
            <p:cNvSpPr/>
            <p:nvPr/>
          </p:nvSpPr>
          <p:spPr>
            <a:xfrm>
              <a:off x="4307610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72" name="Freeform: Shape 2171">
              <a:extLst>
                <a:ext uri="{FF2B5EF4-FFF2-40B4-BE49-F238E27FC236}">
                  <a16:creationId xmlns:a16="http://schemas.microsoft.com/office/drawing/2014/main" id="{9E329C55-785D-5972-8792-74D9DB13F7F5}"/>
                </a:ext>
              </a:extLst>
            </p:cNvPr>
            <p:cNvSpPr/>
            <p:nvPr/>
          </p:nvSpPr>
          <p:spPr>
            <a:xfrm>
              <a:off x="4369995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73" name="Freeform: Shape 2172">
              <a:extLst>
                <a:ext uri="{FF2B5EF4-FFF2-40B4-BE49-F238E27FC236}">
                  <a16:creationId xmlns:a16="http://schemas.microsoft.com/office/drawing/2014/main" id="{10795A49-A3FF-BE2E-0174-1BB9CCFEF1EE}"/>
                </a:ext>
              </a:extLst>
            </p:cNvPr>
            <p:cNvSpPr/>
            <p:nvPr/>
          </p:nvSpPr>
          <p:spPr>
            <a:xfrm>
              <a:off x="4432379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74" name="Freeform: Shape 2173">
              <a:extLst>
                <a:ext uri="{FF2B5EF4-FFF2-40B4-BE49-F238E27FC236}">
                  <a16:creationId xmlns:a16="http://schemas.microsoft.com/office/drawing/2014/main" id="{F3F86773-BA0F-7819-A5CC-8FCCE764AF9F}"/>
                </a:ext>
              </a:extLst>
            </p:cNvPr>
            <p:cNvSpPr/>
            <p:nvPr/>
          </p:nvSpPr>
          <p:spPr>
            <a:xfrm>
              <a:off x="4494763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75" name="Freeform: Shape 2174">
              <a:extLst>
                <a:ext uri="{FF2B5EF4-FFF2-40B4-BE49-F238E27FC236}">
                  <a16:creationId xmlns:a16="http://schemas.microsoft.com/office/drawing/2014/main" id="{97D07B4B-CB89-F51D-C6A0-C56252590806}"/>
                </a:ext>
              </a:extLst>
            </p:cNvPr>
            <p:cNvSpPr/>
            <p:nvPr/>
          </p:nvSpPr>
          <p:spPr>
            <a:xfrm>
              <a:off x="4557148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76" name="Freeform: Shape 2175">
              <a:extLst>
                <a:ext uri="{FF2B5EF4-FFF2-40B4-BE49-F238E27FC236}">
                  <a16:creationId xmlns:a16="http://schemas.microsoft.com/office/drawing/2014/main" id="{35EDE0F3-7785-F9C8-3EAF-6B98E831EDC2}"/>
                </a:ext>
              </a:extLst>
            </p:cNvPr>
            <p:cNvSpPr/>
            <p:nvPr/>
          </p:nvSpPr>
          <p:spPr>
            <a:xfrm>
              <a:off x="4619532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77" name="Freeform: Shape 2176">
              <a:extLst>
                <a:ext uri="{FF2B5EF4-FFF2-40B4-BE49-F238E27FC236}">
                  <a16:creationId xmlns:a16="http://schemas.microsoft.com/office/drawing/2014/main" id="{F2844A9C-53F3-7251-EDC4-6F53EF461CE0}"/>
                </a:ext>
              </a:extLst>
            </p:cNvPr>
            <p:cNvSpPr/>
            <p:nvPr/>
          </p:nvSpPr>
          <p:spPr>
            <a:xfrm>
              <a:off x="4681916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78" name="Freeform: Shape 2177">
              <a:extLst>
                <a:ext uri="{FF2B5EF4-FFF2-40B4-BE49-F238E27FC236}">
                  <a16:creationId xmlns:a16="http://schemas.microsoft.com/office/drawing/2014/main" id="{C0816D44-6BAE-108C-16F8-522F3846F9FB}"/>
                </a:ext>
              </a:extLst>
            </p:cNvPr>
            <p:cNvSpPr/>
            <p:nvPr/>
          </p:nvSpPr>
          <p:spPr>
            <a:xfrm>
              <a:off x="4744467" y="1582010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79" name="Freeform: Shape 2178">
              <a:extLst>
                <a:ext uri="{FF2B5EF4-FFF2-40B4-BE49-F238E27FC236}">
                  <a16:creationId xmlns:a16="http://schemas.microsoft.com/office/drawing/2014/main" id="{514CB782-CCC1-E56C-0A46-64B5A037414D}"/>
                </a:ext>
              </a:extLst>
            </p:cNvPr>
            <p:cNvSpPr/>
            <p:nvPr/>
          </p:nvSpPr>
          <p:spPr>
            <a:xfrm>
              <a:off x="4806851" y="1582010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80" name="Freeform: Shape 2179">
              <a:extLst>
                <a:ext uri="{FF2B5EF4-FFF2-40B4-BE49-F238E27FC236}">
                  <a16:creationId xmlns:a16="http://schemas.microsoft.com/office/drawing/2014/main" id="{E088504D-0743-BCCF-4670-9C50E5FBD6BC}"/>
                </a:ext>
              </a:extLst>
            </p:cNvPr>
            <p:cNvSpPr/>
            <p:nvPr/>
          </p:nvSpPr>
          <p:spPr>
            <a:xfrm>
              <a:off x="4869236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81" name="Freeform: Shape 2180">
              <a:extLst>
                <a:ext uri="{FF2B5EF4-FFF2-40B4-BE49-F238E27FC236}">
                  <a16:creationId xmlns:a16="http://schemas.microsoft.com/office/drawing/2014/main" id="{71BE28EF-7BAE-9269-6214-D6382EB84C77}"/>
                </a:ext>
              </a:extLst>
            </p:cNvPr>
            <p:cNvSpPr/>
            <p:nvPr/>
          </p:nvSpPr>
          <p:spPr>
            <a:xfrm>
              <a:off x="4931620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82" name="Freeform: Shape 2181">
              <a:extLst>
                <a:ext uri="{FF2B5EF4-FFF2-40B4-BE49-F238E27FC236}">
                  <a16:creationId xmlns:a16="http://schemas.microsoft.com/office/drawing/2014/main" id="{1812B41F-38AC-A6EB-C981-63880355786B}"/>
                </a:ext>
              </a:extLst>
            </p:cNvPr>
            <p:cNvSpPr/>
            <p:nvPr/>
          </p:nvSpPr>
          <p:spPr>
            <a:xfrm>
              <a:off x="4994004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83" name="Freeform: Shape 2182">
              <a:extLst>
                <a:ext uri="{FF2B5EF4-FFF2-40B4-BE49-F238E27FC236}">
                  <a16:creationId xmlns:a16="http://schemas.microsoft.com/office/drawing/2014/main" id="{00450B2E-87B4-3B9A-9978-6FDDD98E0A48}"/>
                </a:ext>
              </a:extLst>
            </p:cNvPr>
            <p:cNvSpPr/>
            <p:nvPr/>
          </p:nvSpPr>
          <p:spPr>
            <a:xfrm>
              <a:off x="5056389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84" name="Freeform: Shape 2183">
              <a:extLst>
                <a:ext uri="{FF2B5EF4-FFF2-40B4-BE49-F238E27FC236}">
                  <a16:creationId xmlns:a16="http://schemas.microsoft.com/office/drawing/2014/main" id="{9E91D238-8B0E-61CE-9992-BE935210B68F}"/>
                </a:ext>
              </a:extLst>
            </p:cNvPr>
            <p:cNvSpPr/>
            <p:nvPr/>
          </p:nvSpPr>
          <p:spPr>
            <a:xfrm>
              <a:off x="5118773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85" name="Freeform: Shape 2184">
              <a:extLst>
                <a:ext uri="{FF2B5EF4-FFF2-40B4-BE49-F238E27FC236}">
                  <a16:creationId xmlns:a16="http://schemas.microsoft.com/office/drawing/2014/main" id="{992E7C4D-56B7-B7B1-182B-5EE44315BABD}"/>
                </a:ext>
              </a:extLst>
            </p:cNvPr>
            <p:cNvSpPr/>
            <p:nvPr/>
          </p:nvSpPr>
          <p:spPr>
            <a:xfrm>
              <a:off x="5181157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86" name="Freeform: Shape 2185">
              <a:extLst>
                <a:ext uri="{FF2B5EF4-FFF2-40B4-BE49-F238E27FC236}">
                  <a16:creationId xmlns:a16="http://schemas.microsoft.com/office/drawing/2014/main" id="{DA2DAE64-7648-10F9-93BE-CA1BB588D689}"/>
                </a:ext>
              </a:extLst>
            </p:cNvPr>
            <p:cNvSpPr/>
            <p:nvPr/>
          </p:nvSpPr>
          <p:spPr>
            <a:xfrm>
              <a:off x="5243542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87" name="Freeform: Shape 2186">
              <a:extLst>
                <a:ext uri="{FF2B5EF4-FFF2-40B4-BE49-F238E27FC236}">
                  <a16:creationId xmlns:a16="http://schemas.microsoft.com/office/drawing/2014/main" id="{0B0C7C0E-2333-C4DC-03AE-DA25A6958D41}"/>
                </a:ext>
              </a:extLst>
            </p:cNvPr>
            <p:cNvSpPr/>
            <p:nvPr/>
          </p:nvSpPr>
          <p:spPr>
            <a:xfrm>
              <a:off x="5305926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88" name="Freeform: Shape 2187">
              <a:extLst>
                <a:ext uri="{FF2B5EF4-FFF2-40B4-BE49-F238E27FC236}">
                  <a16:creationId xmlns:a16="http://schemas.microsoft.com/office/drawing/2014/main" id="{B6C0FC4D-3212-FC09-E62C-75FBBC6A3B26}"/>
                </a:ext>
              </a:extLst>
            </p:cNvPr>
            <p:cNvSpPr/>
            <p:nvPr/>
          </p:nvSpPr>
          <p:spPr>
            <a:xfrm>
              <a:off x="5368310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89" name="Freeform: Shape 2188">
              <a:extLst>
                <a:ext uri="{FF2B5EF4-FFF2-40B4-BE49-F238E27FC236}">
                  <a16:creationId xmlns:a16="http://schemas.microsoft.com/office/drawing/2014/main" id="{C92BB4FC-AB91-A6D4-BED4-ED83F022B83A}"/>
                </a:ext>
              </a:extLst>
            </p:cNvPr>
            <p:cNvSpPr/>
            <p:nvPr/>
          </p:nvSpPr>
          <p:spPr>
            <a:xfrm>
              <a:off x="5430695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90" name="Freeform: Shape 2189">
              <a:extLst>
                <a:ext uri="{FF2B5EF4-FFF2-40B4-BE49-F238E27FC236}">
                  <a16:creationId xmlns:a16="http://schemas.microsoft.com/office/drawing/2014/main" id="{6F861C5F-5C88-F1BB-2133-E18C087F7DFB}"/>
                </a:ext>
              </a:extLst>
            </p:cNvPr>
            <p:cNvSpPr/>
            <p:nvPr/>
          </p:nvSpPr>
          <p:spPr>
            <a:xfrm>
              <a:off x="5493079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91" name="Freeform: Shape 2190">
              <a:extLst>
                <a:ext uri="{FF2B5EF4-FFF2-40B4-BE49-F238E27FC236}">
                  <a16:creationId xmlns:a16="http://schemas.microsoft.com/office/drawing/2014/main" id="{AD0F8806-B3FE-9797-5348-95CABC8A7742}"/>
                </a:ext>
              </a:extLst>
            </p:cNvPr>
            <p:cNvSpPr/>
            <p:nvPr/>
          </p:nvSpPr>
          <p:spPr>
            <a:xfrm>
              <a:off x="5742783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92" name="Freeform: Shape 2191">
              <a:extLst>
                <a:ext uri="{FF2B5EF4-FFF2-40B4-BE49-F238E27FC236}">
                  <a16:creationId xmlns:a16="http://schemas.microsoft.com/office/drawing/2014/main" id="{5302F292-3FB1-FD7F-74AA-86A18AB7AAD3}"/>
                </a:ext>
              </a:extLst>
            </p:cNvPr>
            <p:cNvSpPr/>
            <p:nvPr/>
          </p:nvSpPr>
          <p:spPr>
            <a:xfrm>
              <a:off x="5805167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93" name="Freeform: Shape 2192">
              <a:extLst>
                <a:ext uri="{FF2B5EF4-FFF2-40B4-BE49-F238E27FC236}">
                  <a16:creationId xmlns:a16="http://schemas.microsoft.com/office/drawing/2014/main" id="{6C1254EC-1575-1F55-C630-E44A8F792069}"/>
                </a:ext>
              </a:extLst>
            </p:cNvPr>
            <p:cNvSpPr/>
            <p:nvPr/>
          </p:nvSpPr>
          <p:spPr>
            <a:xfrm>
              <a:off x="1000575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94" name="Freeform: Shape 2193">
              <a:extLst>
                <a:ext uri="{FF2B5EF4-FFF2-40B4-BE49-F238E27FC236}">
                  <a16:creationId xmlns:a16="http://schemas.microsoft.com/office/drawing/2014/main" id="{ED57144A-30BD-0457-662A-311512FAC8F6}"/>
                </a:ext>
              </a:extLst>
            </p:cNvPr>
            <p:cNvSpPr/>
            <p:nvPr/>
          </p:nvSpPr>
          <p:spPr>
            <a:xfrm>
              <a:off x="1062959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95" name="Freeform: Shape 2194">
              <a:extLst>
                <a:ext uri="{FF2B5EF4-FFF2-40B4-BE49-F238E27FC236}">
                  <a16:creationId xmlns:a16="http://schemas.microsoft.com/office/drawing/2014/main" id="{A3D314AE-6453-BB56-8C54-EC9EEA6E08AA}"/>
                </a:ext>
              </a:extLst>
            </p:cNvPr>
            <p:cNvSpPr/>
            <p:nvPr/>
          </p:nvSpPr>
          <p:spPr>
            <a:xfrm>
              <a:off x="1125343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96" name="Freeform: Shape 2195">
              <a:extLst>
                <a:ext uri="{FF2B5EF4-FFF2-40B4-BE49-F238E27FC236}">
                  <a16:creationId xmlns:a16="http://schemas.microsoft.com/office/drawing/2014/main" id="{53B375BD-9A93-D23B-5BCE-555B51354E83}"/>
                </a:ext>
              </a:extLst>
            </p:cNvPr>
            <p:cNvSpPr/>
            <p:nvPr/>
          </p:nvSpPr>
          <p:spPr>
            <a:xfrm>
              <a:off x="1187728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97" name="Freeform: Shape 2196">
              <a:extLst>
                <a:ext uri="{FF2B5EF4-FFF2-40B4-BE49-F238E27FC236}">
                  <a16:creationId xmlns:a16="http://schemas.microsoft.com/office/drawing/2014/main" id="{399E4C09-1E8D-5AD9-9022-E793E7E190EE}"/>
                </a:ext>
              </a:extLst>
            </p:cNvPr>
            <p:cNvSpPr/>
            <p:nvPr/>
          </p:nvSpPr>
          <p:spPr>
            <a:xfrm>
              <a:off x="1250112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98" name="Freeform: Shape 2197">
              <a:extLst>
                <a:ext uri="{FF2B5EF4-FFF2-40B4-BE49-F238E27FC236}">
                  <a16:creationId xmlns:a16="http://schemas.microsoft.com/office/drawing/2014/main" id="{75EEE898-FE5C-B640-4D8F-C9EC8AFADB9A}"/>
                </a:ext>
              </a:extLst>
            </p:cNvPr>
            <p:cNvSpPr/>
            <p:nvPr/>
          </p:nvSpPr>
          <p:spPr>
            <a:xfrm>
              <a:off x="1312496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99" name="Freeform: Shape 2198">
              <a:extLst>
                <a:ext uri="{FF2B5EF4-FFF2-40B4-BE49-F238E27FC236}">
                  <a16:creationId xmlns:a16="http://schemas.microsoft.com/office/drawing/2014/main" id="{E69C49B5-EB1E-A719-D3BF-E70734D6DCF0}"/>
                </a:ext>
              </a:extLst>
            </p:cNvPr>
            <p:cNvSpPr/>
            <p:nvPr/>
          </p:nvSpPr>
          <p:spPr>
            <a:xfrm>
              <a:off x="1375047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00" name="Freeform: Shape 2199">
              <a:extLst>
                <a:ext uri="{FF2B5EF4-FFF2-40B4-BE49-F238E27FC236}">
                  <a16:creationId xmlns:a16="http://schemas.microsoft.com/office/drawing/2014/main" id="{4279FF09-87C8-8489-9FD6-57B9BBA774CB}"/>
                </a:ext>
              </a:extLst>
            </p:cNvPr>
            <p:cNvSpPr/>
            <p:nvPr/>
          </p:nvSpPr>
          <p:spPr>
            <a:xfrm>
              <a:off x="1437431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01" name="Freeform: Shape 2200">
              <a:extLst>
                <a:ext uri="{FF2B5EF4-FFF2-40B4-BE49-F238E27FC236}">
                  <a16:creationId xmlns:a16="http://schemas.microsoft.com/office/drawing/2014/main" id="{B5126958-A874-6431-5534-18E6F08531D3}"/>
                </a:ext>
              </a:extLst>
            </p:cNvPr>
            <p:cNvSpPr/>
            <p:nvPr/>
          </p:nvSpPr>
          <p:spPr>
            <a:xfrm>
              <a:off x="1499816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02" name="Freeform: Shape 2201">
              <a:extLst>
                <a:ext uri="{FF2B5EF4-FFF2-40B4-BE49-F238E27FC236}">
                  <a16:creationId xmlns:a16="http://schemas.microsoft.com/office/drawing/2014/main" id="{ED70F68E-8046-ADE5-5171-7983265E9671}"/>
                </a:ext>
              </a:extLst>
            </p:cNvPr>
            <p:cNvSpPr/>
            <p:nvPr/>
          </p:nvSpPr>
          <p:spPr>
            <a:xfrm>
              <a:off x="1562200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03" name="Freeform: Shape 2202">
              <a:extLst>
                <a:ext uri="{FF2B5EF4-FFF2-40B4-BE49-F238E27FC236}">
                  <a16:creationId xmlns:a16="http://schemas.microsoft.com/office/drawing/2014/main" id="{DCD1D779-42BE-855A-081C-A2499647C3A2}"/>
                </a:ext>
              </a:extLst>
            </p:cNvPr>
            <p:cNvSpPr/>
            <p:nvPr/>
          </p:nvSpPr>
          <p:spPr>
            <a:xfrm>
              <a:off x="1624584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04" name="Freeform: Shape 2203">
              <a:extLst>
                <a:ext uri="{FF2B5EF4-FFF2-40B4-BE49-F238E27FC236}">
                  <a16:creationId xmlns:a16="http://schemas.microsoft.com/office/drawing/2014/main" id="{E86F2215-4E8A-46C1-DF76-CBEB8AC4241D}"/>
                </a:ext>
              </a:extLst>
            </p:cNvPr>
            <p:cNvSpPr/>
            <p:nvPr/>
          </p:nvSpPr>
          <p:spPr>
            <a:xfrm>
              <a:off x="1686969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05" name="Freeform: Shape 2204">
              <a:extLst>
                <a:ext uri="{FF2B5EF4-FFF2-40B4-BE49-F238E27FC236}">
                  <a16:creationId xmlns:a16="http://schemas.microsoft.com/office/drawing/2014/main" id="{88A24A0B-D1A2-7E38-502F-5BE0F2A9489E}"/>
                </a:ext>
              </a:extLst>
            </p:cNvPr>
            <p:cNvSpPr/>
            <p:nvPr/>
          </p:nvSpPr>
          <p:spPr>
            <a:xfrm>
              <a:off x="1749353" y="164456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06" name="Freeform: Shape 2205">
              <a:extLst>
                <a:ext uri="{FF2B5EF4-FFF2-40B4-BE49-F238E27FC236}">
                  <a16:creationId xmlns:a16="http://schemas.microsoft.com/office/drawing/2014/main" id="{FF51728F-373F-2FEE-AABB-C15ACED1E95C}"/>
                </a:ext>
              </a:extLst>
            </p:cNvPr>
            <p:cNvSpPr/>
            <p:nvPr/>
          </p:nvSpPr>
          <p:spPr>
            <a:xfrm>
              <a:off x="1811737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07" name="Freeform: Shape 2206">
              <a:extLst>
                <a:ext uri="{FF2B5EF4-FFF2-40B4-BE49-F238E27FC236}">
                  <a16:creationId xmlns:a16="http://schemas.microsoft.com/office/drawing/2014/main" id="{49C8249B-3E3B-8242-50E7-32A069C382BE}"/>
                </a:ext>
              </a:extLst>
            </p:cNvPr>
            <p:cNvSpPr/>
            <p:nvPr/>
          </p:nvSpPr>
          <p:spPr>
            <a:xfrm>
              <a:off x="1874122" y="164456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08" name="Freeform: Shape 2207">
              <a:extLst>
                <a:ext uri="{FF2B5EF4-FFF2-40B4-BE49-F238E27FC236}">
                  <a16:creationId xmlns:a16="http://schemas.microsoft.com/office/drawing/2014/main" id="{F4C89F19-1FBA-77F4-1A33-C6CBB150BA0B}"/>
                </a:ext>
              </a:extLst>
            </p:cNvPr>
            <p:cNvSpPr/>
            <p:nvPr/>
          </p:nvSpPr>
          <p:spPr>
            <a:xfrm>
              <a:off x="1936506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09" name="Freeform: Shape 2208">
              <a:extLst>
                <a:ext uri="{FF2B5EF4-FFF2-40B4-BE49-F238E27FC236}">
                  <a16:creationId xmlns:a16="http://schemas.microsoft.com/office/drawing/2014/main" id="{BBE39FD1-3283-4CB2-4EA0-577600F72A6A}"/>
                </a:ext>
              </a:extLst>
            </p:cNvPr>
            <p:cNvSpPr/>
            <p:nvPr/>
          </p:nvSpPr>
          <p:spPr>
            <a:xfrm>
              <a:off x="1998890" y="164456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10" name="Freeform: Shape 2209">
              <a:extLst>
                <a:ext uri="{FF2B5EF4-FFF2-40B4-BE49-F238E27FC236}">
                  <a16:creationId xmlns:a16="http://schemas.microsoft.com/office/drawing/2014/main" id="{BF3AFDF6-E203-8100-4F68-A96F30686F7E}"/>
                </a:ext>
              </a:extLst>
            </p:cNvPr>
            <p:cNvSpPr/>
            <p:nvPr/>
          </p:nvSpPr>
          <p:spPr>
            <a:xfrm>
              <a:off x="2061275" y="164456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11" name="Freeform: Shape 2210">
              <a:extLst>
                <a:ext uri="{FF2B5EF4-FFF2-40B4-BE49-F238E27FC236}">
                  <a16:creationId xmlns:a16="http://schemas.microsoft.com/office/drawing/2014/main" id="{DAF0ED32-9CD1-3C54-875A-1976290BBB82}"/>
                </a:ext>
              </a:extLst>
            </p:cNvPr>
            <p:cNvSpPr/>
            <p:nvPr/>
          </p:nvSpPr>
          <p:spPr>
            <a:xfrm>
              <a:off x="2123659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12" name="Freeform: Shape 2211">
              <a:extLst>
                <a:ext uri="{FF2B5EF4-FFF2-40B4-BE49-F238E27FC236}">
                  <a16:creationId xmlns:a16="http://schemas.microsoft.com/office/drawing/2014/main" id="{67EE8D80-8000-614A-D433-B9D13CABAE92}"/>
                </a:ext>
              </a:extLst>
            </p:cNvPr>
            <p:cNvSpPr/>
            <p:nvPr/>
          </p:nvSpPr>
          <p:spPr>
            <a:xfrm>
              <a:off x="2186043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13" name="Freeform: Shape 2212">
              <a:extLst>
                <a:ext uri="{FF2B5EF4-FFF2-40B4-BE49-F238E27FC236}">
                  <a16:creationId xmlns:a16="http://schemas.microsoft.com/office/drawing/2014/main" id="{327E1808-1630-F913-816C-EA32FBDA931D}"/>
                </a:ext>
              </a:extLst>
            </p:cNvPr>
            <p:cNvSpPr/>
            <p:nvPr/>
          </p:nvSpPr>
          <p:spPr>
            <a:xfrm>
              <a:off x="2248594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14" name="Freeform: Shape 2213">
              <a:extLst>
                <a:ext uri="{FF2B5EF4-FFF2-40B4-BE49-F238E27FC236}">
                  <a16:creationId xmlns:a16="http://schemas.microsoft.com/office/drawing/2014/main" id="{3908BD14-D819-EFE7-0966-1FCBA44873BF}"/>
                </a:ext>
              </a:extLst>
            </p:cNvPr>
            <p:cNvSpPr/>
            <p:nvPr/>
          </p:nvSpPr>
          <p:spPr>
            <a:xfrm>
              <a:off x="2997206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15" name="Freeform: Shape 2214">
              <a:extLst>
                <a:ext uri="{FF2B5EF4-FFF2-40B4-BE49-F238E27FC236}">
                  <a16:creationId xmlns:a16="http://schemas.microsoft.com/office/drawing/2014/main" id="{9BE66839-2E1B-0689-5512-FFABF34D4C91}"/>
                </a:ext>
              </a:extLst>
            </p:cNvPr>
            <p:cNvSpPr/>
            <p:nvPr/>
          </p:nvSpPr>
          <p:spPr>
            <a:xfrm>
              <a:off x="3122141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16" name="Freeform: Shape 2215">
              <a:extLst>
                <a:ext uri="{FF2B5EF4-FFF2-40B4-BE49-F238E27FC236}">
                  <a16:creationId xmlns:a16="http://schemas.microsoft.com/office/drawing/2014/main" id="{7935B48D-27C4-8BB1-13C3-4084AF5221BD}"/>
                </a:ext>
              </a:extLst>
            </p:cNvPr>
            <p:cNvSpPr/>
            <p:nvPr/>
          </p:nvSpPr>
          <p:spPr>
            <a:xfrm>
              <a:off x="3184526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17" name="Freeform: Shape 2216">
              <a:extLst>
                <a:ext uri="{FF2B5EF4-FFF2-40B4-BE49-F238E27FC236}">
                  <a16:creationId xmlns:a16="http://schemas.microsoft.com/office/drawing/2014/main" id="{12C6662C-CE87-C681-852C-CAA5521C59BB}"/>
                </a:ext>
              </a:extLst>
            </p:cNvPr>
            <p:cNvSpPr/>
            <p:nvPr/>
          </p:nvSpPr>
          <p:spPr>
            <a:xfrm>
              <a:off x="3246910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18" name="Freeform: Shape 2217">
              <a:extLst>
                <a:ext uri="{FF2B5EF4-FFF2-40B4-BE49-F238E27FC236}">
                  <a16:creationId xmlns:a16="http://schemas.microsoft.com/office/drawing/2014/main" id="{DAD01ECC-7176-48AE-30DA-3209CA4A9C81}"/>
                </a:ext>
              </a:extLst>
            </p:cNvPr>
            <p:cNvSpPr/>
            <p:nvPr/>
          </p:nvSpPr>
          <p:spPr>
            <a:xfrm>
              <a:off x="3309294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19" name="Freeform: Shape 2218">
              <a:extLst>
                <a:ext uri="{FF2B5EF4-FFF2-40B4-BE49-F238E27FC236}">
                  <a16:creationId xmlns:a16="http://schemas.microsoft.com/office/drawing/2014/main" id="{DC732B85-916A-6D07-9B88-F64C5A37C5E2}"/>
                </a:ext>
              </a:extLst>
            </p:cNvPr>
            <p:cNvSpPr/>
            <p:nvPr/>
          </p:nvSpPr>
          <p:spPr>
            <a:xfrm>
              <a:off x="3371679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20" name="Freeform: Shape 2219">
              <a:extLst>
                <a:ext uri="{FF2B5EF4-FFF2-40B4-BE49-F238E27FC236}">
                  <a16:creationId xmlns:a16="http://schemas.microsoft.com/office/drawing/2014/main" id="{AEEB1D4C-82CA-7CCD-B927-48C94C71BD77}"/>
                </a:ext>
              </a:extLst>
            </p:cNvPr>
            <p:cNvSpPr/>
            <p:nvPr/>
          </p:nvSpPr>
          <p:spPr>
            <a:xfrm>
              <a:off x="3434063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21" name="Freeform: Shape 2220">
              <a:extLst>
                <a:ext uri="{FF2B5EF4-FFF2-40B4-BE49-F238E27FC236}">
                  <a16:creationId xmlns:a16="http://schemas.microsoft.com/office/drawing/2014/main" id="{894EE535-2620-888B-F742-B2F44B991DDF}"/>
                </a:ext>
              </a:extLst>
            </p:cNvPr>
            <p:cNvSpPr/>
            <p:nvPr/>
          </p:nvSpPr>
          <p:spPr>
            <a:xfrm>
              <a:off x="3496447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22" name="Freeform: Shape 2221">
              <a:extLst>
                <a:ext uri="{FF2B5EF4-FFF2-40B4-BE49-F238E27FC236}">
                  <a16:creationId xmlns:a16="http://schemas.microsoft.com/office/drawing/2014/main" id="{2615DBF4-21E0-74DD-B89A-3F68FE605902}"/>
                </a:ext>
              </a:extLst>
            </p:cNvPr>
            <p:cNvSpPr/>
            <p:nvPr/>
          </p:nvSpPr>
          <p:spPr>
            <a:xfrm>
              <a:off x="3558832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23" name="Freeform: Shape 2222">
              <a:extLst>
                <a:ext uri="{FF2B5EF4-FFF2-40B4-BE49-F238E27FC236}">
                  <a16:creationId xmlns:a16="http://schemas.microsoft.com/office/drawing/2014/main" id="{E0731196-400A-0E9E-1010-05E87072DE28}"/>
                </a:ext>
              </a:extLst>
            </p:cNvPr>
            <p:cNvSpPr/>
            <p:nvPr/>
          </p:nvSpPr>
          <p:spPr>
            <a:xfrm>
              <a:off x="3621216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24" name="Freeform: Shape 2223">
              <a:extLst>
                <a:ext uri="{FF2B5EF4-FFF2-40B4-BE49-F238E27FC236}">
                  <a16:creationId xmlns:a16="http://schemas.microsoft.com/office/drawing/2014/main" id="{64D6D4D4-DE57-DAE0-0793-CD4C830C217E}"/>
                </a:ext>
              </a:extLst>
            </p:cNvPr>
            <p:cNvSpPr/>
            <p:nvPr/>
          </p:nvSpPr>
          <p:spPr>
            <a:xfrm>
              <a:off x="3683600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25" name="Freeform: Shape 2224">
              <a:extLst>
                <a:ext uri="{FF2B5EF4-FFF2-40B4-BE49-F238E27FC236}">
                  <a16:creationId xmlns:a16="http://schemas.microsoft.com/office/drawing/2014/main" id="{3435DA03-15D5-B075-F68D-6A76BE5B7382}"/>
                </a:ext>
              </a:extLst>
            </p:cNvPr>
            <p:cNvSpPr/>
            <p:nvPr/>
          </p:nvSpPr>
          <p:spPr>
            <a:xfrm>
              <a:off x="3745985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26" name="Freeform: Shape 2225">
              <a:extLst>
                <a:ext uri="{FF2B5EF4-FFF2-40B4-BE49-F238E27FC236}">
                  <a16:creationId xmlns:a16="http://schemas.microsoft.com/office/drawing/2014/main" id="{D65B3B44-8D3F-4B66-8CBA-6FCBA89A5110}"/>
                </a:ext>
              </a:extLst>
            </p:cNvPr>
            <p:cNvSpPr/>
            <p:nvPr/>
          </p:nvSpPr>
          <p:spPr>
            <a:xfrm>
              <a:off x="3808369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27" name="Freeform: Shape 2226">
              <a:extLst>
                <a:ext uri="{FF2B5EF4-FFF2-40B4-BE49-F238E27FC236}">
                  <a16:creationId xmlns:a16="http://schemas.microsoft.com/office/drawing/2014/main" id="{3E3FA7D3-0F32-2C87-89A5-B90CCAD92C1E}"/>
                </a:ext>
              </a:extLst>
            </p:cNvPr>
            <p:cNvSpPr/>
            <p:nvPr/>
          </p:nvSpPr>
          <p:spPr>
            <a:xfrm>
              <a:off x="3870754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28" name="Freeform: Shape 2227">
              <a:extLst>
                <a:ext uri="{FF2B5EF4-FFF2-40B4-BE49-F238E27FC236}">
                  <a16:creationId xmlns:a16="http://schemas.microsoft.com/office/drawing/2014/main" id="{7952A347-C65D-6BA5-BA12-69C8F0DA113F}"/>
                </a:ext>
              </a:extLst>
            </p:cNvPr>
            <p:cNvSpPr/>
            <p:nvPr/>
          </p:nvSpPr>
          <p:spPr>
            <a:xfrm>
              <a:off x="3933304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29" name="Freeform: Shape 2228">
              <a:extLst>
                <a:ext uri="{FF2B5EF4-FFF2-40B4-BE49-F238E27FC236}">
                  <a16:creationId xmlns:a16="http://schemas.microsoft.com/office/drawing/2014/main" id="{69BE4B46-B660-1C39-207A-460ED8B3CC5F}"/>
                </a:ext>
              </a:extLst>
            </p:cNvPr>
            <p:cNvSpPr/>
            <p:nvPr/>
          </p:nvSpPr>
          <p:spPr>
            <a:xfrm>
              <a:off x="3995688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30" name="Freeform: Shape 2229">
              <a:extLst>
                <a:ext uri="{FF2B5EF4-FFF2-40B4-BE49-F238E27FC236}">
                  <a16:creationId xmlns:a16="http://schemas.microsoft.com/office/drawing/2014/main" id="{D720F069-2A44-6636-724F-FF075526D8A8}"/>
                </a:ext>
              </a:extLst>
            </p:cNvPr>
            <p:cNvSpPr/>
            <p:nvPr/>
          </p:nvSpPr>
          <p:spPr>
            <a:xfrm>
              <a:off x="4058073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31" name="Freeform: Shape 2230">
              <a:extLst>
                <a:ext uri="{FF2B5EF4-FFF2-40B4-BE49-F238E27FC236}">
                  <a16:creationId xmlns:a16="http://schemas.microsoft.com/office/drawing/2014/main" id="{AFF3F572-C842-BFA5-E5FC-F62BB233C630}"/>
                </a:ext>
              </a:extLst>
            </p:cNvPr>
            <p:cNvSpPr/>
            <p:nvPr/>
          </p:nvSpPr>
          <p:spPr>
            <a:xfrm>
              <a:off x="4120457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32" name="Freeform: Shape 2231">
              <a:extLst>
                <a:ext uri="{FF2B5EF4-FFF2-40B4-BE49-F238E27FC236}">
                  <a16:creationId xmlns:a16="http://schemas.microsoft.com/office/drawing/2014/main" id="{3FA7E975-CF73-05E0-B8E9-34F2A8084C6D}"/>
                </a:ext>
              </a:extLst>
            </p:cNvPr>
            <p:cNvSpPr/>
            <p:nvPr/>
          </p:nvSpPr>
          <p:spPr>
            <a:xfrm>
              <a:off x="4182842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33" name="Freeform: Shape 2232">
              <a:extLst>
                <a:ext uri="{FF2B5EF4-FFF2-40B4-BE49-F238E27FC236}">
                  <a16:creationId xmlns:a16="http://schemas.microsoft.com/office/drawing/2014/main" id="{6CDCDD15-CF22-8A4F-1FFC-8677C6D9C017}"/>
                </a:ext>
              </a:extLst>
            </p:cNvPr>
            <p:cNvSpPr/>
            <p:nvPr/>
          </p:nvSpPr>
          <p:spPr>
            <a:xfrm>
              <a:off x="4245226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34" name="Freeform: Shape 2233">
              <a:extLst>
                <a:ext uri="{FF2B5EF4-FFF2-40B4-BE49-F238E27FC236}">
                  <a16:creationId xmlns:a16="http://schemas.microsoft.com/office/drawing/2014/main" id="{C004DC3E-490A-B2A4-A7F4-59F16C20584A}"/>
                </a:ext>
              </a:extLst>
            </p:cNvPr>
            <p:cNvSpPr/>
            <p:nvPr/>
          </p:nvSpPr>
          <p:spPr>
            <a:xfrm>
              <a:off x="4307610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35" name="Freeform: Shape 2234">
              <a:extLst>
                <a:ext uri="{FF2B5EF4-FFF2-40B4-BE49-F238E27FC236}">
                  <a16:creationId xmlns:a16="http://schemas.microsoft.com/office/drawing/2014/main" id="{9B72D30C-98CE-7E8F-0C55-55BBB7D8022C}"/>
                </a:ext>
              </a:extLst>
            </p:cNvPr>
            <p:cNvSpPr/>
            <p:nvPr/>
          </p:nvSpPr>
          <p:spPr>
            <a:xfrm>
              <a:off x="4369995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36" name="Freeform: Shape 2235">
              <a:extLst>
                <a:ext uri="{FF2B5EF4-FFF2-40B4-BE49-F238E27FC236}">
                  <a16:creationId xmlns:a16="http://schemas.microsoft.com/office/drawing/2014/main" id="{58E037BA-86B1-10D3-003D-A529805B70FB}"/>
                </a:ext>
              </a:extLst>
            </p:cNvPr>
            <p:cNvSpPr/>
            <p:nvPr/>
          </p:nvSpPr>
          <p:spPr>
            <a:xfrm>
              <a:off x="4432379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37" name="Freeform: Shape 2236">
              <a:extLst>
                <a:ext uri="{FF2B5EF4-FFF2-40B4-BE49-F238E27FC236}">
                  <a16:creationId xmlns:a16="http://schemas.microsoft.com/office/drawing/2014/main" id="{2107F763-7F3B-44C8-E39C-CE0408D508B0}"/>
                </a:ext>
              </a:extLst>
            </p:cNvPr>
            <p:cNvSpPr/>
            <p:nvPr/>
          </p:nvSpPr>
          <p:spPr>
            <a:xfrm>
              <a:off x="4494763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38" name="Freeform: Shape 2237">
              <a:extLst>
                <a:ext uri="{FF2B5EF4-FFF2-40B4-BE49-F238E27FC236}">
                  <a16:creationId xmlns:a16="http://schemas.microsoft.com/office/drawing/2014/main" id="{630AE9FE-95F7-ED77-B56A-E10FBFA27076}"/>
                </a:ext>
              </a:extLst>
            </p:cNvPr>
            <p:cNvSpPr/>
            <p:nvPr/>
          </p:nvSpPr>
          <p:spPr>
            <a:xfrm>
              <a:off x="4557148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39" name="Freeform: Shape 2238">
              <a:extLst>
                <a:ext uri="{FF2B5EF4-FFF2-40B4-BE49-F238E27FC236}">
                  <a16:creationId xmlns:a16="http://schemas.microsoft.com/office/drawing/2014/main" id="{5C2F7C4D-BB31-EC36-E171-6F1348EE53C5}"/>
                </a:ext>
              </a:extLst>
            </p:cNvPr>
            <p:cNvSpPr/>
            <p:nvPr/>
          </p:nvSpPr>
          <p:spPr>
            <a:xfrm>
              <a:off x="4619532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40" name="Freeform: Shape 2239">
              <a:extLst>
                <a:ext uri="{FF2B5EF4-FFF2-40B4-BE49-F238E27FC236}">
                  <a16:creationId xmlns:a16="http://schemas.microsoft.com/office/drawing/2014/main" id="{455F12F8-3702-3F7F-DC02-9D1572D0B081}"/>
                </a:ext>
              </a:extLst>
            </p:cNvPr>
            <p:cNvSpPr/>
            <p:nvPr/>
          </p:nvSpPr>
          <p:spPr>
            <a:xfrm>
              <a:off x="4681916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41" name="Freeform: Shape 2240">
              <a:extLst>
                <a:ext uri="{FF2B5EF4-FFF2-40B4-BE49-F238E27FC236}">
                  <a16:creationId xmlns:a16="http://schemas.microsoft.com/office/drawing/2014/main" id="{86C8B759-98D2-82AE-C7D2-49E1A9A36663}"/>
                </a:ext>
              </a:extLst>
            </p:cNvPr>
            <p:cNvSpPr/>
            <p:nvPr/>
          </p:nvSpPr>
          <p:spPr>
            <a:xfrm>
              <a:off x="4744467" y="1644561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42" name="Freeform: Shape 2241">
              <a:extLst>
                <a:ext uri="{FF2B5EF4-FFF2-40B4-BE49-F238E27FC236}">
                  <a16:creationId xmlns:a16="http://schemas.microsoft.com/office/drawing/2014/main" id="{B425F755-C80A-B3EE-8402-F81934B43D9C}"/>
                </a:ext>
              </a:extLst>
            </p:cNvPr>
            <p:cNvSpPr/>
            <p:nvPr/>
          </p:nvSpPr>
          <p:spPr>
            <a:xfrm>
              <a:off x="4806851" y="1644561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43" name="Freeform: Shape 2242">
              <a:extLst>
                <a:ext uri="{FF2B5EF4-FFF2-40B4-BE49-F238E27FC236}">
                  <a16:creationId xmlns:a16="http://schemas.microsoft.com/office/drawing/2014/main" id="{7E6955F1-F9C4-1883-873E-9B66189EB4EA}"/>
                </a:ext>
              </a:extLst>
            </p:cNvPr>
            <p:cNvSpPr/>
            <p:nvPr/>
          </p:nvSpPr>
          <p:spPr>
            <a:xfrm>
              <a:off x="4869236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44" name="Freeform: Shape 2243">
              <a:extLst>
                <a:ext uri="{FF2B5EF4-FFF2-40B4-BE49-F238E27FC236}">
                  <a16:creationId xmlns:a16="http://schemas.microsoft.com/office/drawing/2014/main" id="{021AD48E-7941-5B37-3B8D-900BCD40BBD1}"/>
                </a:ext>
              </a:extLst>
            </p:cNvPr>
            <p:cNvSpPr/>
            <p:nvPr/>
          </p:nvSpPr>
          <p:spPr>
            <a:xfrm>
              <a:off x="4931620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45" name="Freeform: Shape 2244">
              <a:extLst>
                <a:ext uri="{FF2B5EF4-FFF2-40B4-BE49-F238E27FC236}">
                  <a16:creationId xmlns:a16="http://schemas.microsoft.com/office/drawing/2014/main" id="{ECE5E5BF-E471-D454-FB9E-6CBB68AEC81B}"/>
                </a:ext>
              </a:extLst>
            </p:cNvPr>
            <p:cNvSpPr/>
            <p:nvPr/>
          </p:nvSpPr>
          <p:spPr>
            <a:xfrm>
              <a:off x="4994004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46" name="Freeform: Shape 2245">
              <a:extLst>
                <a:ext uri="{FF2B5EF4-FFF2-40B4-BE49-F238E27FC236}">
                  <a16:creationId xmlns:a16="http://schemas.microsoft.com/office/drawing/2014/main" id="{47E5B4F3-494F-2FDF-BC52-A286CCA14C8B}"/>
                </a:ext>
              </a:extLst>
            </p:cNvPr>
            <p:cNvSpPr/>
            <p:nvPr/>
          </p:nvSpPr>
          <p:spPr>
            <a:xfrm>
              <a:off x="5056389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47" name="Freeform: Shape 2246">
              <a:extLst>
                <a:ext uri="{FF2B5EF4-FFF2-40B4-BE49-F238E27FC236}">
                  <a16:creationId xmlns:a16="http://schemas.microsoft.com/office/drawing/2014/main" id="{70974875-8FB1-99C9-B2A3-6525675C4F68}"/>
                </a:ext>
              </a:extLst>
            </p:cNvPr>
            <p:cNvSpPr/>
            <p:nvPr/>
          </p:nvSpPr>
          <p:spPr>
            <a:xfrm>
              <a:off x="5118773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48" name="Freeform: Shape 2247">
              <a:extLst>
                <a:ext uri="{FF2B5EF4-FFF2-40B4-BE49-F238E27FC236}">
                  <a16:creationId xmlns:a16="http://schemas.microsoft.com/office/drawing/2014/main" id="{49E53FE7-B839-7151-6AD5-911A019637B0}"/>
                </a:ext>
              </a:extLst>
            </p:cNvPr>
            <p:cNvSpPr/>
            <p:nvPr/>
          </p:nvSpPr>
          <p:spPr>
            <a:xfrm>
              <a:off x="5181157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49" name="Freeform: Shape 2248">
              <a:extLst>
                <a:ext uri="{FF2B5EF4-FFF2-40B4-BE49-F238E27FC236}">
                  <a16:creationId xmlns:a16="http://schemas.microsoft.com/office/drawing/2014/main" id="{C464B094-6CC9-4F7D-7A7A-A9686F1ED308}"/>
                </a:ext>
              </a:extLst>
            </p:cNvPr>
            <p:cNvSpPr/>
            <p:nvPr/>
          </p:nvSpPr>
          <p:spPr>
            <a:xfrm>
              <a:off x="5243542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50" name="Freeform: Shape 2249">
              <a:extLst>
                <a:ext uri="{FF2B5EF4-FFF2-40B4-BE49-F238E27FC236}">
                  <a16:creationId xmlns:a16="http://schemas.microsoft.com/office/drawing/2014/main" id="{09A413D3-BE9A-848D-07F5-D124CA090880}"/>
                </a:ext>
              </a:extLst>
            </p:cNvPr>
            <p:cNvSpPr/>
            <p:nvPr/>
          </p:nvSpPr>
          <p:spPr>
            <a:xfrm>
              <a:off x="5305926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51" name="Freeform: Shape 2250">
              <a:extLst>
                <a:ext uri="{FF2B5EF4-FFF2-40B4-BE49-F238E27FC236}">
                  <a16:creationId xmlns:a16="http://schemas.microsoft.com/office/drawing/2014/main" id="{B97502F0-7079-56DE-3780-F0EE940F3C77}"/>
                </a:ext>
              </a:extLst>
            </p:cNvPr>
            <p:cNvSpPr/>
            <p:nvPr/>
          </p:nvSpPr>
          <p:spPr>
            <a:xfrm>
              <a:off x="5368310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52" name="Freeform: Shape 2251">
              <a:extLst>
                <a:ext uri="{FF2B5EF4-FFF2-40B4-BE49-F238E27FC236}">
                  <a16:creationId xmlns:a16="http://schemas.microsoft.com/office/drawing/2014/main" id="{755A32E8-C376-676F-0874-9CD4F9E04E9B}"/>
                </a:ext>
              </a:extLst>
            </p:cNvPr>
            <p:cNvSpPr/>
            <p:nvPr/>
          </p:nvSpPr>
          <p:spPr>
            <a:xfrm>
              <a:off x="5430695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53" name="Freeform: Shape 2252">
              <a:extLst>
                <a:ext uri="{FF2B5EF4-FFF2-40B4-BE49-F238E27FC236}">
                  <a16:creationId xmlns:a16="http://schemas.microsoft.com/office/drawing/2014/main" id="{F47A6E2C-F1F5-3125-899B-41EBA644B719}"/>
                </a:ext>
              </a:extLst>
            </p:cNvPr>
            <p:cNvSpPr/>
            <p:nvPr/>
          </p:nvSpPr>
          <p:spPr>
            <a:xfrm>
              <a:off x="5493079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54" name="Freeform: Shape 2253">
              <a:extLst>
                <a:ext uri="{FF2B5EF4-FFF2-40B4-BE49-F238E27FC236}">
                  <a16:creationId xmlns:a16="http://schemas.microsoft.com/office/drawing/2014/main" id="{4B96D09A-A032-1621-7B36-0E245CE12635}"/>
                </a:ext>
              </a:extLst>
            </p:cNvPr>
            <p:cNvSpPr/>
            <p:nvPr/>
          </p:nvSpPr>
          <p:spPr>
            <a:xfrm>
              <a:off x="5555463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55" name="Freeform: Shape 2254">
              <a:extLst>
                <a:ext uri="{FF2B5EF4-FFF2-40B4-BE49-F238E27FC236}">
                  <a16:creationId xmlns:a16="http://schemas.microsoft.com/office/drawing/2014/main" id="{AABB9199-03C8-DC69-EB35-739E10A0EAB9}"/>
                </a:ext>
              </a:extLst>
            </p:cNvPr>
            <p:cNvSpPr/>
            <p:nvPr/>
          </p:nvSpPr>
          <p:spPr>
            <a:xfrm>
              <a:off x="1000575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56" name="Freeform: Shape 2255">
              <a:extLst>
                <a:ext uri="{FF2B5EF4-FFF2-40B4-BE49-F238E27FC236}">
                  <a16:creationId xmlns:a16="http://schemas.microsoft.com/office/drawing/2014/main" id="{F05308F4-7AA1-53B9-E1E6-010E63EDC359}"/>
                </a:ext>
              </a:extLst>
            </p:cNvPr>
            <p:cNvSpPr/>
            <p:nvPr/>
          </p:nvSpPr>
          <p:spPr>
            <a:xfrm>
              <a:off x="1062959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57" name="Freeform: Shape 2256">
              <a:extLst>
                <a:ext uri="{FF2B5EF4-FFF2-40B4-BE49-F238E27FC236}">
                  <a16:creationId xmlns:a16="http://schemas.microsoft.com/office/drawing/2014/main" id="{F4A009A3-2EBB-404A-0C7B-C51D00AADFC7}"/>
                </a:ext>
              </a:extLst>
            </p:cNvPr>
            <p:cNvSpPr/>
            <p:nvPr/>
          </p:nvSpPr>
          <p:spPr>
            <a:xfrm>
              <a:off x="1125343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58" name="Freeform: Shape 2257">
              <a:extLst>
                <a:ext uri="{FF2B5EF4-FFF2-40B4-BE49-F238E27FC236}">
                  <a16:creationId xmlns:a16="http://schemas.microsoft.com/office/drawing/2014/main" id="{B6039AEC-2A8B-EEF6-907F-1B74C9476310}"/>
                </a:ext>
              </a:extLst>
            </p:cNvPr>
            <p:cNvSpPr/>
            <p:nvPr/>
          </p:nvSpPr>
          <p:spPr>
            <a:xfrm>
              <a:off x="1187728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59" name="Freeform: Shape 2258">
              <a:extLst>
                <a:ext uri="{FF2B5EF4-FFF2-40B4-BE49-F238E27FC236}">
                  <a16:creationId xmlns:a16="http://schemas.microsoft.com/office/drawing/2014/main" id="{CAD73873-68B7-4460-FAA7-1E2A7397B14F}"/>
                </a:ext>
              </a:extLst>
            </p:cNvPr>
            <p:cNvSpPr/>
            <p:nvPr/>
          </p:nvSpPr>
          <p:spPr>
            <a:xfrm>
              <a:off x="1250112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60" name="Freeform: Shape 2259">
              <a:extLst>
                <a:ext uri="{FF2B5EF4-FFF2-40B4-BE49-F238E27FC236}">
                  <a16:creationId xmlns:a16="http://schemas.microsoft.com/office/drawing/2014/main" id="{60617B2B-FDEF-AF05-8512-B6C3E9A511B6}"/>
                </a:ext>
              </a:extLst>
            </p:cNvPr>
            <p:cNvSpPr/>
            <p:nvPr/>
          </p:nvSpPr>
          <p:spPr>
            <a:xfrm>
              <a:off x="1312496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61" name="Freeform: Shape 2260">
              <a:extLst>
                <a:ext uri="{FF2B5EF4-FFF2-40B4-BE49-F238E27FC236}">
                  <a16:creationId xmlns:a16="http://schemas.microsoft.com/office/drawing/2014/main" id="{49084CB3-3EF1-BFAF-F7FD-5DB253E4BFBD}"/>
                </a:ext>
              </a:extLst>
            </p:cNvPr>
            <p:cNvSpPr/>
            <p:nvPr/>
          </p:nvSpPr>
          <p:spPr>
            <a:xfrm>
              <a:off x="1375047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62" name="Freeform: Shape 2261">
              <a:extLst>
                <a:ext uri="{FF2B5EF4-FFF2-40B4-BE49-F238E27FC236}">
                  <a16:creationId xmlns:a16="http://schemas.microsoft.com/office/drawing/2014/main" id="{58B573AD-82CB-974B-8A85-B0E8BC7DAE7B}"/>
                </a:ext>
              </a:extLst>
            </p:cNvPr>
            <p:cNvSpPr/>
            <p:nvPr/>
          </p:nvSpPr>
          <p:spPr>
            <a:xfrm>
              <a:off x="1437431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63" name="Freeform: Shape 2262">
              <a:extLst>
                <a:ext uri="{FF2B5EF4-FFF2-40B4-BE49-F238E27FC236}">
                  <a16:creationId xmlns:a16="http://schemas.microsoft.com/office/drawing/2014/main" id="{21A25B4F-E4D7-F9A0-F918-E6BF1EAF04F5}"/>
                </a:ext>
              </a:extLst>
            </p:cNvPr>
            <p:cNvSpPr/>
            <p:nvPr/>
          </p:nvSpPr>
          <p:spPr>
            <a:xfrm>
              <a:off x="1499816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64" name="Freeform: Shape 2263">
              <a:extLst>
                <a:ext uri="{FF2B5EF4-FFF2-40B4-BE49-F238E27FC236}">
                  <a16:creationId xmlns:a16="http://schemas.microsoft.com/office/drawing/2014/main" id="{938BDC31-34B3-F7E7-8A0A-46BA557753C7}"/>
                </a:ext>
              </a:extLst>
            </p:cNvPr>
            <p:cNvSpPr/>
            <p:nvPr/>
          </p:nvSpPr>
          <p:spPr>
            <a:xfrm>
              <a:off x="1562200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65" name="Freeform: Shape 2264">
              <a:extLst>
                <a:ext uri="{FF2B5EF4-FFF2-40B4-BE49-F238E27FC236}">
                  <a16:creationId xmlns:a16="http://schemas.microsoft.com/office/drawing/2014/main" id="{32180483-187B-DC43-1139-E8AD786B51DD}"/>
                </a:ext>
              </a:extLst>
            </p:cNvPr>
            <p:cNvSpPr/>
            <p:nvPr/>
          </p:nvSpPr>
          <p:spPr>
            <a:xfrm>
              <a:off x="1624584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66" name="Freeform: Shape 2265">
              <a:extLst>
                <a:ext uri="{FF2B5EF4-FFF2-40B4-BE49-F238E27FC236}">
                  <a16:creationId xmlns:a16="http://schemas.microsoft.com/office/drawing/2014/main" id="{A1667A29-AD75-DBB3-47F1-A0FFAD1C6267}"/>
                </a:ext>
              </a:extLst>
            </p:cNvPr>
            <p:cNvSpPr/>
            <p:nvPr/>
          </p:nvSpPr>
          <p:spPr>
            <a:xfrm>
              <a:off x="1686969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67" name="Freeform: Shape 2266">
              <a:extLst>
                <a:ext uri="{FF2B5EF4-FFF2-40B4-BE49-F238E27FC236}">
                  <a16:creationId xmlns:a16="http://schemas.microsoft.com/office/drawing/2014/main" id="{8120F096-291E-DC23-3582-2C269E807CF2}"/>
                </a:ext>
              </a:extLst>
            </p:cNvPr>
            <p:cNvSpPr/>
            <p:nvPr/>
          </p:nvSpPr>
          <p:spPr>
            <a:xfrm>
              <a:off x="1749353" y="170694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68" name="Freeform: Shape 2267">
              <a:extLst>
                <a:ext uri="{FF2B5EF4-FFF2-40B4-BE49-F238E27FC236}">
                  <a16:creationId xmlns:a16="http://schemas.microsoft.com/office/drawing/2014/main" id="{3EA38A22-374F-7E9B-DF32-25C6ABF9FAB6}"/>
                </a:ext>
              </a:extLst>
            </p:cNvPr>
            <p:cNvSpPr/>
            <p:nvPr/>
          </p:nvSpPr>
          <p:spPr>
            <a:xfrm>
              <a:off x="1811737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69" name="Freeform: Shape 2268">
              <a:extLst>
                <a:ext uri="{FF2B5EF4-FFF2-40B4-BE49-F238E27FC236}">
                  <a16:creationId xmlns:a16="http://schemas.microsoft.com/office/drawing/2014/main" id="{FB9008C0-AEFA-1A23-703D-1185B07984C0}"/>
                </a:ext>
              </a:extLst>
            </p:cNvPr>
            <p:cNvSpPr/>
            <p:nvPr/>
          </p:nvSpPr>
          <p:spPr>
            <a:xfrm>
              <a:off x="1874122" y="170694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70" name="Freeform: Shape 2269">
              <a:extLst>
                <a:ext uri="{FF2B5EF4-FFF2-40B4-BE49-F238E27FC236}">
                  <a16:creationId xmlns:a16="http://schemas.microsoft.com/office/drawing/2014/main" id="{B941ABC5-19F9-867D-2FD8-B8B30F7318FC}"/>
                </a:ext>
              </a:extLst>
            </p:cNvPr>
            <p:cNvSpPr/>
            <p:nvPr/>
          </p:nvSpPr>
          <p:spPr>
            <a:xfrm>
              <a:off x="1936506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71" name="Freeform: Shape 2270">
              <a:extLst>
                <a:ext uri="{FF2B5EF4-FFF2-40B4-BE49-F238E27FC236}">
                  <a16:creationId xmlns:a16="http://schemas.microsoft.com/office/drawing/2014/main" id="{B57262CC-37E5-7C43-B720-00405DD8D0EE}"/>
                </a:ext>
              </a:extLst>
            </p:cNvPr>
            <p:cNvSpPr/>
            <p:nvPr/>
          </p:nvSpPr>
          <p:spPr>
            <a:xfrm>
              <a:off x="1998890" y="170694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72" name="Freeform: Shape 2271">
              <a:extLst>
                <a:ext uri="{FF2B5EF4-FFF2-40B4-BE49-F238E27FC236}">
                  <a16:creationId xmlns:a16="http://schemas.microsoft.com/office/drawing/2014/main" id="{14A7192E-7240-1F20-C4AD-F9B9C444DF0F}"/>
                </a:ext>
              </a:extLst>
            </p:cNvPr>
            <p:cNvSpPr/>
            <p:nvPr/>
          </p:nvSpPr>
          <p:spPr>
            <a:xfrm>
              <a:off x="2061275" y="170694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73" name="Freeform: Shape 2272">
              <a:extLst>
                <a:ext uri="{FF2B5EF4-FFF2-40B4-BE49-F238E27FC236}">
                  <a16:creationId xmlns:a16="http://schemas.microsoft.com/office/drawing/2014/main" id="{4CF9F156-7E37-7581-7EF6-1069E12DD410}"/>
                </a:ext>
              </a:extLst>
            </p:cNvPr>
            <p:cNvSpPr/>
            <p:nvPr/>
          </p:nvSpPr>
          <p:spPr>
            <a:xfrm>
              <a:off x="2186043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74" name="Freeform: Shape 2273">
              <a:extLst>
                <a:ext uri="{FF2B5EF4-FFF2-40B4-BE49-F238E27FC236}">
                  <a16:creationId xmlns:a16="http://schemas.microsoft.com/office/drawing/2014/main" id="{78D70675-8055-4574-8977-2B155ABFB77A}"/>
                </a:ext>
              </a:extLst>
            </p:cNvPr>
            <p:cNvSpPr/>
            <p:nvPr/>
          </p:nvSpPr>
          <p:spPr>
            <a:xfrm>
              <a:off x="2248594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75" name="Freeform: Shape 2274">
              <a:extLst>
                <a:ext uri="{FF2B5EF4-FFF2-40B4-BE49-F238E27FC236}">
                  <a16:creationId xmlns:a16="http://schemas.microsoft.com/office/drawing/2014/main" id="{E39AC3F0-B14A-5453-D324-C35C64246F4F}"/>
                </a:ext>
              </a:extLst>
            </p:cNvPr>
            <p:cNvSpPr/>
            <p:nvPr/>
          </p:nvSpPr>
          <p:spPr>
            <a:xfrm>
              <a:off x="3122141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76" name="Freeform: Shape 2275">
              <a:extLst>
                <a:ext uri="{FF2B5EF4-FFF2-40B4-BE49-F238E27FC236}">
                  <a16:creationId xmlns:a16="http://schemas.microsoft.com/office/drawing/2014/main" id="{35372D6F-DE96-FD62-46F0-62798EDE0246}"/>
                </a:ext>
              </a:extLst>
            </p:cNvPr>
            <p:cNvSpPr/>
            <p:nvPr/>
          </p:nvSpPr>
          <p:spPr>
            <a:xfrm>
              <a:off x="3184526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77" name="Freeform: Shape 2276">
              <a:extLst>
                <a:ext uri="{FF2B5EF4-FFF2-40B4-BE49-F238E27FC236}">
                  <a16:creationId xmlns:a16="http://schemas.microsoft.com/office/drawing/2014/main" id="{18FF6FE2-BE94-C878-A77C-75A0BDD14A53}"/>
                </a:ext>
              </a:extLst>
            </p:cNvPr>
            <p:cNvSpPr/>
            <p:nvPr/>
          </p:nvSpPr>
          <p:spPr>
            <a:xfrm>
              <a:off x="3246910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78" name="Freeform: Shape 2277">
              <a:extLst>
                <a:ext uri="{FF2B5EF4-FFF2-40B4-BE49-F238E27FC236}">
                  <a16:creationId xmlns:a16="http://schemas.microsoft.com/office/drawing/2014/main" id="{179E9F47-7F73-BB99-5D9E-ED399C314B3F}"/>
                </a:ext>
              </a:extLst>
            </p:cNvPr>
            <p:cNvSpPr/>
            <p:nvPr/>
          </p:nvSpPr>
          <p:spPr>
            <a:xfrm>
              <a:off x="3309294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79" name="Freeform: Shape 2278">
              <a:extLst>
                <a:ext uri="{FF2B5EF4-FFF2-40B4-BE49-F238E27FC236}">
                  <a16:creationId xmlns:a16="http://schemas.microsoft.com/office/drawing/2014/main" id="{C528D3A8-BD1E-09C8-3617-6BD79569DC56}"/>
                </a:ext>
              </a:extLst>
            </p:cNvPr>
            <p:cNvSpPr/>
            <p:nvPr/>
          </p:nvSpPr>
          <p:spPr>
            <a:xfrm>
              <a:off x="3371679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80" name="Freeform: Shape 2279">
              <a:extLst>
                <a:ext uri="{FF2B5EF4-FFF2-40B4-BE49-F238E27FC236}">
                  <a16:creationId xmlns:a16="http://schemas.microsoft.com/office/drawing/2014/main" id="{AD2DF503-6561-970A-BD5D-71D9FDE5AFA4}"/>
                </a:ext>
              </a:extLst>
            </p:cNvPr>
            <p:cNvSpPr/>
            <p:nvPr/>
          </p:nvSpPr>
          <p:spPr>
            <a:xfrm>
              <a:off x="3434063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81" name="Freeform: Shape 2280">
              <a:extLst>
                <a:ext uri="{FF2B5EF4-FFF2-40B4-BE49-F238E27FC236}">
                  <a16:creationId xmlns:a16="http://schemas.microsoft.com/office/drawing/2014/main" id="{A37E002D-8E96-BC66-913B-7ED2C240A12A}"/>
                </a:ext>
              </a:extLst>
            </p:cNvPr>
            <p:cNvSpPr/>
            <p:nvPr/>
          </p:nvSpPr>
          <p:spPr>
            <a:xfrm>
              <a:off x="3496447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82" name="Freeform: Shape 2281">
              <a:extLst>
                <a:ext uri="{FF2B5EF4-FFF2-40B4-BE49-F238E27FC236}">
                  <a16:creationId xmlns:a16="http://schemas.microsoft.com/office/drawing/2014/main" id="{752FF47C-962B-2FBE-9D00-2C43AFDDAFCA}"/>
                </a:ext>
              </a:extLst>
            </p:cNvPr>
            <p:cNvSpPr/>
            <p:nvPr/>
          </p:nvSpPr>
          <p:spPr>
            <a:xfrm>
              <a:off x="3558832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83" name="Freeform: Shape 2282">
              <a:extLst>
                <a:ext uri="{FF2B5EF4-FFF2-40B4-BE49-F238E27FC236}">
                  <a16:creationId xmlns:a16="http://schemas.microsoft.com/office/drawing/2014/main" id="{03E53C81-47EA-BB76-BDD1-A5723B436A4B}"/>
                </a:ext>
              </a:extLst>
            </p:cNvPr>
            <p:cNvSpPr/>
            <p:nvPr/>
          </p:nvSpPr>
          <p:spPr>
            <a:xfrm>
              <a:off x="3621216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84" name="Freeform: Shape 2283">
              <a:extLst>
                <a:ext uri="{FF2B5EF4-FFF2-40B4-BE49-F238E27FC236}">
                  <a16:creationId xmlns:a16="http://schemas.microsoft.com/office/drawing/2014/main" id="{A1874031-F62A-F699-0B4C-E70F071B5F37}"/>
                </a:ext>
              </a:extLst>
            </p:cNvPr>
            <p:cNvSpPr/>
            <p:nvPr/>
          </p:nvSpPr>
          <p:spPr>
            <a:xfrm>
              <a:off x="3683600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85" name="Freeform: Shape 2284">
              <a:extLst>
                <a:ext uri="{FF2B5EF4-FFF2-40B4-BE49-F238E27FC236}">
                  <a16:creationId xmlns:a16="http://schemas.microsoft.com/office/drawing/2014/main" id="{6D67AC17-05FB-57BA-9124-CD4B0D919AAA}"/>
                </a:ext>
              </a:extLst>
            </p:cNvPr>
            <p:cNvSpPr/>
            <p:nvPr/>
          </p:nvSpPr>
          <p:spPr>
            <a:xfrm>
              <a:off x="3745985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86" name="Freeform: Shape 2285">
              <a:extLst>
                <a:ext uri="{FF2B5EF4-FFF2-40B4-BE49-F238E27FC236}">
                  <a16:creationId xmlns:a16="http://schemas.microsoft.com/office/drawing/2014/main" id="{1F852C3F-092D-5DBD-FC98-A42731EF209C}"/>
                </a:ext>
              </a:extLst>
            </p:cNvPr>
            <p:cNvSpPr/>
            <p:nvPr/>
          </p:nvSpPr>
          <p:spPr>
            <a:xfrm>
              <a:off x="3808369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87" name="Freeform: Shape 2286">
              <a:extLst>
                <a:ext uri="{FF2B5EF4-FFF2-40B4-BE49-F238E27FC236}">
                  <a16:creationId xmlns:a16="http://schemas.microsoft.com/office/drawing/2014/main" id="{ED92EC60-556F-5F66-2718-9BF12C8C01C6}"/>
                </a:ext>
              </a:extLst>
            </p:cNvPr>
            <p:cNvSpPr/>
            <p:nvPr/>
          </p:nvSpPr>
          <p:spPr>
            <a:xfrm>
              <a:off x="3870754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88" name="Freeform: Shape 2287">
              <a:extLst>
                <a:ext uri="{FF2B5EF4-FFF2-40B4-BE49-F238E27FC236}">
                  <a16:creationId xmlns:a16="http://schemas.microsoft.com/office/drawing/2014/main" id="{24AFB096-6557-A083-2F3E-7D9AE161E28F}"/>
                </a:ext>
              </a:extLst>
            </p:cNvPr>
            <p:cNvSpPr/>
            <p:nvPr/>
          </p:nvSpPr>
          <p:spPr>
            <a:xfrm>
              <a:off x="3933304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89" name="Freeform: Shape 2288">
              <a:extLst>
                <a:ext uri="{FF2B5EF4-FFF2-40B4-BE49-F238E27FC236}">
                  <a16:creationId xmlns:a16="http://schemas.microsoft.com/office/drawing/2014/main" id="{3C5678FC-9BED-7E84-1B25-6E3DA018C2B2}"/>
                </a:ext>
              </a:extLst>
            </p:cNvPr>
            <p:cNvSpPr/>
            <p:nvPr/>
          </p:nvSpPr>
          <p:spPr>
            <a:xfrm>
              <a:off x="3995688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90" name="Freeform: Shape 2289">
              <a:extLst>
                <a:ext uri="{FF2B5EF4-FFF2-40B4-BE49-F238E27FC236}">
                  <a16:creationId xmlns:a16="http://schemas.microsoft.com/office/drawing/2014/main" id="{E1CC3171-45CE-57A0-EDAA-FF1451D6BA9D}"/>
                </a:ext>
              </a:extLst>
            </p:cNvPr>
            <p:cNvSpPr/>
            <p:nvPr/>
          </p:nvSpPr>
          <p:spPr>
            <a:xfrm>
              <a:off x="4058073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91" name="Freeform: Shape 2290">
              <a:extLst>
                <a:ext uri="{FF2B5EF4-FFF2-40B4-BE49-F238E27FC236}">
                  <a16:creationId xmlns:a16="http://schemas.microsoft.com/office/drawing/2014/main" id="{0FAFF530-7DA3-D15E-C032-E90ABFE1C337}"/>
                </a:ext>
              </a:extLst>
            </p:cNvPr>
            <p:cNvSpPr/>
            <p:nvPr/>
          </p:nvSpPr>
          <p:spPr>
            <a:xfrm>
              <a:off x="4120457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92" name="Freeform: Shape 2291">
              <a:extLst>
                <a:ext uri="{FF2B5EF4-FFF2-40B4-BE49-F238E27FC236}">
                  <a16:creationId xmlns:a16="http://schemas.microsoft.com/office/drawing/2014/main" id="{B0160735-A7B6-B8E5-A85C-AF6E2566A4B8}"/>
                </a:ext>
              </a:extLst>
            </p:cNvPr>
            <p:cNvSpPr/>
            <p:nvPr/>
          </p:nvSpPr>
          <p:spPr>
            <a:xfrm>
              <a:off x="4182842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93" name="Freeform: Shape 2292">
              <a:extLst>
                <a:ext uri="{FF2B5EF4-FFF2-40B4-BE49-F238E27FC236}">
                  <a16:creationId xmlns:a16="http://schemas.microsoft.com/office/drawing/2014/main" id="{7C88D53D-937A-B95F-0824-68D6FF811D2A}"/>
                </a:ext>
              </a:extLst>
            </p:cNvPr>
            <p:cNvSpPr/>
            <p:nvPr/>
          </p:nvSpPr>
          <p:spPr>
            <a:xfrm>
              <a:off x="4245226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94" name="Freeform: Shape 2293">
              <a:extLst>
                <a:ext uri="{FF2B5EF4-FFF2-40B4-BE49-F238E27FC236}">
                  <a16:creationId xmlns:a16="http://schemas.microsoft.com/office/drawing/2014/main" id="{D394F469-B68E-2025-DDD9-5CBA2007945C}"/>
                </a:ext>
              </a:extLst>
            </p:cNvPr>
            <p:cNvSpPr/>
            <p:nvPr/>
          </p:nvSpPr>
          <p:spPr>
            <a:xfrm>
              <a:off x="4307610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95" name="Freeform: Shape 2294">
              <a:extLst>
                <a:ext uri="{FF2B5EF4-FFF2-40B4-BE49-F238E27FC236}">
                  <a16:creationId xmlns:a16="http://schemas.microsoft.com/office/drawing/2014/main" id="{A783A248-3673-6BB1-AB32-E0CD1DD2AE64}"/>
                </a:ext>
              </a:extLst>
            </p:cNvPr>
            <p:cNvSpPr/>
            <p:nvPr/>
          </p:nvSpPr>
          <p:spPr>
            <a:xfrm>
              <a:off x="4369995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96" name="Freeform: Shape 2295">
              <a:extLst>
                <a:ext uri="{FF2B5EF4-FFF2-40B4-BE49-F238E27FC236}">
                  <a16:creationId xmlns:a16="http://schemas.microsoft.com/office/drawing/2014/main" id="{7A472575-65F5-A828-2C69-5EA1F9484565}"/>
                </a:ext>
              </a:extLst>
            </p:cNvPr>
            <p:cNvSpPr/>
            <p:nvPr/>
          </p:nvSpPr>
          <p:spPr>
            <a:xfrm>
              <a:off x="4432379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97" name="Freeform: Shape 2296">
              <a:extLst>
                <a:ext uri="{FF2B5EF4-FFF2-40B4-BE49-F238E27FC236}">
                  <a16:creationId xmlns:a16="http://schemas.microsoft.com/office/drawing/2014/main" id="{D41AD221-4ADF-A40D-C29D-CE56B5E26F1F}"/>
                </a:ext>
              </a:extLst>
            </p:cNvPr>
            <p:cNvSpPr/>
            <p:nvPr/>
          </p:nvSpPr>
          <p:spPr>
            <a:xfrm>
              <a:off x="4494763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98" name="Freeform: Shape 2297">
              <a:extLst>
                <a:ext uri="{FF2B5EF4-FFF2-40B4-BE49-F238E27FC236}">
                  <a16:creationId xmlns:a16="http://schemas.microsoft.com/office/drawing/2014/main" id="{43D58AAE-1EE4-1701-81C9-B883261D3B47}"/>
                </a:ext>
              </a:extLst>
            </p:cNvPr>
            <p:cNvSpPr/>
            <p:nvPr/>
          </p:nvSpPr>
          <p:spPr>
            <a:xfrm>
              <a:off x="4557148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99" name="Freeform: Shape 2298">
              <a:extLst>
                <a:ext uri="{FF2B5EF4-FFF2-40B4-BE49-F238E27FC236}">
                  <a16:creationId xmlns:a16="http://schemas.microsoft.com/office/drawing/2014/main" id="{72A32864-EB0D-0EA2-6B21-50E1781D1726}"/>
                </a:ext>
              </a:extLst>
            </p:cNvPr>
            <p:cNvSpPr/>
            <p:nvPr/>
          </p:nvSpPr>
          <p:spPr>
            <a:xfrm>
              <a:off x="4619532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00" name="Freeform: Shape 2299">
              <a:extLst>
                <a:ext uri="{FF2B5EF4-FFF2-40B4-BE49-F238E27FC236}">
                  <a16:creationId xmlns:a16="http://schemas.microsoft.com/office/drawing/2014/main" id="{471341D1-370B-4DB9-6685-4B79D282C181}"/>
                </a:ext>
              </a:extLst>
            </p:cNvPr>
            <p:cNvSpPr/>
            <p:nvPr/>
          </p:nvSpPr>
          <p:spPr>
            <a:xfrm>
              <a:off x="4681916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01" name="Freeform: Shape 2300">
              <a:extLst>
                <a:ext uri="{FF2B5EF4-FFF2-40B4-BE49-F238E27FC236}">
                  <a16:creationId xmlns:a16="http://schemas.microsoft.com/office/drawing/2014/main" id="{4762A207-6512-5490-7E0F-0550445048D0}"/>
                </a:ext>
              </a:extLst>
            </p:cNvPr>
            <p:cNvSpPr/>
            <p:nvPr/>
          </p:nvSpPr>
          <p:spPr>
            <a:xfrm>
              <a:off x="4744467" y="1706945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02" name="Freeform: Shape 2301">
              <a:extLst>
                <a:ext uri="{FF2B5EF4-FFF2-40B4-BE49-F238E27FC236}">
                  <a16:creationId xmlns:a16="http://schemas.microsoft.com/office/drawing/2014/main" id="{EF351826-7FCA-727A-C568-EC07954004E1}"/>
                </a:ext>
              </a:extLst>
            </p:cNvPr>
            <p:cNvSpPr/>
            <p:nvPr/>
          </p:nvSpPr>
          <p:spPr>
            <a:xfrm>
              <a:off x="4806851" y="1706945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03" name="Freeform: Shape 2302">
              <a:extLst>
                <a:ext uri="{FF2B5EF4-FFF2-40B4-BE49-F238E27FC236}">
                  <a16:creationId xmlns:a16="http://schemas.microsoft.com/office/drawing/2014/main" id="{85B1BB40-AF07-E55D-737F-79ABE3C79FEA}"/>
                </a:ext>
              </a:extLst>
            </p:cNvPr>
            <p:cNvSpPr/>
            <p:nvPr/>
          </p:nvSpPr>
          <p:spPr>
            <a:xfrm>
              <a:off x="4869236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04" name="Freeform: Shape 2303">
              <a:extLst>
                <a:ext uri="{FF2B5EF4-FFF2-40B4-BE49-F238E27FC236}">
                  <a16:creationId xmlns:a16="http://schemas.microsoft.com/office/drawing/2014/main" id="{1B0E6D02-46F0-13F1-0007-89707BFFBD7C}"/>
                </a:ext>
              </a:extLst>
            </p:cNvPr>
            <p:cNvSpPr/>
            <p:nvPr/>
          </p:nvSpPr>
          <p:spPr>
            <a:xfrm>
              <a:off x="4931620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05" name="Freeform: Shape 2304">
              <a:extLst>
                <a:ext uri="{FF2B5EF4-FFF2-40B4-BE49-F238E27FC236}">
                  <a16:creationId xmlns:a16="http://schemas.microsoft.com/office/drawing/2014/main" id="{D4DD74B7-C8A6-D476-6695-ACACE73A2867}"/>
                </a:ext>
              </a:extLst>
            </p:cNvPr>
            <p:cNvSpPr/>
            <p:nvPr/>
          </p:nvSpPr>
          <p:spPr>
            <a:xfrm>
              <a:off x="4994004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06" name="Freeform: Shape 2305">
              <a:extLst>
                <a:ext uri="{FF2B5EF4-FFF2-40B4-BE49-F238E27FC236}">
                  <a16:creationId xmlns:a16="http://schemas.microsoft.com/office/drawing/2014/main" id="{FC9DA4C9-90A9-2608-EB24-D3D4386E43AE}"/>
                </a:ext>
              </a:extLst>
            </p:cNvPr>
            <p:cNvSpPr/>
            <p:nvPr/>
          </p:nvSpPr>
          <p:spPr>
            <a:xfrm>
              <a:off x="5056389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07" name="Freeform: Shape 2306">
              <a:extLst>
                <a:ext uri="{FF2B5EF4-FFF2-40B4-BE49-F238E27FC236}">
                  <a16:creationId xmlns:a16="http://schemas.microsoft.com/office/drawing/2014/main" id="{EE9FDA11-E311-CC41-FE07-6FCA92745650}"/>
                </a:ext>
              </a:extLst>
            </p:cNvPr>
            <p:cNvSpPr/>
            <p:nvPr/>
          </p:nvSpPr>
          <p:spPr>
            <a:xfrm>
              <a:off x="5118773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08" name="Freeform: Shape 2307">
              <a:extLst>
                <a:ext uri="{FF2B5EF4-FFF2-40B4-BE49-F238E27FC236}">
                  <a16:creationId xmlns:a16="http://schemas.microsoft.com/office/drawing/2014/main" id="{60EA8B31-9ECB-EDE8-E0DE-054ED2759F2D}"/>
                </a:ext>
              </a:extLst>
            </p:cNvPr>
            <p:cNvSpPr/>
            <p:nvPr/>
          </p:nvSpPr>
          <p:spPr>
            <a:xfrm>
              <a:off x="5181157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09" name="Freeform: Shape 2308">
              <a:extLst>
                <a:ext uri="{FF2B5EF4-FFF2-40B4-BE49-F238E27FC236}">
                  <a16:creationId xmlns:a16="http://schemas.microsoft.com/office/drawing/2014/main" id="{260E4417-4CCC-4DAD-963B-3F1E776EDD23}"/>
                </a:ext>
              </a:extLst>
            </p:cNvPr>
            <p:cNvSpPr/>
            <p:nvPr/>
          </p:nvSpPr>
          <p:spPr>
            <a:xfrm>
              <a:off x="5243542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10" name="Freeform: Shape 2309">
              <a:extLst>
                <a:ext uri="{FF2B5EF4-FFF2-40B4-BE49-F238E27FC236}">
                  <a16:creationId xmlns:a16="http://schemas.microsoft.com/office/drawing/2014/main" id="{579F604F-5571-8AAC-3ECF-53BD3F06B6F7}"/>
                </a:ext>
              </a:extLst>
            </p:cNvPr>
            <p:cNvSpPr/>
            <p:nvPr/>
          </p:nvSpPr>
          <p:spPr>
            <a:xfrm>
              <a:off x="5305926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11" name="Freeform: Shape 2310">
              <a:extLst>
                <a:ext uri="{FF2B5EF4-FFF2-40B4-BE49-F238E27FC236}">
                  <a16:creationId xmlns:a16="http://schemas.microsoft.com/office/drawing/2014/main" id="{99080551-8A42-F67D-0C23-22544E49D8F6}"/>
                </a:ext>
              </a:extLst>
            </p:cNvPr>
            <p:cNvSpPr/>
            <p:nvPr/>
          </p:nvSpPr>
          <p:spPr>
            <a:xfrm>
              <a:off x="5368310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12" name="Freeform: Shape 2311">
              <a:extLst>
                <a:ext uri="{FF2B5EF4-FFF2-40B4-BE49-F238E27FC236}">
                  <a16:creationId xmlns:a16="http://schemas.microsoft.com/office/drawing/2014/main" id="{A98ADDA7-B29B-4EF3-DB00-62801627A920}"/>
                </a:ext>
              </a:extLst>
            </p:cNvPr>
            <p:cNvSpPr/>
            <p:nvPr/>
          </p:nvSpPr>
          <p:spPr>
            <a:xfrm>
              <a:off x="5430695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13" name="Freeform: Shape 2312">
              <a:extLst>
                <a:ext uri="{FF2B5EF4-FFF2-40B4-BE49-F238E27FC236}">
                  <a16:creationId xmlns:a16="http://schemas.microsoft.com/office/drawing/2014/main" id="{96013DCC-008C-8451-8B9A-4EEA000E810A}"/>
                </a:ext>
              </a:extLst>
            </p:cNvPr>
            <p:cNvSpPr/>
            <p:nvPr/>
          </p:nvSpPr>
          <p:spPr>
            <a:xfrm>
              <a:off x="5493079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14" name="Freeform: Shape 2313">
              <a:extLst>
                <a:ext uri="{FF2B5EF4-FFF2-40B4-BE49-F238E27FC236}">
                  <a16:creationId xmlns:a16="http://schemas.microsoft.com/office/drawing/2014/main" id="{75B79587-4C3B-58C9-42C5-EC3608D97A40}"/>
                </a:ext>
              </a:extLst>
            </p:cNvPr>
            <p:cNvSpPr/>
            <p:nvPr/>
          </p:nvSpPr>
          <p:spPr>
            <a:xfrm>
              <a:off x="5555463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15" name="Freeform: Shape 2314">
              <a:extLst>
                <a:ext uri="{FF2B5EF4-FFF2-40B4-BE49-F238E27FC236}">
                  <a16:creationId xmlns:a16="http://schemas.microsoft.com/office/drawing/2014/main" id="{47364E1F-870A-4CE3-9C5D-1E33CF400538}"/>
                </a:ext>
              </a:extLst>
            </p:cNvPr>
            <p:cNvSpPr/>
            <p:nvPr/>
          </p:nvSpPr>
          <p:spPr>
            <a:xfrm>
              <a:off x="5618014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16" name="Freeform: Shape 2315">
              <a:extLst>
                <a:ext uri="{FF2B5EF4-FFF2-40B4-BE49-F238E27FC236}">
                  <a16:creationId xmlns:a16="http://schemas.microsoft.com/office/drawing/2014/main" id="{8F467E03-E0C2-E005-BDD3-358360B95039}"/>
                </a:ext>
              </a:extLst>
            </p:cNvPr>
            <p:cNvSpPr/>
            <p:nvPr/>
          </p:nvSpPr>
          <p:spPr>
            <a:xfrm>
              <a:off x="1000575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17" name="Freeform: Shape 2316">
              <a:extLst>
                <a:ext uri="{FF2B5EF4-FFF2-40B4-BE49-F238E27FC236}">
                  <a16:creationId xmlns:a16="http://schemas.microsoft.com/office/drawing/2014/main" id="{4A089E23-6AC9-8F10-38DC-C67D80C5EEF5}"/>
                </a:ext>
              </a:extLst>
            </p:cNvPr>
            <p:cNvSpPr/>
            <p:nvPr/>
          </p:nvSpPr>
          <p:spPr>
            <a:xfrm>
              <a:off x="1062959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18" name="Freeform: Shape 2317">
              <a:extLst>
                <a:ext uri="{FF2B5EF4-FFF2-40B4-BE49-F238E27FC236}">
                  <a16:creationId xmlns:a16="http://schemas.microsoft.com/office/drawing/2014/main" id="{B0C70970-C9D5-862A-28A8-D8F9BFD16860}"/>
                </a:ext>
              </a:extLst>
            </p:cNvPr>
            <p:cNvSpPr/>
            <p:nvPr/>
          </p:nvSpPr>
          <p:spPr>
            <a:xfrm>
              <a:off x="1125343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19" name="Freeform: Shape 2318">
              <a:extLst>
                <a:ext uri="{FF2B5EF4-FFF2-40B4-BE49-F238E27FC236}">
                  <a16:creationId xmlns:a16="http://schemas.microsoft.com/office/drawing/2014/main" id="{50BC4B75-09CA-0AE4-87F1-824D1536FEAE}"/>
                </a:ext>
              </a:extLst>
            </p:cNvPr>
            <p:cNvSpPr/>
            <p:nvPr/>
          </p:nvSpPr>
          <p:spPr>
            <a:xfrm>
              <a:off x="1187728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20" name="Freeform: Shape 2319">
              <a:extLst>
                <a:ext uri="{FF2B5EF4-FFF2-40B4-BE49-F238E27FC236}">
                  <a16:creationId xmlns:a16="http://schemas.microsoft.com/office/drawing/2014/main" id="{AD8D5CC3-B2E4-5538-8FDD-8271DA9DE773}"/>
                </a:ext>
              </a:extLst>
            </p:cNvPr>
            <p:cNvSpPr/>
            <p:nvPr/>
          </p:nvSpPr>
          <p:spPr>
            <a:xfrm>
              <a:off x="1250112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21" name="Freeform: Shape 2320">
              <a:extLst>
                <a:ext uri="{FF2B5EF4-FFF2-40B4-BE49-F238E27FC236}">
                  <a16:creationId xmlns:a16="http://schemas.microsoft.com/office/drawing/2014/main" id="{6070F99B-6314-285D-736B-D7C1C83B5655}"/>
                </a:ext>
              </a:extLst>
            </p:cNvPr>
            <p:cNvSpPr/>
            <p:nvPr/>
          </p:nvSpPr>
          <p:spPr>
            <a:xfrm>
              <a:off x="1312496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22" name="Freeform: Shape 2321">
              <a:extLst>
                <a:ext uri="{FF2B5EF4-FFF2-40B4-BE49-F238E27FC236}">
                  <a16:creationId xmlns:a16="http://schemas.microsoft.com/office/drawing/2014/main" id="{BFD8CF1E-C984-1DF9-E9E6-3B1F90BF478F}"/>
                </a:ext>
              </a:extLst>
            </p:cNvPr>
            <p:cNvSpPr/>
            <p:nvPr/>
          </p:nvSpPr>
          <p:spPr>
            <a:xfrm>
              <a:off x="1375047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23" name="Freeform: Shape 2322">
              <a:extLst>
                <a:ext uri="{FF2B5EF4-FFF2-40B4-BE49-F238E27FC236}">
                  <a16:creationId xmlns:a16="http://schemas.microsoft.com/office/drawing/2014/main" id="{3AF68D20-0862-3661-18AC-421D36208878}"/>
                </a:ext>
              </a:extLst>
            </p:cNvPr>
            <p:cNvSpPr/>
            <p:nvPr/>
          </p:nvSpPr>
          <p:spPr>
            <a:xfrm>
              <a:off x="1437431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24" name="Freeform: Shape 2323">
              <a:extLst>
                <a:ext uri="{FF2B5EF4-FFF2-40B4-BE49-F238E27FC236}">
                  <a16:creationId xmlns:a16="http://schemas.microsoft.com/office/drawing/2014/main" id="{DD4EE1DB-8F6D-E9A7-0E0E-095C6AA49AAF}"/>
                </a:ext>
              </a:extLst>
            </p:cNvPr>
            <p:cNvSpPr/>
            <p:nvPr/>
          </p:nvSpPr>
          <p:spPr>
            <a:xfrm>
              <a:off x="1499816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25" name="Freeform: Shape 2324">
              <a:extLst>
                <a:ext uri="{FF2B5EF4-FFF2-40B4-BE49-F238E27FC236}">
                  <a16:creationId xmlns:a16="http://schemas.microsoft.com/office/drawing/2014/main" id="{86EA00A8-CA08-EAC7-73F5-61DFC325C6F3}"/>
                </a:ext>
              </a:extLst>
            </p:cNvPr>
            <p:cNvSpPr/>
            <p:nvPr/>
          </p:nvSpPr>
          <p:spPr>
            <a:xfrm>
              <a:off x="1562200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26" name="Freeform: Shape 2325">
              <a:extLst>
                <a:ext uri="{FF2B5EF4-FFF2-40B4-BE49-F238E27FC236}">
                  <a16:creationId xmlns:a16="http://schemas.microsoft.com/office/drawing/2014/main" id="{98287610-AB37-7C50-6A34-DFCCFE667FEA}"/>
                </a:ext>
              </a:extLst>
            </p:cNvPr>
            <p:cNvSpPr/>
            <p:nvPr/>
          </p:nvSpPr>
          <p:spPr>
            <a:xfrm>
              <a:off x="1624584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27" name="Freeform: Shape 2326">
              <a:extLst>
                <a:ext uri="{FF2B5EF4-FFF2-40B4-BE49-F238E27FC236}">
                  <a16:creationId xmlns:a16="http://schemas.microsoft.com/office/drawing/2014/main" id="{60B6C543-58E1-F903-857A-E18CDEFAE627}"/>
                </a:ext>
              </a:extLst>
            </p:cNvPr>
            <p:cNvSpPr/>
            <p:nvPr/>
          </p:nvSpPr>
          <p:spPr>
            <a:xfrm>
              <a:off x="1686969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28" name="Freeform: Shape 2327">
              <a:extLst>
                <a:ext uri="{FF2B5EF4-FFF2-40B4-BE49-F238E27FC236}">
                  <a16:creationId xmlns:a16="http://schemas.microsoft.com/office/drawing/2014/main" id="{0B0CE97D-B129-610F-712C-C83C881D0278}"/>
                </a:ext>
              </a:extLst>
            </p:cNvPr>
            <p:cNvSpPr/>
            <p:nvPr/>
          </p:nvSpPr>
          <p:spPr>
            <a:xfrm>
              <a:off x="1749353" y="176933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29" name="Freeform: Shape 2328">
              <a:extLst>
                <a:ext uri="{FF2B5EF4-FFF2-40B4-BE49-F238E27FC236}">
                  <a16:creationId xmlns:a16="http://schemas.microsoft.com/office/drawing/2014/main" id="{A971E5E2-F8EA-C92F-94CD-6D68A46F8DAA}"/>
                </a:ext>
              </a:extLst>
            </p:cNvPr>
            <p:cNvSpPr/>
            <p:nvPr/>
          </p:nvSpPr>
          <p:spPr>
            <a:xfrm>
              <a:off x="1811737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30" name="Freeform: Shape 2329">
              <a:extLst>
                <a:ext uri="{FF2B5EF4-FFF2-40B4-BE49-F238E27FC236}">
                  <a16:creationId xmlns:a16="http://schemas.microsoft.com/office/drawing/2014/main" id="{1366DB25-A735-3F6B-20BD-7F7C501E1404}"/>
                </a:ext>
              </a:extLst>
            </p:cNvPr>
            <p:cNvSpPr/>
            <p:nvPr/>
          </p:nvSpPr>
          <p:spPr>
            <a:xfrm>
              <a:off x="1874122" y="176933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31" name="Freeform: Shape 2330">
              <a:extLst>
                <a:ext uri="{FF2B5EF4-FFF2-40B4-BE49-F238E27FC236}">
                  <a16:creationId xmlns:a16="http://schemas.microsoft.com/office/drawing/2014/main" id="{5864D723-9AFB-067F-417E-0254E684751F}"/>
                </a:ext>
              </a:extLst>
            </p:cNvPr>
            <p:cNvSpPr/>
            <p:nvPr/>
          </p:nvSpPr>
          <p:spPr>
            <a:xfrm>
              <a:off x="1936506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32" name="Freeform: Shape 2331">
              <a:extLst>
                <a:ext uri="{FF2B5EF4-FFF2-40B4-BE49-F238E27FC236}">
                  <a16:creationId xmlns:a16="http://schemas.microsoft.com/office/drawing/2014/main" id="{E8868013-13EE-2FB0-CD01-035017A6029E}"/>
                </a:ext>
              </a:extLst>
            </p:cNvPr>
            <p:cNvSpPr/>
            <p:nvPr/>
          </p:nvSpPr>
          <p:spPr>
            <a:xfrm>
              <a:off x="1998890" y="176933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33" name="Freeform: Shape 2332">
              <a:extLst>
                <a:ext uri="{FF2B5EF4-FFF2-40B4-BE49-F238E27FC236}">
                  <a16:creationId xmlns:a16="http://schemas.microsoft.com/office/drawing/2014/main" id="{40175591-4B67-DE30-784F-D34B5255D684}"/>
                </a:ext>
              </a:extLst>
            </p:cNvPr>
            <p:cNvSpPr/>
            <p:nvPr/>
          </p:nvSpPr>
          <p:spPr>
            <a:xfrm>
              <a:off x="2061275" y="176933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34" name="Freeform: Shape 2333">
              <a:extLst>
                <a:ext uri="{FF2B5EF4-FFF2-40B4-BE49-F238E27FC236}">
                  <a16:creationId xmlns:a16="http://schemas.microsoft.com/office/drawing/2014/main" id="{B11054D0-4A2C-C45F-F1D1-20189AFA6D3B}"/>
                </a:ext>
              </a:extLst>
            </p:cNvPr>
            <p:cNvSpPr/>
            <p:nvPr/>
          </p:nvSpPr>
          <p:spPr>
            <a:xfrm>
              <a:off x="3184526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35" name="Freeform: Shape 2334">
              <a:extLst>
                <a:ext uri="{FF2B5EF4-FFF2-40B4-BE49-F238E27FC236}">
                  <a16:creationId xmlns:a16="http://schemas.microsoft.com/office/drawing/2014/main" id="{43EB8F48-8D99-43E6-1CC8-FD5C6BC082A5}"/>
                </a:ext>
              </a:extLst>
            </p:cNvPr>
            <p:cNvSpPr/>
            <p:nvPr/>
          </p:nvSpPr>
          <p:spPr>
            <a:xfrm>
              <a:off x="3246910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36" name="Freeform: Shape 2335">
              <a:extLst>
                <a:ext uri="{FF2B5EF4-FFF2-40B4-BE49-F238E27FC236}">
                  <a16:creationId xmlns:a16="http://schemas.microsoft.com/office/drawing/2014/main" id="{B5B7C716-4B8A-E82E-F788-7BFEA48B6B92}"/>
                </a:ext>
              </a:extLst>
            </p:cNvPr>
            <p:cNvSpPr/>
            <p:nvPr/>
          </p:nvSpPr>
          <p:spPr>
            <a:xfrm>
              <a:off x="3309294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37" name="Freeform: Shape 2336">
              <a:extLst>
                <a:ext uri="{FF2B5EF4-FFF2-40B4-BE49-F238E27FC236}">
                  <a16:creationId xmlns:a16="http://schemas.microsoft.com/office/drawing/2014/main" id="{E1647F3A-906D-C521-18B1-FD0BA522069E}"/>
                </a:ext>
              </a:extLst>
            </p:cNvPr>
            <p:cNvSpPr/>
            <p:nvPr/>
          </p:nvSpPr>
          <p:spPr>
            <a:xfrm>
              <a:off x="3371679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38" name="Freeform: Shape 2337">
              <a:extLst>
                <a:ext uri="{FF2B5EF4-FFF2-40B4-BE49-F238E27FC236}">
                  <a16:creationId xmlns:a16="http://schemas.microsoft.com/office/drawing/2014/main" id="{9D8018BB-0900-D2C3-FF9C-DFDA146FEDEC}"/>
                </a:ext>
              </a:extLst>
            </p:cNvPr>
            <p:cNvSpPr/>
            <p:nvPr/>
          </p:nvSpPr>
          <p:spPr>
            <a:xfrm>
              <a:off x="3434063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39" name="Freeform: Shape 2338">
              <a:extLst>
                <a:ext uri="{FF2B5EF4-FFF2-40B4-BE49-F238E27FC236}">
                  <a16:creationId xmlns:a16="http://schemas.microsoft.com/office/drawing/2014/main" id="{2F32D989-B7B8-24BF-C587-3E0BD3FA50B3}"/>
                </a:ext>
              </a:extLst>
            </p:cNvPr>
            <p:cNvSpPr/>
            <p:nvPr/>
          </p:nvSpPr>
          <p:spPr>
            <a:xfrm>
              <a:off x="3496447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40" name="Freeform: Shape 2339">
              <a:extLst>
                <a:ext uri="{FF2B5EF4-FFF2-40B4-BE49-F238E27FC236}">
                  <a16:creationId xmlns:a16="http://schemas.microsoft.com/office/drawing/2014/main" id="{7DCB8502-2B4E-C452-A733-E6EEB796753D}"/>
                </a:ext>
              </a:extLst>
            </p:cNvPr>
            <p:cNvSpPr/>
            <p:nvPr/>
          </p:nvSpPr>
          <p:spPr>
            <a:xfrm>
              <a:off x="3558832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41" name="Freeform: Shape 2340">
              <a:extLst>
                <a:ext uri="{FF2B5EF4-FFF2-40B4-BE49-F238E27FC236}">
                  <a16:creationId xmlns:a16="http://schemas.microsoft.com/office/drawing/2014/main" id="{8189D45C-C4F1-08BA-1320-C528A80BAD68}"/>
                </a:ext>
              </a:extLst>
            </p:cNvPr>
            <p:cNvSpPr/>
            <p:nvPr/>
          </p:nvSpPr>
          <p:spPr>
            <a:xfrm>
              <a:off x="3621216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42" name="Freeform: Shape 2341">
              <a:extLst>
                <a:ext uri="{FF2B5EF4-FFF2-40B4-BE49-F238E27FC236}">
                  <a16:creationId xmlns:a16="http://schemas.microsoft.com/office/drawing/2014/main" id="{13A5A33E-43C7-CCBE-EC9E-0C8D487BBE91}"/>
                </a:ext>
              </a:extLst>
            </p:cNvPr>
            <p:cNvSpPr/>
            <p:nvPr/>
          </p:nvSpPr>
          <p:spPr>
            <a:xfrm>
              <a:off x="3870754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43" name="Freeform: Shape 2342">
              <a:extLst>
                <a:ext uri="{FF2B5EF4-FFF2-40B4-BE49-F238E27FC236}">
                  <a16:creationId xmlns:a16="http://schemas.microsoft.com/office/drawing/2014/main" id="{D9088988-3EAB-0294-D9B1-4811A8986820}"/>
                </a:ext>
              </a:extLst>
            </p:cNvPr>
            <p:cNvSpPr/>
            <p:nvPr/>
          </p:nvSpPr>
          <p:spPr>
            <a:xfrm>
              <a:off x="3933304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44" name="Freeform: Shape 2343">
              <a:extLst>
                <a:ext uri="{FF2B5EF4-FFF2-40B4-BE49-F238E27FC236}">
                  <a16:creationId xmlns:a16="http://schemas.microsoft.com/office/drawing/2014/main" id="{F83EF4EE-F8CB-D573-2FB3-3505C276FE48}"/>
                </a:ext>
              </a:extLst>
            </p:cNvPr>
            <p:cNvSpPr/>
            <p:nvPr/>
          </p:nvSpPr>
          <p:spPr>
            <a:xfrm>
              <a:off x="4120457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45" name="Freeform: Shape 2344">
              <a:extLst>
                <a:ext uri="{FF2B5EF4-FFF2-40B4-BE49-F238E27FC236}">
                  <a16:creationId xmlns:a16="http://schemas.microsoft.com/office/drawing/2014/main" id="{9145134B-EFEF-D483-DABD-29FE7C25A7F1}"/>
                </a:ext>
              </a:extLst>
            </p:cNvPr>
            <p:cNvSpPr/>
            <p:nvPr/>
          </p:nvSpPr>
          <p:spPr>
            <a:xfrm>
              <a:off x="4182842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46" name="Freeform: Shape 2345">
              <a:extLst>
                <a:ext uri="{FF2B5EF4-FFF2-40B4-BE49-F238E27FC236}">
                  <a16:creationId xmlns:a16="http://schemas.microsoft.com/office/drawing/2014/main" id="{9713300E-E930-445D-F1F6-518789F37101}"/>
                </a:ext>
              </a:extLst>
            </p:cNvPr>
            <p:cNvSpPr/>
            <p:nvPr/>
          </p:nvSpPr>
          <p:spPr>
            <a:xfrm>
              <a:off x="4245226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47" name="Freeform: Shape 2346">
              <a:extLst>
                <a:ext uri="{FF2B5EF4-FFF2-40B4-BE49-F238E27FC236}">
                  <a16:creationId xmlns:a16="http://schemas.microsoft.com/office/drawing/2014/main" id="{805BD963-721F-ACAA-9C04-609672887642}"/>
                </a:ext>
              </a:extLst>
            </p:cNvPr>
            <p:cNvSpPr/>
            <p:nvPr/>
          </p:nvSpPr>
          <p:spPr>
            <a:xfrm>
              <a:off x="4307610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48" name="Freeform: Shape 2347">
              <a:extLst>
                <a:ext uri="{FF2B5EF4-FFF2-40B4-BE49-F238E27FC236}">
                  <a16:creationId xmlns:a16="http://schemas.microsoft.com/office/drawing/2014/main" id="{3E133437-E226-A401-2188-9CB27BE8BFF6}"/>
                </a:ext>
              </a:extLst>
            </p:cNvPr>
            <p:cNvSpPr/>
            <p:nvPr/>
          </p:nvSpPr>
          <p:spPr>
            <a:xfrm>
              <a:off x="4369995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49" name="Freeform: Shape 2348">
              <a:extLst>
                <a:ext uri="{FF2B5EF4-FFF2-40B4-BE49-F238E27FC236}">
                  <a16:creationId xmlns:a16="http://schemas.microsoft.com/office/drawing/2014/main" id="{5618886A-D77C-9BE1-96FE-71C214F7DD8D}"/>
                </a:ext>
              </a:extLst>
            </p:cNvPr>
            <p:cNvSpPr/>
            <p:nvPr/>
          </p:nvSpPr>
          <p:spPr>
            <a:xfrm>
              <a:off x="4432379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50" name="Freeform: Shape 2349">
              <a:extLst>
                <a:ext uri="{FF2B5EF4-FFF2-40B4-BE49-F238E27FC236}">
                  <a16:creationId xmlns:a16="http://schemas.microsoft.com/office/drawing/2014/main" id="{B6C74583-2F68-C734-86BA-5AE75A9BC860}"/>
                </a:ext>
              </a:extLst>
            </p:cNvPr>
            <p:cNvSpPr/>
            <p:nvPr/>
          </p:nvSpPr>
          <p:spPr>
            <a:xfrm>
              <a:off x="4494763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51" name="Freeform: Shape 2350">
              <a:extLst>
                <a:ext uri="{FF2B5EF4-FFF2-40B4-BE49-F238E27FC236}">
                  <a16:creationId xmlns:a16="http://schemas.microsoft.com/office/drawing/2014/main" id="{A5C76186-D2FE-D46D-4549-179922FEEC07}"/>
                </a:ext>
              </a:extLst>
            </p:cNvPr>
            <p:cNvSpPr/>
            <p:nvPr/>
          </p:nvSpPr>
          <p:spPr>
            <a:xfrm>
              <a:off x="4557148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52" name="Freeform: Shape 2351">
              <a:extLst>
                <a:ext uri="{FF2B5EF4-FFF2-40B4-BE49-F238E27FC236}">
                  <a16:creationId xmlns:a16="http://schemas.microsoft.com/office/drawing/2014/main" id="{980DCF5E-962D-7834-1150-1D123850F15E}"/>
                </a:ext>
              </a:extLst>
            </p:cNvPr>
            <p:cNvSpPr/>
            <p:nvPr/>
          </p:nvSpPr>
          <p:spPr>
            <a:xfrm>
              <a:off x="4619532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53" name="Freeform: Shape 2352">
              <a:extLst>
                <a:ext uri="{FF2B5EF4-FFF2-40B4-BE49-F238E27FC236}">
                  <a16:creationId xmlns:a16="http://schemas.microsoft.com/office/drawing/2014/main" id="{09A1565F-79B8-5BD5-E59B-38243710FE1C}"/>
                </a:ext>
              </a:extLst>
            </p:cNvPr>
            <p:cNvSpPr/>
            <p:nvPr/>
          </p:nvSpPr>
          <p:spPr>
            <a:xfrm>
              <a:off x="4681916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54" name="Freeform: Shape 2353">
              <a:extLst>
                <a:ext uri="{FF2B5EF4-FFF2-40B4-BE49-F238E27FC236}">
                  <a16:creationId xmlns:a16="http://schemas.microsoft.com/office/drawing/2014/main" id="{4EF366F1-EBB5-17E2-24D7-7ED647343F72}"/>
                </a:ext>
              </a:extLst>
            </p:cNvPr>
            <p:cNvSpPr/>
            <p:nvPr/>
          </p:nvSpPr>
          <p:spPr>
            <a:xfrm>
              <a:off x="4744467" y="1769330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55" name="Freeform: Shape 2354">
              <a:extLst>
                <a:ext uri="{FF2B5EF4-FFF2-40B4-BE49-F238E27FC236}">
                  <a16:creationId xmlns:a16="http://schemas.microsoft.com/office/drawing/2014/main" id="{708141F9-2AE6-0740-DAC8-32763E3D581B}"/>
                </a:ext>
              </a:extLst>
            </p:cNvPr>
            <p:cNvSpPr/>
            <p:nvPr/>
          </p:nvSpPr>
          <p:spPr>
            <a:xfrm>
              <a:off x="4806851" y="1769330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56" name="Freeform: Shape 2355">
              <a:extLst>
                <a:ext uri="{FF2B5EF4-FFF2-40B4-BE49-F238E27FC236}">
                  <a16:creationId xmlns:a16="http://schemas.microsoft.com/office/drawing/2014/main" id="{A62FAD1E-2508-DA8D-F888-8993234118CA}"/>
                </a:ext>
              </a:extLst>
            </p:cNvPr>
            <p:cNvSpPr/>
            <p:nvPr/>
          </p:nvSpPr>
          <p:spPr>
            <a:xfrm>
              <a:off x="4869236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57" name="Freeform: Shape 2356">
              <a:extLst>
                <a:ext uri="{FF2B5EF4-FFF2-40B4-BE49-F238E27FC236}">
                  <a16:creationId xmlns:a16="http://schemas.microsoft.com/office/drawing/2014/main" id="{737BDDB8-A95B-FD1D-80AF-21326152121E}"/>
                </a:ext>
              </a:extLst>
            </p:cNvPr>
            <p:cNvSpPr/>
            <p:nvPr/>
          </p:nvSpPr>
          <p:spPr>
            <a:xfrm>
              <a:off x="4931620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58" name="Freeform: Shape 2357">
              <a:extLst>
                <a:ext uri="{FF2B5EF4-FFF2-40B4-BE49-F238E27FC236}">
                  <a16:creationId xmlns:a16="http://schemas.microsoft.com/office/drawing/2014/main" id="{37022353-ADCF-B7A9-901D-D2B5A85A2404}"/>
                </a:ext>
              </a:extLst>
            </p:cNvPr>
            <p:cNvSpPr/>
            <p:nvPr/>
          </p:nvSpPr>
          <p:spPr>
            <a:xfrm>
              <a:off x="4994004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59" name="Freeform: Shape 2358">
              <a:extLst>
                <a:ext uri="{FF2B5EF4-FFF2-40B4-BE49-F238E27FC236}">
                  <a16:creationId xmlns:a16="http://schemas.microsoft.com/office/drawing/2014/main" id="{508316A6-C5DD-340E-1009-F25D06705A75}"/>
                </a:ext>
              </a:extLst>
            </p:cNvPr>
            <p:cNvSpPr/>
            <p:nvPr/>
          </p:nvSpPr>
          <p:spPr>
            <a:xfrm>
              <a:off x="5056389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60" name="Freeform: Shape 2359">
              <a:extLst>
                <a:ext uri="{FF2B5EF4-FFF2-40B4-BE49-F238E27FC236}">
                  <a16:creationId xmlns:a16="http://schemas.microsoft.com/office/drawing/2014/main" id="{F720E3E0-2A61-E364-C4AC-27F666257A59}"/>
                </a:ext>
              </a:extLst>
            </p:cNvPr>
            <p:cNvSpPr/>
            <p:nvPr/>
          </p:nvSpPr>
          <p:spPr>
            <a:xfrm>
              <a:off x="5118773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61" name="Freeform: Shape 2360">
              <a:extLst>
                <a:ext uri="{FF2B5EF4-FFF2-40B4-BE49-F238E27FC236}">
                  <a16:creationId xmlns:a16="http://schemas.microsoft.com/office/drawing/2014/main" id="{D7F4D762-04FD-95CD-8B93-BE616F27DDC1}"/>
                </a:ext>
              </a:extLst>
            </p:cNvPr>
            <p:cNvSpPr/>
            <p:nvPr/>
          </p:nvSpPr>
          <p:spPr>
            <a:xfrm>
              <a:off x="5181157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62" name="Freeform: Shape 2361">
              <a:extLst>
                <a:ext uri="{FF2B5EF4-FFF2-40B4-BE49-F238E27FC236}">
                  <a16:creationId xmlns:a16="http://schemas.microsoft.com/office/drawing/2014/main" id="{7635C880-B1AF-F1F9-ECA3-A34D9685E9AD}"/>
                </a:ext>
              </a:extLst>
            </p:cNvPr>
            <p:cNvSpPr/>
            <p:nvPr/>
          </p:nvSpPr>
          <p:spPr>
            <a:xfrm>
              <a:off x="5243542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63" name="Freeform: Shape 2362">
              <a:extLst>
                <a:ext uri="{FF2B5EF4-FFF2-40B4-BE49-F238E27FC236}">
                  <a16:creationId xmlns:a16="http://schemas.microsoft.com/office/drawing/2014/main" id="{A27BE8C7-6294-8AED-2421-3F5E8B84A3D7}"/>
                </a:ext>
              </a:extLst>
            </p:cNvPr>
            <p:cNvSpPr/>
            <p:nvPr/>
          </p:nvSpPr>
          <p:spPr>
            <a:xfrm>
              <a:off x="5305926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64" name="Freeform: Shape 2363">
              <a:extLst>
                <a:ext uri="{FF2B5EF4-FFF2-40B4-BE49-F238E27FC236}">
                  <a16:creationId xmlns:a16="http://schemas.microsoft.com/office/drawing/2014/main" id="{29DB0224-80CE-AD04-D677-B576A90CCFBF}"/>
                </a:ext>
              </a:extLst>
            </p:cNvPr>
            <p:cNvSpPr/>
            <p:nvPr/>
          </p:nvSpPr>
          <p:spPr>
            <a:xfrm>
              <a:off x="5368310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65" name="Freeform: Shape 2364">
              <a:extLst>
                <a:ext uri="{FF2B5EF4-FFF2-40B4-BE49-F238E27FC236}">
                  <a16:creationId xmlns:a16="http://schemas.microsoft.com/office/drawing/2014/main" id="{3ECE41A9-0251-DFF0-DF8C-978FC5911F97}"/>
                </a:ext>
              </a:extLst>
            </p:cNvPr>
            <p:cNvSpPr/>
            <p:nvPr/>
          </p:nvSpPr>
          <p:spPr>
            <a:xfrm>
              <a:off x="5430695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66" name="Freeform: Shape 2365">
              <a:extLst>
                <a:ext uri="{FF2B5EF4-FFF2-40B4-BE49-F238E27FC236}">
                  <a16:creationId xmlns:a16="http://schemas.microsoft.com/office/drawing/2014/main" id="{25F9511D-642C-1D22-F64E-E689471ACF18}"/>
                </a:ext>
              </a:extLst>
            </p:cNvPr>
            <p:cNvSpPr/>
            <p:nvPr/>
          </p:nvSpPr>
          <p:spPr>
            <a:xfrm>
              <a:off x="5493079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67" name="Freeform: Shape 2366">
              <a:extLst>
                <a:ext uri="{FF2B5EF4-FFF2-40B4-BE49-F238E27FC236}">
                  <a16:creationId xmlns:a16="http://schemas.microsoft.com/office/drawing/2014/main" id="{7A121AE6-BF30-BC92-7FE6-09B83C5F8B42}"/>
                </a:ext>
              </a:extLst>
            </p:cNvPr>
            <p:cNvSpPr/>
            <p:nvPr/>
          </p:nvSpPr>
          <p:spPr>
            <a:xfrm>
              <a:off x="5618014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68" name="Freeform: Shape 2367">
              <a:extLst>
                <a:ext uri="{FF2B5EF4-FFF2-40B4-BE49-F238E27FC236}">
                  <a16:creationId xmlns:a16="http://schemas.microsoft.com/office/drawing/2014/main" id="{C6C59D92-A1D9-D6C9-9B97-834E977AE949}"/>
                </a:ext>
              </a:extLst>
            </p:cNvPr>
            <p:cNvSpPr/>
            <p:nvPr/>
          </p:nvSpPr>
          <p:spPr>
            <a:xfrm>
              <a:off x="5680399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69" name="Freeform: Shape 2368">
              <a:extLst>
                <a:ext uri="{FF2B5EF4-FFF2-40B4-BE49-F238E27FC236}">
                  <a16:creationId xmlns:a16="http://schemas.microsoft.com/office/drawing/2014/main" id="{07566D18-F6D4-B945-A9BE-EFBD6A884524}"/>
                </a:ext>
              </a:extLst>
            </p:cNvPr>
            <p:cNvSpPr/>
            <p:nvPr/>
          </p:nvSpPr>
          <p:spPr>
            <a:xfrm>
              <a:off x="938190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70" name="Freeform: Shape 2369">
              <a:extLst>
                <a:ext uri="{FF2B5EF4-FFF2-40B4-BE49-F238E27FC236}">
                  <a16:creationId xmlns:a16="http://schemas.microsoft.com/office/drawing/2014/main" id="{343E1566-D80D-C27B-1BDF-BAED114678C5}"/>
                </a:ext>
              </a:extLst>
            </p:cNvPr>
            <p:cNvSpPr/>
            <p:nvPr/>
          </p:nvSpPr>
          <p:spPr>
            <a:xfrm>
              <a:off x="1000575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71" name="Freeform: Shape 2370">
              <a:extLst>
                <a:ext uri="{FF2B5EF4-FFF2-40B4-BE49-F238E27FC236}">
                  <a16:creationId xmlns:a16="http://schemas.microsoft.com/office/drawing/2014/main" id="{E4F073E0-6567-C361-FD15-4F6EB0ECE1C7}"/>
                </a:ext>
              </a:extLst>
            </p:cNvPr>
            <p:cNvSpPr/>
            <p:nvPr/>
          </p:nvSpPr>
          <p:spPr>
            <a:xfrm>
              <a:off x="1062959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72" name="Freeform: Shape 2371">
              <a:extLst>
                <a:ext uri="{FF2B5EF4-FFF2-40B4-BE49-F238E27FC236}">
                  <a16:creationId xmlns:a16="http://schemas.microsoft.com/office/drawing/2014/main" id="{BC3A3A07-A55C-DC66-6021-9224F416BF06}"/>
                </a:ext>
              </a:extLst>
            </p:cNvPr>
            <p:cNvSpPr/>
            <p:nvPr/>
          </p:nvSpPr>
          <p:spPr>
            <a:xfrm>
              <a:off x="1125343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73" name="Freeform: Shape 2372">
              <a:extLst>
                <a:ext uri="{FF2B5EF4-FFF2-40B4-BE49-F238E27FC236}">
                  <a16:creationId xmlns:a16="http://schemas.microsoft.com/office/drawing/2014/main" id="{1FE255CE-6D82-F943-B9D6-C3CF33DDB7EE}"/>
                </a:ext>
              </a:extLst>
            </p:cNvPr>
            <p:cNvSpPr/>
            <p:nvPr/>
          </p:nvSpPr>
          <p:spPr>
            <a:xfrm>
              <a:off x="1187728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74" name="Freeform: Shape 2373">
              <a:extLst>
                <a:ext uri="{FF2B5EF4-FFF2-40B4-BE49-F238E27FC236}">
                  <a16:creationId xmlns:a16="http://schemas.microsoft.com/office/drawing/2014/main" id="{B5639396-A2A3-03E3-891E-2176E6FAF95F}"/>
                </a:ext>
              </a:extLst>
            </p:cNvPr>
            <p:cNvSpPr/>
            <p:nvPr/>
          </p:nvSpPr>
          <p:spPr>
            <a:xfrm>
              <a:off x="1250112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75" name="Freeform: Shape 2374">
              <a:extLst>
                <a:ext uri="{FF2B5EF4-FFF2-40B4-BE49-F238E27FC236}">
                  <a16:creationId xmlns:a16="http://schemas.microsoft.com/office/drawing/2014/main" id="{83595DA1-E9FD-D0BC-57FF-7944B06F397B}"/>
                </a:ext>
              </a:extLst>
            </p:cNvPr>
            <p:cNvSpPr/>
            <p:nvPr/>
          </p:nvSpPr>
          <p:spPr>
            <a:xfrm>
              <a:off x="1312496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76" name="Freeform: Shape 2375">
              <a:extLst>
                <a:ext uri="{FF2B5EF4-FFF2-40B4-BE49-F238E27FC236}">
                  <a16:creationId xmlns:a16="http://schemas.microsoft.com/office/drawing/2014/main" id="{ED764308-3731-C2FC-5BA0-7AAE27869814}"/>
                </a:ext>
              </a:extLst>
            </p:cNvPr>
            <p:cNvSpPr/>
            <p:nvPr/>
          </p:nvSpPr>
          <p:spPr>
            <a:xfrm>
              <a:off x="1375047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77" name="Freeform: Shape 2376">
              <a:extLst>
                <a:ext uri="{FF2B5EF4-FFF2-40B4-BE49-F238E27FC236}">
                  <a16:creationId xmlns:a16="http://schemas.microsoft.com/office/drawing/2014/main" id="{8879A6EC-68CE-9A3E-6D28-E6F573D0AADE}"/>
                </a:ext>
              </a:extLst>
            </p:cNvPr>
            <p:cNvSpPr/>
            <p:nvPr/>
          </p:nvSpPr>
          <p:spPr>
            <a:xfrm>
              <a:off x="1437431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78" name="Freeform: Shape 2377">
              <a:extLst>
                <a:ext uri="{FF2B5EF4-FFF2-40B4-BE49-F238E27FC236}">
                  <a16:creationId xmlns:a16="http://schemas.microsoft.com/office/drawing/2014/main" id="{A5088C6F-18DB-F944-95C4-763B781402EA}"/>
                </a:ext>
              </a:extLst>
            </p:cNvPr>
            <p:cNvSpPr/>
            <p:nvPr/>
          </p:nvSpPr>
          <p:spPr>
            <a:xfrm>
              <a:off x="1499816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79" name="Freeform: Shape 2378">
              <a:extLst>
                <a:ext uri="{FF2B5EF4-FFF2-40B4-BE49-F238E27FC236}">
                  <a16:creationId xmlns:a16="http://schemas.microsoft.com/office/drawing/2014/main" id="{1BAC3086-01D9-CC43-7D62-97E24B407281}"/>
                </a:ext>
              </a:extLst>
            </p:cNvPr>
            <p:cNvSpPr/>
            <p:nvPr/>
          </p:nvSpPr>
          <p:spPr>
            <a:xfrm>
              <a:off x="1562200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80" name="Freeform: Shape 2379">
              <a:extLst>
                <a:ext uri="{FF2B5EF4-FFF2-40B4-BE49-F238E27FC236}">
                  <a16:creationId xmlns:a16="http://schemas.microsoft.com/office/drawing/2014/main" id="{30CCF48F-1F51-BD30-343D-4B665AABEEAD}"/>
                </a:ext>
              </a:extLst>
            </p:cNvPr>
            <p:cNvSpPr/>
            <p:nvPr/>
          </p:nvSpPr>
          <p:spPr>
            <a:xfrm>
              <a:off x="1624584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81" name="Freeform: Shape 2380">
              <a:extLst>
                <a:ext uri="{FF2B5EF4-FFF2-40B4-BE49-F238E27FC236}">
                  <a16:creationId xmlns:a16="http://schemas.microsoft.com/office/drawing/2014/main" id="{9630E4E2-A011-7F06-C0E0-0BBAE96979A7}"/>
                </a:ext>
              </a:extLst>
            </p:cNvPr>
            <p:cNvSpPr/>
            <p:nvPr/>
          </p:nvSpPr>
          <p:spPr>
            <a:xfrm>
              <a:off x="1686969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82" name="Freeform: Shape 2381">
              <a:extLst>
                <a:ext uri="{FF2B5EF4-FFF2-40B4-BE49-F238E27FC236}">
                  <a16:creationId xmlns:a16="http://schemas.microsoft.com/office/drawing/2014/main" id="{91B90D56-4538-59B0-9F44-5841876E3DD6}"/>
                </a:ext>
              </a:extLst>
            </p:cNvPr>
            <p:cNvSpPr/>
            <p:nvPr/>
          </p:nvSpPr>
          <p:spPr>
            <a:xfrm>
              <a:off x="1749353" y="1831714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83" name="Freeform: Shape 2382">
              <a:extLst>
                <a:ext uri="{FF2B5EF4-FFF2-40B4-BE49-F238E27FC236}">
                  <a16:creationId xmlns:a16="http://schemas.microsoft.com/office/drawing/2014/main" id="{53A61534-0A2E-E3B5-6D97-4901638E886D}"/>
                </a:ext>
              </a:extLst>
            </p:cNvPr>
            <p:cNvSpPr/>
            <p:nvPr/>
          </p:nvSpPr>
          <p:spPr>
            <a:xfrm>
              <a:off x="1811737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84" name="Freeform: Shape 2383">
              <a:extLst>
                <a:ext uri="{FF2B5EF4-FFF2-40B4-BE49-F238E27FC236}">
                  <a16:creationId xmlns:a16="http://schemas.microsoft.com/office/drawing/2014/main" id="{A327F0BB-FD4F-CCF9-D67A-A3D50C7F6173}"/>
                </a:ext>
              </a:extLst>
            </p:cNvPr>
            <p:cNvSpPr/>
            <p:nvPr/>
          </p:nvSpPr>
          <p:spPr>
            <a:xfrm>
              <a:off x="1874122" y="1831714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85" name="Freeform: Shape 2384">
              <a:extLst>
                <a:ext uri="{FF2B5EF4-FFF2-40B4-BE49-F238E27FC236}">
                  <a16:creationId xmlns:a16="http://schemas.microsoft.com/office/drawing/2014/main" id="{E2A896C2-3592-5239-1BF5-6E43C7069A3F}"/>
                </a:ext>
              </a:extLst>
            </p:cNvPr>
            <p:cNvSpPr/>
            <p:nvPr/>
          </p:nvSpPr>
          <p:spPr>
            <a:xfrm>
              <a:off x="2997206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86" name="Freeform: Shape 2385">
              <a:extLst>
                <a:ext uri="{FF2B5EF4-FFF2-40B4-BE49-F238E27FC236}">
                  <a16:creationId xmlns:a16="http://schemas.microsoft.com/office/drawing/2014/main" id="{937DA504-914B-CDDD-D0F2-082CC9D9812B}"/>
                </a:ext>
              </a:extLst>
            </p:cNvPr>
            <p:cNvSpPr/>
            <p:nvPr/>
          </p:nvSpPr>
          <p:spPr>
            <a:xfrm>
              <a:off x="3059757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87" name="Freeform: Shape 2386">
              <a:extLst>
                <a:ext uri="{FF2B5EF4-FFF2-40B4-BE49-F238E27FC236}">
                  <a16:creationId xmlns:a16="http://schemas.microsoft.com/office/drawing/2014/main" id="{84963748-2DF6-BB34-444C-5FA7BF0D50F9}"/>
                </a:ext>
              </a:extLst>
            </p:cNvPr>
            <p:cNvSpPr/>
            <p:nvPr/>
          </p:nvSpPr>
          <p:spPr>
            <a:xfrm>
              <a:off x="3122141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88" name="Freeform: Shape 2387">
              <a:extLst>
                <a:ext uri="{FF2B5EF4-FFF2-40B4-BE49-F238E27FC236}">
                  <a16:creationId xmlns:a16="http://schemas.microsoft.com/office/drawing/2014/main" id="{9AA0160E-3902-D813-0793-34EB674AB393}"/>
                </a:ext>
              </a:extLst>
            </p:cNvPr>
            <p:cNvSpPr/>
            <p:nvPr/>
          </p:nvSpPr>
          <p:spPr>
            <a:xfrm>
              <a:off x="3184526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89" name="Freeform: Shape 2388">
              <a:extLst>
                <a:ext uri="{FF2B5EF4-FFF2-40B4-BE49-F238E27FC236}">
                  <a16:creationId xmlns:a16="http://schemas.microsoft.com/office/drawing/2014/main" id="{E368A36F-7468-6708-F956-F5DB5E944290}"/>
                </a:ext>
              </a:extLst>
            </p:cNvPr>
            <p:cNvSpPr/>
            <p:nvPr/>
          </p:nvSpPr>
          <p:spPr>
            <a:xfrm>
              <a:off x="3434063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90" name="Freeform: Shape 2389">
              <a:extLst>
                <a:ext uri="{FF2B5EF4-FFF2-40B4-BE49-F238E27FC236}">
                  <a16:creationId xmlns:a16="http://schemas.microsoft.com/office/drawing/2014/main" id="{56118FFA-0719-7880-1C36-33C8F578587C}"/>
                </a:ext>
              </a:extLst>
            </p:cNvPr>
            <p:cNvSpPr/>
            <p:nvPr/>
          </p:nvSpPr>
          <p:spPr>
            <a:xfrm>
              <a:off x="3496447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91" name="Freeform: Shape 2390">
              <a:extLst>
                <a:ext uri="{FF2B5EF4-FFF2-40B4-BE49-F238E27FC236}">
                  <a16:creationId xmlns:a16="http://schemas.microsoft.com/office/drawing/2014/main" id="{C0F0904B-ADC0-78B8-3244-BA1ABC781011}"/>
                </a:ext>
              </a:extLst>
            </p:cNvPr>
            <p:cNvSpPr/>
            <p:nvPr/>
          </p:nvSpPr>
          <p:spPr>
            <a:xfrm>
              <a:off x="3558832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92" name="Freeform: Shape 2391">
              <a:extLst>
                <a:ext uri="{FF2B5EF4-FFF2-40B4-BE49-F238E27FC236}">
                  <a16:creationId xmlns:a16="http://schemas.microsoft.com/office/drawing/2014/main" id="{6778585C-A60C-5A37-3069-F6C1CF4B554A}"/>
                </a:ext>
              </a:extLst>
            </p:cNvPr>
            <p:cNvSpPr/>
            <p:nvPr/>
          </p:nvSpPr>
          <p:spPr>
            <a:xfrm>
              <a:off x="3621216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93" name="Freeform: Shape 2392">
              <a:extLst>
                <a:ext uri="{FF2B5EF4-FFF2-40B4-BE49-F238E27FC236}">
                  <a16:creationId xmlns:a16="http://schemas.microsoft.com/office/drawing/2014/main" id="{3560B7FA-059C-8C08-3CD3-3CD7B95643F2}"/>
                </a:ext>
              </a:extLst>
            </p:cNvPr>
            <p:cNvSpPr/>
            <p:nvPr/>
          </p:nvSpPr>
          <p:spPr>
            <a:xfrm>
              <a:off x="3933304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94" name="Freeform: Shape 2393">
              <a:extLst>
                <a:ext uri="{FF2B5EF4-FFF2-40B4-BE49-F238E27FC236}">
                  <a16:creationId xmlns:a16="http://schemas.microsoft.com/office/drawing/2014/main" id="{E08071D3-707C-618A-4B9E-4B4F4EDFC849}"/>
                </a:ext>
              </a:extLst>
            </p:cNvPr>
            <p:cNvSpPr/>
            <p:nvPr/>
          </p:nvSpPr>
          <p:spPr>
            <a:xfrm>
              <a:off x="3995688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95" name="Freeform: Shape 2394">
              <a:extLst>
                <a:ext uri="{FF2B5EF4-FFF2-40B4-BE49-F238E27FC236}">
                  <a16:creationId xmlns:a16="http://schemas.microsoft.com/office/drawing/2014/main" id="{470FE8E9-192F-42D9-F7D4-1AAA4D9A454A}"/>
                </a:ext>
              </a:extLst>
            </p:cNvPr>
            <p:cNvSpPr/>
            <p:nvPr/>
          </p:nvSpPr>
          <p:spPr>
            <a:xfrm>
              <a:off x="4120457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96" name="Freeform: Shape 2395">
              <a:extLst>
                <a:ext uri="{FF2B5EF4-FFF2-40B4-BE49-F238E27FC236}">
                  <a16:creationId xmlns:a16="http://schemas.microsoft.com/office/drawing/2014/main" id="{76A9298B-074D-BC12-C4B9-2EFF68CC6014}"/>
                </a:ext>
              </a:extLst>
            </p:cNvPr>
            <p:cNvSpPr/>
            <p:nvPr/>
          </p:nvSpPr>
          <p:spPr>
            <a:xfrm>
              <a:off x="4182842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97" name="Freeform: Shape 2396">
              <a:extLst>
                <a:ext uri="{FF2B5EF4-FFF2-40B4-BE49-F238E27FC236}">
                  <a16:creationId xmlns:a16="http://schemas.microsoft.com/office/drawing/2014/main" id="{2F89EFCA-96AB-80D7-7F23-0761EA5CA8A1}"/>
                </a:ext>
              </a:extLst>
            </p:cNvPr>
            <p:cNvSpPr/>
            <p:nvPr/>
          </p:nvSpPr>
          <p:spPr>
            <a:xfrm>
              <a:off x="4245226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98" name="Freeform: Shape 2397">
              <a:extLst>
                <a:ext uri="{FF2B5EF4-FFF2-40B4-BE49-F238E27FC236}">
                  <a16:creationId xmlns:a16="http://schemas.microsoft.com/office/drawing/2014/main" id="{D8E35CD8-8F2E-2F0C-7D57-A1644A6F126A}"/>
                </a:ext>
              </a:extLst>
            </p:cNvPr>
            <p:cNvSpPr/>
            <p:nvPr/>
          </p:nvSpPr>
          <p:spPr>
            <a:xfrm>
              <a:off x="4307610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99" name="Freeform: Shape 2398">
              <a:extLst>
                <a:ext uri="{FF2B5EF4-FFF2-40B4-BE49-F238E27FC236}">
                  <a16:creationId xmlns:a16="http://schemas.microsoft.com/office/drawing/2014/main" id="{BFFF0F91-4A69-BE77-2AA6-396CD0B4C21B}"/>
                </a:ext>
              </a:extLst>
            </p:cNvPr>
            <p:cNvSpPr/>
            <p:nvPr/>
          </p:nvSpPr>
          <p:spPr>
            <a:xfrm>
              <a:off x="4369995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00" name="Freeform: Shape 2399">
              <a:extLst>
                <a:ext uri="{FF2B5EF4-FFF2-40B4-BE49-F238E27FC236}">
                  <a16:creationId xmlns:a16="http://schemas.microsoft.com/office/drawing/2014/main" id="{525178F7-5030-864C-3A41-615229124FEB}"/>
                </a:ext>
              </a:extLst>
            </p:cNvPr>
            <p:cNvSpPr/>
            <p:nvPr/>
          </p:nvSpPr>
          <p:spPr>
            <a:xfrm>
              <a:off x="4432379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01" name="Freeform: Shape 2400">
              <a:extLst>
                <a:ext uri="{FF2B5EF4-FFF2-40B4-BE49-F238E27FC236}">
                  <a16:creationId xmlns:a16="http://schemas.microsoft.com/office/drawing/2014/main" id="{9BC28917-4450-42EE-5190-1A2888355794}"/>
                </a:ext>
              </a:extLst>
            </p:cNvPr>
            <p:cNvSpPr/>
            <p:nvPr/>
          </p:nvSpPr>
          <p:spPr>
            <a:xfrm>
              <a:off x="4494763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02" name="Freeform: Shape 2401">
              <a:extLst>
                <a:ext uri="{FF2B5EF4-FFF2-40B4-BE49-F238E27FC236}">
                  <a16:creationId xmlns:a16="http://schemas.microsoft.com/office/drawing/2014/main" id="{5F0F8FCD-1266-F9F9-5B65-7E0E51B8F2CA}"/>
                </a:ext>
              </a:extLst>
            </p:cNvPr>
            <p:cNvSpPr/>
            <p:nvPr/>
          </p:nvSpPr>
          <p:spPr>
            <a:xfrm>
              <a:off x="4557148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03" name="Freeform: Shape 2402">
              <a:extLst>
                <a:ext uri="{FF2B5EF4-FFF2-40B4-BE49-F238E27FC236}">
                  <a16:creationId xmlns:a16="http://schemas.microsoft.com/office/drawing/2014/main" id="{1F958579-29A0-5A62-4996-065241B340F7}"/>
                </a:ext>
              </a:extLst>
            </p:cNvPr>
            <p:cNvSpPr/>
            <p:nvPr/>
          </p:nvSpPr>
          <p:spPr>
            <a:xfrm>
              <a:off x="4619532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04" name="Freeform: Shape 2403">
              <a:extLst>
                <a:ext uri="{FF2B5EF4-FFF2-40B4-BE49-F238E27FC236}">
                  <a16:creationId xmlns:a16="http://schemas.microsoft.com/office/drawing/2014/main" id="{6BD7A3AB-4467-B8C2-ED23-8BFA59254214}"/>
                </a:ext>
              </a:extLst>
            </p:cNvPr>
            <p:cNvSpPr/>
            <p:nvPr/>
          </p:nvSpPr>
          <p:spPr>
            <a:xfrm>
              <a:off x="4681916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05" name="Freeform: Shape 2404">
              <a:extLst>
                <a:ext uri="{FF2B5EF4-FFF2-40B4-BE49-F238E27FC236}">
                  <a16:creationId xmlns:a16="http://schemas.microsoft.com/office/drawing/2014/main" id="{4572E4AD-A32B-2002-2357-0C5EFDFF7B1B}"/>
                </a:ext>
              </a:extLst>
            </p:cNvPr>
            <p:cNvSpPr/>
            <p:nvPr/>
          </p:nvSpPr>
          <p:spPr>
            <a:xfrm>
              <a:off x="4744467" y="1831714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06" name="Freeform: Shape 2405">
              <a:extLst>
                <a:ext uri="{FF2B5EF4-FFF2-40B4-BE49-F238E27FC236}">
                  <a16:creationId xmlns:a16="http://schemas.microsoft.com/office/drawing/2014/main" id="{3789896F-7B58-F942-1CD1-99266F987D44}"/>
                </a:ext>
              </a:extLst>
            </p:cNvPr>
            <p:cNvSpPr/>
            <p:nvPr/>
          </p:nvSpPr>
          <p:spPr>
            <a:xfrm>
              <a:off x="4806851" y="1831714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07" name="Freeform: Shape 2406">
              <a:extLst>
                <a:ext uri="{FF2B5EF4-FFF2-40B4-BE49-F238E27FC236}">
                  <a16:creationId xmlns:a16="http://schemas.microsoft.com/office/drawing/2014/main" id="{EC3989A1-A059-24DE-A60C-8689B2094F9A}"/>
                </a:ext>
              </a:extLst>
            </p:cNvPr>
            <p:cNvSpPr/>
            <p:nvPr/>
          </p:nvSpPr>
          <p:spPr>
            <a:xfrm>
              <a:off x="4869236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08" name="Freeform: Shape 2407">
              <a:extLst>
                <a:ext uri="{FF2B5EF4-FFF2-40B4-BE49-F238E27FC236}">
                  <a16:creationId xmlns:a16="http://schemas.microsoft.com/office/drawing/2014/main" id="{D022BF75-320F-AB55-131B-3555266ECFBB}"/>
                </a:ext>
              </a:extLst>
            </p:cNvPr>
            <p:cNvSpPr/>
            <p:nvPr/>
          </p:nvSpPr>
          <p:spPr>
            <a:xfrm>
              <a:off x="4931620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09" name="Freeform: Shape 2408">
              <a:extLst>
                <a:ext uri="{FF2B5EF4-FFF2-40B4-BE49-F238E27FC236}">
                  <a16:creationId xmlns:a16="http://schemas.microsoft.com/office/drawing/2014/main" id="{2A71313D-D0CA-924A-4E17-024DDDE812B8}"/>
                </a:ext>
              </a:extLst>
            </p:cNvPr>
            <p:cNvSpPr/>
            <p:nvPr/>
          </p:nvSpPr>
          <p:spPr>
            <a:xfrm>
              <a:off x="4994004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10" name="Freeform: Shape 2409">
              <a:extLst>
                <a:ext uri="{FF2B5EF4-FFF2-40B4-BE49-F238E27FC236}">
                  <a16:creationId xmlns:a16="http://schemas.microsoft.com/office/drawing/2014/main" id="{C0DCCD03-9A8C-2F4D-E4AC-AD4767EEDEF3}"/>
                </a:ext>
              </a:extLst>
            </p:cNvPr>
            <p:cNvSpPr/>
            <p:nvPr/>
          </p:nvSpPr>
          <p:spPr>
            <a:xfrm>
              <a:off x="5056389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11" name="Freeform: Shape 2410">
              <a:extLst>
                <a:ext uri="{FF2B5EF4-FFF2-40B4-BE49-F238E27FC236}">
                  <a16:creationId xmlns:a16="http://schemas.microsoft.com/office/drawing/2014/main" id="{34C56F16-8B43-8725-935A-CCE8819D1723}"/>
                </a:ext>
              </a:extLst>
            </p:cNvPr>
            <p:cNvSpPr/>
            <p:nvPr/>
          </p:nvSpPr>
          <p:spPr>
            <a:xfrm>
              <a:off x="5118773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12" name="Freeform: Shape 2411">
              <a:extLst>
                <a:ext uri="{FF2B5EF4-FFF2-40B4-BE49-F238E27FC236}">
                  <a16:creationId xmlns:a16="http://schemas.microsoft.com/office/drawing/2014/main" id="{E032B7FA-5A4A-BB20-DBD7-63D292AB3CBC}"/>
                </a:ext>
              </a:extLst>
            </p:cNvPr>
            <p:cNvSpPr/>
            <p:nvPr/>
          </p:nvSpPr>
          <p:spPr>
            <a:xfrm>
              <a:off x="5181157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13" name="Freeform: Shape 2412">
              <a:extLst>
                <a:ext uri="{FF2B5EF4-FFF2-40B4-BE49-F238E27FC236}">
                  <a16:creationId xmlns:a16="http://schemas.microsoft.com/office/drawing/2014/main" id="{A03A2270-885C-DC47-E5D5-44B244A5D7CB}"/>
                </a:ext>
              </a:extLst>
            </p:cNvPr>
            <p:cNvSpPr/>
            <p:nvPr/>
          </p:nvSpPr>
          <p:spPr>
            <a:xfrm>
              <a:off x="5243542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14" name="Freeform: Shape 2413">
              <a:extLst>
                <a:ext uri="{FF2B5EF4-FFF2-40B4-BE49-F238E27FC236}">
                  <a16:creationId xmlns:a16="http://schemas.microsoft.com/office/drawing/2014/main" id="{1FC9F0F8-13D1-CECF-5513-C57B3BB0AE72}"/>
                </a:ext>
              </a:extLst>
            </p:cNvPr>
            <p:cNvSpPr/>
            <p:nvPr/>
          </p:nvSpPr>
          <p:spPr>
            <a:xfrm>
              <a:off x="5305926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15" name="Freeform: Shape 2414">
              <a:extLst>
                <a:ext uri="{FF2B5EF4-FFF2-40B4-BE49-F238E27FC236}">
                  <a16:creationId xmlns:a16="http://schemas.microsoft.com/office/drawing/2014/main" id="{37D3C9CD-183A-47BE-857A-DB0DC37A487F}"/>
                </a:ext>
              </a:extLst>
            </p:cNvPr>
            <p:cNvSpPr/>
            <p:nvPr/>
          </p:nvSpPr>
          <p:spPr>
            <a:xfrm>
              <a:off x="5368310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16" name="Freeform: Shape 2415">
              <a:extLst>
                <a:ext uri="{FF2B5EF4-FFF2-40B4-BE49-F238E27FC236}">
                  <a16:creationId xmlns:a16="http://schemas.microsoft.com/office/drawing/2014/main" id="{70B8F553-384F-CDD8-FD95-E35A34047E5B}"/>
                </a:ext>
              </a:extLst>
            </p:cNvPr>
            <p:cNvSpPr/>
            <p:nvPr/>
          </p:nvSpPr>
          <p:spPr>
            <a:xfrm>
              <a:off x="5430695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17" name="Freeform: Shape 2416">
              <a:extLst>
                <a:ext uri="{FF2B5EF4-FFF2-40B4-BE49-F238E27FC236}">
                  <a16:creationId xmlns:a16="http://schemas.microsoft.com/office/drawing/2014/main" id="{C6AA6ABA-3730-FAED-9FF0-FCEDD1EF5CA2}"/>
                </a:ext>
              </a:extLst>
            </p:cNvPr>
            <p:cNvSpPr/>
            <p:nvPr/>
          </p:nvSpPr>
          <p:spPr>
            <a:xfrm>
              <a:off x="5680399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18" name="Freeform: Shape 2417">
              <a:extLst>
                <a:ext uri="{FF2B5EF4-FFF2-40B4-BE49-F238E27FC236}">
                  <a16:creationId xmlns:a16="http://schemas.microsoft.com/office/drawing/2014/main" id="{D083D382-C09B-90DD-C7D3-C44E97FA89A5}"/>
                </a:ext>
              </a:extLst>
            </p:cNvPr>
            <p:cNvSpPr/>
            <p:nvPr/>
          </p:nvSpPr>
          <p:spPr>
            <a:xfrm>
              <a:off x="938190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19" name="Freeform: Shape 2418">
              <a:extLst>
                <a:ext uri="{FF2B5EF4-FFF2-40B4-BE49-F238E27FC236}">
                  <a16:creationId xmlns:a16="http://schemas.microsoft.com/office/drawing/2014/main" id="{099990EC-D298-516F-1111-4476212FA266}"/>
                </a:ext>
              </a:extLst>
            </p:cNvPr>
            <p:cNvSpPr/>
            <p:nvPr/>
          </p:nvSpPr>
          <p:spPr>
            <a:xfrm>
              <a:off x="1000575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20" name="Freeform: Shape 2419">
              <a:extLst>
                <a:ext uri="{FF2B5EF4-FFF2-40B4-BE49-F238E27FC236}">
                  <a16:creationId xmlns:a16="http://schemas.microsoft.com/office/drawing/2014/main" id="{B1404FE2-1E20-0C79-338B-87EA1DA1CD6B}"/>
                </a:ext>
              </a:extLst>
            </p:cNvPr>
            <p:cNvSpPr/>
            <p:nvPr/>
          </p:nvSpPr>
          <p:spPr>
            <a:xfrm>
              <a:off x="1062959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21" name="Freeform: Shape 2420">
              <a:extLst>
                <a:ext uri="{FF2B5EF4-FFF2-40B4-BE49-F238E27FC236}">
                  <a16:creationId xmlns:a16="http://schemas.microsoft.com/office/drawing/2014/main" id="{2FD50CBE-EBD9-7DC8-529A-B316301862C5}"/>
                </a:ext>
              </a:extLst>
            </p:cNvPr>
            <p:cNvSpPr/>
            <p:nvPr/>
          </p:nvSpPr>
          <p:spPr>
            <a:xfrm>
              <a:off x="1125343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22" name="Freeform: Shape 2421">
              <a:extLst>
                <a:ext uri="{FF2B5EF4-FFF2-40B4-BE49-F238E27FC236}">
                  <a16:creationId xmlns:a16="http://schemas.microsoft.com/office/drawing/2014/main" id="{F845C92B-07D1-08DB-9458-E53B15DF4866}"/>
                </a:ext>
              </a:extLst>
            </p:cNvPr>
            <p:cNvSpPr/>
            <p:nvPr/>
          </p:nvSpPr>
          <p:spPr>
            <a:xfrm>
              <a:off x="1187728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23" name="Freeform: Shape 2422">
              <a:extLst>
                <a:ext uri="{FF2B5EF4-FFF2-40B4-BE49-F238E27FC236}">
                  <a16:creationId xmlns:a16="http://schemas.microsoft.com/office/drawing/2014/main" id="{F797DE68-21DB-7680-1CB9-A9A5D7B558C9}"/>
                </a:ext>
              </a:extLst>
            </p:cNvPr>
            <p:cNvSpPr/>
            <p:nvPr/>
          </p:nvSpPr>
          <p:spPr>
            <a:xfrm>
              <a:off x="1250112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24" name="Freeform: Shape 2423">
              <a:extLst>
                <a:ext uri="{FF2B5EF4-FFF2-40B4-BE49-F238E27FC236}">
                  <a16:creationId xmlns:a16="http://schemas.microsoft.com/office/drawing/2014/main" id="{344F168B-8EBD-9C69-0B29-5E6E096AF4F2}"/>
                </a:ext>
              </a:extLst>
            </p:cNvPr>
            <p:cNvSpPr/>
            <p:nvPr/>
          </p:nvSpPr>
          <p:spPr>
            <a:xfrm>
              <a:off x="1312496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25" name="Freeform: Shape 2424">
              <a:extLst>
                <a:ext uri="{FF2B5EF4-FFF2-40B4-BE49-F238E27FC236}">
                  <a16:creationId xmlns:a16="http://schemas.microsoft.com/office/drawing/2014/main" id="{7EFA01FF-5970-5025-2631-87FEA9EE78ED}"/>
                </a:ext>
              </a:extLst>
            </p:cNvPr>
            <p:cNvSpPr/>
            <p:nvPr/>
          </p:nvSpPr>
          <p:spPr>
            <a:xfrm>
              <a:off x="1375047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26" name="Freeform: Shape 2425">
              <a:extLst>
                <a:ext uri="{FF2B5EF4-FFF2-40B4-BE49-F238E27FC236}">
                  <a16:creationId xmlns:a16="http://schemas.microsoft.com/office/drawing/2014/main" id="{22BEEAF2-4C7D-0F32-1475-D6878AF566C5}"/>
                </a:ext>
              </a:extLst>
            </p:cNvPr>
            <p:cNvSpPr/>
            <p:nvPr/>
          </p:nvSpPr>
          <p:spPr>
            <a:xfrm>
              <a:off x="1437431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27" name="Freeform: Shape 2426">
              <a:extLst>
                <a:ext uri="{FF2B5EF4-FFF2-40B4-BE49-F238E27FC236}">
                  <a16:creationId xmlns:a16="http://schemas.microsoft.com/office/drawing/2014/main" id="{EED9E107-44AF-9F9C-407B-2723DD4CCE24}"/>
                </a:ext>
              </a:extLst>
            </p:cNvPr>
            <p:cNvSpPr/>
            <p:nvPr/>
          </p:nvSpPr>
          <p:spPr>
            <a:xfrm>
              <a:off x="1499816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28" name="Freeform: Shape 2427">
              <a:extLst>
                <a:ext uri="{FF2B5EF4-FFF2-40B4-BE49-F238E27FC236}">
                  <a16:creationId xmlns:a16="http://schemas.microsoft.com/office/drawing/2014/main" id="{98B09F35-6C62-063A-184F-D5C159850261}"/>
                </a:ext>
              </a:extLst>
            </p:cNvPr>
            <p:cNvSpPr/>
            <p:nvPr/>
          </p:nvSpPr>
          <p:spPr>
            <a:xfrm>
              <a:off x="1562200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29" name="Freeform: Shape 2428">
              <a:extLst>
                <a:ext uri="{FF2B5EF4-FFF2-40B4-BE49-F238E27FC236}">
                  <a16:creationId xmlns:a16="http://schemas.microsoft.com/office/drawing/2014/main" id="{77F59942-AFAE-9701-1990-88BFF43C58CB}"/>
                </a:ext>
              </a:extLst>
            </p:cNvPr>
            <p:cNvSpPr/>
            <p:nvPr/>
          </p:nvSpPr>
          <p:spPr>
            <a:xfrm>
              <a:off x="1624584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30" name="Freeform: Shape 2429">
              <a:extLst>
                <a:ext uri="{FF2B5EF4-FFF2-40B4-BE49-F238E27FC236}">
                  <a16:creationId xmlns:a16="http://schemas.microsoft.com/office/drawing/2014/main" id="{531F3826-E684-5F89-B2CE-7E9956A2ECEB}"/>
                </a:ext>
              </a:extLst>
            </p:cNvPr>
            <p:cNvSpPr/>
            <p:nvPr/>
          </p:nvSpPr>
          <p:spPr>
            <a:xfrm>
              <a:off x="1686969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31" name="Freeform: Shape 2430">
              <a:extLst>
                <a:ext uri="{FF2B5EF4-FFF2-40B4-BE49-F238E27FC236}">
                  <a16:creationId xmlns:a16="http://schemas.microsoft.com/office/drawing/2014/main" id="{C5189F9D-DDF6-CF04-5D74-359775AF638A}"/>
                </a:ext>
              </a:extLst>
            </p:cNvPr>
            <p:cNvSpPr/>
            <p:nvPr/>
          </p:nvSpPr>
          <p:spPr>
            <a:xfrm>
              <a:off x="1749353" y="1894098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32" name="Freeform: Shape 2431">
              <a:extLst>
                <a:ext uri="{FF2B5EF4-FFF2-40B4-BE49-F238E27FC236}">
                  <a16:creationId xmlns:a16="http://schemas.microsoft.com/office/drawing/2014/main" id="{F61B7E97-A9EE-83BB-AD1F-F865268964AD}"/>
                </a:ext>
              </a:extLst>
            </p:cNvPr>
            <p:cNvSpPr/>
            <p:nvPr/>
          </p:nvSpPr>
          <p:spPr>
            <a:xfrm>
              <a:off x="1811737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33" name="Freeform: Shape 2432">
              <a:extLst>
                <a:ext uri="{FF2B5EF4-FFF2-40B4-BE49-F238E27FC236}">
                  <a16:creationId xmlns:a16="http://schemas.microsoft.com/office/drawing/2014/main" id="{D17ADF8A-38B1-CA58-8B30-BFAF8EC019A4}"/>
                </a:ext>
              </a:extLst>
            </p:cNvPr>
            <p:cNvSpPr/>
            <p:nvPr/>
          </p:nvSpPr>
          <p:spPr>
            <a:xfrm>
              <a:off x="2997206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34" name="Freeform: Shape 2433">
              <a:extLst>
                <a:ext uri="{FF2B5EF4-FFF2-40B4-BE49-F238E27FC236}">
                  <a16:creationId xmlns:a16="http://schemas.microsoft.com/office/drawing/2014/main" id="{8101E037-76C2-BA21-A07D-FBBC39ABD851}"/>
                </a:ext>
              </a:extLst>
            </p:cNvPr>
            <p:cNvSpPr/>
            <p:nvPr/>
          </p:nvSpPr>
          <p:spPr>
            <a:xfrm>
              <a:off x="3059757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35" name="Freeform: Shape 2434">
              <a:extLst>
                <a:ext uri="{FF2B5EF4-FFF2-40B4-BE49-F238E27FC236}">
                  <a16:creationId xmlns:a16="http://schemas.microsoft.com/office/drawing/2014/main" id="{E926222A-9B84-58F9-7860-D0837B9C0A1E}"/>
                </a:ext>
              </a:extLst>
            </p:cNvPr>
            <p:cNvSpPr/>
            <p:nvPr/>
          </p:nvSpPr>
          <p:spPr>
            <a:xfrm>
              <a:off x="3122141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36" name="Freeform: Shape 2435">
              <a:extLst>
                <a:ext uri="{FF2B5EF4-FFF2-40B4-BE49-F238E27FC236}">
                  <a16:creationId xmlns:a16="http://schemas.microsoft.com/office/drawing/2014/main" id="{F7C3D1C6-003E-E7B2-85E7-C1C5F66FB2D3}"/>
                </a:ext>
              </a:extLst>
            </p:cNvPr>
            <p:cNvSpPr/>
            <p:nvPr/>
          </p:nvSpPr>
          <p:spPr>
            <a:xfrm>
              <a:off x="3558832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37" name="Freeform: Shape 2436">
              <a:extLst>
                <a:ext uri="{FF2B5EF4-FFF2-40B4-BE49-F238E27FC236}">
                  <a16:creationId xmlns:a16="http://schemas.microsoft.com/office/drawing/2014/main" id="{0E7C5C3A-D97E-9B72-5485-B474A698B128}"/>
                </a:ext>
              </a:extLst>
            </p:cNvPr>
            <p:cNvSpPr/>
            <p:nvPr/>
          </p:nvSpPr>
          <p:spPr>
            <a:xfrm>
              <a:off x="3683600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38" name="Freeform: Shape 2437">
              <a:extLst>
                <a:ext uri="{FF2B5EF4-FFF2-40B4-BE49-F238E27FC236}">
                  <a16:creationId xmlns:a16="http://schemas.microsoft.com/office/drawing/2014/main" id="{8573D082-247B-1884-3013-3EC69019603A}"/>
                </a:ext>
              </a:extLst>
            </p:cNvPr>
            <p:cNvSpPr/>
            <p:nvPr/>
          </p:nvSpPr>
          <p:spPr>
            <a:xfrm>
              <a:off x="3745985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39" name="Freeform: Shape 2438">
              <a:extLst>
                <a:ext uri="{FF2B5EF4-FFF2-40B4-BE49-F238E27FC236}">
                  <a16:creationId xmlns:a16="http://schemas.microsoft.com/office/drawing/2014/main" id="{03B359B0-71AB-0078-DD01-193CC347DBE4}"/>
                </a:ext>
              </a:extLst>
            </p:cNvPr>
            <p:cNvSpPr/>
            <p:nvPr/>
          </p:nvSpPr>
          <p:spPr>
            <a:xfrm>
              <a:off x="3808369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40" name="Freeform: Shape 2439">
              <a:extLst>
                <a:ext uri="{FF2B5EF4-FFF2-40B4-BE49-F238E27FC236}">
                  <a16:creationId xmlns:a16="http://schemas.microsoft.com/office/drawing/2014/main" id="{F00B7E96-F7A6-2D3F-7690-24DF16A9AB18}"/>
                </a:ext>
              </a:extLst>
            </p:cNvPr>
            <p:cNvSpPr/>
            <p:nvPr/>
          </p:nvSpPr>
          <p:spPr>
            <a:xfrm>
              <a:off x="3870754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41" name="Freeform: Shape 2440">
              <a:extLst>
                <a:ext uri="{FF2B5EF4-FFF2-40B4-BE49-F238E27FC236}">
                  <a16:creationId xmlns:a16="http://schemas.microsoft.com/office/drawing/2014/main" id="{735972F6-517A-16B5-6C04-FE4E9A401B7E}"/>
                </a:ext>
              </a:extLst>
            </p:cNvPr>
            <p:cNvSpPr/>
            <p:nvPr/>
          </p:nvSpPr>
          <p:spPr>
            <a:xfrm>
              <a:off x="3933304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42" name="Freeform: Shape 2441">
              <a:extLst>
                <a:ext uri="{FF2B5EF4-FFF2-40B4-BE49-F238E27FC236}">
                  <a16:creationId xmlns:a16="http://schemas.microsoft.com/office/drawing/2014/main" id="{9D0D8674-511F-A6E9-4313-3F675D20A929}"/>
                </a:ext>
              </a:extLst>
            </p:cNvPr>
            <p:cNvSpPr/>
            <p:nvPr/>
          </p:nvSpPr>
          <p:spPr>
            <a:xfrm>
              <a:off x="3995688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43" name="Freeform: Shape 2442">
              <a:extLst>
                <a:ext uri="{FF2B5EF4-FFF2-40B4-BE49-F238E27FC236}">
                  <a16:creationId xmlns:a16="http://schemas.microsoft.com/office/drawing/2014/main" id="{734ED05D-DEC0-D979-A532-3E2E49102A22}"/>
                </a:ext>
              </a:extLst>
            </p:cNvPr>
            <p:cNvSpPr/>
            <p:nvPr/>
          </p:nvSpPr>
          <p:spPr>
            <a:xfrm>
              <a:off x="4182842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44" name="Freeform: Shape 2443">
              <a:extLst>
                <a:ext uri="{FF2B5EF4-FFF2-40B4-BE49-F238E27FC236}">
                  <a16:creationId xmlns:a16="http://schemas.microsoft.com/office/drawing/2014/main" id="{4CDB6103-82DC-4B7C-88CA-8686782360D3}"/>
                </a:ext>
              </a:extLst>
            </p:cNvPr>
            <p:cNvSpPr/>
            <p:nvPr/>
          </p:nvSpPr>
          <p:spPr>
            <a:xfrm>
              <a:off x="4245226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45" name="Freeform: Shape 2444">
              <a:extLst>
                <a:ext uri="{FF2B5EF4-FFF2-40B4-BE49-F238E27FC236}">
                  <a16:creationId xmlns:a16="http://schemas.microsoft.com/office/drawing/2014/main" id="{08F8CE31-707C-76A4-8991-B4419CBB0359}"/>
                </a:ext>
              </a:extLst>
            </p:cNvPr>
            <p:cNvSpPr/>
            <p:nvPr/>
          </p:nvSpPr>
          <p:spPr>
            <a:xfrm>
              <a:off x="4307610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46" name="Freeform: Shape 2445">
              <a:extLst>
                <a:ext uri="{FF2B5EF4-FFF2-40B4-BE49-F238E27FC236}">
                  <a16:creationId xmlns:a16="http://schemas.microsoft.com/office/drawing/2014/main" id="{C2AB37A3-A232-D41F-DE82-26F9CD1935B4}"/>
                </a:ext>
              </a:extLst>
            </p:cNvPr>
            <p:cNvSpPr/>
            <p:nvPr/>
          </p:nvSpPr>
          <p:spPr>
            <a:xfrm>
              <a:off x="4369995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47" name="Freeform: Shape 2446">
              <a:extLst>
                <a:ext uri="{FF2B5EF4-FFF2-40B4-BE49-F238E27FC236}">
                  <a16:creationId xmlns:a16="http://schemas.microsoft.com/office/drawing/2014/main" id="{BD3BC131-E46B-107D-2AC9-C9EB0FFD47A6}"/>
                </a:ext>
              </a:extLst>
            </p:cNvPr>
            <p:cNvSpPr/>
            <p:nvPr/>
          </p:nvSpPr>
          <p:spPr>
            <a:xfrm>
              <a:off x="4432379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48" name="Freeform: Shape 2447">
              <a:extLst>
                <a:ext uri="{FF2B5EF4-FFF2-40B4-BE49-F238E27FC236}">
                  <a16:creationId xmlns:a16="http://schemas.microsoft.com/office/drawing/2014/main" id="{BC80CA2B-23F0-4BDB-707C-9AFDECEB0256}"/>
                </a:ext>
              </a:extLst>
            </p:cNvPr>
            <p:cNvSpPr/>
            <p:nvPr/>
          </p:nvSpPr>
          <p:spPr>
            <a:xfrm>
              <a:off x="4494763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49" name="Freeform: Shape 2448">
              <a:extLst>
                <a:ext uri="{FF2B5EF4-FFF2-40B4-BE49-F238E27FC236}">
                  <a16:creationId xmlns:a16="http://schemas.microsoft.com/office/drawing/2014/main" id="{3A76ED52-E2C9-0449-1244-DF962418FC6C}"/>
                </a:ext>
              </a:extLst>
            </p:cNvPr>
            <p:cNvSpPr/>
            <p:nvPr/>
          </p:nvSpPr>
          <p:spPr>
            <a:xfrm>
              <a:off x="4557148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50" name="Freeform: Shape 2449">
              <a:extLst>
                <a:ext uri="{FF2B5EF4-FFF2-40B4-BE49-F238E27FC236}">
                  <a16:creationId xmlns:a16="http://schemas.microsoft.com/office/drawing/2014/main" id="{8FAB1E07-E4CC-3437-FD9C-FE863DAA2F08}"/>
                </a:ext>
              </a:extLst>
            </p:cNvPr>
            <p:cNvSpPr/>
            <p:nvPr/>
          </p:nvSpPr>
          <p:spPr>
            <a:xfrm>
              <a:off x="4619532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51" name="Freeform: Shape 2450">
              <a:extLst>
                <a:ext uri="{FF2B5EF4-FFF2-40B4-BE49-F238E27FC236}">
                  <a16:creationId xmlns:a16="http://schemas.microsoft.com/office/drawing/2014/main" id="{BBA24096-02A5-8178-6C77-6110A0A54EC8}"/>
                </a:ext>
              </a:extLst>
            </p:cNvPr>
            <p:cNvSpPr/>
            <p:nvPr/>
          </p:nvSpPr>
          <p:spPr>
            <a:xfrm>
              <a:off x="4681916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52" name="Freeform: Shape 2451">
              <a:extLst>
                <a:ext uri="{FF2B5EF4-FFF2-40B4-BE49-F238E27FC236}">
                  <a16:creationId xmlns:a16="http://schemas.microsoft.com/office/drawing/2014/main" id="{CE937EC1-0C1C-6213-4AC5-C2DF5D993CFC}"/>
                </a:ext>
              </a:extLst>
            </p:cNvPr>
            <p:cNvSpPr/>
            <p:nvPr/>
          </p:nvSpPr>
          <p:spPr>
            <a:xfrm>
              <a:off x="4744467" y="1894098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53" name="Freeform: Shape 2452">
              <a:extLst>
                <a:ext uri="{FF2B5EF4-FFF2-40B4-BE49-F238E27FC236}">
                  <a16:creationId xmlns:a16="http://schemas.microsoft.com/office/drawing/2014/main" id="{BDAB004F-83DC-5C19-3AD8-1DA9F9AD7876}"/>
                </a:ext>
              </a:extLst>
            </p:cNvPr>
            <p:cNvSpPr/>
            <p:nvPr/>
          </p:nvSpPr>
          <p:spPr>
            <a:xfrm>
              <a:off x="4806851" y="1894098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54" name="Freeform: Shape 2453">
              <a:extLst>
                <a:ext uri="{FF2B5EF4-FFF2-40B4-BE49-F238E27FC236}">
                  <a16:creationId xmlns:a16="http://schemas.microsoft.com/office/drawing/2014/main" id="{2E5DD2C9-5130-D2BB-5DED-7991CD2F9498}"/>
                </a:ext>
              </a:extLst>
            </p:cNvPr>
            <p:cNvSpPr/>
            <p:nvPr/>
          </p:nvSpPr>
          <p:spPr>
            <a:xfrm>
              <a:off x="4869236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55" name="Freeform: Shape 2454">
              <a:extLst>
                <a:ext uri="{FF2B5EF4-FFF2-40B4-BE49-F238E27FC236}">
                  <a16:creationId xmlns:a16="http://schemas.microsoft.com/office/drawing/2014/main" id="{15F3D502-032D-AC96-3C32-58AB26E50D54}"/>
                </a:ext>
              </a:extLst>
            </p:cNvPr>
            <p:cNvSpPr/>
            <p:nvPr/>
          </p:nvSpPr>
          <p:spPr>
            <a:xfrm>
              <a:off x="4931620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56" name="Freeform: Shape 2455">
              <a:extLst>
                <a:ext uri="{FF2B5EF4-FFF2-40B4-BE49-F238E27FC236}">
                  <a16:creationId xmlns:a16="http://schemas.microsoft.com/office/drawing/2014/main" id="{3540E012-71DA-7313-C692-D9AFBC97BB7D}"/>
                </a:ext>
              </a:extLst>
            </p:cNvPr>
            <p:cNvSpPr/>
            <p:nvPr/>
          </p:nvSpPr>
          <p:spPr>
            <a:xfrm>
              <a:off x="4994004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57" name="Freeform: Shape 2456">
              <a:extLst>
                <a:ext uri="{FF2B5EF4-FFF2-40B4-BE49-F238E27FC236}">
                  <a16:creationId xmlns:a16="http://schemas.microsoft.com/office/drawing/2014/main" id="{7087B3C5-2170-19DD-0F9A-9A6F1F82AB3F}"/>
                </a:ext>
              </a:extLst>
            </p:cNvPr>
            <p:cNvSpPr/>
            <p:nvPr/>
          </p:nvSpPr>
          <p:spPr>
            <a:xfrm>
              <a:off x="5056389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58" name="Freeform: Shape 2457">
              <a:extLst>
                <a:ext uri="{FF2B5EF4-FFF2-40B4-BE49-F238E27FC236}">
                  <a16:creationId xmlns:a16="http://schemas.microsoft.com/office/drawing/2014/main" id="{E08172C1-1DDA-F7E2-391B-A2C8BAC8CBEE}"/>
                </a:ext>
              </a:extLst>
            </p:cNvPr>
            <p:cNvSpPr/>
            <p:nvPr/>
          </p:nvSpPr>
          <p:spPr>
            <a:xfrm>
              <a:off x="5118773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59" name="Freeform: Shape 2458">
              <a:extLst>
                <a:ext uri="{FF2B5EF4-FFF2-40B4-BE49-F238E27FC236}">
                  <a16:creationId xmlns:a16="http://schemas.microsoft.com/office/drawing/2014/main" id="{B13028AA-43CA-7515-C986-60B70377D7D2}"/>
                </a:ext>
              </a:extLst>
            </p:cNvPr>
            <p:cNvSpPr/>
            <p:nvPr/>
          </p:nvSpPr>
          <p:spPr>
            <a:xfrm>
              <a:off x="5181157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60" name="Freeform: Shape 2459">
              <a:extLst>
                <a:ext uri="{FF2B5EF4-FFF2-40B4-BE49-F238E27FC236}">
                  <a16:creationId xmlns:a16="http://schemas.microsoft.com/office/drawing/2014/main" id="{010E049A-1124-EA83-598E-D4949455048C}"/>
                </a:ext>
              </a:extLst>
            </p:cNvPr>
            <p:cNvSpPr/>
            <p:nvPr/>
          </p:nvSpPr>
          <p:spPr>
            <a:xfrm>
              <a:off x="5243542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61" name="Freeform: Shape 2460">
              <a:extLst>
                <a:ext uri="{FF2B5EF4-FFF2-40B4-BE49-F238E27FC236}">
                  <a16:creationId xmlns:a16="http://schemas.microsoft.com/office/drawing/2014/main" id="{9B003CB3-0476-D1BA-3FE4-5428BDB7A14A}"/>
                </a:ext>
              </a:extLst>
            </p:cNvPr>
            <p:cNvSpPr/>
            <p:nvPr/>
          </p:nvSpPr>
          <p:spPr>
            <a:xfrm>
              <a:off x="5305926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62" name="Freeform: Shape 2461">
              <a:extLst>
                <a:ext uri="{FF2B5EF4-FFF2-40B4-BE49-F238E27FC236}">
                  <a16:creationId xmlns:a16="http://schemas.microsoft.com/office/drawing/2014/main" id="{9AF898D1-B3C0-5E96-69FA-271C730094EF}"/>
                </a:ext>
              </a:extLst>
            </p:cNvPr>
            <p:cNvSpPr/>
            <p:nvPr/>
          </p:nvSpPr>
          <p:spPr>
            <a:xfrm>
              <a:off x="5368310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63" name="Freeform: Shape 2462">
              <a:extLst>
                <a:ext uri="{FF2B5EF4-FFF2-40B4-BE49-F238E27FC236}">
                  <a16:creationId xmlns:a16="http://schemas.microsoft.com/office/drawing/2014/main" id="{8927F56B-296C-4DD4-042B-1F14456BB9BD}"/>
                </a:ext>
              </a:extLst>
            </p:cNvPr>
            <p:cNvSpPr/>
            <p:nvPr/>
          </p:nvSpPr>
          <p:spPr>
            <a:xfrm>
              <a:off x="5430695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64" name="Freeform: Shape 2463">
              <a:extLst>
                <a:ext uri="{FF2B5EF4-FFF2-40B4-BE49-F238E27FC236}">
                  <a16:creationId xmlns:a16="http://schemas.microsoft.com/office/drawing/2014/main" id="{34851E21-FBFD-DEF3-3540-C0BE22AF6D4C}"/>
                </a:ext>
              </a:extLst>
            </p:cNvPr>
            <p:cNvSpPr/>
            <p:nvPr/>
          </p:nvSpPr>
          <p:spPr>
            <a:xfrm>
              <a:off x="5680399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65" name="Freeform: Shape 2464">
              <a:extLst>
                <a:ext uri="{FF2B5EF4-FFF2-40B4-BE49-F238E27FC236}">
                  <a16:creationId xmlns:a16="http://schemas.microsoft.com/office/drawing/2014/main" id="{8307EA9A-6E49-945B-AB3A-F6A2C9A95E67}"/>
                </a:ext>
              </a:extLst>
            </p:cNvPr>
            <p:cNvSpPr/>
            <p:nvPr/>
          </p:nvSpPr>
          <p:spPr>
            <a:xfrm>
              <a:off x="938190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66" name="Freeform: Shape 2465">
              <a:extLst>
                <a:ext uri="{FF2B5EF4-FFF2-40B4-BE49-F238E27FC236}">
                  <a16:creationId xmlns:a16="http://schemas.microsoft.com/office/drawing/2014/main" id="{C529B86E-9628-7FFC-6A93-42E6AB10235B}"/>
                </a:ext>
              </a:extLst>
            </p:cNvPr>
            <p:cNvSpPr/>
            <p:nvPr/>
          </p:nvSpPr>
          <p:spPr>
            <a:xfrm>
              <a:off x="1000575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67" name="Freeform: Shape 2466">
              <a:extLst>
                <a:ext uri="{FF2B5EF4-FFF2-40B4-BE49-F238E27FC236}">
                  <a16:creationId xmlns:a16="http://schemas.microsoft.com/office/drawing/2014/main" id="{FD39A0CF-12CE-920B-7711-3852AB68EF5A}"/>
                </a:ext>
              </a:extLst>
            </p:cNvPr>
            <p:cNvSpPr/>
            <p:nvPr/>
          </p:nvSpPr>
          <p:spPr>
            <a:xfrm>
              <a:off x="1062959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68" name="Freeform: Shape 2467">
              <a:extLst>
                <a:ext uri="{FF2B5EF4-FFF2-40B4-BE49-F238E27FC236}">
                  <a16:creationId xmlns:a16="http://schemas.microsoft.com/office/drawing/2014/main" id="{8FDC58B0-9E57-88B4-1354-EDF7EC85976C}"/>
                </a:ext>
              </a:extLst>
            </p:cNvPr>
            <p:cNvSpPr/>
            <p:nvPr/>
          </p:nvSpPr>
          <p:spPr>
            <a:xfrm>
              <a:off x="1125343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69" name="Freeform: Shape 2468">
              <a:extLst>
                <a:ext uri="{FF2B5EF4-FFF2-40B4-BE49-F238E27FC236}">
                  <a16:creationId xmlns:a16="http://schemas.microsoft.com/office/drawing/2014/main" id="{D6C7CCC2-8023-98E4-8600-34C27B0BC660}"/>
                </a:ext>
              </a:extLst>
            </p:cNvPr>
            <p:cNvSpPr/>
            <p:nvPr/>
          </p:nvSpPr>
          <p:spPr>
            <a:xfrm>
              <a:off x="1187728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70" name="Freeform: Shape 2469">
              <a:extLst>
                <a:ext uri="{FF2B5EF4-FFF2-40B4-BE49-F238E27FC236}">
                  <a16:creationId xmlns:a16="http://schemas.microsoft.com/office/drawing/2014/main" id="{71E7A418-33E0-27C9-3691-AD456839730D}"/>
                </a:ext>
              </a:extLst>
            </p:cNvPr>
            <p:cNvSpPr/>
            <p:nvPr/>
          </p:nvSpPr>
          <p:spPr>
            <a:xfrm>
              <a:off x="1250112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71" name="Freeform: Shape 2470">
              <a:extLst>
                <a:ext uri="{FF2B5EF4-FFF2-40B4-BE49-F238E27FC236}">
                  <a16:creationId xmlns:a16="http://schemas.microsoft.com/office/drawing/2014/main" id="{70C5875F-B3D3-17C9-E325-D6B8B2F8B003}"/>
                </a:ext>
              </a:extLst>
            </p:cNvPr>
            <p:cNvSpPr/>
            <p:nvPr/>
          </p:nvSpPr>
          <p:spPr>
            <a:xfrm>
              <a:off x="1312496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72" name="Freeform: Shape 2471">
              <a:extLst>
                <a:ext uri="{FF2B5EF4-FFF2-40B4-BE49-F238E27FC236}">
                  <a16:creationId xmlns:a16="http://schemas.microsoft.com/office/drawing/2014/main" id="{E4ECA4CA-FB3F-21BD-C521-11D839F2627C}"/>
                </a:ext>
              </a:extLst>
            </p:cNvPr>
            <p:cNvSpPr/>
            <p:nvPr/>
          </p:nvSpPr>
          <p:spPr>
            <a:xfrm>
              <a:off x="1375047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73" name="Freeform: Shape 2472">
              <a:extLst>
                <a:ext uri="{FF2B5EF4-FFF2-40B4-BE49-F238E27FC236}">
                  <a16:creationId xmlns:a16="http://schemas.microsoft.com/office/drawing/2014/main" id="{0EC2A2E7-A07A-A8C1-870A-89E6266FD414}"/>
                </a:ext>
              </a:extLst>
            </p:cNvPr>
            <p:cNvSpPr/>
            <p:nvPr/>
          </p:nvSpPr>
          <p:spPr>
            <a:xfrm>
              <a:off x="1437431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74" name="Freeform: Shape 2473">
              <a:extLst>
                <a:ext uri="{FF2B5EF4-FFF2-40B4-BE49-F238E27FC236}">
                  <a16:creationId xmlns:a16="http://schemas.microsoft.com/office/drawing/2014/main" id="{4B8F3E8B-1711-9BE2-399B-7BF901518EBB}"/>
                </a:ext>
              </a:extLst>
            </p:cNvPr>
            <p:cNvSpPr/>
            <p:nvPr/>
          </p:nvSpPr>
          <p:spPr>
            <a:xfrm>
              <a:off x="1499816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75" name="Freeform: Shape 2474">
              <a:extLst>
                <a:ext uri="{FF2B5EF4-FFF2-40B4-BE49-F238E27FC236}">
                  <a16:creationId xmlns:a16="http://schemas.microsoft.com/office/drawing/2014/main" id="{4B45B673-DA99-0A53-D4C4-CFDFCBD079B8}"/>
                </a:ext>
              </a:extLst>
            </p:cNvPr>
            <p:cNvSpPr/>
            <p:nvPr/>
          </p:nvSpPr>
          <p:spPr>
            <a:xfrm>
              <a:off x="1562200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76" name="Freeform: Shape 2475">
              <a:extLst>
                <a:ext uri="{FF2B5EF4-FFF2-40B4-BE49-F238E27FC236}">
                  <a16:creationId xmlns:a16="http://schemas.microsoft.com/office/drawing/2014/main" id="{D64A1525-CEB0-10CB-9A4E-DA5DE4C1393A}"/>
                </a:ext>
              </a:extLst>
            </p:cNvPr>
            <p:cNvSpPr/>
            <p:nvPr/>
          </p:nvSpPr>
          <p:spPr>
            <a:xfrm>
              <a:off x="1624584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77" name="Freeform: Shape 2476">
              <a:extLst>
                <a:ext uri="{FF2B5EF4-FFF2-40B4-BE49-F238E27FC236}">
                  <a16:creationId xmlns:a16="http://schemas.microsoft.com/office/drawing/2014/main" id="{BC6F552D-11FB-2C0D-87D8-35A2286CE65F}"/>
                </a:ext>
              </a:extLst>
            </p:cNvPr>
            <p:cNvSpPr/>
            <p:nvPr/>
          </p:nvSpPr>
          <p:spPr>
            <a:xfrm>
              <a:off x="1686969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78" name="Freeform: Shape 2477">
              <a:extLst>
                <a:ext uri="{FF2B5EF4-FFF2-40B4-BE49-F238E27FC236}">
                  <a16:creationId xmlns:a16="http://schemas.microsoft.com/office/drawing/2014/main" id="{F5FEF512-44AC-D450-CF3F-233DE472161B}"/>
                </a:ext>
              </a:extLst>
            </p:cNvPr>
            <p:cNvSpPr/>
            <p:nvPr/>
          </p:nvSpPr>
          <p:spPr>
            <a:xfrm>
              <a:off x="1749353" y="1956483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79" name="Freeform: Shape 2478">
              <a:extLst>
                <a:ext uri="{FF2B5EF4-FFF2-40B4-BE49-F238E27FC236}">
                  <a16:creationId xmlns:a16="http://schemas.microsoft.com/office/drawing/2014/main" id="{AE2CB25C-1CE7-96E9-F924-ACAF6B95712A}"/>
                </a:ext>
              </a:extLst>
            </p:cNvPr>
            <p:cNvSpPr/>
            <p:nvPr/>
          </p:nvSpPr>
          <p:spPr>
            <a:xfrm>
              <a:off x="3059757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80" name="Freeform: Shape 2479">
              <a:extLst>
                <a:ext uri="{FF2B5EF4-FFF2-40B4-BE49-F238E27FC236}">
                  <a16:creationId xmlns:a16="http://schemas.microsoft.com/office/drawing/2014/main" id="{04595C46-218D-9CE9-BC54-A2154AB08F82}"/>
                </a:ext>
              </a:extLst>
            </p:cNvPr>
            <p:cNvSpPr/>
            <p:nvPr/>
          </p:nvSpPr>
          <p:spPr>
            <a:xfrm>
              <a:off x="3122141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81" name="Freeform: Shape 2480">
              <a:extLst>
                <a:ext uri="{FF2B5EF4-FFF2-40B4-BE49-F238E27FC236}">
                  <a16:creationId xmlns:a16="http://schemas.microsoft.com/office/drawing/2014/main" id="{C7A6CBBE-31DE-D0B0-16B5-93F8682A0E13}"/>
                </a:ext>
              </a:extLst>
            </p:cNvPr>
            <p:cNvSpPr/>
            <p:nvPr/>
          </p:nvSpPr>
          <p:spPr>
            <a:xfrm>
              <a:off x="3184526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82" name="Freeform: Shape 2481">
              <a:extLst>
                <a:ext uri="{FF2B5EF4-FFF2-40B4-BE49-F238E27FC236}">
                  <a16:creationId xmlns:a16="http://schemas.microsoft.com/office/drawing/2014/main" id="{C0378738-14C3-DA24-8960-F4401BAA1DD3}"/>
                </a:ext>
              </a:extLst>
            </p:cNvPr>
            <p:cNvSpPr/>
            <p:nvPr/>
          </p:nvSpPr>
          <p:spPr>
            <a:xfrm>
              <a:off x="3246910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83" name="Freeform: Shape 2482">
              <a:extLst>
                <a:ext uri="{FF2B5EF4-FFF2-40B4-BE49-F238E27FC236}">
                  <a16:creationId xmlns:a16="http://schemas.microsoft.com/office/drawing/2014/main" id="{AC76954C-28BE-074D-1C7D-E2EA5EE12C09}"/>
                </a:ext>
              </a:extLst>
            </p:cNvPr>
            <p:cNvSpPr/>
            <p:nvPr/>
          </p:nvSpPr>
          <p:spPr>
            <a:xfrm>
              <a:off x="3309294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84" name="Freeform: Shape 2483">
              <a:extLst>
                <a:ext uri="{FF2B5EF4-FFF2-40B4-BE49-F238E27FC236}">
                  <a16:creationId xmlns:a16="http://schemas.microsoft.com/office/drawing/2014/main" id="{939411E2-5B19-6C33-C190-524A3B011CF3}"/>
                </a:ext>
              </a:extLst>
            </p:cNvPr>
            <p:cNvSpPr/>
            <p:nvPr/>
          </p:nvSpPr>
          <p:spPr>
            <a:xfrm>
              <a:off x="3683600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85" name="Freeform: Shape 2484">
              <a:extLst>
                <a:ext uri="{FF2B5EF4-FFF2-40B4-BE49-F238E27FC236}">
                  <a16:creationId xmlns:a16="http://schemas.microsoft.com/office/drawing/2014/main" id="{474B5DE3-91F3-58F3-7CF0-945721674BAE}"/>
                </a:ext>
              </a:extLst>
            </p:cNvPr>
            <p:cNvSpPr/>
            <p:nvPr/>
          </p:nvSpPr>
          <p:spPr>
            <a:xfrm>
              <a:off x="3745985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86" name="Freeform: Shape 2485">
              <a:extLst>
                <a:ext uri="{FF2B5EF4-FFF2-40B4-BE49-F238E27FC236}">
                  <a16:creationId xmlns:a16="http://schemas.microsoft.com/office/drawing/2014/main" id="{567ADB0C-3B09-1A7D-9748-8E59F9B263CF}"/>
                </a:ext>
              </a:extLst>
            </p:cNvPr>
            <p:cNvSpPr/>
            <p:nvPr/>
          </p:nvSpPr>
          <p:spPr>
            <a:xfrm>
              <a:off x="3808369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87" name="Freeform: Shape 2486">
              <a:extLst>
                <a:ext uri="{FF2B5EF4-FFF2-40B4-BE49-F238E27FC236}">
                  <a16:creationId xmlns:a16="http://schemas.microsoft.com/office/drawing/2014/main" id="{6876437B-8A83-99A6-9EB1-C89FA4E1F0A5}"/>
                </a:ext>
              </a:extLst>
            </p:cNvPr>
            <p:cNvSpPr/>
            <p:nvPr/>
          </p:nvSpPr>
          <p:spPr>
            <a:xfrm>
              <a:off x="3870754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88" name="Freeform: Shape 2487">
              <a:extLst>
                <a:ext uri="{FF2B5EF4-FFF2-40B4-BE49-F238E27FC236}">
                  <a16:creationId xmlns:a16="http://schemas.microsoft.com/office/drawing/2014/main" id="{702FC784-22C9-AA9F-FD9A-C962EA715068}"/>
                </a:ext>
              </a:extLst>
            </p:cNvPr>
            <p:cNvSpPr/>
            <p:nvPr/>
          </p:nvSpPr>
          <p:spPr>
            <a:xfrm>
              <a:off x="3933304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89" name="Freeform: Shape 2488">
              <a:extLst>
                <a:ext uri="{FF2B5EF4-FFF2-40B4-BE49-F238E27FC236}">
                  <a16:creationId xmlns:a16="http://schemas.microsoft.com/office/drawing/2014/main" id="{ADC4BCB7-AE5E-9650-7F5B-02AFD28B4C1B}"/>
                </a:ext>
              </a:extLst>
            </p:cNvPr>
            <p:cNvSpPr/>
            <p:nvPr/>
          </p:nvSpPr>
          <p:spPr>
            <a:xfrm>
              <a:off x="3995688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90" name="Freeform: Shape 2489">
              <a:extLst>
                <a:ext uri="{FF2B5EF4-FFF2-40B4-BE49-F238E27FC236}">
                  <a16:creationId xmlns:a16="http://schemas.microsoft.com/office/drawing/2014/main" id="{8B09AFFF-7ABE-FF19-5D47-419256316836}"/>
                </a:ext>
              </a:extLst>
            </p:cNvPr>
            <p:cNvSpPr/>
            <p:nvPr/>
          </p:nvSpPr>
          <p:spPr>
            <a:xfrm>
              <a:off x="4058073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91" name="Freeform: Shape 2490">
              <a:extLst>
                <a:ext uri="{FF2B5EF4-FFF2-40B4-BE49-F238E27FC236}">
                  <a16:creationId xmlns:a16="http://schemas.microsoft.com/office/drawing/2014/main" id="{FB3F7ACC-A3BE-B2E3-758B-3D7F28B8FE2C}"/>
                </a:ext>
              </a:extLst>
            </p:cNvPr>
            <p:cNvSpPr/>
            <p:nvPr/>
          </p:nvSpPr>
          <p:spPr>
            <a:xfrm>
              <a:off x="4120457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92" name="Freeform: Shape 2491">
              <a:extLst>
                <a:ext uri="{FF2B5EF4-FFF2-40B4-BE49-F238E27FC236}">
                  <a16:creationId xmlns:a16="http://schemas.microsoft.com/office/drawing/2014/main" id="{053111D6-112A-D55D-229F-B636A19B04F2}"/>
                </a:ext>
              </a:extLst>
            </p:cNvPr>
            <p:cNvSpPr/>
            <p:nvPr/>
          </p:nvSpPr>
          <p:spPr>
            <a:xfrm>
              <a:off x="4182842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93" name="Freeform: Shape 2492">
              <a:extLst>
                <a:ext uri="{FF2B5EF4-FFF2-40B4-BE49-F238E27FC236}">
                  <a16:creationId xmlns:a16="http://schemas.microsoft.com/office/drawing/2014/main" id="{53B91320-1827-FBCD-A5D0-9A449F0E738D}"/>
                </a:ext>
              </a:extLst>
            </p:cNvPr>
            <p:cNvSpPr/>
            <p:nvPr/>
          </p:nvSpPr>
          <p:spPr>
            <a:xfrm>
              <a:off x="4245226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94" name="Freeform: Shape 2493">
              <a:extLst>
                <a:ext uri="{FF2B5EF4-FFF2-40B4-BE49-F238E27FC236}">
                  <a16:creationId xmlns:a16="http://schemas.microsoft.com/office/drawing/2014/main" id="{B08CC71A-D0F4-3902-319A-04ECD9A564B8}"/>
                </a:ext>
              </a:extLst>
            </p:cNvPr>
            <p:cNvSpPr/>
            <p:nvPr/>
          </p:nvSpPr>
          <p:spPr>
            <a:xfrm>
              <a:off x="4307610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95" name="Freeform: Shape 2494">
              <a:extLst>
                <a:ext uri="{FF2B5EF4-FFF2-40B4-BE49-F238E27FC236}">
                  <a16:creationId xmlns:a16="http://schemas.microsoft.com/office/drawing/2014/main" id="{E14F5279-E23C-A5E4-DE39-001002C3F158}"/>
                </a:ext>
              </a:extLst>
            </p:cNvPr>
            <p:cNvSpPr/>
            <p:nvPr/>
          </p:nvSpPr>
          <p:spPr>
            <a:xfrm>
              <a:off x="4369995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96" name="Freeform: Shape 2495">
              <a:extLst>
                <a:ext uri="{FF2B5EF4-FFF2-40B4-BE49-F238E27FC236}">
                  <a16:creationId xmlns:a16="http://schemas.microsoft.com/office/drawing/2014/main" id="{3558B29A-8106-5C15-E748-EE8E2C7A22EA}"/>
                </a:ext>
              </a:extLst>
            </p:cNvPr>
            <p:cNvSpPr/>
            <p:nvPr/>
          </p:nvSpPr>
          <p:spPr>
            <a:xfrm>
              <a:off x="4432379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97" name="Freeform: Shape 2496">
              <a:extLst>
                <a:ext uri="{FF2B5EF4-FFF2-40B4-BE49-F238E27FC236}">
                  <a16:creationId xmlns:a16="http://schemas.microsoft.com/office/drawing/2014/main" id="{245B9080-96C7-6AB5-0FDE-EC6E8565BCFA}"/>
                </a:ext>
              </a:extLst>
            </p:cNvPr>
            <p:cNvSpPr/>
            <p:nvPr/>
          </p:nvSpPr>
          <p:spPr>
            <a:xfrm>
              <a:off x="4494763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98" name="Freeform: Shape 2497">
              <a:extLst>
                <a:ext uri="{FF2B5EF4-FFF2-40B4-BE49-F238E27FC236}">
                  <a16:creationId xmlns:a16="http://schemas.microsoft.com/office/drawing/2014/main" id="{E433D8AE-7D79-6D13-57BB-572004CA6F7D}"/>
                </a:ext>
              </a:extLst>
            </p:cNvPr>
            <p:cNvSpPr/>
            <p:nvPr/>
          </p:nvSpPr>
          <p:spPr>
            <a:xfrm>
              <a:off x="4557148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99" name="Freeform: Shape 2498">
              <a:extLst>
                <a:ext uri="{FF2B5EF4-FFF2-40B4-BE49-F238E27FC236}">
                  <a16:creationId xmlns:a16="http://schemas.microsoft.com/office/drawing/2014/main" id="{3E67101B-120E-2BF7-A898-04C721F568B5}"/>
                </a:ext>
              </a:extLst>
            </p:cNvPr>
            <p:cNvSpPr/>
            <p:nvPr/>
          </p:nvSpPr>
          <p:spPr>
            <a:xfrm>
              <a:off x="4619532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00" name="Freeform: Shape 2499">
              <a:extLst>
                <a:ext uri="{FF2B5EF4-FFF2-40B4-BE49-F238E27FC236}">
                  <a16:creationId xmlns:a16="http://schemas.microsoft.com/office/drawing/2014/main" id="{732675D4-91F4-7070-9037-95BF696FDE1F}"/>
                </a:ext>
              </a:extLst>
            </p:cNvPr>
            <p:cNvSpPr/>
            <p:nvPr/>
          </p:nvSpPr>
          <p:spPr>
            <a:xfrm>
              <a:off x="4681916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01" name="Freeform: Shape 2500">
              <a:extLst>
                <a:ext uri="{FF2B5EF4-FFF2-40B4-BE49-F238E27FC236}">
                  <a16:creationId xmlns:a16="http://schemas.microsoft.com/office/drawing/2014/main" id="{0FDA9164-769F-118D-D1DF-5C45A95833AC}"/>
                </a:ext>
              </a:extLst>
            </p:cNvPr>
            <p:cNvSpPr/>
            <p:nvPr/>
          </p:nvSpPr>
          <p:spPr>
            <a:xfrm>
              <a:off x="4744467" y="1956483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02" name="Freeform: Shape 2501">
              <a:extLst>
                <a:ext uri="{FF2B5EF4-FFF2-40B4-BE49-F238E27FC236}">
                  <a16:creationId xmlns:a16="http://schemas.microsoft.com/office/drawing/2014/main" id="{FC08C04A-1FDA-39E5-93FB-59E8008F23E7}"/>
                </a:ext>
              </a:extLst>
            </p:cNvPr>
            <p:cNvSpPr/>
            <p:nvPr/>
          </p:nvSpPr>
          <p:spPr>
            <a:xfrm>
              <a:off x="4806851" y="1956483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03" name="Freeform: Shape 2502">
              <a:extLst>
                <a:ext uri="{FF2B5EF4-FFF2-40B4-BE49-F238E27FC236}">
                  <a16:creationId xmlns:a16="http://schemas.microsoft.com/office/drawing/2014/main" id="{7DD20B7A-BEBF-5791-9C81-E3FB1604F37E}"/>
                </a:ext>
              </a:extLst>
            </p:cNvPr>
            <p:cNvSpPr/>
            <p:nvPr/>
          </p:nvSpPr>
          <p:spPr>
            <a:xfrm>
              <a:off x="4869236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04" name="Freeform: Shape 2503">
              <a:extLst>
                <a:ext uri="{FF2B5EF4-FFF2-40B4-BE49-F238E27FC236}">
                  <a16:creationId xmlns:a16="http://schemas.microsoft.com/office/drawing/2014/main" id="{8005CD68-58C2-D61B-BE99-25C839DE0592}"/>
                </a:ext>
              </a:extLst>
            </p:cNvPr>
            <p:cNvSpPr/>
            <p:nvPr/>
          </p:nvSpPr>
          <p:spPr>
            <a:xfrm>
              <a:off x="4931620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05" name="Freeform: Shape 2504">
              <a:extLst>
                <a:ext uri="{FF2B5EF4-FFF2-40B4-BE49-F238E27FC236}">
                  <a16:creationId xmlns:a16="http://schemas.microsoft.com/office/drawing/2014/main" id="{BD33A281-1594-FDC8-0A0A-A3BCB577E152}"/>
                </a:ext>
              </a:extLst>
            </p:cNvPr>
            <p:cNvSpPr/>
            <p:nvPr/>
          </p:nvSpPr>
          <p:spPr>
            <a:xfrm>
              <a:off x="4994004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06" name="Freeform: Shape 2505">
              <a:extLst>
                <a:ext uri="{FF2B5EF4-FFF2-40B4-BE49-F238E27FC236}">
                  <a16:creationId xmlns:a16="http://schemas.microsoft.com/office/drawing/2014/main" id="{83AB8BFB-17F0-A27E-AD4E-7EC7F64FFEDD}"/>
                </a:ext>
              </a:extLst>
            </p:cNvPr>
            <p:cNvSpPr/>
            <p:nvPr/>
          </p:nvSpPr>
          <p:spPr>
            <a:xfrm>
              <a:off x="5056389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07" name="Freeform: Shape 2506">
              <a:extLst>
                <a:ext uri="{FF2B5EF4-FFF2-40B4-BE49-F238E27FC236}">
                  <a16:creationId xmlns:a16="http://schemas.microsoft.com/office/drawing/2014/main" id="{F779CE20-29E3-7005-DBE7-A749AEED7823}"/>
                </a:ext>
              </a:extLst>
            </p:cNvPr>
            <p:cNvSpPr/>
            <p:nvPr/>
          </p:nvSpPr>
          <p:spPr>
            <a:xfrm>
              <a:off x="5118773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08" name="Freeform: Shape 2507">
              <a:extLst>
                <a:ext uri="{FF2B5EF4-FFF2-40B4-BE49-F238E27FC236}">
                  <a16:creationId xmlns:a16="http://schemas.microsoft.com/office/drawing/2014/main" id="{8852E903-8398-D222-ACB2-1897283D5759}"/>
                </a:ext>
              </a:extLst>
            </p:cNvPr>
            <p:cNvSpPr/>
            <p:nvPr/>
          </p:nvSpPr>
          <p:spPr>
            <a:xfrm>
              <a:off x="5181157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09" name="Freeform: Shape 2508">
              <a:extLst>
                <a:ext uri="{FF2B5EF4-FFF2-40B4-BE49-F238E27FC236}">
                  <a16:creationId xmlns:a16="http://schemas.microsoft.com/office/drawing/2014/main" id="{FC1C58EB-3A78-5F28-A738-AC41FC6E14B9}"/>
                </a:ext>
              </a:extLst>
            </p:cNvPr>
            <p:cNvSpPr/>
            <p:nvPr/>
          </p:nvSpPr>
          <p:spPr>
            <a:xfrm>
              <a:off x="5243542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10" name="Freeform: Shape 2509">
              <a:extLst>
                <a:ext uri="{FF2B5EF4-FFF2-40B4-BE49-F238E27FC236}">
                  <a16:creationId xmlns:a16="http://schemas.microsoft.com/office/drawing/2014/main" id="{22FABEED-2FE9-9749-9D7E-25C6C291DD6B}"/>
                </a:ext>
              </a:extLst>
            </p:cNvPr>
            <p:cNvSpPr/>
            <p:nvPr/>
          </p:nvSpPr>
          <p:spPr>
            <a:xfrm>
              <a:off x="5305926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11" name="Freeform: Shape 2510">
              <a:extLst>
                <a:ext uri="{FF2B5EF4-FFF2-40B4-BE49-F238E27FC236}">
                  <a16:creationId xmlns:a16="http://schemas.microsoft.com/office/drawing/2014/main" id="{61C69337-DA8E-3BA8-4AA9-4393DD95692E}"/>
                </a:ext>
              </a:extLst>
            </p:cNvPr>
            <p:cNvSpPr/>
            <p:nvPr/>
          </p:nvSpPr>
          <p:spPr>
            <a:xfrm>
              <a:off x="5368310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12" name="Freeform: Shape 2511">
              <a:extLst>
                <a:ext uri="{FF2B5EF4-FFF2-40B4-BE49-F238E27FC236}">
                  <a16:creationId xmlns:a16="http://schemas.microsoft.com/office/drawing/2014/main" id="{FF0ECC51-DA19-1656-1E63-3152435AE4B6}"/>
                </a:ext>
              </a:extLst>
            </p:cNvPr>
            <p:cNvSpPr/>
            <p:nvPr/>
          </p:nvSpPr>
          <p:spPr>
            <a:xfrm>
              <a:off x="5493079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13" name="Freeform: Shape 2512">
              <a:extLst>
                <a:ext uri="{FF2B5EF4-FFF2-40B4-BE49-F238E27FC236}">
                  <a16:creationId xmlns:a16="http://schemas.microsoft.com/office/drawing/2014/main" id="{508A4D5A-068C-E103-3FBC-99DBE1AD7327}"/>
                </a:ext>
              </a:extLst>
            </p:cNvPr>
            <p:cNvSpPr/>
            <p:nvPr/>
          </p:nvSpPr>
          <p:spPr>
            <a:xfrm>
              <a:off x="5680399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14" name="Freeform: Shape 2513">
              <a:extLst>
                <a:ext uri="{FF2B5EF4-FFF2-40B4-BE49-F238E27FC236}">
                  <a16:creationId xmlns:a16="http://schemas.microsoft.com/office/drawing/2014/main" id="{ABEC1EFE-78E7-8C5D-2425-F7871656C0C4}"/>
                </a:ext>
              </a:extLst>
            </p:cNvPr>
            <p:cNvSpPr/>
            <p:nvPr/>
          </p:nvSpPr>
          <p:spPr>
            <a:xfrm>
              <a:off x="1000575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15" name="Freeform: Shape 2514">
              <a:extLst>
                <a:ext uri="{FF2B5EF4-FFF2-40B4-BE49-F238E27FC236}">
                  <a16:creationId xmlns:a16="http://schemas.microsoft.com/office/drawing/2014/main" id="{10F884B5-966B-BE90-15E9-DEDF718BB3FB}"/>
                </a:ext>
              </a:extLst>
            </p:cNvPr>
            <p:cNvSpPr/>
            <p:nvPr/>
          </p:nvSpPr>
          <p:spPr>
            <a:xfrm>
              <a:off x="1062959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16" name="Freeform: Shape 2515">
              <a:extLst>
                <a:ext uri="{FF2B5EF4-FFF2-40B4-BE49-F238E27FC236}">
                  <a16:creationId xmlns:a16="http://schemas.microsoft.com/office/drawing/2014/main" id="{DEBC5E8D-9E93-3FD5-2463-217EB77DBAF8}"/>
                </a:ext>
              </a:extLst>
            </p:cNvPr>
            <p:cNvSpPr/>
            <p:nvPr/>
          </p:nvSpPr>
          <p:spPr>
            <a:xfrm>
              <a:off x="1125343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17" name="Freeform: Shape 2516">
              <a:extLst>
                <a:ext uri="{FF2B5EF4-FFF2-40B4-BE49-F238E27FC236}">
                  <a16:creationId xmlns:a16="http://schemas.microsoft.com/office/drawing/2014/main" id="{BAD13620-99D1-9EB7-D3EE-66C5A5EC1846}"/>
                </a:ext>
              </a:extLst>
            </p:cNvPr>
            <p:cNvSpPr/>
            <p:nvPr/>
          </p:nvSpPr>
          <p:spPr>
            <a:xfrm>
              <a:off x="1187728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18" name="Freeform: Shape 2517">
              <a:extLst>
                <a:ext uri="{FF2B5EF4-FFF2-40B4-BE49-F238E27FC236}">
                  <a16:creationId xmlns:a16="http://schemas.microsoft.com/office/drawing/2014/main" id="{9918D060-048D-72A8-1D64-865C1BB9D187}"/>
                </a:ext>
              </a:extLst>
            </p:cNvPr>
            <p:cNvSpPr/>
            <p:nvPr/>
          </p:nvSpPr>
          <p:spPr>
            <a:xfrm>
              <a:off x="1250112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19" name="Freeform: Shape 2518">
              <a:extLst>
                <a:ext uri="{FF2B5EF4-FFF2-40B4-BE49-F238E27FC236}">
                  <a16:creationId xmlns:a16="http://schemas.microsoft.com/office/drawing/2014/main" id="{B09AE71A-F15D-9E1D-7AE2-1BAFC716B5D1}"/>
                </a:ext>
              </a:extLst>
            </p:cNvPr>
            <p:cNvSpPr/>
            <p:nvPr/>
          </p:nvSpPr>
          <p:spPr>
            <a:xfrm>
              <a:off x="1312496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20" name="Freeform: Shape 2519">
              <a:extLst>
                <a:ext uri="{FF2B5EF4-FFF2-40B4-BE49-F238E27FC236}">
                  <a16:creationId xmlns:a16="http://schemas.microsoft.com/office/drawing/2014/main" id="{F119D320-A889-354E-3842-DB0C72A675E4}"/>
                </a:ext>
              </a:extLst>
            </p:cNvPr>
            <p:cNvSpPr/>
            <p:nvPr/>
          </p:nvSpPr>
          <p:spPr>
            <a:xfrm>
              <a:off x="1375047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21" name="Freeform: Shape 2520">
              <a:extLst>
                <a:ext uri="{FF2B5EF4-FFF2-40B4-BE49-F238E27FC236}">
                  <a16:creationId xmlns:a16="http://schemas.microsoft.com/office/drawing/2014/main" id="{82E0A747-5C5F-3D8B-23A2-C1C754ECFE93}"/>
                </a:ext>
              </a:extLst>
            </p:cNvPr>
            <p:cNvSpPr/>
            <p:nvPr/>
          </p:nvSpPr>
          <p:spPr>
            <a:xfrm>
              <a:off x="1437431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22" name="Freeform: Shape 2521">
              <a:extLst>
                <a:ext uri="{FF2B5EF4-FFF2-40B4-BE49-F238E27FC236}">
                  <a16:creationId xmlns:a16="http://schemas.microsoft.com/office/drawing/2014/main" id="{DD3A3B4E-ABE5-D2EE-3A94-610B500E6184}"/>
                </a:ext>
              </a:extLst>
            </p:cNvPr>
            <p:cNvSpPr/>
            <p:nvPr/>
          </p:nvSpPr>
          <p:spPr>
            <a:xfrm>
              <a:off x="1499816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23" name="Freeform: Shape 2522">
              <a:extLst>
                <a:ext uri="{FF2B5EF4-FFF2-40B4-BE49-F238E27FC236}">
                  <a16:creationId xmlns:a16="http://schemas.microsoft.com/office/drawing/2014/main" id="{1015D993-2568-B8EE-704F-13672695C1D3}"/>
                </a:ext>
              </a:extLst>
            </p:cNvPr>
            <p:cNvSpPr/>
            <p:nvPr/>
          </p:nvSpPr>
          <p:spPr>
            <a:xfrm>
              <a:off x="1562200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24" name="Freeform: Shape 2523">
              <a:extLst>
                <a:ext uri="{FF2B5EF4-FFF2-40B4-BE49-F238E27FC236}">
                  <a16:creationId xmlns:a16="http://schemas.microsoft.com/office/drawing/2014/main" id="{8C241844-BA51-A2AD-975F-C21E91322C96}"/>
                </a:ext>
              </a:extLst>
            </p:cNvPr>
            <p:cNvSpPr/>
            <p:nvPr/>
          </p:nvSpPr>
          <p:spPr>
            <a:xfrm>
              <a:off x="1624584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25" name="Freeform: Shape 2524">
              <a:extLst>
                <a:ext uri="{FF2B5EF4-FFF2-40B4-BE49-F238E27FC236}">
                  <a16:creationId xmlns:a16="http://schemas.microsoft.com/office/drawing/2014/main" id="{DC9E6DCE-9368-7A95-C468-CF289DFFF7F4}"/>
                </a:ext>
              </a:extLst>
            </p:cNvPr>
            <p:cNvSpPr/>
            <p:nvPr/>
          </p:nvSpPr>
          <p:spPr>
            <a:xfrm>
              <a:off x="1686969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26" name="Freeform: Shape 2525">
              <a:extLst>
                <a:ext uri="{FF2B5EF4-FFF2-40B4-BE49-F238E27FC236}">
                  <a16:creationId xmlns:a16="http://schemas.microsoft.com/office/drawing/2014/main" id="{479CB965-69A1-DD30-8EAA-0441198A2C77}"/>
                </a:ext>
              </a:extLst>
            </p:cNvPr>
            <p:cNvSpPr/>
            <p:nvPr/>
          </p:nvSpPr>
          <p:spPr>
            <a:xfrm>
              <a:off x="3059757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27" name="Freeform: Shape 2526">
              <a:extLst>
                <a:ext uri="{FF2B5EF4-FFF2-40B4-BE49-F238E27FC236}">
                  <a16:creationId xmlns:a16="http://schemas.microsoft.com/office/drawing/2014/main" id="{FFB53151-9E86-1413-BC26-AFF009E9F8FA}"/>
                </a:ext>
              </a:extLst>
            </p:cNvPr>
            <p:cNvSpPr/>
            <p:nvPr/>
          </p:nvSpPr>
          <p:spPr>
            <a:xfrm>
              <a:off x="3122141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28" name="Freeform: Shape 2527">
              <a:extLst>
                <a:ext uri="{FF2B5EF4-FFF2-40B4-BE49-F238E27FC236}">
                  <a16:creationId xmlns:a16="http://schemas.microsoft.com/office/drawing/2014/main" id="{2F5CD460-B056-3D5D-0904-149B65B04A79}"/>
                </a:ext>
              </a:extLst>
            </p:cNvPr>
            <p:cNvSpPr/>
            <p:nvPr/>
          </p:nvSpPr>
          <p:spPr>
            <a:xfrm>
              <a:off x="3184526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29" name="Freeform: Shape 2528">
              <a:extLst>
                <a:ext uri="{FF2B5EF4-FFF2-40B4-BE49-F238E27FC236}">
                  <a16:creationId xmlns:a16="http://schemas.microsoft.com/office/drawing/2014/main" id="{865C46E1-85A3-C6DC-A9AD-AF26B054E2A6}"/>
                </a:ext>
              </a:extLst>
            </p:cNvPr>
            <p:cNvSpPr/>
            <p:nvPr/>
          </p:nvSpPr>
          <p:spPr>
            <a:xfrm>
              <a:off x="3246910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30" name="Freeform: Shape 2529">
              <a:extLst>
                <a:ext uri="{FF2B5EF4-FFF2-40B4-BE49-F238E27FC236}">
                  <a16:creationId xmlns:a16="http://schemas.microsoft.com/office/drawing/2014/main" id="{83352E22-CD91-2EB5-131B-63F72C8EF238}"/>
                </a:ext>
              </a:extLst>
            </p:cNvPr>
            <p:cNvSpPr/>
            <p:nvPr/>
          </p:nvSpPr>
          <p:spPr>
            <a:xfrm>
              <a:off x="3309294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31" name="Freeform: Shape 2530">
              <a:extLst>
                <a:ext uri="{FF2B5EF4-FFF2-40B4-BE49-F238E27FC236}">
                  <a16:creationId xmlns:a16="http://schemas.microsoft.com/office/drawing/2014/main" id="{837DBEF8-FC97-5014-3345-EA3D3A50B29C}"/>
                </a:ext>
              </a:extLst>
            </p:cNvPr>
            <p:cNvSpPr/>
            <p:nvPr/>
          </p:nvSpPr>
          <p:spPr>
            <a:xfrm>
              <a:off x="3371679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32" name="Freeform: Shape 2531">
              <a:extLst>
                <a:ext uri="{FF2B5EF4-FFF2-40B4-BE49-F238E27FC236}">
                  <a16:creationId xmlns:a16="http://schemas.microsoft.com/office/drawing/2014/main" id="{DD8CD6C6-227C-94AC-3D26-0A29D16DF876}"/>
                </a:ext>
              </a:extLst>
            </p:cNvPr>
            <p:cNvSpPr/>
            <p:nvPr/>
          </p:nvSpPr>
          <p:spPr>
            <a:xfrm>
              <a:off x="3808369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33" name="Freeform: Shape 2532">
              <a:extLst>
                <a:ext uri="{FF2B5EF4-FFF2-40B4-BE49-F238E27FC236}">
                  <a16:creationId xmlns:a16="http://schemas.microsoft.com/office/drawing/2014/main" id="{5FA3886C-487C-23DA-6735-DE94E6266207}"/>
                </a:ext>
              </a:extLst>
            </p:cNvPr>
            <p:cNvSpPr/>
            <p:nvPr/>
          </p:nvSpPr>
          <p:spPr>
            <a:xfrm>
              <a:off x="3870754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34" name="Freeform: Shape 2533">
              <a:extLst>
                <a:ext uri="{FF2B5EF4-FFF2-40B4-BE49-F238E27FC236}">
                  <a16:creationId xmlns:a16="http://schemas.microsoft.com/office/drawing/2014/main" id="{69944F5E-FDA7-3AB4-C114-5F9C40F2A785}"/>
                </a:ext>
              </a:extLst>
            </p:cNvPr>
            <p:cNvSpPr/>
            <p:nvPr/>
          </p:nvSpPr>
          <p:spPr>
            <a:xfrm>
              <a:off x="3933304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35" name="Freeform: Shape 2534">
              <a:extLst>
                <a:ext uri="{FF2B5EF4-FFF2-40B4-BE49-F238E27FC236}">
                  <a16:creationId xmlns:a16="http://schemas.microsoft.com/office/drawing/2014/main" id="{523D78B4-D6BE-2AF7-6C29-9E4CCDD986C5}"/>
                </a:ext>
              </a:extLst>
            </p:cNvPr>
            <p:cNvSpPr/>
            <p:nvPr/>
          </p:nvSpPr>
          <p:spPr>
            <a:xfrm>
              <a:off x="3995688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36" name="Freeform: Shape 2535">
              <a:extLst>
                <a:ext uri="{FF2B5EF4-FFF2-40B4-BE49-F238E27FC236}">
                  <a16:creationId xmlns:a16="http://schemas.microsoft.com/office/drawing/2014/main" id="{59580485-76B4-4E0E-6D42-26B28610CE7F}"/>
                </a:ext>
              </a:extLst>
            </p:cNvPr>
            <p:cNvSpPr/>
            <p:nvPr/>
          </p:nvSpPr>
          <p:spPr>
            <a:xfrm>
              <a:off x="4058073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37" name="Freeform: Shape 2536">
              <a:extLst>
                <a:ext uri="{FF2B5EF4-FFF2-40B4-BE49-F238E27FC236}">
                  <a16:creationId xmlns:a16="http://schemas.microsoft.com/office/drawing/2014/main" id="{14FE635D-31C1-7D40-ADAB-8692A7CBA990}"/>
                </a:ext>
              </a:extLst>
            </p:cNvPr>
            <p:cNvSpPr/>
            <p:nvPr/>
          </p:nvSpPr>
          <p:spPr>
            <a:xfrm>
              <a:off x="4120457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38" name="Freeform: Shape 2537">
              <a:extLst>
                <a:ext uri="{FF2B5EF4-FFF2-40B4-BE49-F238E27FC236}">
                  <a16:creationId xmlns:a16="http://schemas.microsoft.com/office/drawing/2014/main" id="{B0D0BFF9-D5B3-7529-70EE-12B025FC8995}"/>
                </a:ext>
              </a:extLst>
            </p:cNvPr>
            <p:cNvSpPr/>
            <p:nvPr/>
          </p:nvSpPr>
          <p:spPr>
            <a:xfrm>
              <a:off x="4182842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39" name="Freeform: Shape 2538">
              <a:extLst>
                <a:ext uri="{FF2B5EF4-FFF2-40B4-BE49-F238E27FC236}">
                  <a16:creationId xmlns:a16="http://schemas.microsoft.com/office/drawing/2014/main" id="{2BF6779E-50F7-43EB-EAB5-396A021A5E1B}"/>
                </a:ext>
              </a:extLst>
            </p:cNvPr>
            <p:cNvSpPr/>
            <p:nvPr/>
          </p:nvSpPr>
          <p:spPr>
            <a:xfrm>
              <a:off x="4245226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40" name="Freeform: Shape 2539">
              <a:extLst>
                <a:ext uri="{FF2B5EF4-FFF2-40B4-BE49-F238E27FC236}">
                  <a16:creationId xmlns:a16="http://schemas.microsoft.com/office/drawing/2014/main" id="{CF73367F-79A4-4B1C-B90A-53C062DE0294}"/>
                </a:ext>
              </a:extLst>
            </p:cNvPr>
            <p:cNvSpPr/>
            <p:nvPr/>
          </p:nvSpPr>
          <p:spPr>
            <a:xfrm>
              <a:off x="4307610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41" name="Freeform: Shape 2540">
              <a:extLst>
                <a:ext uri="{FF2B5EF4-FFF2-40B4-BE49-F238E27FC236}">
                  <a16:creationId xmlns:a16="http://schemas.microsoft.com/office/drawing/2014/main" id="{EA5F95D2-6804-347D-9C97-3175D88F20BD}"/>
                </a:ext>
              </a:extLst>
            </p:cNvPr>
            <p:cNvSpPr/>
            <p:nvPr/>
          </p:nvSpPr>
          <p:spPr>
            <a:xfrm>
              <a:off x="4369995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42" name="Freeform: Shape 2541">
              <a:extLst>
                <a:ext uri="{FF2B5EF4-FFF2-40B4-BE49-F238E27FC236}">
                  <a16:creationId xmlns:a16="http://schemas.microsoft.com/office/drawing/2014/main" id="{F3615533-140D-FBB6-2ABD-2248B018FD4C}"/>
                </a:ext>
              </a:extLst>
            </p:cNvPr>
            <p:cNvSpPr/>
            <p:nvPr/>
          </p:nvSpPr>
          <p:spPr>
            <a:xfrm>
              <a:off x="4432379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43" name="Freeform: Shape 2542">
              <a:extLst>
                <a:ext uri="{FF2B5EF4-FFF2-40B4-BE49-F238E27FC236}">
                  <a16:creationId xmlns:a16="http://schemas.microsoft.com/office/drawing/2014/main" id="{0838D51B-2841-73E5-BF1B-D47B5C2DE5BC}"/>
                </a:ext>
              </a:extLst>
            </p:cNvPr>
            <p:cNvSpPr/>
            <p:nvPr/>
          </p:nvSpPr>
          <p:spPr>
            <a:xfrm>
              <a:off x="4494763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44" name="Freeform: Shape 2543">
              <a:extLst>
                <a:ext uri="{FF2B5EF4-FFF2-40B4-BE49-F238E27FC236}">
                  <a16:creationId xmlns:a16="http://schemas.microsoft.com/office/drawing/2014/main" id="{E929DB51-C6AE-8192-F744-0FF6B4AA9314}"/>
                </a:ext>
              </a:extLst>
            </p:cNvPr>
            <p:cNvSpPr/>
            <p:nvPr/>
          </p:nvSpPr>
          <p:spPr>
            <a:xfrm>
              <a:off x="4557148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45" name="Freeform: Shape 2544">
              <a:extLst>
                <a:ext uri="{FF2B5EF4-FFF2-40B4-BE49-F238E27FC236}">
                  <a16:creationId xmlns:a16="http://schemas.microsoft.com/office/drawing/2014/main" id="{D64F0A32-C064-78F8-5AF0-28C33D08F7BE}"/>
                </a:ext>
              </a:extLst>
            </p:cNvPr>
            <p:cNvSpPr/>
            <p:nvPr/>
          </p:nvSpPr>
          <p:spPr>
            <a:xfrm>
              <a:off x="4619532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46" name="Freeform: Shape 2545">
              <a:extLst>
                <a:ext uri="{FF2B5EF4-FFF2-40B4-BE49-F238E27FC236}">
                  <a16:creationId xmlns:a16="http://schemas.microsoft.com/office/drawing/2014/main" id="{64DEE91E-B708-11EA-D821-49633C31294C}"/>
                </a:ext>
              </a:extLst>
            </p:cNvPr>
            <p:cNvSpPr/>
            <p:nvPr/>
          </p:nvSpPr>
          <p:spPr>
            <a:xfrm>
              <a:off x="4681916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47" name="Freeform: Shape 2546">
              <a:extLst>
                <a:ext uri="{FF2B5EF4-FFF2-40B4-BE49-F238E27FC236}">
                  <a16:creationId xmlns:a16="http://schemas.microsoft.com/office/drawing/2014/main" id="{54B09743-F504-96A8-A720-642C3B8109EA}"/>
                </a:ext>
              </a:extLst>
            </p:cNvPr>
            <p:cNvSpPr/>
            <p:nvPr/>
          </p:nvSpPr>
          <p:spPr>
            <a:xfrm>
              <a:off x="4744467" y="2018867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48" name="Freeform: Shape 2547">
              <a:extLst>
                <a:ext uri="{FF2B5EF4-FFF2-40B4-BE49-F238E27FC236}">
                  <a16:creationId xmlns:a16="http://schemas.microsoft.com/office/drawing/2014/main" id="{9FE0DB0B-033D-DCEF-0257-471181338AA0}"/>
                </a:ext>
              </a:extLst>
            </p:cNvPr>
            <p:cNvSpPr/>
            <p:nvPr/>
          </p:nvSpPr>
          <p:spPr>
            <a:xfrm>
              <a:off x="4806851" y="2018867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49" name="Freeform: Shape 2548">
              <a:extLst>
                <a:ext uri="{FF2B5EF4-FFF2-40B4-BE49-F238E27FC236}">
                  <a16:creationId xmlns:a16="http://schemas.microsoft.com/office/drawing/2014/main" id="{8EEA9B09-8EDE-4A71-6678-FC80FA05D89E}"/>
                </a:ext>
              </a:extLst>
            </p:cNvPr>
            <p:cNvSpPr/>
            <p:nvPr/>
          </p:nvSpPr>
          <p:spPr>
            <a:xfrm>
              <a:off x="4869236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50" name="Freeform: Shape 2549">
              <a:extLst>
                <a:ext uri="{FF2B5EF4-FFF2-40B4-BE49-F238E27FC236}">
                  <a16:creationId xmlns:a16="http://schemas.microsoft.com/office/drawing/2014/main" id="{82FFFDA9-F696-60EC-06E7-C4144E026C26}"/>
                </a:ext>
              </a:extLst>
            </p:cNvPr>
            <p:cNvSpPr/>
            <p:nvPr/>
          </p:nvSpPr>
          <p:spPr>
            <a:xfrm>
              <a:off x="4931620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51" name="Freeform: Shape 2550">
              <a:extLst>
                <a:ext uri="{FF2B5EF4-FFF2-40B4-BE49-F238E27FC236}">
                  <a16:creationId xmlns:a16="http://schemas.microsoft.com/office/drawing/2014/main" id="{755BE7FD-FE60-3EA4-0C5F-3DD6E3E34442}"/>
                </a:ext>
              </a:extLst>
            </p:cNvPr>
            <p:cNvSpPr/>
            <p:nvPr/>
          </p:nvSpPr>
          <p:spPr>
            <a:xfrm>
              <a:off x="4994004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52" name="Freeform: Shape 2551">
              <a:extLst>
                <a:ext uri="{FF2B5EF4-FFF2-40B4-BE49-F238E27FC236}">
                  <a16:creationId xmlns:a16="http://schemas.microsoft.com/office/drawing/2014/main" id="{F1002D04-26D5-F2F7-84C9-E42C990DCF78}"/>
                </a:ext>
              </a:extLst>
            </p:cNvPr>
            <p:cNvSpPr/>
            <p:nvPr/>
          </p:nvSpPr>
          <p:spPr>
            <a:xfrm>
              <a:off x="5056389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53" name="Freeform: Shape 2552">
              <a:extLst>
                <a:ext uri="{FF2B5EF4-FFF2-40B4-BE49-F238E27FC236}">
                  <a16:creationId xmlns:a16="http://schemas.microsoft.com/office/drawing/2014/main" id="{F0055B63-FFF7-E7F2-0990-25DC231BD673}"/>
                </a:ext>
              </a:extLst>
            </p:cNvPr>
            <p:cNvSpPr/>
            <p:nvPr/>
          </p:nvSpPr>
          <p:spPr>
            <a:xfrm>
              <a:off x="5118773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54" name="Freeform: Shape 2553">
              <a:extLst>
                <a:ext uri="{FF2B5EF4-FFF2-40B4-BE49-F238E27FC236}">
                  <a16:creationId xmlns:a16="http://schemas.microsoft.com/office/drawing/2014/main" id="{C1841E9A-C139-EA7C-0B5F-DE804E10BD22}"/>
                </a:ext>
              </a:extLst>
            </p:cNvPr>
            <p:cNvSpPr/>
            <p:nvPr/>
          </p:nvSpPr>
          <p:spPr>
            <a:xfrm>
              <a:off x="5181157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55" name="Freeform: Shape 2554">
              <a:extLst>
                <a:ext uri="{FF2B5EF4-FFF2-40B4-BE49-F238E27FC236}">
                  <a16:creationId xmlns:a16="http://schemas.microsoft.com/office/drawing/2014/main" id="{652A0DED-1963-2842-75BE-55282F5CEA17}"/>
                </a:ext>
              </a:extLst>
            </p:cNvPr>
            <p:cNvSpPr/>
            <p:nvPr/>
          </p:nvSpPr>
          <p:spPr>
            <a:xfrm>
              <a:off x="5243542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56" name="Freeform: Shape 2555">
              <a:extLst>
                <a:ext uri="{FF2B5EF4-FFF2-40B4-BE49-F238E27FC236}">
                  <a16:creationId xmlns:a16="http://schemas.microsoft.com/office/drawing/2014/main" id="{B76603C0-35D1-2A12-91FD-861C766F5422}"/>
                </a:ext>
              </a:extLst>
            </p:cNvPr>
            <p:cNvSpPr/>
            <p:nvPr/>
          </p:nvSpPr>
          <p:spPr>
            <a:xfrm>
              <a:off x="5305926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57" name="Freeform: Shape 2556">
              <a:extLst>
                <a:ext uri="{FF2B5EF4-FFF2-40B4-BE49-F238E27FC236}">
                  <a16:creationId xmlns:a16="http://schemas.microsoft.com/office/drawing/2014/main" id="{766A5C0D-6F7E-7F41-BC2B-59C324C40EFB}"/>
                </a:ext>
              </a:extLst>
            </p:cNvPr>
            <p:cNvSpPr/>
            <p:nvPr/>
          </p:nvSpPr>
          <p:spPr>
            <a:xfrm>
              <a:off x="5368310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58" name="Freeform: Shape 2557">
              <a:extLst>
                <a:ext uri="{FF2B5EF4-FFF2-40B4-BE49-F238E27FC236}">
                  <a16:creationId xmlns:a16="http://schemas.microsoft.com/office/drawing/2014/main" id="{A554AC04-EB7B-0BE6-04E3-694AB0EE3B92}"/>
                </a:ext>
              </a:extLst>
            </p:cNvPr>
            <p:cNvSpPr/>
            <p:nvPr/>
          </p:nvSpPr>
          <p:spPr>
            <a:xfrm>
              <a:off x="5555463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59" name="Freeform: Shape 2558">
              <a:extLst>
                <a:ext uri="{FF2B5EF4-FFF2-40B4-BE49-F238E27FC236}">
                  <a16:creationId xmlns:a16="http://schemas.microsoft.com/office/drawing/2014/main" id="{786E225D-8684-7F4B-23F1-EEEE79728AB8}"/>
                </a:ext>
              </a:extLst>
            </p:cNvPr>
            <p:cNvSpPr/>
            <p:nvPr/>
          </p:nvSpPr>
          <p:spPr>
            <a:xfrm>
              <a:off x="5618014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60" name="Freeform: Shape 2559">
              <a:extLst>
                <a:ext uri="{FF2B5EF4-FFF2-40B4-BE49-F238E27FC236}">
                  <a16:creationId xmlns:a16="http://schemas.microsoft.com/office/drawing/2014/main" id="{B7A6057F-D88B-8804-C4DD-D80080FC21D8}"/>
                </a:ext>
              </a:extLst>
            </p:cNvPr>
            <p:cNvSpPr/>
            <p:nvPr/>
          </p:nvSpPr>
          <p:spPr>
            <a:xfrm>
              <a:off x="1000575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61" name="Freeform: Shape 2560">
              <a:extLst>
                <a:ext uri="{FF2B5EF4-FFF2-40B4-BE49-F238E27FC236}">
                  <a16:creationId xmlns:a16="http://schemas.microsoft.com/office/drawing/2014/main" id="{B14B8A68-AFC8-1137-A829-952F25F6B6D6}"/>
                </a:ext>
              </a:extLst>
            </p:cNvPr>
            <p:cNvSpPr/>
            <p:nvPr/>
          </p:nvSpPr>
          <p:spPr>
            <a:xfrm>
              <a:off x="1062959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62" name="Freeform: Shape 2561">
              <a:extLst>
                <a:ext uri="{FF2B5EF4-FFF2-40B4-BE49-F238E27FC236}">
                  <a16:creationId xmlns:a16="http://schemas.microsoft.com/office/drawing/2014/main" id="{55E1F4F9-F3B3-5AAF-057D-8E3E13F081E4}"/>
                </a:ext>
              </a:extLst>
            </p:cNvPr>
            <p:cNvSpPr/>
            <p:nvPr/>
          </p:nvSpPr>
          <p:spPr>
            <a:xfrm>
              <a:off x="1125343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63" name="Freeform: Shape 2562">
              <a:extLst>
                <a:ext uri="{FF2B5EF4-FFF2-40B4-BE49-F238E27FC236}">
                  <a16:creationId xmlns:a16="http://schemas.microsoft.com/office/drawing/2014/main" id="{BCBFD851-F038-4801-E4E3-6E18C265AE72}"/>
                </a:ext>
              </a:extLst>
            </p:cNvPr>
            <p:cNvSpPr/>
            <p:nvPr/>
          </p:nvSpPr>
          <p:spPr>
            <a:xfrm>
              <a:off x="1187728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64" name="Freeform: Shape 2563">
              <a:extLst>
                <a:ext uri="{FF2B5EF4-FFF2-40B4-BE49-F238E27FC236}">
                  <a16:creationId xmlns:a16="http://schemas.microsoft.com/office/drawing/2014/main" id="{EE90EA7E-CC86-D762-59F8-2E66E3C56F34}"/>
                </a:ext>
              </a:extLst>
            </p:cNvPr>
            <p:cNvSpPr/>
            <p:nvPr/>
          </p:nvSpPr>
          <p:spPr>
            <a:xfrm>
              <a:off x="1250112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65" name="Freeform: Shape 2564">
              <a:extLst>
                <a:ext uri="{FF2B5EF4-FFF2-40B4-BE49-F238E27FC236}">
                  <a16:creationId xmlns:a16="http://schemas.microsoft.com/office/drawing/2014/main" id="{3E25DC17-6B37-59F0-AD88-40572A76B47A}"/>
                </a:ext>
              </a:extLst>
            </p:cNvPr>
            <p:cNvSpPr/>
            <p:nvPr/>
          </p:nvSpPr>
          <p:spPr>
            <a:xfrm>
              <a:off x="1312496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66" name="Freeform: Shape 2565">
              <a:extLst>
                <a:ext uri="{FF2B5EF4-FFF2-40B4-BE49-F238E27FC236}">
                  <a16:creationId xmlns:a16="http://schemas.microsoft.com/office/drawing/2014/main" id="{070F9B38-D3B9-0023-2E70-8AD4011BBCAE}"/>
                </a:ext>
              </a:extLst>
            </p:cNvPr>
            <p:cNvSpPr/>
            <p:nvPr/>
          </p:nvSpPr>
          <p:spPr>
            <a:xfrm>
              <a:off x="1375047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67" name="Freeform: Shape 2566">
              <a:extLst>
                <a:ext uri="{FF2B5EF4-FFF2-40B4-BE49-F238E27FC236}">
                  <a16:creationId xmlns:a16="http://schemas.microsoft.com/office/drawing/2014/main" id="{95899406-FC11-A2F7-3F41-3C8E1E0AAAD2}"/>
                </a:ext>
              </a:extLst>
            </p:cNvPr>
            <p:cNvSpPr/>
            <p:nvPr/>
          </p:nvSpPr>
          <p:spPr>
            <a:xfrm>
              <a:off x="1437431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68" name="Freeform: Shape 2567">
              <a:extLst>
                <a:ext uri="{FF2B5EF4-FFF2-40B4-BE49-F238E27FC236}">
                  <a16:creationId xmlns:a16="http://schemas.microsoft.com/office/drawing/2014/main" id="{23B4DA82-5D63-275F-E090-87F9A2AE68FD}"/>
                </a:ext>
              </a:extLst>
            </p:cNvPr>
            <p:cNvSpPr/>
            <p:nvPr/>
          </p:nvSpPr>
          <p:spPr>
            <a:xfrm>
              <a:off x="1499816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69" name="Freeform: Shape 2568">
              <a:extLst>
                <a:ext uri="{FF2B5EF4-FFF2-40B4-BE49-F238E27FC236}">
                  <a16:creationId xmlns:a16="http://schemas.microsoft.com/office/drawing/2014/main" id="{93768889-7465-C6F4-5E3E-441A91185C48}"/>
                </a:ext>
              </a:extLst>
            </p:cNvPr>
            <p:cNvSpPr/>
            <p:nvPr/>
          </p:nvSpPr>
          <p:spPr>
            <a:xfrm>
              <a:off x="1562200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70" name="Freeform: Shape 2569">
              <a:extLst>
                <a:ext uri="{FF2B5EF4-FFF2-40B4-BE49-F238E27FC236}">
                  <a16:creationId xmlns:a16="http://schemas.microsoft.com/office/drawing/2014/main" id="{F3724368-DF59-87F3-3E8A-6FE4A26E04E9}"/>
                </a:ext>
              </a:extLst>
            </p:cNvPr>
            <p:cNvSpPr/>
            <p:nvPr/>
          </p:nvSpPr>
          <p:spPr>
            <a:xfrm>
              <a:off x="1624584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71" name="Freeform: Shape 2570">
              <a:extLst>
                <a:ext uri="{FF2B5EF4-FFF2-40B4-BE49-F238E27FC236}">
                  <a16:creationId xmlns:a16="http://schemas.microsoft.com/office/drawing/2014/main" id="{CB67CA0B-4E22-6947-F1FF-7B3224A93AC4}"/>
                </a:ext>
              </a:extLst>
            </p:cNvPr>
            <p:cNvSpPr/>
            <p:nvPr/>
          </p:nvSpPr>
          <p:spPr>
            <a:xfrm>
              <a:off x="2997206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72" name="Freeform: Shape 2571">
              <a:extLst>
                <a:ext uri="{FF2B5EF4-FFF2-40B4-BE49-F238E27FC236}">
                  <a16:creationId xmlns:a16="http://schemas.microsoft.com/office/drawing/2014/main" id="{ED8FEFAC-0BE0-D866-6C8F-FBFD64435B65}"/>
                </a:ext>
              </a:extLst>
            </p:cNvPr>
            <p:cNvSpPr/>
            <p:nvPr/>
          </p:nvSpPr>
          <p:spPr>
            <a:xfrm>
              <a:off x="3059757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73" name="Freeform: Shape 2572">
              <a:extLst>
                <a:ext uri="{FF2B5EF4-FFF2-40B4-BE49-F238E27FC236}">
                  <a16:creationId xmlns:a16="http://schemas.microsoft.com/office/drawing/2014/main" id="{4D3AE9D6-08BC-8429-C7A8-8BF6F7982B17}"/>
                </a:ext>
              </a:extLst>
            </p:cNvPr>
            <p:cNvSpPr/>
            <p:nvPr/>
          </p:nvSpPr>
          <p:spPr>
            <a:xfrm>
              <a:off x="3122141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74" name="Freeform: Shape 2573">
              <a:extLst>
                <a:ext uri="{FF2B5EF4-FFF2-40B4-BE49-F238E27FC236}">
                  <a16:creationId xmlns:a16="http://schemas.microsoft.com/office/drawing/2014/main" id="{77F4897B-8CC9-9B65-A8ED-AE105375406F}"/>
                </a:ext>
              </a:extLst>
            </p:cNvPr>
            <p:cNvSpPr/>
            <p:nvPr/>
          </p:nvSpPr>
          <p:spPr>
            <a:xfrm>
              <a:off x="3184526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75" name="Freeform: Shape 2574">
              <a:extLst>
                <a:ext uri="{FF2B5EF4-FFF2-40B4-BE49-F238E27FC236}">
                  <a16:creationId xmlns:a16="http://schemas.microsoft.com/office/drawing/2014/main" id="{AD57461F-6147-F5A6-C0E9-D9ACD3AC2A77}"/>
                </a:ext>
              </a:extLst>
            </p:cNvPr>
            <p:cNvSpPr/>
            <p:nvPr/>
          </p:nvSpPr>
          <p:spPr>
            <a:xfrm>
              <a:off x="3246910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76" name="Freeform: Shape 2575">
              <a:extLst>
                <a:ext uri="{FF2B5EF4-FFF2-40B4-BE49-F238E27FC236}">
                  <a16:creationId xmlns:a16="http://schemas.microsoft.com/office/drawing/2014/main" id="{F9F2270E-9C89-B2E1-73D6-E4048F06D8BA}"/>
                </a:ext>
              </a:extLst>
            </p:cNvPr>
            <p:cNvSpPr/>
            <p:nvPr/>
          </p:nvSpPr>
          <p:spPr>
            <a:xfrm>
              <a:off x="3309294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77" name="Freeform: Shape 2576">
              <a:extLst>
                <a:ext uri="{FF2B5EF4-FFF2-40B4-BE49-F238E27FC236}">
                  <a16:creationId xmlns:a16="http://schemas.microsoft.com/office/drawing/2014/main" id="{0F545FAB-3136-F67F-AA1B-45DDBDE76B9B}"/>
                </a:ext>
              </a:extLst>
            </p:cNvPr>
            <p:cNvSpPr/>
            <p:nvPr/>
          </p:nvSpPr>
          <p:spPr>
            <a:xfrm>
              <a:off x="3371679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78" name="Freeform: Shape 2577">
              <a:extLst>
                <a:ext uri="{FF2B5EF4-FFF2-40B4-BE49-F238E27FC236}">
                  <a16:creationId xmlns:a16="http://schemas.microsoft.com/office/drawing/2014/main" id="{637C7B23-3490-AADA-CDA4-FF8F69187C62}"/>
                </a:ext>
              </a:extLst>
            </p:cNvPr>
            <p:cNvSpPr/>
            <p:nvPr/>
          </p:nvSpPr>
          <p:spPr>
            <a:xfrm>
              <a:off x="3434063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79" name="Freeform: Shape 2578">
              <a:extLst>
                <a:ext uri="{FF2B5EF4-FFF2-40B4-BE49-F238E27FC236}">
                  <a16:creationId xmlns:a16="http://schemas.microsoft.com/office/drawing/2014/main" id="{00EF2B3F-D8C7-5058-0033-F31351CFA4F5}"/>
                </a:ext>
              </a:extLst>
            </p:cNvPr>
            <p:cNvSpPr/>
            <p:nvPr/>
          </p:nvSpPr>
          <p:spPr>
            <a:xfrm>
              <a:off x="3496447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80" name="Freeform: Shape 2579">
              <a:extLst>
                <a:ext uri="{FF2B5EF4-FFF2-40B4-BE49-F238E27FC236}">
                  <a16:creationId xmlns:a16="http://schemas.microsoft.com/office/drawing/2014/main" id="{AD69D06C-07BE-D6CB-C962-A422C04E49E6}"/>
                </a:ext>
              </a:extLst>
            </p:cNvPr>
            <p:cNvSpPr/>
            <p:nvPr/>
          </p:nvSpPr>
          <p:spPr>
            <a:xfrm>
              <a:off x="3558832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81" name="Freeform: Shape 2580">
              <a:extLst>
                <a:ext uri="{FF2B5EF4-FFF2-40B4-BE49-F238E27FC236}">
                  <a16:creationId xmlns:a16="http://schemas.microsoft.com/office/drawing/2014/main" id="{C5AC4615-804F-E971-9EB1-178F4AC1351F}"/>
                </a:ext>
              </a:extLst>
            </p:cNvPr>
            <p:cNvSpPr/>
            <p:nvPr/>
          </p:nvSpPr>
          <p:spPr>
            <a:xfrm>
              <a:off x="3621216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82" name="Freeform: Shape 2581">
              <a:extLst>
                <a:ext uri="{FF2B5EF4-FFF2-40B4-BE49-F238E27FC236}">
                  <a16:creationId xmlns:a16="http://schemas.microsoft.com/office/drawing/2014/main" id="{35B3A0A8-547E-5DA6-8D6D-775AF29F6855}"/>
                </a:ext>
              </a:extLst>
            </p:cNvPr>
            <p:cNvSpPr/>
            <p:nvPr/>
          </p:nvSpPr>
          <p:spPr>
            <a:xfrm>
              <a:off x="3683600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83" name="Freeform: Shape 2582">
              <a:extLst>
                <a:ext uri="{FF2B5EF4-FFF2-40B4-BE49-F238E27FC236}">
                  <a16:creationId xmlns:a16="http://schemas.microsoft.com/office/drawing/2014/main" id="{E0312AEB-3C6D-1A48-DE36-A2B20CD2BD5A}"/>
                </a:ext>
              </a:extLst>
            </p:cNvPr>
            <p:cNvSpPr/>
            <p:nvPr/>
          </p:nvSpPr>
          <p:spPr>
            <a:xfrm>
              <a:off x="3745985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84" name="Freeform: Shape 2583">
              <a:extLst>
                <a:ext uri="{FF2B5EF4-FFF2-40B4-BE49-F238E27FC236}">
                  <a16:creationId xmlns:a16="http://schemas.microsoft.com/office/drawing/2014/main" id="{0C4C63C0-70BA-1090-CA20-94DD2659C7CC}"/>
                </a:ext>
              </a:extLst>
            </p:cNvPr>
            <p:cNvSpPr/>
            <p:nvPr/>
          </p:nvSpPr>
          <p:spPr>
            <a:xfrm>
              <a:off x="3808369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85" name="Freeform: Shape 2584">
              <a:extLst>
                <a:ext uri="{FF2B5EF4-FFF2-40B4-BE49-F238E27FC236}">
                  <a16:creationId xmlns:a16="http://schemas.microsoft.com/office/drawing/2014/main" id="{22506862-3CAE-B344-E412-AC74A911FE02}"/>
                </a:ext>
              </a:extLst>
            </p:cNvPr>
            <p:cNvSpPr/>
            <p:nvPr/>
          </p:nvSpPr>
          <p:spPr>
            <a:xfrm>
              <a:off x="3870754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86" name="Freeform: Shape 2585">
              <a:extLst>
                <a:ext uri="{FF2B5EF4-FFF2-40B4-BE49-F238E27FC236}">
                  <a16:creationId xmlns:a16="http://schemas.microsoft.com/office/drawing/2014/main" id="{8A18802A-C6EC-5B30-B5C2-4B46C0428E0E}"/>
                </a:ext>
              </a:extLst>
            </p:cNvPr>
            <p:cNvSpPr/>
            <p:nvPr/>
          </p:nvSpPr>
          <p:spPr>
            <a:xfrm>
              <a:off x="3933304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87" name="Freeform: Shape 2586">
              <a:extLst>
                <a:ext uri="{FF2B5EF4-FFF2-40B4-BE49-F238E27FC236}">
                  <a16:creationId xmlns:a16="http://schemas.microsoft.com/office/drawing/2014/main" id="{1ABFB93A-15B3-CE6F-4D08-37394DCB7F6A}"/>
                </a:ext>
              </a:extLst>
            </p:cNvPr>
            <p:cNvSpPr/>
            <p:nvPr/>
          </p:nvSpPr>
          <p:spPr>
            <a:xfrm>
              <a:off x="3995688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88" name="Freeform: Shape 2587">
              <a:extLst>
                <a:ext uri="{FF2B5EF4-FFF2-40B4-BE49-F238E27FC236}">
                  <a16:creationId xmlns:a16="http://schemas.microsoft.com/office/drawing/2014/main" id="{1FF084C7-6ED0-26DD-3E00-8CE0DF9A95FD}"/>
                </a:ext>
              </a:extLst>
            </p:cNvPr>
            <p:cNvSpPr/>
            <p:nvPr/>
          </p:nvSpPr>
          <p:spPr>
            <a:xfrm>
              <a:off x="4058073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89" name="Freeform: Shape 2588">
              <a:extLst>
                <a:ext uri="{FF2B5EF4-FFF2-40B4-BE49-F238E27FC236}">
                  <a16:creationId xmlns:a16="http://schemas.microsoft.com/office/drawing/2014/main" id="{F60FA9D2-8E26-1B63-C682-946013FB460C}"/>
                </a:ext>
              </a:extLst>
            </p:cNvPr>
            <p:cNvSpPr/>
            <p:nvPr/>
          </p:nvSpPr>
          <p:spPr>
            <a:xfrm>
              <a:off x="4120457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90" name="Freeform: Shape 2589">
              <a:extLst>
                <a:ext uri="{FF2B5EF4-FFF2-40B4-BE49-F238E27FC236}">
                  <a16:creationId xmlns:a16="http://schemas.microsoft.com/office/drawing/2014/main" id="{05B0056B-0BE7-B39D-95EC-B19B6254E53B}"/>
                </a:ext>
              </a:extLst>
            </p:cNvPr>
            <p:cNvSpPr/>
            <p:nvPr/>
          </p:nvSpPr>
          <p:spPr>
            <a:xfrm>
              <a:off x="4182842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91" name="Freeform: Shape 2590">
              <a:extLst>
                <a:ext uri="{FF2B5EF4-FFF2-40B4-BE49-F238E27FC236}">
                  <a16:creationId xmlns:a16="http://schemas.microsoft.com/office/drawing/2014/main" id="{AD46F60E-7630-154A-C1E6-8F6A3CEEBED8}"/>
                </a:ext>
              </a:extLst>
            </p:cNvPr>
            <p:cNvSpPr/>
            <p:nvPr/>
          </p:nvSpPr>
          <p:spPr>
            <a:xfrm>
              <a:off x="4245226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92" name="Freeform: Shape 2591">
              <a:extLst>
                <a:ext uri="{FF2B5EF4-FFF2-40B4-BE49-F238E27FC236}">
                  <a16:creationId xmlns:a16="http://schemas.microsoft.com/office/drawing/2014/main" id="{B6C79D17-5FC1-93C5-0CE4-9F4F2ECB153B}"/>
                </a:ext>
              </a:extLst>
            </p:cNvPr>
            <p:cNvSpPr/>
            <p:nvPr/>
          </p:nvSpPr>
          <p:spPr>
            <a:xfrm>
              <a:off x="4307610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93" name="Freeform: Shape 2592">
              <a:extLst>
                <a:ext uri="{FF2B5EF4-FFF2-40B4-BE49-F238E27FC236}">
                  <a16:creationId xmlns:a16="http://schemas.microsoft.com/office/drawing/2014/main" id="{1738632F-5515-9E6F-0CB5-2080B817758D}"/>
                </a:ext>
              </a:extLst>
            </p:cNvPr>
            <p:cNvSpPr/>
            <p:nvPr/>
          </p:nvSpPr>
          <p:spPr>
            <a:xfrm>
              <a:off x="4369995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94" name="Freeform: Shape 2593">
              <a:extLst>
                <a:ext uri="{FF2B5EF4-FFF2-40B4-BE49-F238E27FC236}">
                  <a16:creationId xmlns:a16="http://schemas.microsoft.com/office/drawing/2014/main" id="{DA9F956A-E4A9-589C-E059-06C43A84D5CD}"/>
                </a:ext>
              </a:extLst>
            </p:cNvPr>
            <p:cNvSpPr/>
            <p:nvPr/>
          </p:nvSpPr>
          <p:spPr>
            <a:xfrm>
              <a:off x="4432379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95" name="Freeform: Shape 2594">
              <a:extLst>
                <a:ext uri="{FF2B5EF4-FFF2-40B4-BE49-F238E27FC236}">
                  <a16:creationId xmlns:a16="http://schemas.microsoft.com/office/drawing/2014/main" id="{37A18B40-163C-0521-6B83-CFFBBA2032B4}"/>
                </a:ext>
              </a:extLst>
            </p:cNvPr>
            <p:cNvSpPr/>
            <p:nvPr/>
          </p:nvSpPr>
          <p:spPr>
            <a:xfrm>
              <a:off x="4494763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96" name="Freeform: Shape 2595">
              <a:extLst>
                <a:ext uri="{FF2B5EF4-FFF2-40B4-BE49-F238E27FC236}">
                  <a16:creationId xmlns:a16="http://schemas.microsoft.com/office/drawing/2014/main" id="{250CC077-3AB9-8817-5D28-C1F60879ABE5}"/>
                </a:ext>
              </a:extLst>
            </p:cNvPr>
            <p:cNvSpPr/>
            <p:nvPr/>
          </p:nvSpPr>
          <p:spPr>
            <a:xfrm>
              <a:off x="4557148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97" name="Freeform: Shape 2596">
              <a:extLst>
                <a:ext uri="{FF2B5EF4-FFF2-40B4-BE49-F238E27FC236}">
                  <a16:creationId xmlns:a16="http://schemas.microsoft.com/office/drawing/2014/main" id="{2EC70A00-6F8E-DC98-F852-D347F8E9076C}"/>
                </a:ext>
              </a:extLst>
            </p:cNvPr>
            <p:cNvSpPr/>
            <p:nvPr/>
          </p:nvSpPr>
          <p:spPr>
            <a:xfrm>
              <a:off x="4619532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98" name="Freeform: Shape 2597">
              <a:extLst>
                <a:ext uri="{FF2B5EF4-FFF2-40B4-BE49-F238E27FC236}">
                  <a16:creationId xmlns:a16="http://schemas.microsoft.com/office/drawing/2014/main" id="{2F6F5D88-8626-0918-CB94-C19E4C153987}"/>
                </a:ext>
              </a:extLst>
            </p:cNvPr>
            <p:cNvSpPr/>
            <p:nvPr/>
          </p:nvSpPr>
          <p:spPr>
            <a:xfrm>
              <a:off x="4681916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99" name="Freeform: Shape 2598">
              <a:extLst>
                <a:ext uri="{FF2B5EF4-FFF2-40B4-BE49-F238E27FC236}">
                  <a16:creationId xmlns:a16="http://schemas.microsoft.com/office/drawing/2014/main" id="{03B85388-2874-B000-336C-4A3A40570C63}"/>
                </a:ext>
              </a:extLst>
            </p:cNvPr>
            <p:cNvSpPr/>
            <p:nvPr/>
          </p:nvSpPr>
          <p:spPr>
            <a:xfrm>
              <a:off x="4744467" y="2081251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00" name="Freeform: Shape 2599">
              <a:extLst>
                <a:ext uri="{FF2B5EF4-FFF2-40B4-BE49-F238E27FC236}">
                  <a16:creationId xmlns:a16="http://schemas.microsoft.com/office/drawing/2014/main" id="{7EC7ABD1-92E2-EB26-0F24-3A4C0801EA5D}"/>
                </a:ext>
              </a:extLst>
            </p:cNvPr>
            <p:cNvSpPr/>
            <p:nvPr/>
          </p:nvSpPr>
          <p:spPr>
            <a:xfrm>
              <a:off x="4806851" y="2081251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01" name="Freeform: Shape 2600">
              <a:extLst>
                <a:ext uri="{FF2B5EF4-FFF2-40B4-BE49-F238E27FC236}">
                  <a16:creationId xmlns:a16="http://schemas.microsoft.com/office/drawing/2014/main" id="{3D71F2E4-E594-45F7-69A3-0D8677D122BB}"/>
                </a:ext>
              </a:extLst>
            </p:cNvPr>
            <p:cNvSpPr/>
            <p:nvPr/>
          </p:nvSpPr>
          <p:spPr>
            <a:xfrm>
              <a:off x="4869236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02" name="Freeform: Shape 2601">
              <a:extLst>
                <a:ext uri="{FF2B5EF4-FFF2-40B4-BE49-F238E27FC236}">
                  <a16:creationId xmlns:a16="http://schemas.microsoft.com/office/drawing/2014/main" id="{B888A7E0-A4BA-84FD-BD88-840230590BE1}"/>
                </a:ext>
              </a:extLst>
            </p:cNvPr>
            <p:cNvSpPr/>
            <p:nvPr/>
          </p:nvSpPr>
          <p:spPr>
            <a:xfrm>
              <a:off x="4931620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03" name="Freeform: Shape 2602">
              <a:extLst>
                <a:ext uri="{FF2B5EF4-FFF2-40B4-BE49-F238E27FC236}">
                  <a16:creationId xmlns:a16="http://schemas.microsoft.com/office/drawing/2014/main" id="{7D65A684-3BF5-3FEB-38F8-EB56C1329D42}"/>
                </a:ext>
              </a:extLst>
            </p:cNvPr>
            <p:cNvSpPr/>
            <p:nvPr/>
          </p:nvSpPr>
          <p:spPr>
            <a:xfrm>
              <a:off x="4994004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04" name="Freeform: Shape 2603">
              <a:extLst>
                <a:ext uri="{FF2B5EF4-FFF2-40B4-BE49-F238E27FC236}">
                  <a16:creationId xmlns:a16="http://schemas.microsoft.com/office/drawing/2014/main" id="{A063FBAE-EB20-3445-F625-12C8BAD9F1EF}"/>
                </a:ext>
              </a:extLst>
            </p:cNvPr>
            <p:cNvSpPr/>
            <p:nvPr/>
          </p:nvSpPr>
          <p:spPr>
            <a:xfrm>
              <a:off x="5056389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05" name="Freeform: Shape 2604">
              <a:extLst>
                <a:ext uri="{FF2B5EF4-FFF2-40B4-BE49-F238E27FC236}">
                  <a16:creationId xmlns:a16="http://schemas.microsoft.com/office/drawing/2014/main" id="{CECB7418-6278-2089-4339-724E35D856F3}"/>
                </a:ext>
              </a:extLst>
            </p:cNvPr>
            <p:cNvSpPr/>
            <p:nvPr/>
          </p:nvSpPr>
          <p:spPr>
            <a:xfrm>
              <a:off x="5118773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06" name="Freeform: Shape 2605">
              <a:extLst>
                <a:ext uri="{FF2B5EF4-FFF2-40B4-BE49-F238E27FC236}">
                  <a16:creationId xmlns:a16="http://schemas.microsoft.com/office/drawing/2014/main" id="{A976BDCC-1023-34AF-D0DD-49090B0FFA30}"/>
                </a:ext>
              </a:extLst>
            </p:cNvPr>
            <p:cNvSpPr/>
            <p:nvPr/>
          </p:nvSpPr>
          <p:spPr>
            <a:xfrm>
              <a:off x="5181157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07" name="Freeform: Shape 2606">
              <a:extLst>
                <a:ext uri="{FF2B5EF4-FFF2-40B4-BE49-F238E27FC236}">
                  <a16:creationId xmlns:a16="http://schemas.microsoft.com/office/drawing/2014/main" id="{07736559-7ADE-DE0B-DACB-57F3FAD702F1}"/>
                </a:ext>
              </a:extLst>
            </p:cNvPr>
            <p:cNvSpPr/>
            <p:nvPr/>
          </p:nvSpPr>
          <p:spPr>
            <a:xfrm>
              <a:off x="5243542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08" name="Freeform: Shape 2607">
              <a:extLst>
                <a:ext uri="{FF2B5EF4-FFF2-40B4-BE49-F238E27FC236}">
                  <a16:creationId xmlns:a16="http://schemas.microsoft.com/office/drawing/2014/main" id="{03CF43A3-2E3A-9A57-4616-3C1C86392430}"/>
                </a:ext>
              </a:extLst>
            </p:cNvPr>
            <p:cNvSpPr/>
            <p:nvPr/>
          </p:nvSpPr>
          <p:spPr>
            <a:xfrm>
              <a:off x="5305926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09" name="Freeform: Shape 2608">
              <a:extLst>
                <a:ext uri="{FF2B5EF4-FFF2-40B4-BE49-F238E27FC236}">
                  <a16:creationId xmlns:a16="http://schemas.microsoft.com/office/drawing/2014/main" id="{04C10677-0E49-CCB1-0F92-FBD36E65ABFD}"/>
                </a:ext>
              </a:extLst>
            </p:cNvPr>
            <p:cNvSpPr/>
            <p:nvPr/>
          </p:nvSpPr>
          <p:spPr>
            <a:xfrm>
              <a:off x="5368310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10" name="Freeform: Shape 2609">
              <a:extLst>
                <a:ext uri="{FF2B5EF4-FFF2-40B4-BE49-F238E27FC236}">
                  <a16:creationId xmlns:a16="http://schemas.microsoft.com/office/drawing/2014/main" id="{FC38D56E-6332-6287-A143-284DE3A5D1A6}"/>
                </a:ext>
              </a:extLst>
            </p:cNvPr>
            <p:cNvSpPr/>
            <p:nvPr/>
          </p:nvSpPr>
          <p:spPr>
            <a:xfrm>
              <a:off x="5430695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11" name="Freeform: Shape 2610">
              <a:extLst>
                <a:ext uri="{FF2B5EF4-FFF2-40B4-BE49-F238E27FC236}">
                  <a16:creationId xmlns:a16="http://schemas.microsoft.com/office/drawing/2014/main" id="{F8538378-0E79-9AFD-BE94-84B5A5B0FAEC}"/>
                </a:ext>
              </a:extLst>
            </p:cNvPr>
            <p:cNvSpPr/>
            <p:nvPr/>
          </p:nvSpPr>
          <p:spPr>
            <a:xfrm>
              <a:off x="1000575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12" name="Freeform: Shape 2611">
              <a:extLst>
                <a:ext uri="{FF2B5EF4-FFF2-40B4-BE49-F238E27FC236}">
                  <a16:creationId xmlns:a16="http://schemas.microsoft.com/office/drawing/2014/main" id="{19675288-6C88-FD22-3828-48A0FDD1924E}"/>
                </a:ext>
              </a:extLst>
            </p:cNvPr>
            <p:cNvSpPr/>
            <p:nvPr/>
          </p:nvSpPr>
          <p:spPr>
            <a:xfrm>
              <a:off x="1062959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13" name="Freeform: Shape 2612">
              <a:extLst>
                <a:ext uri="{FF2B5EF4-FFF2-40B4-BE49-F238E27FC236}">
                  <a16:creationId xmlns:a16="http://schemas.microsoft.com/office/drawing/2014/main" id="{E63EF359-B650-F87A-7FE3-41B5ADA91CCC}"/>
                </a:ext>
              </a:extLst>
            </p:cNvPr>
            <p:cNvSpPr/>
            <p:nvPr/>
          </p:nvSpPr>
          <p:spPr>
            <a:xfrm>
              <a:off x="1125343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14" name="Freeform: Shape 2613">
              <a:extLst>
                <a:ext uri="{FF2B5EF4-FFF2-40B4-BE49-F238E27FC236}">
                  <a16:creationId xmlns:a16="http://schemas.microsoft.com/office/drawing/2014/main" id="{1939557B-BBD2-4A1C-99B5-A3803A21DF3B}"/>
                </a:ext>
              </a:extLst>
            </p:cNvPr>
            <p:cNvSpPr/>
            <p:nvPr/>
          </p:nvSpPr>
          <p:spPr>
            <a:xfrm>
              <a:off x="1187728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15" name="Freeform: Shape 2614">
              <a:extLst>
                <a:ext uri="{FF2B5EF4-FFF2-40B4-BE49-F238E27FC236}">
                  <a16:creationId xmlns:a16="http://schemas.microsoft.com/office/drawing/2014/main" id="{0B5F1EFB-084F-52A2-81DE-E18019E6A2C7}"/>
                </a:ext>
              </a:extLst>
            </p:cNvPr>
            <p:cNvSpPr/>
            <p:nvPr/>
          </p:nvSpPr>
          <p:spPr>
            <a:xfrm>
              <a:off x="1250112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16" name="Freeform: Shape 2615">
              <a:extLst>
                <a:ext uri="{FF2B5EF4-FFF2-40B4-BE49-F238E27FC236}">
                  <a16:creationId xmlns:a16="http://schemas.microsoft.com/office/drawing/2014/main" id="{71E7F6BD-1622-1117-355B-FD2F126220C5}"/>
                </a:ext>
              </a:extLst>
            </p:cNvPr>
            <p:cNvSpPr/>
            <p:nvPr/>
          </p:nvSpPr>
          <p:spPr>
            <a:xfrm>
              <a:off x="1312496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17" name="Freeform: Shape 2616">
              <a:extLst>
                <a:ext uri="{FF2B5EF4-FFF2-40B4-BE49-F238E27FC236}">
                  <a16:creationId xmlns:a16="http://schemas.microsoft.com/office/drawing/2014/main" id="{0A87D739-0C0E-FDE1-F15C-2BC3719B2E1B}"/>
                </a:ext>
              </a:extLst>
            </p:cNvPr>
            <p:cNvSpPr/>
            <p:nvPr/>
          </p:nvSpPr>
          <p:spPr>
            <a:xfrm>
              <a:off x="1624584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18" name="Freeform: Shape 2617">
              <a:extLst>
                <a:ext uri="{FF2B5EF4-FFF2-40B4-BE49-F238E27FC236}">
                  <a16:creationId xmlns:a16="http://schemas.microsoft.com/office/drawing/2014/main" id="{811AE68D-6215-9DB9-5E81-418E5A62969F}"/>
                </a:ext>
              </a:extLst>
            </p:cNvPr>
            <p:cNvSpPr/>
            <p:nvPr/>
          </p:nvSpPr>
          <p:spPr>
            <a:xfrm>
              <a:off x="2934822" y="2143636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6 h 46913"/>
                <a:gd name="connsiteX2" fmla="*/ 23456 w 46912"/>
                <a:gd name="connsiteY2" fmla="*/ 46913 h 46913"/>
                <a:gd name="connsiteX3" fmla="*/ 46913 w 46912"/>
                <a:gd name="connsiteY3" fmla="*/ 23456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6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19" name="Freeform: Shape 2618">
              <a:extLst>
                <a:ext uri="{FF2B5EF4-FFF2-40B4-BE49-F238E27FC236}">
                  <a16:creationId xmlns:a16="http://schemas.microsoft.com/office/drawing/2014/main" id="{ACC50ECB-A946-6C9E-6768-6F833E63D6E4}"/>
                </a:ext>
              </a:extLst>
            </p:cNvPr>
            <p:cNvSpPr/>
            <p:nvPr/>
          </p:nvSpPr>
          <p:spPr>
            <a:xfrm>
              <a:off x="2997206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20" name="Freeform: Shape 2619">
              <a:extLst>
                <a:ext uri="{FF2B5EF4-FFF2-40B4-BE49-F238E27FC236}">
                  <a16:creationId xmlns:a16="http://schemas.microsoft.com/office/drawing/2014/main" id="{541EBEDE-C29C-060C-7FB2-35EAB2267CE4}"/>
                </a:ext>
              </a:extLst>
            </p:cNvPr>
            <p:cNvSpPr/>
            <p:nvPr/>
          </p:nvSpPr>
          <p:spPr>
            <a:xfrm>
              <a:off x="3059757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21" name="Freeform: Shape 2620">
              <a:extLst>
                <a:ext uri="{FF2B5EF4-FFF2-40B4-BE49-F238E27FC236}">
                  <a16:creationId xmlns:a16="http://schemas.microsoft.com/office/drawing/2014/main" id="{94FBA2BF-27CB-209B-479E-139B60CD213A}"/>
                </a:ext>
              </a:extLst>
            </p:cNvPr>
            <p:cNvSpPr/>
            <p:nvPr/>
          </p:nvSpPr>
          <p:spPr>
            <a:xfrm>
              <a:off x="3122141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22" name="Freeform: Shape 2621">
              <a:extLst>
                <a:ext uri="{FF2B5EF4-FFF2-40B4-BE49-F238E27FC236}">
                  <a16:creationId xmlns:a16="http://schemas.microsoft.com/office/drawing/2014/main" id="{B572C3AA-43A8-4903-D7DA-0CFC0832AA6C}"/>
                </a:ext>
              </a:extLst>
            </p:cNvPr>
            <p:cNvSpPr/>
            <p:nvPr/>
          </p:nvSpPr>
          <p:spPr>
            <a:xfrm>
              <a:off x="3184526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23" name="Freeform: Shape 2622">
              <a:extLst>
                <a:ext uri="{FF2B5EF4-FFF2-40B4-BE49-F238E27FC236}">
                  <a16:creationId xmlns:a16="http://schemas.microsoft.com/office/drawing/2014/main" id="{81D1F81B-161F-5613-0A90-13E8949D5A75}"/>
                </a:ext>
              </a:extLst>
            </p:cNvPr>
            <p:cNvSpPr/>
            <p:nvPr/>
          </p:nvSpPr>
          <p:spPr>
            <a:xfrm>
              <a:off x="3246910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24" name="Freeform: Shape 2623">
              <a:extLst>
                <a:ext uri="{FF2B5EF4-FFF2-40B4-BE49-F238E27FC236}">
                  <a16:creationId xmlns:a16="http://schemas.microsoft.com/office/drawing/2014/main" id="{39C323CD-A329-2B73-C09F-625390DD3A5E}"/>
                </a:ext>
              </a:extLst>
            </p:cNvPr>
            <p:cNvSpPr/>
            <p:nvPr/>
          </p:nvSpPr>
          <p:spPr>
            <a:xfrm>
              <a:off x="3309294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25" name="Freeform: Shape 2624">
              <a:extLst>
                <a:ext uri="{FF2B5EF4-FFF2-40B4-BE49-F238E27FC236}">
                  <a16:creationId xmlns:a16="http://schemas.microsoft.com/office/drawing/2014/main" id="{FB16AD0B-762C-C76F-50EC-CAB603884B20}"/>
                </a:ext>
              </a:extLst>
            </p:cNvPr>
            <p:cNvSpPr/>
            <p:nvPr/>
          </p:nvSpPr>
          <p:spPr>
            <a:xfrm>
              <a:off x="3371679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26" name="Freeform: Shape 2625">
              <a:extLst>
                <a:ext uri="{FF2B5EF4-FFF2-40B4-BE49-F238E27FC236}">
                  <a16:creationId xmlns:a16="http://schemas.microsoft.com/office/drawing/2014/main" id="{0953B40C-AD93-20C4-3083-45D2977DD8CD}"/>
                </a:ext>
              </a:extLst>
            </p:cNvPr>
            <p:cNvSpPr/>
            <p:nvPr/>
          </p:nvSpPr>
          <p:spPr>
            <a:xfrm>
              <a:off x="3434063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27" name="Freeform: Shape 2626">
              <a:extLst>
                <a:ext uri="{FF2B5EF4-FFF2-40B4-BE49-F238E27FC236}">
                  <a16:creationId xmlns:a16="http://schemas.microsoft.com/office/drawing/2014/main" id="{FCEC8DFB-DB21-3700-550B-2D9A5FC23FD6}"/>
                </a:ext>
              </a:extLst>
            </p:cNvPr>
            <p:cNvSpPr/>
            <p:nvPr/>
          </p:nvSpPr>
          <p:spPr>
            <a:xfrm>
              <a:off x="3496447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28" name="Freeform: Shape 2627">
              <a:extLst>
                <a:ext uri="{FF2B5EF4-FFF2-40B4-BE49-F238E27FC236}">
                  <a16:creationId xmlns:a16="http://schemas.microsoft.com/office/drawing/2014/main" id="{6A6FD7A4-29A9-2A64-A6F2-F9B2BA67ACDC}"/>
                </a:ext>
              </a:extLst>
            </p:cNvPr>
            <p:cNvSpPr/>
            <p:nvPr/>
          </p:nvSpPr>
          <p:spPr>
            <a:xfrm>
              <a:off x="3558832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29" name="Freeform: Shape 2628">
              <a:extLst>
                <a:ext uri="{FF2B5EF4-FFF2-40B4-BE49-F238E27FC236}">
                  <a16:creationId xmlns:a16="http://schemas.microsoft.com/office/drawing/2014/main" id="{F87D7F76-DDCD-26DE-5D00-D74A96FA4519}"/>
                </a:ext>
              </a:extLst>
            </p:cNvPr>
            <p:cNvSpPr/>
            <p:nvPr/>
          </p:nvSpPr>
          <p:spPr>
            <a:xfrm>
              <a:off x="3621216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30" name="Freeform: Shape 2629">
              <a:extLst>
                <a:ext uri="{FF2B5EF4-FFF2-40B4-BE49-F238E27FC236}">
                  <a16:creationId xmlns:a16="http://schemas.microsoft.com/office/drawing/2014/main" id="{4F764B6D-1864-FC73-78FA-079D38B05438}"/>
                </a:ext>
              </a:extLst>
            </p:cNvPr>
            <p:cNvSpPr/>
            <p:nvPr/>
          </p:nvSpPr>
          <p:spPr>
            <a:xfrm>
              <a:off x="3683600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31" name="Freeform: Shape 2630">
              <a:extLst>
                <a:ext uri="{FF2B5EF4-FFF2-40B4-BE49-F238E27FC236}">
                  <a16:creationId xmlns:a16="http://schemas.microsoft.com/office/drawing/2014/main" id="{E091CAF8-A971-1C57-D71E-257DB6C0C4C1}"/>
                </a:ext>
              </a:extLst>
            </p:cNvPr>
            <p:cNvSpPr/>
            <p:nvPr/>
          </p:nvSpPr>
          <p:spPr>
            <a:xfrm>
              <a:off x="3745985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32" name="Freeform: Shape 2631">
              <a:extLst>
                <a:ext uri="{FF2B5EF4-FFF2-40B4-BE49-F238E27FC236}">
                  <a16:creationId xmlns:a16="http://schemas.microsoft.com/office/drawing/2014/main" id="{EE96A588-CC07-34A3-16E9-39A0298551CB}"/>
                </a:ext>
              </a:extLst>
            </p:cNvPr>
            <p:cNvSpPr/>
            <p:nvPr/>
          </p:nvSpPr>
          <p:spPr>
            <a:xfrm>
              <a:off x="3870754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33" name="Freeform: Shape 2632">
              <a:extLst>
                <a:ext uri="{FF2B5EF4-FFF2-40B4-BE49-F238E27FC236}">
                  <a16:creationId xmlns:a16="http://schemas.microsoft.com/office/drawing/2014/main" id="{6352C9DC-A2F5-BFDC-78E4-24EDE6CFE97D}"/>
                </a:ext>
              </a:extLst>
            </p:cNvPr>
            <p:cNvSpPr/>
            <p:nvPr/>
          </p:nvSpPr>
          <p:spPr>
            <a:xfrm>
              <a:off x="3933304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34" name="Freeform: Shape 2633">
              <a:extLst>
                <a:ext uri="{FF2B5EF4-FFF2-40B4-BE49-F238E27FC236}">
                  <a16:creationId xmlns:a16="http://schemas.microsoft.com/office/drawing/2014/main" id="{FD0921C5-3973-7684-6BE4-FC8D13054BBD}"/>
                </a:ext>
              </a:extLst>
            </p:cNvPr>
            <p:cNvSpPr/>
            <p:nvPr/>
          </p:nvSpPr>
          <p:spPr>
            <a:xfrm>
              <a:off x="3995688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35" name="Freeform: Shape 2634">
              <a:extLst>
                <a:ext uri="{FF2B5EF4-FFF2-40B4-BE49-F238E27FC236}">
                  <a16:creationId xmlns:a16="http://schemas.microsoft.com/office/drawing/2014/main" id="{BD3DD80C-38B2-861C-6633-79451CA2E858}"/>
                </a:ext>
              </a:extLst>
            </p:cNvPr>
            <p:cNvSpPr/>
            <p:nvPr/>
          </p:nvSpPr>
          <p:spPr>
            <a:xfrm>
              <a:off x="4058073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36" name="Freeform: Shape 2635">
              <a:extLst>
                <a:ext uri="{FF2B5EF4-FFF2-40B4-BE49-F238E27FC236}">
                  <a16:creationId xmlns:a16="http://schemas.microsoft.com/office/drawing/2014/main" id="{B0434FC4-9D6C-A9B2-0581-2FEA0E590BF3}"/>
                </a:ext>
              </a:extLst>
            </p:cNvPr>
            <p:cNvSpPr/>
            <p:nvPr/>
          </p:nvSpPr>
          <p:spPr>
            <a:xfrm>
              <a:off x="4245226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37" name="Freeform: Shape 2636">
              <a:extLst>
                <a:ext uri="{FF2B5EF4-FFF2-40B4-BE49-F238E27FC236}">
                  <a16:creationId xmlns:a16="http://schemas.microsoft.com/office/drawing/2014/main" id="{855F68EF-78AD-C846-6629-6EA3A1B5106B}"/>
                </a:ext>
              </a:extLst>
            </p:cNvPr>
            <p:cNvSpPr/>
            <p:nvPr/>
          </p:nvSpPr>
          <p:spPr>
            <a:xfrm>
              <a:off x="4307610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38" name="Freeform: Shape 2637">
              <a:extLst>
                <a:ext uri="{FF2B5EF4-FFF2-40B4-BE49-F238E27FC236}">
                  <a16:creationId xmlns:a16="http://schemas.microsoft.com/office/drawing/2014/main" id="{5C58A687-F3F9-6BCB-B2F4-E6661F553841}"/>
                </a:ext>
              </a:extLst>
            </p:cNvPr>
            <p:cNvSpPr/>
            <p:nvPr/>
          </p:nvSpPr>
          <p:spPr>
            <a:xfrm>
              <a:off x="4369995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39" name="Freeform: Shape 2638">
              <a:extLst>
                <a:ext uri="{FF2B5EF4-FFF2-40B4-BE49-F238E27FC236}">
                  <a16:creationId xmlns:a16="http://schemas.microsoft.com/office/drawing/2014/main" id="{496E2C22-7435-DD6B-5D81-EEDBC16AD9B0}"/>
                </a:ext>
              </a:extLst>
            </p:cNvPr>
            <p:cNvSpPr/>
            <p:nvPr/>
          </p:nvSpPr>
          <p:spPr>
            <a:xfrm>
              <a:off x="4432379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40" name="Freeform: Shape 2639">
              <a:extLst>
                <a:ext uri="{FF2B5EF4-FFF2-40B4-BE49-F238E27FC236}">
                  <a16:creationId xmlns:a16="http://schemas.microsoft.com/office/drawing/2014/main" id="{4E80C1DE-122C-928D-D6A0-CD4CF0BD0BDB}"/>
                </a:ext>
              </a:extLst>
            </p:cNvPr>
            <p:cNvSpPr/>
            <p:nvPr/>
          </p:nvSpPr>
          <p:spPr>
            <a:xfrm>
              <a:off x="4494763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41" name="Freeform: Shape 2640">
              <a:extLst>
                <a:ext uri="{FF2B5EF4-FFF2-40B4-BE49-F238E27FC236}">
                  <a16:creationId xmlns:a16="http://schemas.microsoft.com/office/drawing/2014/main" id="{78B40914-6E5D-1C4E-FFD9-08562386F217}"/>
                </a:ext>
              </a:extLst>
            </p:cNvPr>
            <p:cNvSpPr/>
            <p:nvPr/>
          </p:nvSpPr>
          <p:spPr>
            <a:xfrm>
              <a:off x="4557148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42" name="Freeform: Shape 2641">
              <a:extLst>
                <a:ext uri="{FF2B5EF4-FFF2-40B4-BE49-F238E27FC236}">
                  <a16:creationId xmlns:a16="http://schemas.microsoft.com/office/drawing/2014/main" id="{675F4699-E6E5-C271-C7ED-A9C672411A8F}"/>
                </a:ext>
              </a:extLst>
            </p:cNvPr>
            <p:cNvSpPr/>
            <p:nvPr/>
          </p:nvSpPr>
          <p:spPr>
            <a:xfrm>
              <a:off x="4619532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43" name="Freeform: Shape 2642">
              <a:extLst>
                <a:ext uri="{FF2B5EF4-FFF2-40B4-BE49-F238E27FC236}">
                  <a16:creationId xmlns:a16="http://schemas.microsoft.com/office/drawing/2014/main" id="{331BAF0B-11AD-8723-5BC3-5C7AEB029492}"/>
                </a:ext>
              </a:extLst>
            </p:cNvPr>
            <p:cNvSpPr/>
            <p:nvPr/>
          </p:nvSpPr>
          <p:spPr>
            <a:xfrm>
              <a:off x="4681916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44" name="Freeform: Shape 2643">
              <a:extLst>
                <a:ext uri="{FF2B5EF4-FFF2-40B4-BE49-F238E27FC236}">
                  <a16:creationId xmlns:a16="http://schemas.microsoft.com/office/drawing/2014/main" id="{B8793907-5849-C29A-9C75-17FAB5B304BF}"/>
                </a:ext>
              </a:extLst>
            </p:cNvPr>
            <p:cNvSpPr/>
            <p:nvPr/>
          </p:nvSpPr>
          <p:spPr>
            <a:xfrm>
              <a:off x="4744467" y="2143636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45" name="Freeform: Shape 2644">
              <a:extLst>
                <a:ext uri="{FF2B5EF4-FFF2-40B4-BE49-F238E27FC236}">
                  <a16:creationId xmlns:a16="http://schemas.microsoft.com/office/drawing/2014/main" id="{F619076E-596E-30CE-42CE-4D2F9A045060}"/>
                </a:ext>
              </a:extLst>
            </p:cNvPr>
            <p:cNvSpPr/>
            <p:nvPr/>
          </p:nvSpPr>
          <p:spPr>
            <a:xfrm>
              <a:off x="4806851" y="2143636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46" name="Freeform: Shape 2645">
              <a:extLst>
                <a:ext uri="{FF2B5EF4-FFF2-40B4-BE49-F238E27FC236}">
                  <a16:creationId xmlns:a16="http://schemas.microsoft.com/office/drawing/2014/main" id="{534DD85C-373D-C28C-1069-D3C46AA7EB1F}"/>
                </a:ext>
              </a:extLst>
            </p:cNvPr>
            <p:cNvSpPr/>
            <p:nvPr/>
          </p:nvSpPr>
          <p:spPr>
            <a:xfrm>
              <a:off x="4869236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47" name="Freeform: Shape 2646">
              <a:extLst>
                <a:ext uri="{FF2B5EF4-FFF2-40B4-BE49-F238E27FC236}">
                  <a16:creationId xmlns:a16="http://schemas.microsoft.com/office/drawing/2014/main" id="{7DD21DFA-C0E2-30B7-A4A3-56651EAC6DF2}"/>
                </a:ext>
              </a:extLst>
            </p:cNvPr>
            <p:cNvSpPr/>
            <p:nvPr/>
          </p:nvSpPr>
          <p:spPr>
            <a:xfrm>
              <a:off x="4931620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48" name="Freeform: Shape 2647">
              <a:extLst>
                <a:ext uri="{FF2B5EF4-FFF2-40B4-BE49-F238E27FC236}">
                  <a16:creationId xmlns:a16="http://schemas.microsoft.com/office/drawing/2014/main" id="{36229478-E798-53EC-9404-19C25011D975}"/>
                </a:ext>
              </a:extLst>
            </p:cNvPr>
            <p:cNvSpPr/>
            <p:nvPr/>
          </p:nvSpPr>
          <p:spPr>
            <a:xfrm>
              <a:off x="4994004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49" name="Freeform: Shape 2648">
              <a:extLst>
                <a:ext uri="{FF2B5EF4-FFF2-40B4-BE49-F238E27FC236}">
                  <a16:creationId xmlns:a16="http://schemas.microsoft.com/office/drawing/2014/main" id="{F9F222F0-FF3A-42EA-0ACE-1BD53C94494A}"/>
                </a:ext>
              </a:extLst>
            </p:cNvPr>
            <p:cNvSpPr/>
            <p:nvPr/>
          </p:nvSpPr>
          <p:spPr>
            <a:xfrm>
              <a:off x="5056389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50" name="Freeform: Shape 2649">
              <a:extLst>
                <a:ext uri="{FF2B5EF4-FFF2-40B4-BE49-F238E27FC236}">
                  <a16:creationId xmlns:a16="http://schemas.microsoft.com/office/drawing/2014/main" id="{3F546E7A-AD82-D2D7-A654-39353D6C72D3}"/>
                </a:ext>
              </a:extLst>
            </p:cNvPr>
            <p:cNvSpPr/>
            <p:nvPr/>
          </p:nvSpPr>
          <p:spPr>
            <a:xfrm>
              <a:off x="5118773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51" name="Freeform: Shape 2650">
              <a:extLst>
                <a:ext uri="{FF2B5EF4-FFF2-40B4-BE49-F238E27FC236}">
                  <a16:creationId xmlns:a16="http://schemas.microsoft.com/office/drawing/2014/main" id="{04BB6661-0FA5-94AE-B9F5-5ACCDB50423A}"/>
                </a:ext>
              </a:extLst>
            </p:cNvPr>
            <p:cNvSpPr/>
            <p:nvPr/>
          </p:nvSpPr>
          <p:spPr>
            <a:xfrm>
              <a:off x="5181157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52" name="Freeform: Shape 2651">
              <a:extLst>
                <a:ext uri="{FF2B5EF4-FFF2-40B4-BE49-F238E27FC236}">
                  <a16:creationId xmlns:a16="http://schemas.microsoft.com/office/drawing/2014/main" id="{8D56AB2E-A232-B98A-E885-B9729A165F6F}"/>
                </a:ext>
              </a:extLst>
            </p:cNvPr>
            <p:cNvSpPr/>
            <p:nvPr/>
          </p:nvSpPr>
          <p:spPr>
            <a:xfrm>
              <a:off x="5243542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53" name="Freeform: Shape 2652">
              <a:extLst>
                <a:ext uri="{FF2B5EF4-FFF2-40B4-BE49-F238E27FC236}">
                  <a16:creationId xmlns:a16="http://schemas.microsoft.com/office/drawing/2014/main" id="{B2223D17-4590-1463-40DF-1835351B98CB}"/>
                </a:ext>
              </a:extLst>
            </p:cNvPr>
            <p:cNvSpPr/>
            <p:nvPr/>
          </p:nvSpPr>
          <p:spPr>
            <a:xfrm>
              <a:off x="5305926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54" name="Freeform: Shape 2653">
              <a:extLst>
                <a:ext uri="{FF2B5EF4-FFF2-40B4-BE49-F238E27FC236}">
                  <a16:creationId xmlns:a16="http://schemas.microsoft.com/office/drawing/2014/main" id="{7F321B01-FBFD-AA5D-A53E-AADEBC0A0728}"/>
                </a:ext>
              </a:extLst>
            </p:cNvPr>
            <p:cNvSpPr/>
            <p:nvPr/>
          </p:nvSpPr>
          <p:spPr>
            <a:xfrm>
              <a:off x="5368310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55" name="Freeform: Shape 2654">
              <a:extLst>
                <a:ext uri="{FF2B5EF4-FFF2-40B4-BE49-F238E27FC236}">
                  <a16:creationId xmlns:a16="http://schemas.microsoft.com/office/drawing/2014/main" id="{68A4EB6A-5C60-12BB-F6F7-9DCE668A99DA}"/>
                </a:ext>
              </a:extLst>
            </p:cNvPr>
            <p:cNvSpPr/>
            <p:nvPr/>
          </p:nvSpPr>
          <p:spPr>
            <a:xfrm>
              <a:off x="5430695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56" name="Freeform: Shape 2655">
              <a:extLst>
                <a:ext uri="{FF2B5EF4-FFF2-40B4-BE49-F238E27FC236}">
                  <a16:creationId xmlns:a16="http://schemas.microsoft.com/office/drawing/2014/main" id="{D9F5355A-8364-A2F5-F5F2-601EADABBE9D}"/>
                </a:ext>
              </a:extLst>
            </p:cNvPr>
            <p:cNvSpPr/>
            <p:nvPr/>
          </p:nvSpPr>
          <p:spPr>
            <a:xfrm>
              <a:off x="1062959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57" name="Freeform: Shape 2656">
              <a:extLst>
                <a:ext uri="{FF2B5EF4-FFF2-40B4-BE49-F238E27FC236}">
                  <a16:creationId xmlns:a16="http://schemas.microsoft.com/office/drawing/2014/main" id="{E84BAB0C-BABB-D219-96C9-36C6B8230B80}"/>
                </a:ext>
              </a:extLst>
            </p:cNvPr>
            <p:cNvSpPr/>
            <p:nvPr/>
          </p:nvSpPr>
          <p:spPr>
            <a:xfrm>
              <a:off x="1125343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58" name="Freeform: Shape 2657">
              <a:extLst>
                <a:ext uri="{FF2B5EF4-FFF2-40B4-BE49-F238E27FC236}">
                  <a16:creationId xmlns:a16="http://schemas.microsoft.com/office/drawing/2014/main" id="{AE9AB8AC-966B-314E-EACE-00B3D1770F92}"/>
                </a:ext>
              </a:extLst>
            </p:cNvPr>
            <p:cNvSpPr/>
            <p:nvPr/>
          </p:nvSpPr>
          <p:spPr>
            <a:xfrm>
              <a:off x="1187728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59" name="Freeform: Shape 2658">
              <a:extLst>
                <a:ext uri="{FF2B5EF4-FFF2-40B4-BE49-F238E27FC236}">
                  <a16:creationId xmlns:a16="http://schemas.microsoft.com/office/drawing/2014/main" id="{D1CF8DC0-AB40-7F8B-3EEE-31EB33AB238D}"/>
                </a:ext>
              </a:extLst>
            </p:cNvPr>
            <p:cNvSpPr/>
            <p:nvPr/>
          </p:nvSpPr>
          <p:spPr>
            <a:xfrm>
              <a:off x="1250112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60" name="Freeform: Shape 2659">
              <a:extLst>
                <a:ext uri="{FF2B5EF4-FFF2-40B4-BE49-F238E27FC236}">
                  <a16:creationId xmlns:a16="http://schemas.microsoft.com/office/drawing/2014/main" id="{31F8B728-F3F3-5DA0-3B49-F2E3CE03CCA2}"/>
                </a:ext>
              </a:extLst>
            </p:cNvPr>
            <p:cNvSpPr/>
            <p:nvPr/>
          </p:nvSpPr>
          <p:spPr>
            <a:xfrm>
              <a:off x="1312496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61" name="Freeform: Shape 2660">
              <a:extLst>
                <a:ext uri="{FF2B5EF4-FFF2-40B4-BE49-F238E27FC236}">
                  <a16:creationId xmlns:a16="http://schemas.microsoft.com/office/drawing/2014/main" id="{C4E871A0-4386-492A-C013-BDA4DFEB3B82}"/>
                </a:ext>
              </a:extLst>
            </p:cNvPr>
            <p:cNvSpPr/>
            <p:nvPr/>
          </p:nvSpPr>
          <p:spPr>
            <a:xfrm>
              <a:off x="1624584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62" name="Freeform: Shape 2661">
              <a:extLst>
                <a:ext uri="{FF2B5EF4-FFF2-40B4-BE49-F238E27FC236}">
                  <a16:creationId xmlns:a16="http://schemas.microsoft.com/office/drawing/2014/main" id="{0081E6C2-CF0B-E623-9BCE-A19A9F26FDCF}"/>
                </a:ext>
              </a:extLst>
            </p:cNvPr>
            <p:cNvSpPr/>
            <p:nvPr/>
          </p:nvSpPr>
          <p:spPr>
            <a:xfrm>
              <a:off x="2872438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63" name="Freeform: Shape 2662">
              <a:extLst>
                <a:ext uri="{FF2B5EF4-FFF2-40B4-BE49-F238E27FC236}">
                  <a16:creationId xmlns:a16="http://schemas.microsoft.com/office/drawing/2014/main" id="{F99E10E2-6089-22C0-7CD0-85F555B8819A}"/>
                </a:ext>
              </a:extLst>
            </p:cNvPr>
            <p:cNvSpPr/>
            <p:nvPr/>
          </p:nvSpPr>
          <p:spPr>
            <a:xfrm>
              <a:off x="2934822" y="2206020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6 h 46913"/>
                <a:gd name="connsiteX2" fmla="*/ 23456 w 46912"/>
                <a:gd name="connsiteY2" fmla="*/ 46913 h 46913"/>
                <a:gd name="connsiteX3" fmla="*/ 46913 w 46912"/>
                <a:gd name="connsiteY3" fmla="*/ 23456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6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64" name="Freeform: Shape 2663">
              <a:extLst>
                <a:ext uri="{FF2B5EF4-FFF2-40B4-BE49-F238E27FC236}">
                  <a16:creationId xmlns:a16="http://schemas.microsoft.com/office/drawing/2014/main" id="{FD89759E-2AD7-C741-8FC8-A842A099A7D5}"/>
                </a:ext>
              </a:extLst>
            </p:cNvPr>
            <p:cNvSpPr/>
            <p:nvPr/>
          </p:nvSpPr>
          <p:spPr>
            <a:xfrm>
              <a:off x="2997206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65" name="Freeform: Shape 2664">
              <a:extLst>
                <a:ext uri="{FF2B5EF4-FFF2-40B4-BE49-F238E27FC236}">
                  <a16:creationId xmlns:a16="http://schemas.microsoft.com/office/drawing/2014/main" id="{FA7EFAAB-A534-FDC3-6458-FD32E4AB1F56}"/>
                </a:ext>
              </a:extLst>
            </p:cNvPr>
            <p:cNvSpPr/>
            <p:nvPr/>
          </p:nvSpPr>
          <p:spPr>
            <a:xfrm>
              <a:off x="3059757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66" name="Freeform: Shape 2665">
              <a:extLst>
                <a:ext uri="{FF2B5EF4-FFF2-40B4-BE49-F238E27FC236}">
                  <a16:creationId xmlns:a16="http://schemas.microsoft.com/office/drawing/2014/main" id="{5B1996FD-1B1E-725A-C7AB-5D6C40DCBEEF}"/>
                </a:ext>
              </a:extLst>
            </p:cNvPr>
            <p:cNvSpPr/>
            <p:nvPr/>
          </p:nvSpPr>
          <p:spPr>
            <a:xfrm>
              <a:off x="3122141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67" name="Freeform: Shape 2666">
              <a:extLst>
                <a:ext uri="{FF2B5EF4-FFF2-40B4-BE49-F238E27FC236}">
                  <a16:creationId xmlns:a16="http://schemas.microsoft.com/office/drawing/2014/main" id="{44AD53C0-191A-1634-82EF-0190AC80AC35}"/>
                </a:ext>
              </a:extLst>
            </p:cNvPr>
            <p:cNvSpPr/>
            <p:nvPr/>
          </p:nvSpPr>
          <p:spPr>
            <a:xfrm>
              <a:off x="3184526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68" name="Freeform: Shape 2667">
              <a:extLst>
                <a:ext uri="{FF2B5EF4-FFF2-40B4-BE49-F238E27FC236}">
                  <a16:creationId xmlns:a16="http://schemas.microsoft.com/office/drawing/2014/main" id="{36AC6C4C-3EAD-B994-FFB5-8236C541EFD8}"/>
                </a:ext>
              </a:extLst>
            </p:cNvPr>
            <p:cNvSpPr/>
            <p:nvPr/>
          </p:nvSpPr>
          <p:spPr>
            <a:xfrm>
              <a:off x="3246910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69" name="Freeform: Shape 2668">
              <a:extLst>
                <a:ext uri="{FF2B5EF4-FFF2-40B4-BE49-F238E27FC236}">
                  <a16:creationId xmlns:a16="http://schemas.microsoft.com/office/drawing/2014/main" id="{987D9182-C6A6-7774-8B50-E7BD4125283A}"/>
                </a:ext>
              </a:extLst>
            </p:cNvPr>
            <p:cNvSpPr/>
            <p:nvPr/>
          </p:nvSpPr>
          <p:spPr>
            <a:xfrm>
              <a:off x="3309294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70" name="Freeform: Shape 2669">
              <a:extLst>
                <a:ext uri="{FF2B5EF4-FFF2-40B4-BE49-F238E27FC236}">
                  <a16:creationId xmlns:a16="http://schemas.microsoft.com/office/drawing/2014/main" id="{32F6B387-5F49-96CE-8364-DFECBDBA8C48}"/>
                </a:ext>
              </a:extLst>
            </p:cNvPr>
            <p:cNvSpPr/>
            <p:nvPr/>
          </p:nvSpPr>
          <p:spPr>
            <a:xfrm>
              <a:off x="3371679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71" name="Freeform: Shape 2670">
              <a:extLst>
                <a:ext uri="{FF2B5EF4-FFF2-40B4-BE49-F238E27FC236}">
                  <a16:creationId xmlns:a16="http://schemas.microsoft.com/office/drawing/2014/main" id="{BD9AE957-4BFC-9218-AC67-759BE779720B}"/>
                </a:ext>
              </a:extLst>
            </p:cNvPr>
            <p:cNvSpPr/>
            <p:nvPr/>
          </p:nvSpPr>
          <p:spPr>
            <a:xfrm>
              <a:off x="3434063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72" name="Freeform: Shape 2671">
              <a:extLst>
                <a:ext uri="{FF2B5EF4-FFF2-40B4-BE49-F238E27FC236}">
                  <a16:creationId xmlns:a16="http://schemas.microsoft.com/office/drawing/2014/main" id="{7E7FC6D7-8AC9-9AAC-30D7-021DD0FB5343}"/>
                </a:ext>
              </a:extLst>
            </p:cNvPr>
            <p:cNvSpPr/>
            <p:nvPr/>
          </p:nvSpPr>
          <p:spPr>
            <a:xfrm>
              <a:off x="3496447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73" name="Freeform: Shape 2672">
              <a:extLst>
                <a:ext uri="{FF2B5EF4-FFF2-40B4-BE49-F238E27FC236}">
                  <a16:creationId xmlns:a16="http://schemas.microsoft.com/office/drawing/2014/main" id="{A1298FA4-1AB8-982E-54C9-3D1AB2FBD6CC}"/>
                </a:ext>
              </a:extLst>
            </p:cNvPr>
            <p:cNvSpPr/>
            <p:nvPr/>
          </p:nvSpPr>
          <p:spPr>
            <a:xfrm>
              <a:off x="3558832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74" name="Freeform: Shape 2673">
              <a:extLst>
                <a:ext uri="{FF2B5EF4-FFF2-40B4-BE49-F238E27FC236}">
                  <a16:creationId xmlns:a16="http://schemas.microsoft.com/office/drawing/2014/main" id="{611C3095-657D-ABA5-F800-AB6F29573AF6}"/>
                </a:ext>
              </a:extLst>
            </p:cNvPr>
            <p:cNvSpPr/>
            <p:nvPr/>
          </p:nvSpPr>
          <p:spPr>
            <a:xfrm>
              <a:off x="3621216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75" name="Freeform: Shape 2674">
              <a:extLst>
                <a:ext uri="{FF2B5EF4-FFF2-40B4-BE49-F238E27FC236}">
                  <a16:creationId xmlns:a16="http://schemas.microsoft.com/office/drawing/2014/main" id="{59395330-DF38-EF21-8F5D-01C19CF3D1B9}"/>
                </a:ext>
              </a:extLst>
            </p:cNvPr>
            <p:cNvSpPr/>
            <p:nvPr/>
          </p:nvSpPr>
          <p:spPr>
            <a:xfrm>
              <a:off x="3683600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76" name="Freeform: Shape 2675">
              <a:extLst>
                <a:ext uri="{FF2B5EF4-FFF2-40B4-BE49-F238E27FC236}">
                  <a16:creationId xmlns:a16="http://schemas.microsoft.com/office/drawing/2014/main" id="{78FE83AC-E69C-F7CC-5163-5FC97936B823}"/>
                </a:ext>
              </a:extLst>
            </p:cNvPr>
            <p:cNvSpPr/>
            <p:nvPr/>
          </p:nvSpPr>
          <p:spPr>
            <a:xfrm>
              <a:off x="3745985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77" name="Freeform: Shape 2676">
              <a:extLst>
                <a:ext uri="{FF2B5EF4-FFF2-40B4-BE49-F238E27FC236}">
                  <a16:creationId xmlns:a16="http://schemas.microsoft.com/office/drawing/2014/main" id="{9CBA99AC-9891-C18C-787B-FE31BBFC18F0}"/>
                </a:ext>
              </a:extLst>
            </p:cNvPr>
            <p:cNvSpPr/>
            <p:nvPr/>
          </p:nvSpPr>
          <p:spPr>
            <a:xfrm>
              <a:off x="3870754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78" name="Freeform: Shape 2677">
              <a:extLst>
                <a:ext uri="{FF2B5EF4-FFF2-40B4-BE49-F238E27FC236}">
                  <a16:creationId xmlns:a16="http://schemas.microsoft.com/office/drawing/2014/main" id="{A35B450F-D08D-F454-6A57-70A12E1BB938}"/>
                </a:ext>
              </a:extLst>
            </p:cNvPr>
            <p:cNvSpPr/>
            <p:nvPr/>
          </p:nvSpPr>
          <p:spPr>
            <a:xfrm>
              <a:off x="3933304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79" name="Freeform: Shape 2678">
              <a:extLst>
                <a:ext uri="{FF2B5EF4-FFF2-40B4-BE49-F238E27FC236}">
                  <a16:creationId xmlns:a16="http://schemas.microsoft.com/office/drawing/2014/main" id="{9C813202-81D5-9EC6-7071-4DCA11417E29}"/>
                </a:ext>
              </a:extLst>
            </p:cNvPr>
            <p:cNvSpPr/>
            <p:nvPr/>
          </p:nvSpPr>
          <p:spPr>
            <a:xfrm>
              <a:off x="3995688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80" name="Freeform: Shape 2679">
              <a:extLst>
                <a:ext uri="{FF2B5EF4-FFF2-40B4-BE49-F238E27FC236}">
                  <a16:creationId xmlns:a16="http://schemas.microsoft.com/office/drawing/2014/main" id="{2BC875BE-9219-8859-984D-C46950A15623}"/>
                </a:ext>
              </a:extLst>
            </p:cNvPr>
            <p:cNvSpPr/>
            <p:nvPr/>
          </p:nvSpPr>
          <p:spPr>
            <a:xfrm>
              <a:off x="4058073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81" name="Freeform: Shape 2680">
              <a:extLst>
                <a:ext uri="{FF2B5EF4-FFF2-40B4-BE49-F238E27FC236}">
                  <a16:creationId xmlns:a16="http://schemas.microsoft.com/office/drawing/2014/main" id="{81658674-1E61-7D2D-A0E0-6E3A234B059C}"/>
                </a:ext>
              </a:extLst>
            </p:cNvPr>
            <p:cNvSpPr/>
            <p:nvPr/>
          </p:nvSpPr>
          <p:spPr>
            <a:xfrm>
              <a:off x="4432379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82" name="Freeform: Shape 2681">
              <a:extLst>
                <a:ext uri="{FF2B5EF4-FFF2-40B4-BE49-F238E27FC236}">
                  <a16:creationId xmlns:a16="http://schemas.microsoft.com/office/drawing/2014/main" id="{AF367D0A-52E2-34E0-A309-F226B5B0A0DA}"/>
                </a:ext>
              </a:extLst>
            </p:cNvPr>
            <p:cNvSpPr/>
            <p:nvPr/>
          </p:nvSpPr>
          <p:spPr>
            <a:xfrm>
              <a:off x="4494763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83" name="Freeform: Shape 2682">
              <a:extLst>
                <a:ext uri="{FF2B5EF4-FFF2-40B4-BE49-F238E27FC236}">
                  <a16:creationId xmlns:a16="http://schemas.microsoft.com/office/drawing/2014/main" id="{A0C45A8C-6A50-0622-36E9-698DFB0D9BA1}"/>
                </a:ext>
              </a:extLst>
            </p:cNvPr>
            <p:cNvSpPr/>
            <p:nvPr/>
          </p:nvSpPr>
          <p:spPr>
            <a:xfrm>
              <a:off x="4557148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84" name="Freeform: Shape 2683">
              <a:extLst>
                <a:ext uri="{FF2B5EF4-FFF2-40B4-BE49-F238E27FC236}">
                  <a16:creationId xmlns:a16="http://schemas.microsoft.com/office/drawing/2014/main" id="{BA468496-639B-50F8-0549-9A878165CCBD}"/>
                </a:ext>
              </a:extLst>
            </p:cNvPr>
            <p:cNvSpPr/>
            <p:nvPr/>
          </p:nvSpPr>
          <p:spPr>
            <a:xfrm>
              <a:off x="4619532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85" name="Freeform: Shape 2684">
              <a:extLst>
                <a:ext uri="{FF2B5EF4-FFF2-40B4-BE49-F238E27FC236}">
                  <a16:creationId xmlns:a16="http://schemas.microsoft.com/office/drawing/2014/main" id="{F6CCD98F-68C5-44AE-CB53-044EE179517D}"/>
                </a:ext>
              </a:extLst>
            </p:cNvPr>
            <p:cNvSpPr/>
            <p:nvPr/>
          </p:nvSpPr>
          <p:spPr>
            <a:xfrm>
              <a:off x="4681916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86" name="Freeform: Shape 2685">
              <a:extLst>
                <a:ext uri="{FF2B5EF4-FFF2-40B4-BE49-F238E27FC236}">
                  <a16:creationId xmlns:a16="http://schemas.microsoft.com/office/drawing/2014/main" id="{50144202-739B-F8CB-EE00-569BBE6C48E1}"/>
                </a:ext>
              </a:extLst>
            </p:cNvPr>
            <p:cNvSpPr/>
            <p:nvPr/>
          </p:nvSpPr>
          <p:spPr>
            <a:xfrm>
              <a:off x="4744467" y="2206020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87" name="Freeform: Shape 2686">
              <a:extLst>
                <a:ext uri="{FF2B5EF4-FFF2-40B4-BE49-F238E27FC236}">
                  <a16:creationId xmlns:a16="http://schemas.microsoft.com/office/drawing/2014/main" id="{EB90592B-7671-C455-E443-77467CAE5C0A}"/>
                </a:ext>
              </a:extLst>
            </p:cNvPr>
            <p:cNvSpPr/>
            <p:nvPr/>
          </p:nvSpPr>
          <p:spPr>
            <a:xfrm>
              <a:off x="4806851" y="2206020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88" name="Freeform: Shape 2687">
              <a:extLst>
                <a:ext uri="{FF2B5EF4-FFF2-40B4-BE49-F238E27FC236}">
                  <a16:creationId xmlns:a16="http://schemas.microsoft.com/office/drawing/2014/main" id="{F207A36A-DBC7-7C19-2DD1-2EBE1A7E0A60}"/>
                </a:ext>
              </a:extLst>
            </p:cNvPr>
            <p:cNvSpPr/>
            <p:nvPr/>
          </p:nvSpPr>
          <p:spPr>
            <a:xfrm>
              <a:off x="4869236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89" name="Freeform: Shape 2688">
              <a:extLst>
                <a:ext uri="{FF2B5EF4-FFF2-40B4-BE49-F238E27FC236}">
                  <a16:creationId xmlns:a16="http://schemas.microsoft.com/office/drawing/2014/main" id="{1879E3D5-8D5F-6E19-8E7E-FD7118BF57F6}"/>
                </a:ext>
              </a:extLst>
            </p:cNvPr>
            <p:cNvSpPr/>
            <p:nvPr/>
          </p:nvSpPr>
          <p:spPr>
            <a:xfrm>
              <a:off x="4931620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90" name="Freeform: Shape 2689">
              <a:extLst>
                <a:ext uri="{FF2B5EF4-FFF2-40B4-BE49-F238E27FC236}">
                  <a16:creationId xmlns:a16="http://schemas.microsoft.com/office/drawing/2014/main" id="{15CF2389-20AE-5CBF-1224-98B4D03A5470}"/>
                </a:ext>
              </a:extLst>
            </p:cNvPr>
            <p:cNvSpPr/>
            <p:nvPr/>
          </p:nvSpPr>
          <p:spPr>
            <a:xfrm>
              <a:off x="4994004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91" name="Freeform: Shape 2690">
              <a:extLst>
                <a:ext uri="{FF2B5EF4-FFF2-40B4-BE49-F238E27FC236}">
                  <a16:creationId xmlns:a16="http://schemas.microsoft.com/office/drawing/2014/main" id="{42381ACF-BB25-10F2-004A-338435C9C3A6}"/>
                </a:ext>
              </a:extLst>
            </p:cNvPr>
            <p:cNvSpPr/>
            <p:nvPr/>
          </p:nvSpPr>
          <p:spPr>
            <a:xfrm>
              <a:off x="5056389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92" name="Freeform: Shape 2691">
              <a:extLst>
                <a:ext uri="{FF2B5EF4-FFF2-40B4-BE49-F238E27FC236}">
                  <a16:creationId xmlns:a16="http://schemas.microsoft.com/office/drawing/2014/main" id="{1D73D215-E6CF-B5B0-ECC9-38E5265EAD2E}"/>
                </a:ext>
              </a:extLst>
            </p:cNvPr>
            <p:cNvSpPr/>
            <p:nvPr/>
          </p:nvSpPr>
          <p:spPr>
            <a:xfrm>
              <a:off x="5118773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93" name="Freeform: Shape 2692">
              <a:extLst>
                <a:ext uri="{FF2B5EF4-FFF2-40B4-BE49-F238E27FC236}">
                  <a16:creationId xmlns:a16="http://schemas.microsoft.com/office/drawing/2014/main" id="{606492A1-1C4C-DA21-ED89-04A65294E756}"/>
                </a:ext>
              </a:extLst>
            </p:cNvPr>
            <p:cNvSpPr/>
            <p:nvPr/>
          </p:nvSpPr>
          <p:spPr>
            <a:xfrm>
              <a:off x="5181157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94" name="Freeform: Shape 2693">
              <a:extLst>
                <a:ext uri="{FF2B5EF4-FFF2-40B4-BE49-F238E27FC236}">
                  <a16:creationId xmlns:a16="http://schemas.microsoft.com/office/drawing/2014/main" id="{A85ADB6F-FB82-047B-5114-674FF3EF0824}"/>
                </a:ext>
              </a:extLst>
            </p:cNvPr>
            <p:cNvSpPr/>
            <p:nvPr/>
          </p:nvSpPr>
          <p:spPr>
            <a:xfrm>
              <a:off x="5243542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95" name="Freeform: Shape 2694">
              <a:extLst>
                <a:ext uri="{FF2B5EF4-FFF2-40B4-BE49-F238E27FC236}">
                  <a16:creationId xmlns:a16="http://schemas.microsoft.com/office/drawing/2014/main" id="{0486F69D-F9CC-3E36-97B2-362F9DB16FE5}"/>
                </a:ext>
              </a:extLst>
            </p:cNvPr>
            <p:cNvSpPr/>
            <p:nvPr/>
          </p:nvSpPr>
          <p:spPr>
            <a:xfrm>
              <a:off x="5305926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96" name="Freeform: Shape 2695">
              <a:extLst>
                <a:ext uri="{FF2B5EF4-FFF2-40B4-BE49-F238E27FC236}">
                  <a16:creationId xmlns:a16="http://schemas.microsoft.com/office/drawing/2014/main" id="{E498B95B-8E1F-0F5E-7926-E1336C4B2DF6}"/>
                </a:ext>
              </a:extLst>
            </p:cNvPr>
            <p:cNvSpPr/>
            <p:nvPr/>
          </p:nvSpPr>
          <p:spPr>
            <a:xfrm>
              <a:off x="5368310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97" name="Freeform: Shape 2696">
              <a:extLst>
                <a:ext uri="{FF2B5EF4-FFF2-40B4-BE49-F238E27FC236}">
                  <a16:creationId xmlns:a16="http://schemas.microsoft.com/office/drawing/2014/main" id="{2949D194-4087-AB40-FC2F-41338A6884E6}"/>
                </a:ext>
              </a:extLst>
            </p:cNvPr>
            <p:cNvSpPr/>
            <p:nvPr/>
          </p:nvSpPr>
          <p:spPr>
            <a:xfrm>
              <a:off x="1062959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98" name="Freeform: Shape 2697">
              <a:extLst>
                <a:ext uri="{FF2B5EF4-FFF2-40B4-BE49-F238E27FC236}">
                  <a16:creationId xmlns:a16="http://schemas.microsoft.com/office/drawing/2014/main" id="{BB32D2F9-9992-B2FD-21E8-D3F02A0669D1}"/>
                </a:ext>
              </a:extLst>
            </p:cNvPr>
            <p:cNvSpPr/>
            <p:nvPr/>
          </p:nvSpPr>
          <p:spPr>
            <a:xfrm>
              <a:off x="1125343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99" name="Freeform: Shape 2698">
              <a:extLst>
                <a:ext uri="{FF2B5EF4-FFF2-40B4-BE49-F238E27FC236}">
                  <a16:creationId xmlns:a16="http://schemas.microsoft.com/office/drawing/2014/main" id="{E1ECD35D-FF1F-E7EC-95C3-9BA09F2999BC}"/>
                </a:ext>
              </a:extLst>
            </p:cNvPr>
            <p:cNvSpPr/>
            <p:nvPr/>
          </p:nvSpPr>
          <p:spPr>
            <a:xfrm>
              <a:off x="1187728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00" name="Freeform: Shape 2699">
              <a:extLst>
                <a:ext uri="{FF2B5EF4-FFF2-40B4-BE49-F238E27FC236}">
                  <a16:creationId xmlns:a16="http://schemas.microsoft.com/office/drawing/2014/main" id="{26D2C63D-F576-E7F3-48B7-3344FB2214AF}"/>
                </a:ext>
              </a:extLst>
            </p:cNvPr>
            <p:cNvSpPr/>
            <p:nvPr/>
          </p:nvSpPr>
          <p:spPr>
            <a:xfrm>
              <a:off x="1250112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01" name="Freeform: Shape 2700">
              <a:extLst>
                <a:ext uri="{FF2B5EF4-FFF2-40B4-BE49-F238E27FC236}">
                  <a16:creationId xmlns:a16="http://schemas.microsoft.com/office/drawing/2014/main" id="{3D638721-C498-072E-DEDC-DAA24DE32E6F}"/>
                </a:ext>
              </a:extLst>
            </p:cNvPr>
            <p:cNvSpPr/>
            <p:nvPr/>
          </p:nvSpPr>
          <p:spPr>
            <a:xfrm>
              <a:off x="1562200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02" name="Freeform: Shape 2701">
              <a:extLst>
                <a:ext uri="{FF2B5EF4-FFF2-40B4-BE49-F238E27FC236}">
                  <a16:creationId xmlns:a16="http://schemas.microsoft.com/office/drawing/2014/main" id="{6DF79E98-328C-CBDA-64B9-D10B0D9FC9D5}"/>
                </a:ext>
              </a:extLst>
            </p:cNvPr>
            <p:cNvSpPr/>
            <p:nvPr/>
          </p:nvSpPr>
          <p:spPr>
            <a:xfrm>
              <a:off x="1624584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03" name="Freeform: Shape 2702">
              <a:extLst>
                <a:ext uri="{FF2B5EF4-FFF2-40B4-BE49-F238E27FC236}">
                  <a16:creationId xmlns:a16="http://schemas.microsoft.com/office/drawing/2014/main" id="{1C58FF74-C2C0-1924-1E99-AA8114C07495}"/>
                </a:ext>
              </a:extLst>
            </p:cNvPr>
            <p:cNvSpPr/>
            <p:nvPr/>
          </p:nvSpPr>
          <p:spPr>
            <a:xfrm>
              <a:off x="2872438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04" name="Freeform: Shape 2703">
              <a:extLst>
                <a:ext uri="{FF2B5EF4-FFF2-40B4-BE49-F238E27FC236}">
                  <a16:creationId xmlns:a16="http://schemas.microsoft.com/office/drawing/2014/main" id="{7341B5EB-7963-ED47-B408-6D168BDCDA90}"/>
                </a:ext>
              </a:extLst>
            </p:cNvPr>
            <p:cNvSpPr/>
            <p:nvPr/>
          </p:nvSpPr>
          <p:spPr>
            <a:xfrm>
              <a:off x="2934822" y="2268405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6 h 46913"/>
                <a:gd name="connsiteX2" fmla="*/ 23456 w 46912"/>
                <a:gd name="connsiteY2" fmla="*/ 46913 h 46913"/>
                <a:gd name="connsiteX3" fmla="*/ 46913 w 46912"/>
                <a:gd name="connsiteY3" fmla="*/ 23456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6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05" name="Freeform: Shape 2704">
              <a:extLst>
                <a:ext uri="{FF2B5EF4-FFF2-40B4-BE49-F238E27FC236}">
                  <a16:creationId xmlns:a16="http://schemas.microsoft.com/office/drawing/2014/main" id="{00E983A9-3823-6EAB-AAEF-E404B3012B5E}"/>
                </a:ext>
              </a:extLst>
            </p:cNvPr>
            <p:cNvSpPr/>
            <p:nvPr/>
          </p:nvSpPr>
          <p:spPr>
            <a:xfrm>
              <a:off x="2997206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06" name="Freeform: Shape 2705">
              <a:extLst>
                <a:ext uri="{FF2B5EF4-FFF2-40B4-BE49-F238E27FC236}">
                  <a16:creationId xmlns:a16="http://schemas.microsoft.com/office/drawing/2014/main" id="{C1995A8F-FB43-F16C-3126-D457D4DEFEB2}"/>
                </a:ext>
              </a:extLst>
            </p:cNvPr>
            <p:cNvSpPr/>
            <p:nvPr/>
          </p:nvSpPr>
          <p:spPr>
            <a:xfrm>
              <a:off x="3059757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07" name="Freeform: Shape 2706">
              <a:extLst>
                <a:ext uri="{FF2B5EF4-FFF2-40B4-BE49-F238E27FC236}">
                  <a16:creationId xmlns:a16="http://schemas.microsoft.com/office/drawing/2014/main" id="{4C5710F5-1E63-DA33-8E3A-6EFDB437B9E6}"/>
                </a:ext>
              </a:extLst>
            </p:cNvPr>
            <p:cNvSpPr/>
            <p:nvPr/>
          </p:nvSpPr>
          <p:spPr>
            <a:xfrm>
              <a:off x="3122141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08" name="Freeform: Shape 2707">
              <a:extLst>
                <a:ext uri="{FF2B5EF4-FFF2-40B4-BE49-F238E27FC236}">
                  <a16:creationId xmlns:a16="http://schemas.microsoft.com/office/drawing/2014/main" id="{9F2658C4-256C-EBFF-638E-F2612DF25200}"/>
                </a:ext>
              </a:extLst>
            </p:cNvPr>
            <p:cNvSpPr/>
            <p:nvPr/>
          </p:nvSpPr>
          <p:spPr>
            <a:xfrm>
              <a:off x="3184526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09" name="Freeform: Shape 2708">
              <a:extLst>
                <a:ext uri="{FF2B5EF4-FFF2-40B4-BE49-F238E27FC236}">
                  <a16:creationId xmlns:a16="http://schemas.microsoft.com/office/drawing/2014/main" id="{CD91CC17-9F76-34D2-CA7B-4CC7301811E9}"/>
                </a:ext>
              </a:extLst>
            </p:cNvPr>
            <p:cNvSpPr/>
            <p:nvPr/>
          </p:nvSpPr>
          <p:spPr>
            <a:xfrm>
              <a:off x="3246910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10" name="Freeform: Shape 2709">
              <a:extLst>
                <a:ext uri="{FF2B5EF4-FFF2-40B4-BE49-F238E27FC236}">
                  <a16:creationId xmlns:a16="http://schemas.microsoft.com/office/drawing/2014/main" id="{012E51A0-563F-B179-85A1-0B97686C354F}"/>
                </a:ext>
              </a:extLst>
            </p:cNvPr>
            <p:cNvSpPr/>
            <p:nvPr/>
          </p:nvSpPr>
          <p:spPr>
            <a:xfrm>
              <a:off x="3309294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11" name="Freeform: Shape 2710">
              <a:extLst>
                <a:ext uri="{FF2B5EF4-FFF2-40B4-BE49-F238E27FC236}">
                  <a16:creationId xmlns:a16="http://schemas.microsoft.com/office/drawing/2014/main" id="{A13AD873-E882-BB42-1C1C-4253AF5EC9B0}"/>
                </a:ext>
              </a:extLst>
            </p:cNvPr>
            <p:cNvSpPr/>
            <p:nvPr/>
          </p:nvSpPr>
          <p:spPr>
            <a:xfrm>
              <a:off x="3371679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12" name="Freeform: Shape 2711">
              <a:extLst>
                <a:ext uri="{FF2B5EF4-FFF2-40B4-BE49-F238E27FC236}">
                  <a16:creationId xmlns:a16="http://schemas.microsoft.com/office/drawing/2014/main" id="{7F01AD6D-64BA-D52C-F73D-96477D8BBA30}"/>
                </a:ext>
              </a:extLst>
            </p:cNvPr>
            <p:cNvSpPr/>
            <p:nvPr/>
          </p:nvSpPr>
          <p:spPr>
            <a:xfrm>
              <a:off x="3434063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13" name="Freeform: Shape 2712">
              <a:extLst>
                <a:ext uri="{FF2B5EF4-FFF2-40B4-BE49-F238E27FC236}">
                  <a16:creationId xmlns:a16="http://schemas.microsoft.com/office/drawing/2014/main" id="{E1599883-77D1-0D56-9974-89C880C9D4FF}"/>
                </a:ext>
              </a:extLst>
            </p:cNvPr>
            <p:cNvSpPr/>
            <p:nvPr/>
          </p:nvSpPr>
          <p:spPr>
            <a:xfrm>
              <a:off x="3496447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14" name="Freeform: Shape 2713">
              <a:extLst>
                <a:ext uri="{FF2B5EF4-FFF2-40B4-BE49-F238E27FC236}">
                  <a16:creationId xmlns:a16="http://schemas.microsoft.com/office/drawing/2014/main" id="{B41533F0-AC49-8896-EDB0-DCECE361F704}"/>
                </a:ext>
              </a:extLst>
            </p:cNvPr>
            <p:cNvSpPr/>
            <p:nvPr/>
          </p:nvSpPr>
          <p:spPr>
            <a:xfrm>
              <a:off x="3558832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15" name="Freeform: Shape 2714">
              <a:extLst>
                <a:ext uri="{FF2B5EF4-FFF2-40B4-BE49-F238E27FC236}">
                  <a16:creationId xmlns:a16="http://schemas.microsoft.com/office/drawing/2014/main" id="{964B3667-1FD5-5FAA-4591-67B14C39F29C}"/>
                </a:ext>
              </a:extLst>
            </p:cNvPr>
            <p:cNvSpPr/>
            <p:nvPr/>
          </p:nvSpPr>
          <p:spPr>
            <a:xfrm>
              <a:off x="3621216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16" name="Freeform: Shape 2715">
              <a:extLst>
                <a:ext uri="{FF2B5EF4-FFF2-40B4-BE49-F238E27FC236}">
                  <a16:creationId xmlns:a16="http://schemas.microsoft.com/office/drawing/2014/main" id="{97FE2105-B682-786D-A2F0-DF68B62CEFFC}"/>
                </a:ext>
              </a:extLst>
            </p:cNvPr>
            <p:cNvSpPr/>
            <p:nvPr/>
          </p:nvSpPr>
          <p:spPr>
            <a:xfrm>
              <a:off x="3683600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17" name="Freeform: Shape 2716">
              <a:extLst>
                <a:ext uri="{FF2B5EF4-FFF2-40B4-BE49-F238E27FC236}">
                  <a16:creationId xmlns:a16="http://schemas.microsoft.com/office/drawing/2014/main" id="{07817C77-0698-57E9-54C8-E34D1BD63FED}"/>
                </a:ext>
              </a:extLst>
            </p:cNvPr>
            <p:cNvSpPr/>
            <p:nvPr/>
          </p:nvSpPr>
          <p:spPr>
            <a:xfrm>
              <a:off x="3745985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18" name="Freeform: Shape 2717">
              <a:extLst>
                <a:ext uri="{FF2B5EF4-FFF2-40B4-BE49-F238E27FC236}">
                  <a16:creationId xmlns:a16="http://schemas.microsoft.com/office/drawing/2014/main" id="{CDA9340D-E75A-E2CC-7B7D-01430C537D7D}"/>
                </a:ext>
              </a:extLst>
            </p:cNvPr>
            <p:cNvSpPr/>
            <p:nvPr/>
          </p:nvSpPr>
          <p:spPr>
            <a:xfrm>
              <a:off x="3808369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19" name="Freeform: Shape 2718">
              <a:extLst>
                <a:ext uri="{FF2B5EF4-FFF2-40B4-BE49-F238E27FC236}">
                  <a16:creationId xmlns:a16="http://schemas.microsoft.com/office/drawing/2014/main" id="{7FC600BB-B9C5-AFBA-A603-BF2BEBA84D30}"/>
                </a:ext>
              </a:extLst>
            </p:cNvPr>
            <p:cNvSpPr/>
            <p:nvPr/>
          </p:nvSpPr>
          <p:spPr>
            <a:xfrm>
              <a:off x="3933304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20" name="Freeform: Shape 2719">
              <a:extLst>
                <a:ext uri="{FF2B5EF4-FFF2-40B4-BE49-F238E27FC236}">
                  <a16:creationId xmlns:a16="http://schemas.microsoft.com/office/drawing/2014/main" id="{D37E13DA-9F36-3F8A-0D8A-847403E9BCF5}"/>
                </a:ext>
              </a:extLst>
            </p:cNvPr>
            <p:cNvSpPr/>
            <p:nvPr/>
          </p:nvSpPr>
          <p:spPr>
            <a:xfrm>
              <a:off x="3995688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21" name="Freeform: Shape 2720">
              <a:extLst>
                <a:ext uri="{FF2B5EF4-FFF2-40B4-BE49-F238E27FC236}">
                  <a16:creationId xmlns:a16="http://schemas.microsoft.com/office/drawing/2014/main" id="{6789DEF3-6447-3AFE-7C05-D0B5610F1D9A}"/>
                </a:ext>
              </a:extLst>
            </p:cNvPr>
            <p:cNvSpPr/>
            <p:nvPr/>
          </p:nvSpPr>
          <p:spPr>
            <a:xfrm>
              <a:off x="4058073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22" name="Freeform: Shape 2721">
              <a:extLst>
                <a:ext uri="{FF2B5EF4-FFF2-40B4-BE49-F238E27FC236}">
                  <a16:creationId xmlns:a16="http://schemas.microsoft.com/office/drawing/2014/main" id="{C60039CB-841A-D62B-5C64-81B4A17BA0CE}"/>
                </a:ext>
              </a:extLst>
            </p:cNvPr>
            <p:cNvSpPr/>
            <p:nvPr/>
          </p:nvSpPr>
          <p:spPr>
            <a:xfrm>
              <a:off x="4120457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23" name="Freeform: Shape 2722">
              <a:extLst>
                <a:ext uri="{FF2B5EF4-FFF2-40B4-BE49-F238E27FC236}">
                  <a16:creationId xmlns:a16="http://schemas.microsoft.com/office/drawing/2014/main" id="{B167D8CF-60B0-BCC2-42C0-BA268A486254}"/>
                </a:ext>
              </a:extLst>
            </p:cNvPr>
            <p:cNvSpPr/>
            <p:nvPr/>
          </p:nvSpPr>
          <p:spPr>
            <a:xfrm>
              <a:off x="4182842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24" name="Freeform: Shape 2723">
              <a:extLst>
                <a:ext uri="{FF2B5EF4-FFF2-40B4-BE49-F238E27FC236}">
                  <a16:creationId xmlns:a16="http://schemas.microsoft.com/office/drawing/2014/main" id="{B77AC09B-CB93-880B-D288-6EF04E97766C}"/>
                </a:ext>
              </a:extLst>
            </p:cNvPr>
            <p:cNvSpPr/>
            <p:nvPr/>
          </p:nvSpPr>
          <p:spPr>
            <a:xfrm>
              <a:off x="4245226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25" name="Freeform: Shape 2724">
              <a:extLst>
                <a:ext uri="{FF2B5EF4-FFF2-40B4-BE49-F238E27FC236}">
                  <a16:creationId xmlns:a16="http://schemas.microsoft.com/office/drawing/2014/main" id="{C2F7B621-884E-267C-FEE2-9C7919E9DFC3}"/>
                </a:ext>
              </a:extLst>
            </p:cNvPr>
            <p:cNvSpPr/>
            <p:nvPr/>
          </p:nvSpPr>
          <p:spPr>
            <a:xfrm>
              <a:off x="4494763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26" name="Freeform: Shape 2725">
              <a:extLst>
                <a:ext uri="{FF2B5EF4-FFF2-40B4-BE49-F238E27FC236}">
                  <a16:creationId xmlns:a16="http://schemas.microsoft.com/office/drawing/2014/main" id="{CB1E8B4F-1E69-EA8A-8247-C8CC4A8071EB}"/>
                </a:ext>
              </a:extLst>
            </p:cNvPr>
            <p:cNvSpPr/>
            <p:nvPr/>
          </p:nvSpPr>
          <p:spPr>
            <a:xfrm>
              <a:off x="4557148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27" name="Freeform: Shape 2726">
              <a:extLst>
                <a:ext uri="{FF2B5EF4-FFF2-40B4-BE49-F238E27FC236}">
                  <a16:creationId xmlns:a16="http://schemas.microsoft.com/office/drawing/2014/main" id="{DCF807F8-92CB-E45B-87B8-C9B54A456B64}"/>
                </a:ext>
              </a:extLst>
            </p:cNvPr>
            <p:cNvSpPr/>
            <p:nvPr/>
          </p:nvSpPr>
          <p:spPr>
            <a:xfrm>
              <a:off x="4619532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28" name="Freeform: Shape 2727">
              <a:extLst>
                <a:ext uri="{FF2B5EF4-FFF2-40B4-BE49-F238E27FC236}">
                  <a16:creationId xmlns:a16="http://schemas.microsoft.com/office/drawing/2014/main" id="{25D0A095-B130-95A0-10DC-5A6491A9F4A3}"/>
                </a:ext>
              </a:extLst>
            </p:cNvPr>
            <p:cNvSpPr/>
            <p:nvPr/>
          </p:nvSpPr>
          <p:spPr>
            <a:xfrm>
              <a:off x="4681916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29" name="Freeform: Shape 2728">
              <a:extLst>
                <a:ext uri="{FF2B5EF4-FFF2-40B4-BE49-F238E27FC236}">
                  <a16:creationId xmlns:a16="http://schemas.microsoft.com/office/drawing/2014/main" id="{3623FB68-67BD-61F5-FC6F-B9444DE57A3B}"/>
                </a:ext>
              </a:extLst>
            </p:cNvPr>
            <p:cNvSpPr/>
            <p:nvPr/>
          </p:nvSpPr>
          <p:spPr>
            <a:xfrm>
              <a:off x="4744467" y="2268405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30" name="Freeform: Shape 2729">
              <a:extLst>
                <a:ext uri="{FF2B5EF4-FFF2-40B4-BE49-F238E27FC236}">
                  <a16:creationId xmlns:a16="http://schemas.microsoft.com/office/drawing/2014/main" id="{7A68AA07-CEC1-5332-CA35-55D8DB94BA19}"/>
                </a:ext>
              </a:extLst>
            </p:cNvPr>
            <p:cNvSpPr/>
            <p:nvPr/>
          </p:nvSpPr>
          <p:spPr>
            <a:xfrm>
              <a:off x="4806851" y="2268405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31" name="Freeform: Shape 2730">
              <a:extLst>
                <a:ext uri="{FF2B5EF4-FFF2-40B4-BE49-F238E27FC236}">
                  <a16:creationId xmlns:a16="http://schemas.microsoft.com/office/drawing/2014/main" id="{E4FF1845-C740-3766-5E77-7C1F438BF05D}"/>
                </a:ext>
              </a:extLst>
            </p:cNvPr>
            <p:cNvSpPr/>
            <p:nvPr/>
          </p:nvSpPr>
          <p:spPr>
            <a:xfrm>
              <a:off x="4869236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32" name="Freeform: Shape 2731">
              <a:extLst>
                <a:ext uri="{FF2B5EF4-FFF2-40B4-BE49-F238E27FC236}">
                  <a16:creationId xmlns:a16="http://schemas.microsoft.com/office/drawing/2014/main" id="{0C915219-B1DE-1C5B-0EAF-9CA3A32BA52A}"/>
                </a:ext>
              </a:extLst>
            </p:cNvPr>
            <p:cNvSpPr/>
            <p:nvPr/>
          </p:nvSpPr>
          <p:spPr>
            <a:xfrm>
              <a:off x="4931620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33" name="Freeform: Shape 2732">
              <a:extLst>
                <a:ext uri="{FF2B5EF4-FFF2-40B4-BE49-F238E27FC236}">
                  <a16:creationId xmlns:a16="http://schemas.microsoft.com/office/drawing/2014/main" id="{2E4091A9-E0BB-8D95-3F68-91CD0F56E3D9}"/>
                </a:ext>
              </a:extLst>
            </p:cNvPr>
            <p:cNvSpPr/>
            <p:nvPr/>
          </p:nvSpPr>
          <p:spPr>
            <a:xfrm>
              <a:off x="4994004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34" name="Freeform: Shape 2733">
              <a:extLst>
                <a:ext uri="{FF2B5EF4-FFF2-40B4-BE49-F238E27FC236}">
                  <a16:creationId xmlns:a16="http://schemas.microsoft.com/office/drawing/2014/main" id="{D7565C47-681A-AF79-547D-589CC0C64112}"/>
                </a:ext>
              </a:extLst>
            </p:cNvPr>
            <p:cNvSpPr/>
            <p:nvPr/>
          </p:nvSpPr>
          <p:spPr>
            <a:xfrm>
              <a:off x="5056389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35" name="Freeform: Shape 2734">
              <a:extLst>
                <a:ext uri="{FF2B5EF4-FFF2-40B4-BE49-F238E27FC236}">
                  <a16:creationId xmlns:a16="http://schemas.microsoft.com/office/drawing/2014/main" id="{996A1E59-8301-EAC0-9DCF-ABA688605103}"/>
                </a:ext>
              </a:extLst>
            </p:cNvPr>
            <p:cNvSpPr/>
            <p:nvPr/>
          </p:nvSpPr>
          <p:spPr>
            <a:xfrm>
              <a:off x="5118773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36" name="Freeform: Shape 2735">
              <a:extLst>
                <a:ext uri="{FF2B5EF4-FFF2-40B4-BE49-F238E27FC236}">
                  <a16:creationId xmlns:a16="http://schemas.microsoft.com/office/drawing/2014/main" id="{C6A57475-88E6-FC97-4435-884AEB8C47A4}"/>
                </a:ext>
              </a:extLst>
            </p:cNvPr>
            <p:cNvSpPr/>
            <p:nvPr/>
          </p:nvSpPr>
          <p:spPr>
            <a:xfrm>
              <a:off x="5181157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37" name="Freeform: Shape 2736">
              <a:extLst>
                <a:ext uri="{FF2B5EF4-FFF2-40B4-BE49-F238E27FC236}">
                  <a16:creationId xmlns:a16="http://schemas.microsoft.com/office/drawing/2014/main" id="{65778DA0-CD20-9110-421A-AE89CB3240BF}"/>
                </a:ext>
              </a:extLst>
            </p:cNvPr>
            <p:cNvSpPr/>
            <p:nvPr/>
          </p:nvSpPr>
          <p:spPr>
            <a:xfrm>
              <a:off x="5243542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38" name="Freeform: Shape 2737">
              <a:extLst>
                <a:ext uri="{FF2B5EF4-FFF2-40B4-BE49-F238E27FC236}">
                  <a16:creationId xmlns:a16="http://schemas.microsoft.com/office/drawing/2014/main" id="{C282FCAE-8A74-44F6-F663-538BEEB87CBA}"/>
                </a:ext>
              </a:extLst>
            </p:cNvPr>
            <p:cNvSpPr/>
            <p:nvPr/>
          </p:nvSpPr>
          <p:spPr>
            <a:xfrm>
              <a:off x="5305926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39" name="Freeform: Shape 2738">
              <a:extLst>
                <a:ext uri="{FF2B5EF4-FFF2-40B4-BE49-F238E27FC236}">
                  <a16:creationId xmlns:a16="http://schemas.microsoft.com/office/drawing/2014/main" id="{966066D7-542D-26CF-48F9-08835C050A3D}"/>
                </a:ext>
              </a:extLst>
            </p:cNvPr>
            <p:cNvSpPr/>
            <p:nvPr/>
          </p:nvSpPr>
          <p:spPr>
            <a:xfrm>
              <a:off x="1125343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40" name="Freeform: Shape 2739">
              <a:extLst>
                <a:ext uri="{FF2B5EF4-FFF2-40B4-BE49-F238E27FC236}">
                  <a16:creationId xmlns:a16="http://schemas.microsoft.com/office/drawing/2014/main" id="{7D3E787B-633B-5ECD-043D-E6E4AC8CFD04}"/>
                </a:ext>
              </a:extLst>
            </p:cNvPr>
            <p:cNvSpPr/>
            <p:nvPr/>
          </p:nvSpPr>
          <p:spPr>
            <a:xfrm>
              <a:off x="1187728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41" name="Freeform: Shape 2740">
              <a:extLst>
                <a:ext uri="{FF2B5EF4-FFF2-40B4-BE49-F238E27FC236}">
                  <a16:creationId xmlns:a16="http://schemas.microsoft.com/office/drawing/2014/main" id="{C27F8AA6-CFC5-1B80-1A26-BA3F34F58E5B}"/>
                </a:ext>
              </a:extLst>
            </p:cNvPr>
            <p:cNvSpPr/>
            <p:nvPr/>
          </p:nvSpPr>
          <p:spPr>
            <a:xfrm>
              <a:off x="1250112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42" name="Freeform: Shape 2741">
              <a:extLst>
                <a:ext uri="{FF2B5EF4-FFF2-40B4-BE49-F238E27FC236}">
                  <a16:creationId xmlns:a16="http://schemas.microsoft.com/office/drawing/2014/main" id="{68AB18E0-9911-19E0-9E4B-5BE771B36693}"/>
                </a:ext>
              </a:extLst>
            </p:cNvPr>
            <p:cNvSpPr/>
            <p:nvPr/>
          </p:nvSpPr>
          <p:spPr>
            <a:xfrm>
              <a:off x="1312496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43" name="Freeform: Shape 2742">
              <a:extLst>
                <a:ext uri="{FF2B5EF4-FFF2-40B4-BE49-F238E27FC236}">
                  <a16:creationId xmlns:a16="http://schemas.microsoft.com/office/drawing/2014/main" id="{29470EC8-0E8F-3599-F649-98B8D6D4D1CE}"/>
                </a:ext>
              </a:extLst>
            </p:cNvPr>
            <p:cNvSpPr/>
            <p:nvPr/>
          </p:nvSpPr>
          <p:spPr>
            <a:xfrm>
              <a:off x="1437431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44" name="Freeform: Shape 2743">
              <a:extLst>
                <a:ext uri="{FF2B5EF4-FFF2-40B4-BE49-F238E27FC236}">
                  <a16:creationId xmlns:a16="http://schemas.microsoft.com/office/drawing/2014/main" id="{270B0239-1215-4962-AC23-63C597EC7908}"/>
                </a:ext>
              </a:extLst>
            </p:cNvPr>
            <p:cNvSpPr/>
            <p:nvPr/>
          </p:nvSpPr>
          <p:spPr>
            <a:xfrm>
              <a:off x="1686969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45" name="Freeform: Shape 2744">
              <a:extLst>
                <a:ext uri="{FF2B5EF4-FFF2-40B4-BE49-F238E27FC236}">
                  <a16:creationId xmlns:a16="http://schemas.microsoft.com/office/drawing/2014/main" id="{0EA5BB87-334B-B0B0-5FA4-781FBDBBF23B}"/>
                </a:ext>
              </a:extLst>
            </p:cNvPr>
            <p:cNvSpPr/>
            <p:nvPr/>
          </p:nvSpPr>
          <p:spPr>
            <a:xfrm>
              <a:off x="1749353" y="2330789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46" name="Freeform: Shape 2745">
              <a:extLst>
                <a:ext uri="{FF2B5EF4-FFF2-40B4-BE49-F238E27FC236}">
                  <a16:creationId xmlns:a16="http://schemas.microsoft.com/office/drawing/2014/main" id="{5D8D4AC0-C532-3D26-57CB-F29377ADA6AC}"/>
                </a:ext>
              </a:extLst>
            </p:cNvPr>
            <p:cNvSpPr/>
            <p:nvPr/>
          </p:nvSpPr>
          <p:spPr>
            <a:xfrm>
              <a:off x="1811737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47" name="Freeform: Shape 2746">
              <a:extLst>
                <a:ext uri="{FF2B5EF4-FFF2-40B4-BE49-F238E27FC236}">
                  <a16:creationId xmlns:a16="http://schemas.microsoft.com/office/drawing/2014/main" id="{566FBEC1-D795-BBB3-5C02-51E57791283B}"/>
                </a:ext>
              </a:extLst>
            </p:cNvPr>
            <p:cNvSpPr/>
            <p:nvPr/>
          </p:nvSpPr>
          <p:spPr>
            <a:xfrm>
              <a:off x="2872438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48" name="Freeform: Shape 2747">
              <a:extLst>
                <a:ext uri="{FF2B5EF4-FFF2-40B4-BE49-F238E27FC236}">
                  <a16:creationId xmlns:a16="http://schemas.microsoft.com/office/drawing/2014/main" id="{4ECA80DD-C375-D48A-AF66-7D28BA8DE8A4}"/>
                </a:ext>
              </a:extLst>
            </p:cNvPr>
            <p:cNvSpPr/>
            <p:nvPr/>
          </p:nvSpPr>
          <p:spPr>
            <a:xfrm>
              <a:off x="2934822" y="2330789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6 h 46913"/>
                <a:gd name="connsiteX2" fmla="*/ 23456 w 46912"/>
                <a:gd name="connsiteY2" fmla="*/ 46913 h 46913"/>
                <a:gd name="connsiteX3" fmla="*/ 46913 w 46912"/>
                <a:gd name="connsiteY3" fmla="*/ 23456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6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49" name="Freeform: Shape 2748">
              <a:extLst>
                <a:ext uri="{FF2B5EF4-FFF2-40B4-BE49-F238E27FC236}">
                  <a16:creationId xmlns:a16="http://schemas.microsoft.com/office/drawing/2014/main" id="{FA75E10F-2AB4-D68E-6DFF-EBFF8D59889D}"/>
                </a:ext>
              </a:extLst>
            </p:cNvPr>
            <p:cNvSpPr/>
            <p:nvPr/>
          </p:nvSpPr>
          <p:spPr>
            <a:xfrm>
              <a:off x="2997206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50" name="Freeform: Shape 2749">
              <a:extLst>
                <a:ext uri="{FF2B5EF4-FFF2-40B4-BE49-F238E27FC236}">
                  <a16:creationId xmlns:a16="http://schemas.microsoft.com/office/drawing/2014/main" id="{0ED9BCEA-D67B-3025-BCF7-D71A60FA5FE2}"/>
                </a:ext>
              </a:extLst>
            </p:cNvPr>
            <p:cNvSpPr/>
            <p:nvPr/>
          </p:nvSpPr>
          <p:spPr>
            <a:xfrm>
              <a:off x="3059757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51" name="Freeform: Shape 2750">
              <a:extLst>
                <a:ext uri="{FF2B5EF4-FFF2-40B4-BE49-F238E27FC236}">
                  <a16:creationId xmlns:a16="http://schemas.microsoft.com/office/drawing/2014/main" id="{03C14AFF-4A49-8C95-C2C9-18631C653F46}"/>
                </a:ext>
              </a:extLst>
            </p:cNvPr>
            <p:cNvSpPr/>
            <p:nvPr/>
          </p:nvSpPr>
          <p:spPr>
            <a:xfrm>
              <a:off x="3122141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52" name="Freeform: Shape 2751">
              <a:extLst>
                <a:ext uri="{FF2B5EF4-FFF2-40B4-BE49-F238E27FC236}">
                  <a16:creationId xmlns:a16="http://schemas.microsoft.com/office/drawing/2014/main" id="{D0F50E72-D684-F19B-981A-59C3E0CA4ED4}"/>
                </a:ext>
              </a:extLst>
            </p:cNvPr>
            <p:cNvSpPr/>
            <p:nvPr/>
          </p:nvSpPr>
          <p:spPr>
            <a:xfrm>
              <a:off x="3184526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53" name="Freeform: Shape 2752">
              <a:extLst>
                <a:ext uri="{FF2B5EF4-FFF2-40B4-BE49-F238E27FC236}">
                  <a16:creationId xmlns:a16="http://schemas.microsoft.com/office/drawing/2014/main" id="{136C2BF8-9F35-10EB-AEC4-800D9DBA2538}"/>
                </a:ext>
              </a:extLst>
            </p:cNvPr>
            <p:cNvSpPr/>
            <p:nvPr/>
          </p:nvSpPr>
          <p:spPr>
            <a:xfrm>
              <a:off x="3246910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54" name="Freeform: Shape 2753">
              <a:extLst>
                <a:ext uri="{FF2B5EF4-FFF2-40B4-BE49-F238E27FC236}">
                  <a16:creationId xmlns:a16="http://schemas.microsoft.com/office/drawing/2014/main" id="{219D4D44-3127-7F1C-0950-70CB93F055D7}"/>
                </a:ext>
              </a:extLst>
            </p:cNvPr>
            <p:cNvSpPr/>
            <p:nvPr/>
          </p:nvSpPr>
          <p:spPr>
            <a:xfrm>
              <a:off x="3309294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55" name="Freeform: Shape 2754">
              <a:extLst>
                <a:ext uri="{FF2B5EF4-FFF2-40B4-BE49-F238E27FC236}">
                  <a16:creationId xmlns:a16="http://schemas.microsoft.com/office/drawing/2014/main" id="{01B56977-1181-4582-94F1-621CA5FF6594}"/>
                </a:ext>
              </a:extLst>
            </p:cNvPr>
            <p:cNvSpPr/>
            <p:nvPr/>
          </p:nvSpPr>
          <p:spPr>
            <a:xfrm>
              <a:off x="3371679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56" name="Freeform: Shape 2755">
              <a:extLst>
                <a:ext uri="{FF2B5EF4-FFF2-40B4-BE49-F238E27FC236}">
                  <a16:creationId xmlns:a16="http://schemas.microsoft.com/office/drawing/2014/main" id="{B377EECE-CD4E-8EFE-7008-EB18D84A30B0}"/>
                </a:ext>
              </a:extLst>
            </p:cNvPr>
            <p:cNvSpPr/>
            <p:nvPr/>
          </p:nvSpPr>
          <p:spPr>
            <a:xfrm>
              <a:off x="3434063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57" name="Freeform: Shape 2756">
              <a:extLst>
                <a:ext uri="{FF2B5EF4-FFF2-40B4-BE49-F238E27FC236}">
                  <a16:creationId xmlns:a16="http://schemas.microsoft.com/office/drawing/2014/main" id="{498356A0-CE14-679B-1C39-DF39DF2E6F12}"/>
                </a:ext>
              </a:extLst>
            </p:cNvPr>
            <p:cNvSpPr/>
            <p:nvPr/>
          </p:nvSpPr>
          <p:spPr>
            <a:xfrm>
              <a:off x="3496447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58" name="Freeform: Shape 2757">
              <a:extLst>
                <a:ext uri="{FF2B5EF4-FFF2-40B4-BE49-F238E27FC236}">
                  <a16:creationId xmlns:a16="http://schemas.microsoft.com/office/drawing/2014/main" id="{FE3A76ED-B25B-6D6D-90B4-0E2D1985F9BC}"/>
                </a:ext>
              </a:extLst>
            </p:cNvPr>
            <p:cNvSpPr/>
            <p:nvPr/>
          </p:nvSpPr>
          <p:spPr>
            <a:xfrm>
              <a:off x="3558832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59" name="Freeform: Shape 2758">
              <a:extLst>
                <a:ext uri="{FF2B5EF4-FFF2-40B4-BE49-F238E27FC236}">
                  <a16:creationId xmlns:a16="http://schemas.microsoft.com/office/drawing/2014/main" id="{8DFFD799-9AE9-EB68-FAAB-84F296FDA305}"/>
                </a:ext>
              </a:extLst>
            </p:cNvPr>
            <p:cNvSpPr/>
            <p:nvPr/>
          </p:nvSpPr>
          <p:spPr>
            <a:xfrm>
              <a:off x="3621216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60" name="Freeform: Shape 2759">
              <a:extLst>
                <a:ext uri="{FF2B5EF4-FFF2-40B4-BE49-F238E27FC236}">
                  <a16:creationId xmlns:a16="http://schemas.microsoft.com/office/drawing/2014/main" id="{47ECDEC5-67A9-74A4-3B40-ECEFAEB227A2}"/>
                </a:ext>
              </a:extLst>
            </p:cNvPr>
            <p:cNvSpPr/>
            <p:nvPr/>
          </p:nvSpPr>
          <p:spPr>
            <a:xfrm>
              <a:off x="3683600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61" name="Freeform: Shape 2760">
              <a:extLst>
                <a:ext uri="{FF2B5EF4-FFF2-40B4-BE49-F238E27FC236}">
                  <a16:creationId xmlns:a16="http://schemas.microsoft.com/office/drawing/2014/main" id="{AE5326AE-00FE-4DBF-A296-429EAEF103DC}"/>
                </a:ext>
              </a:extLst>
            </p:cNvPr>
            <p:cNvSpPr/>
            <p:nvPr/>
          </p:nvSpPr>
          <p:spPr>
            <a:xfrm>
              <a:off x="3745985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62" name="Freeform: Shape 2761">
              <a:extLst>
                <a:ext uri="{FF2B5EF4-FFF2-40B4-BE49-F238E27FC236}">
                  <a16:creationId xmlns:a16="http://schemas.microsoft.com/office/drawing/2014/main" id="{56A2A64D-A249-3A34-7DE9-18A30DDE493B}"/>
                </a:ext>
              </a:extLst>
            </p:cNvPr>
            <p:cNvSpPr/>
            <p:nvPr/>
          </p:nvSpPr>
          <p:spPr>
            <a:xfrm>
              <a:off x="3808369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63" name="Freeform: Shape 2762">
              <a:extLst>
                <a:ext uri="{FF2B5EF4-FFF2-40B4-BE49-F238E27FC236}">
                  <a16:creationId xmlns:a16="http://schemas.microsoft.com/office/drawing/2014/main" id="{9AEEC7A7-9CC2-B1BE-457F-54952B19E4E5}"/>
                </a:ext>
              </a:extLst>
            </p:cNvPr>
            <p:cNvSpPr/>
            <p:nvPr/>
          </p:nvSpPr>
          <p:spPr>
            <a:xfrm>
              <a:off x="3933304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64" name="Freeform: Shape 2763">
              <a:extLst>
                <a:ext uri="{FF2B5EF4-FFF2-40B4-BE49-F238E27FC236}">
                  <a16:creationId xmlns:a16="http://schemas.microsoft.com/office/drawing/2014/main" id="{5D5D3CA9-5718-217E-56EA-7421C0F1BA50}"/>
                </a:ext>
              </a:extLst>
            </p:cNvPr>
            <p:cNvSpPr/>
            <p:nvPr/>
          </p:nvSpPr>
          <p:spPr>
            <a:xfrm>
              <a:off x="3995688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65" name="Freeform: Shape 2764">
              <a:extLst>
                <a:ext uri="{FF2B5EF4-FFF2-40B4-BE49-F238E27FC236}">
                  <a16:creationId xmlns:a16="http://schemas.microsoft.com/office/drawing/2014/main" id="{C86C3691-9448-50FC-3C44-DD301355B557}"/>
                </a:ext>
              </a:extLst>
            </p:cNvPr>
            <p:cNvSpPr/>
            <p:nvPr/>
          </p:nvSpPr>
          <p:spPr>
            <a:xfrm>
              <a:off x="4058073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66" name="Freeform: Shape 2765">
              <a:extLst>
                <a:ext uri="{FF2B5EF4-FFF2-40B4-BE49-F238E27FC236}">
                  <a16:creationId xmlns:a16="http://schemas.microsoft.com/office/drawing/2014/main" id="{6F4379D8-D663-F515-433E-E650784A77A3}"/>
                </a:ext>
              </a:extLst>
            </p:cNvPr>
            <p:cNvSpPr/>
            <p:nvPr/>
          </p:nvSpPr>
          <p:spPr>
            <a:xfrm>
              <a:off x="4120457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67" name="Freeform: Shape 2766">
              <a:extLst>
                <a:ext uri="{FF2B5EF4-FFF2-40B4-BE49-F238E27FC236}">
                  <a16:creationId xmlns:a16="http://schemas.microsoft.com/office/drawing/2014/main" id="{D94DA8E7-6879-C319-AEFA-649AA7A7D3C8}"/>
                </a:ext>
              </a:extLst>
            </p:cNvPr>
            <p:cNvSpPr/>
            <p:nvPr/>
          </p:nvSpPr>
          <p:spPr>
            <a:xfrm>
              <a:off x="4182842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68" name="Freeform: Shape 2767">
              <a:extLst>
                <a:ext uri="{FF2B5EF4-FFF2-40B4-BE49-F238E27FC236}">
                  <a16:creationId xmlns:a16="http://schemas.microsoft.com/office/drawing/2014/main" id="{D0A35AD1-570A-4CD3-6B6C-CE82F114981B}"/>
                </a:ext>
              </a:extLst>
            </p:cNvPr>
            <p:cNvSpPr/>
            <p:nvPr/>
          </p:nvSpPr>
          <p:spPr>
            <a:xfrm>
              <a:off x="4245226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69" name="Freeform: Shape 2768">
              <a:extLst>
                <a:ext uri="{FF2B5EF4-FFF2-40B4-BE49-F238E27FC236}">
                  <a16:creationId xmlns:a16="http://schemas.microsoft.com/office/drawing/2014/main" id="{E893ACC2-18DD-8988-9CFC-7FDE5B2DE00D}"/>
                </a:ext>
              </a:extLst>
            </p:cNvPr>
            <p:cNvSpPr/>
            <p:nvPr/>
          </p:nvSpPr>
          <p:spPr>
            <a:xfrm>
              <a:off x="4557148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70" name="Freeform: Shape 2769">
              <a:extLst>
                <a:ext uri="{FF2B5EF4-FFF2-40B4-BE49-F238E27FC236}">
                  <a16:creationId xmlns:a16="http://schemas.microsoft.com/office/drawing/2014/main" id="{D59D73DE-2DB5-5FC1-70B4-6AB1A09D36D1}"/>
                </a:ext>
              </a:extLst>
            </p:cNvPr>
            <p:cNvSpPr/>
            <p:nvPr/>
          </p:nvSpPr>
          <p:spPr>
            <a:xfrm>
              <a:off x="4619532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71" name="Freeform: Shape 2770">
              <a:extLst>
                <a:ext uri="{FF2B5EF4-FFF2-40B4-BE49-F238E27FC236}">
                  <a16:creationId xmlns:a16="http://schemas.microsoft.com/office/drawing/2014/main" id="{EB521C9F-7E9A-C92A-17A7-B25980429FA9}"/>
                </a:ext>
              </a:extLst>
            </p:cNvPr>
            <p:cNvSpPr/>
            <p:nvPr/>
          </p:nvSpPr>
          <p:spPr>
            <a:xfrm>
              <a:off x="4681916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72" name="Freeform: Shape 2771">
              <a:extLst>
                <a:ext uri="{FF2B5EF4-FFF2-40B4-BE49-F238E27FC236}">
                  <a16:creationId xmlns:a16="http://schemas.microsoft.com/office/drawing/2014/main" id="{36F72337-EFFA-CE48-BD76-92873EBBD157}"/>
                </a:ext>
              </a:extLst>
            </p:cNvPr>
            <p:cNvSpPr/>
            <p:nvPr/>
          </p:nvSpPr>
          <p:spPr>
            <a:xfrm>
              <a:off x="4744467" y="2330789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73" name="Freeform: Shape 2772">
              <a:extLst>
                <a:ext uri="{FF2B5EF4-FFF2-40B4-BE49-F238E27FC236}">
                  <a16:creationId xmlns:a16="http://schemas.microsoft.com/office/drawing/2014/main" id="{35F38FB2-E57D-1306-5778-7EC3A90EF06C}"/>
                </a:ext>
              </a:extLst>
            </p:cNvPr>
            <p:cNvSpPr/>
            <p:nvPr/>
          </p:nvSpPr>
          <p:spPr>
            <a:xfrm>
              <a:off x="4931620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74" name="Freeform: Shape 2773">
              <a:extLst>
                <a:ext uri="{FF2B5EF4-FFF2-40B4-BE49-F238E27FC236}">
                  <a16:creationId xmlns:a16="http://schemas.microsoft.com/office/drawing/2014/main" id="{356A4989-DBBA-2496-DBE5-CC3DF4378AA7}"/>
                </a:ext>
              </a:extLst>
            </p:cNvPr>
            <p:cNvSpPr/>
            <p:nvPr/>
          </p:nvSpPr>
          <p:spPr>
            <a:xfrm>
              <a:off x="4994004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75" name="Freeform: Shape 2774">
              <a:extLst>
                <a:ext uri="{FF2B5EF4-FFF2-40B4-BE49-F238E27FC236}">
                  <a16:creationId xmlns:a16="http://schemas.microsoft.com/office/drawing/2014/main" id="{01C0762D-223A-E78C-F3A2-5C9FBDBD44BC}"/>
                </a:ext>
              </a:extLst>
            </p:cNvPr>
            <p:cNvSpPr/>
            <p:nvPr/>
          </p:nvSpPr>
          <p:spPr>
            <a:xfrm>
              <a:off x="5056389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76" name="Freeform: Shape 2775">
              <a:extLst>
                <a:ext uri="{FF2B5EF4-FFF2-40B4-BE49-F238E27FC236}">
                  <a16:creationId xmlns:a16="http://schemas.microsoft.com/office/drawing/2014/main" id="{24FC2E13-33EF-45C1-1D9F-A920CEC525A7}"/>
                </a:ext>
              </a:extLst>
            </p:cNvPr>
            <p:cNvSpPr/>
            <p:nvPr/>
          </p:nvSpPr>
          <p:spPr>
            <a:xfrm>
              <a:off x="5118773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77" name="Freeform: Shape 2776">
              <a:extLst>
                <a:ext uri="{FF2B5EF4-FFF2-40B4-BE49-F238E27FC236}">
                  <a16:creationId xmlns:a16="http://schemas.microsoft.com/office/drawing/2014/main" id="{2D9AACF7-10FC-7FE8-65C2-A543E82A2942}"/>
                </a:ext>
              </a:extLst>
            </p:cNvPr>
            <p:cNvSpPr/>
            <p:nvPr/>
          </p:nvSpPr>
          <p:spPr>
            <a:xfrm>
              <a:off x="5181157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78" name="Freeform: Shape 2777">
              <a:extLst>
                <a:ext uri="{FF2B5EF4-FFF2-40B4-BE49-F238E27FC236}">
                  <a16:creationId xmlns:a16="http://schemas.microsoft.com/office/drawing/2014/main" id="{C6DD6F55-F502-0524-21E2-EB448FF30707}"/>
                </a:ext>
              </a:extLst>
            </p:cNvPr>
            <p:cNvSpPr/>
            <p:nvPr/>
          </p:nvSpPr>
          <p:spPr>
            <a:xfrm>
              <a:off x="5243542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79" name="Freeform: Shape 2778">
              <a:extLst>
                <a:ext uri="{FF2B5EF4-FFF2-40B4-BE49-F238E27FC236}">
                  <a16:creationId xmlns:a16="http://schemas.microsoft.com/office/drawing/2014/main" id="{508C9671-7E1E-439F-451D-4AC1B20579C3}"/>
                </a:ext>
              </a:extLst>
            </p:cNvPr>
            <p:cNvSpPr/>
            <p:nvPr/>
          </p:nvSpPr>
          <p:spPr>
            <a:xfrm>
              <a:off x="1187728" y="239317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80" name="Freeform: Shape 2779">
              <a:extLst>
                <a:ext uri="{FF2B5EF4-FFF2-40B4-BE49-F238E27FC236}">
                  <a16:creationId xmlns:a16="http://schemas.microsoft.com/office/drawing/2014/main" id="{3CC3D2DD-33D6-4AE9-D874-FA0DED1EED46}"/>
                </a:ext>
              </a:extLst>
            </p:cNvPr>
            <p:cNvSpPr/>
            <p:nvPr/>
          </p:nvSpPr>
          <p:spPr>
            <a:xfrm>
              <a:off x="1250112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81" name="Freeform: Shape 2780">
              <a:extLst>
                <a:ext uri="{FF2B5EF4-FFF2-40B4-BE49-F238E27FC236}">
                  <a16:creationId xmlns:a16="http://schemas.microsoft.com/office/drawing/2014/main" id="{D8AB2810-62B4-D1E1-D296-D3A18C9C69D8}"/>
                </a:ext>
              </a:extLst>
            </p:cNvPr>
            <p:cNvSpPr/>
            <p:nvPr/>
          </p:nvSpPr>
          <p:spPr>
            <a:xfrm>
              <a:off x="1312496" y="239317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82" name="Freeform: Shape 2781">
              <a:extLst>
                <a:ext uri="{FF2B5EF4-FFF2-40B4-BE49-F238E27FC236}">
                  <a16:creationId xmlns:a16="http://schemas.microsoft.com/office/drawing/2014/main" id="{1C3A9A11-0D5E-B3B2-DF91-7DD79B919877}"/>
                </a:ext>
              </a:extLst>
            </p:cNvPr>
            <p:cNvSpPr/>
            <p:nvPr/>
          </p:nvSpPr>
          <p:spPr>
            <a:xfrm>
              <a:off x="1375047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83" name="Freeform: Shape 2782">
              <a:extLst>
                <a:ext uri="{FF2B5EF4-FFF2-40B4-BE49-F238E27FC236}">
                  <a16:creationId xmlns:a16="http://schemas.microsoft.com/office/drawing/2014/main" id="{97912E95-59A4-AC21-41AB-735C28622DC9}"/>
                </a:ext>
              </a:extLst>
            </p:cNvPr>
            <p:cNvSpPr/>
            <p:nvPr/>
          </p:nvSpPr>
          <p:spPr>
            <a:xfrm>
              <a:off x="1437431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84" name="Freeform: Shape 2783">
              <a:extLst>
                <a:ext uri="{FF2B5EF4-FFF2-40B4-BE49-F238E27FC236}">
                  <a16:creationId xmlns:a16="http://schemas.microsoft.com/office/drawing/2014/main" id="{C883C387-6515-9607-88EB-BFB56725C6BD}"/>
                </a:ext>
              </a:extLst>
            </p:cNvPr>
            <p:cNvSpPr/>
            <p:nvPr/>
          </p:nvSpPr>
          <p:spPr>
            <a:xfrm>
              <a:off x="2872438" y="239317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85" name="Freeform: Shape 2784">
              <a:extLst>
                <a:ext uri="{FF2B5EF4-FFF2-40B4-BE49-F238E27FC236}">
                  <a16:creationId xmlns:a16="http://schemas.microsoft.com/office/drawing/2014/main" id="{F9D154DF-61BB-D238-7F53-4B772F42B853}"/>
                </a:ext>
              </a:extLst>
            </p:cNvPr>
            <p:cNvSpPr/>
            <p:nvPr/>
          </p:nvSpPr>
          <p:spPr>
            <a:xfrm>
              <a:off x="2934822" y="2393173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6 h 46913"/>
                <a:gd name="connsiteX2" fmla="*/ 23456 w 46912"/>
                <a:gd name="connsiteY2" fmla="*/ 46913 h 46913"/>
                <a:gd name="connsiteX3" fmla="*/ 46913 w 46912"/>
                <a:gd name="connsiteY3" fmla="*/ 23456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6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86" name="Freeform: Shape 2785">
              <a:extLst>
                <a:ext uri="{FF2B5EF4-FFF2-40B4-BE49-F238E27FC236}">
                  <a16:creationId xmlns:a16="http://schemas.microsoft.com/office/drawing/2014/main" id="{CE9DDAE6-9C8E-FAAF-131B-46AE8EF8A33E}"/>
                </a:ext>
              </a:extLst>
            </p:cNvPr>
            <p:cNvSpPr/>
            <p:nvPr/>
          </p:nvSpPr>
          <p:spPr>
            <a:xfrm>
              <a:off x="2997206" y="239317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87" name="Freeform: Shape 2786">
              <a:extLst>
                <a:ext uri="{FF2B5EF4-FFF2-40B4-BE49-F238E27FC236}">
                  <a16:creationId xmlns:a16="http://schemas.microsoft.com/office/drawing/2014/main" id="{4494B848-D1C0-70BB-5907-0716FD587BC6}"/>
                </a:ext>
              </a:extLst>
            </p:cNvPr>
            <p:cNvSpPr/>
            <p:nvPr/>
          </p:nvSpPr>
          <p:spPr>
            <a:xfrm>
              <a:off x="3059757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88" name="Freeform: Shape 2787">
              <a:extLst>
                <a:ext uri="{FF2B5EF4-FFF2-40B4-BE49-F238E27FC236}">
                  <a16:creationId xmlns:a16="http://schemas.microsoft.com/office/drawing/2014/main" id="{7E49B1AE-62AA-E1DF-3C10-BF85ED41AB20}"/>
                </a:ext>
              </a:extLst>
            </p:cNvPr>
            <p:cNvSpPr/>
            <p:nvPr/>
          </p:nvSpPr>
          <p:spPr>
            <a:xfrm>
              <a:off x="3122141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89" name="Freeform: Shape 2788">
              <a:extLst>
                <a:ext uri="{FF2B5EF4-FFF2-40B4-BE49-F238E27FC236}">
                  <a16:creationId xmlns:a16="http://schemas.microsoft.com/office/drawing/2014/main" id="{CB1B0CD7-B5D1-D2B9-7CC8-0612D28E5CC3}"/>
                </a:ext>
              </a:extLst>
            </p:cNvPr>
            <p:cNvSpPr/>
            <p:nvPr/>
          </p:nvSpPr>
          <p:spPr>
            <a:xfrm>
              <a:off x="3184526" y="239317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90" name="Freeform: Shape 2789">
              <a:extLst>
                <a:ext uri="{FF2B5EF4-FFF2-40B4-BE49-F238E27FC236}">
                  <a16:creationId xmlns:a16="http://schemas.microsoft.com/office/drawing/2014/main" id="{0D6CBABC-17CF-C45F-C991-F456E06409FA}"/>
                </a:ext>
              </a:extLst>
            </p:cNvPr>
            <p:cNvSpPr/>
            <p:nvPr/>
          </p:nvSpPr>
          <p:spPr>
            <a:xfrm>
              <a:off x="3246910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91" name="Freeform: Shape 2790">
              <a:extLst>
                <a:ext uri="{FF2B5EF4-FFF2-40B4-BE49-F238E27FC236}">
                  <a16:creationId xmlns:a16="http://schemas.microsoft.com/office/drawing/2014/main" id="{EBEBBDA4-B11C-33EE-88D2-115BDF73BFB4}"/>
                </a:ext>
              </a:extLst>
            </p:cNvPr>
            <p:cNvSpPr/>
            <p:nvPr/>
          </p:nvSpPr>
          <p:spPr>
            <a:xfrm>
              <a:off x="3309294" y="239317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92" name="Freeform: Shape 2791">
              <a:extLst>
                <a:ext uri="{FF2B5EF4-FFF2-40B4-BE49-F238E27FC236}">
                  <a16:creationId xmlns:a16="http://schemas.microsoft.com/office/drawing/2014/main" id="{2F97D8EE-1351-F4B7-511B-63DDE2030976}"/>
                </a:ext>
              </a:extLst>
            </p:cNvPr>
            <p:cNvSpPr/>
            <p:nvPr/>
          </p:nvSpPr>
          <p:spPr>
            <a:xfrm>
              <a:off x="3371679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93" name="Freeform: Shape 2792">
              <a:extLst>
                <a:ext uri="{FF2B5EF4-FFF2-40B4-BE49-F238E27FC236}">
                  <a16:creationId xmlns:a16="http://schemas.microsoft.com/office/drawing/2014/main" id="{3D0AA40E-B07C-1EF6-23F1-3DDFED0230C6}"/>
                </a:ext>
              </a:extLst>
            </p:cNvPr>
            <p:cNvSpPr/>
            <p:nvPr/>
          </p:nvSpPr>
          <p:spPr>
            <a:xfrm>
              <a:off x="3434063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94" name="Freeform: Shape 2793">
              <a:extLst>
                <a:ext uri="{FF2B5EF4-FFF2-40B4-BE49-F238E27FC236}">
                  <a16:creationId xmlns:a16="http://schemas.microsoft.com/office/drawing/2014/main" id="{BF497978-4BE2-9E06-0062-5B1963CF6BD2}"/>
                </a:ext>
              </a:extLst>
            </p:cNvPr>
            <p:cNvSpPr/>
            <p:nvPr/>
          </p:nvSpPr>
          <p:spPr>
            <a:xfrm>
              <a:off x="3496447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95" name="Freeform: Shape 2794">
              <a:extLst>
                <a:ext uri="{FF2B5EF4-FFF2-40B4-BE49-F238E27FC236}">
                  <a16:creationId xmlns:a16="http://schemas.microsoft.com/office/drawing/2014/main" id="{AB2FE953-609D-0B5C-E775-CC9F394DFB63}"/>
                </a:ext>
              </a:extLst>
            </p:cNvPr>
            <p:cNvSpPr/>
            <p:nvPr/>
          </p:nvSpPr>
          <p:spPr>
            <a:xfrm>
              <a:off x="3558832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96" name="Freeform: Shape 2795">
              <a:extLst>
                <a:ext uri="{FF2B5EF4-FFF2-40B4-BE49-F238E27FC236}">
                  <a16:creationId xmlns:a16="http://schemas.microsoft.com/office/drawing/2014/main" id="{B2572C35-689A-A64A-7F3E-18CC9F4A6FB8}"/>
                </a:ext>
              </a:extLst>
            </p:cNvPr>
            <p:cNvSpPr/>
            <p:nvPr/>
          </p:nvSpPr>
          <p:spPr>
            <a:xfrm>
              <a:off x="3621216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97" name="Freeform: Shape 2796">
              <a:extLst>
                <a:ext uri="{FF2B5EF4-FFF2-40B4-BE49-F238E27FC236}">
                  <a16:creationId xmlns:a16="http://schemas.microsoft.com/office/drawing/2014/main" id="{F40EB350-80C4-8649-2D30-B5ABAF57A7C8}"/>
                </a:ext>
              </a:extLst>
            </p:cNvPr>
            <p:cNvSpPr/>
            <p:nvPr/>
          </p:nvSpPr>
          <p:spPr>
            <a:xfrm>
              <a:off x="3683600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98" name="Freeform: Shape 2797">
              <a:extLst>
                <a:ext uri="{FF2B5EF4-FFF2-40B4-BE49-F238E27FC236}">
                  <a16:creationId xmlns:a16="http://schemas.microsoft.com/office/drawing/2014/main" id="{C6E1D30F-46E4-7A0D-33F5-0C364C9428FF}"/>
                </a:ext>
              </a:extLst>
            </p:cNvPr>
            <p:cNvSpPr/>
            <p:nvPr/>
          </p:nvSpPr>
          <p:spPr>
            <a:xfrm>
              <a:off x="3745985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99" name="Freeform: Shape 2798">
              <a:extLst>
                <a:ext uri="{FF2B5EF4-FFF2-40B4-BE49-F238E27FC236}">
                  <a16:creationId xmlns:a16="http://schemas.microsoft.com/office/drawing/2014/main" id="{8B3C472A-FEA2-575E-A34B-67B13EB58CB4}"/>
                </a:ext>
              </a:extLst>
            </p:cNvPr>
            <p:cNvSpPr/>
            <p:nvPr/>
          </p:nvSpPr>
          <p:spPr>
            <a:xfrm>
              <a:off x="3808369" y="239317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00" name="Freeform: Shape 2799">
              <a:extLst>
                <a:ext uri="{FF2B5EF4-FFF2-40B4-BE49-F238E27FC236}">
                  <a16:creationId xmlns:a16="http://schemas.microsoft.com/office/drawing/2014/main" id="{88E12E91-EA88-A34A-6883-09D7D4F18BB5}"/>
                </a:ext>
              </a:extLst>
            </p:cNvPr>
            <p:cNvSpPr/>
            <p:nvPr/>
          </p:nvSpPr>
          <p:spPr>
            <a:xfrm>
              <a:off x="3870754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01" name="Freeform: Shape 2800">
              <a:extLst>
                <a:ext uri="{FF2B5EF4-FFF2-40B4-BE49-F238E27FC236}">
                  <a16:creationId xmlns:a16="http://schemas.microsoft.com/office/drawing/2014/main" id="{CB9CF810-F71E-20D7-0901-B47825630B69}"/>
                </a:ext>
              </a:extLst>
            </p:cNvPr>
            <p:cNvSpPr/>
            <p:nvPr/>
          </p:nvSpPr>
          <p:spPr>
            <a:xfrm>
              <a:off x="3995688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02" name="Freeform: Shape 2801">
              <a:extLst>
                <a:ext uri="{FF2B5EF4-FFF2-40B4-BE49-F238E27FC236}">
                  <a16:creationId xmlns:a16="http://schemas.microsoft.com/office/drawing/2014/main" id="{9A1B164B-88AE-6582-CBA4-0ECB3F94C908}"/>
                </a:ext>
              </a:extLst>
            </p:cNvPr>
            <p:cNvSpPr/>
            <p:nvPr/>
          </p:nvSpPr>
          <p:spPr>
            <a:xfrm>
              <a:off x="4058073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03" name="Freeform: Shape 2802">
              <a:extLst>
                <a:ext uri="{FF2B5EF4-FFF2-40B4-BE49-F238E27FC236}">
                  <a16:creationId xmlns:a16="http://schemas.microsoft.com/office/drawing/2014/main" id="{DFFF3317-8A82-D314-F822-04158840430E}"/>
                </a:ext>
              </a:extLst>
            </p:cNvPr>
            <p:cNvSpPr/>
            <p:nvPr/>
          </p:nvSpPr>
          <p:spPr>
            <a:xfrm>
              <a:off x="4120457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04" name="Freeform: Shape 2803">
              <a:extLst>
                <a:ext uri="{FF2B5EF4-FFF2-40B4-BE49-F238E27FC236}">
                  <a16:creationId xmlns:a16="http://schemas.microsoft.com/office/drawing/2014/main" id="{A0B99658-7EB7-231E-FF51-29389CE14708}"/>
                </a:ext>
              </a:extLst>
            </p:cNvPr>
            <p:cNvSpPr/>
            <p:nvPr/>
          </p:nvSpPr>
          <p:spPr>
            <a:xfrm>
              <a:off x="4182842" y="239317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05" name="Freeform: Shape 2804">
              <a:extLst>
                <a:ext uri="{FF2B5EF4-FFF2-40B4-BE49-F238E27FC236}">
                  <a16:creationId xmlns:a16="http://schemas.microsoft.com/office/drawing/2014/main" id="{7FDB1B51-7AE1-9643-8C45-1670B04DD2B4}"/>
                </a:ext>
              </a:extLst>
            </p:cNvPr>
            <p:cNvSpPr/>
            <p:nvPr/>
          </p:nvSpPr>
          <p:spPr>
            <a:xfrm>
              <a:off x="4557148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06" name="Freeform: Shape 2805">
              <a:extLst>
                <a:ext uri="{FF2B5EF4-FFF2-40B4-BE49-F238E27FC236}">
                  <a16:creationId xmlns:a16="http://schemas.microsoft.com/office/drawing/2014/main" id="{1FE5B0CA-25AA-0CBE-6EE3-53B5C1DABD0F}"/>
                </a:ext>
              </a:extLst>
            </p:cNvPr>
            <p:cNvSpPr/>
            <p:nvPr/>
          </p:nvSpPr>
          <p:spPr>
            <a:xfrm>
              <a:off x="4619532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07" name="Freeform: Shape 2806">
              <a:extLst>
                <a:ext uri="{FF2B5EF4-FFF2-40B4-BE49-F238E27FC236}">
                  <a16:creationId xmlns:a16="http://schemas.microsoft.com/office/drawing/2014/main" id="{9B25A8FA-882F-CF22-EAC7-F278D641756C}"/>
                </a:ext>
              </a:extLst>
            </p:cNvPr>
            <p:cNvSpPr/>
            <p:nvPr/>
          </p:nvSpPr>
          <p:spPr>
            <a:xfrm>
              <a:off x="4681916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08" name="Freeform: Shape 2807">
              <a:extLst>
                <a:ext uri="{FF2B5EF4-FFF2-40B4-BE49-F238E27FC236}">
                  <a16:creationId xmlns:a16="http://schemas.microsoft.com/office/drawing/2014/main" id="{29868B33-F5B4-E13B-552F-8FD2CACE2E58}"/>
                </a:ext>
              </a:extLst>
            </p:cNvPr>
            <p:cNvSpPr/>
            <p:nvPr/>
          </p:nvSpPr>
          <p:spPr>
            <a:xfrm>
              <a:off x="4994004" y="239317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09" name="Freeform: Shape 2808">
              <a:extLst>
                <a:ext uri="{FF2B5EF4-FFF2-40B4-BE49-F238E27FC236}">
                  <a16:creationId xmlns:a16="http://schemas.microsoft.com/office/drawing/2014/main" id="{19699603-20E9-19F4-2B51-DCD334C2DC35}"/>
                </a:ext>
              </a:extLst>
            </p:cNvPr>
            <p:cNvSpPr/>
            <p:nvPr/>
          </p:nvSpPr>
          <p:spPr>
            <a:xfrm>
              <a:off x="5056389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10" name="Freeform: Shape 2809">
              <a:extLst>
                <a:ext uri="{FF2B5EF4-FFF2-40B4-BE49-F238E27FC236}">
                  <a16:creationId xmlns:a16="http://schemas.microsoft.com/office/drawing/2014/main" id="{F36DA968-EBB7-38C9-7DE4-94D9BE9E5AE0}"/>
                </a:ext>
              </a:extLst>
            </p:cNvPr>
            <p:cNvSpPr/>
            <p:nvPr/>
          </p:nvSpPr>
          <p:spPr>
            <a:xfrm>
              <a:off x="5118773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11" name="Freeform: Shape 2810">
              <a:extLst>
                <a:ext uri="{FF2B5EF4-FFF2-40B4-BE49-F238E27FC236}">
                  <a16:creationId xmlns:a16="http://schemas.microsoft.com/office/drawing/2014/main" id="{9C7F91A4-1439-7F4A-FFB9-888750A6AAF7}"/>
                </a:ext>
              </a:extLst>
            </p:cNvPr>
            <p:cNvSpPr/>
            <p:nvPr/>
          </p:nvSpPr>
          <p:spPr>
            <a:xfrm>
              <a:off x="5181157" y="239317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12" name="Freeform: Shape 2811">
              <a:extLst>
                <a:ext uri="{FF2B5EF4-FFF2-40B4-BE49-F238E27FC236}">
                  <a16:creationId xmlns:a16="http://schemas.microsoft.com/office/drawing/2014/main" id="{C25270CF-9893-E4C2-A70F-EBB89092E6D7}"/>
                </a:ext>
              </a:extLst>
            </p:cNvPr>
            <p:cNvSpPr/>
            <p:nvPr/>
          </p:nvSpPr>
          <p:spPr>
            <a:xfrm>
              <a:off x="5493079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13" name="Freeform: Shape 2812">
              <a:extLst>
                <a:ext uri="{FF2B5EF4-FFF2-40B4-BE49-F238E27FC236}">
                  <a16:creationId xmlns:a16="http://schemas.microsoft.com/office/drawing/2014/main" id="{EFB8C7F8-283E-D212-6A60-2C008C31A34E}"/>
                </a:ext>
              </a:extLst>
            </p:cNvPr>
            <p:cNvSpPr/>
            <p:nvPr/>
          </p:nvSpPr>
          <p:spPr>
            <a:xfrm>
              <a:off x="1375047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14" name="Freeform: Shape 2813">
              <a:extLst>
                <a:ext uri="{FF2B5EF4-FFF2-40B4-BE49-F238E27FC236}">
                  <a16:creationId xmlns:a16="http://schemas.microsoft.com/office/drawing/2014/main" id="{51A878C1-732D-E533-AF54-33CD79AE511C}"/>
                </a:ext>
              </a:extLst>
            </p:cNvPr>
            <p:cNvSpPr/>
            <p:nvPr/>
          </p:nvSpPr>
          <p:spPr>
            <a:xfrm>
              <a:off x="1437431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15" name="Freeform: Shape 2814">
              <a:extLst>
                <a:ext uri="{FF2B5EF4-FFF2-40B4-BE49-F238E27FC236}">
                  <a16:creationId xmlns:a16="http://schemas.microsoft.com/office/drawing/2014/main" id="{346D069F-9E14-28A0-E7A8-143C6FBEC6DE}"/>
                </a:ext>
              </a:extLst>
            </p:cNvPr>
            <p:cNvSpPr/>
            <p:nvPr/>
          </p:nvSpPr>
          <p:spPr>
            <a:xfrm>
              <a:off x="1499816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16" name="Freeform: Shape 2815">
              <a:extLst>
                <a:ext uri="{FF2B5EF4-FFF2-40B4-BE49-F238E27FC236}">
                  <a16:creationId xmlns:a16="http://schemas.microsoft.com/office/drawing/2014/main" id="{98C178B5-951A-4B29-D91F-3665AB18DB0F}"/>
                </a:ext>
              </a:extLst>
            </p:cNvPr>
            <p:cNvSpPr/>
            <p:nvPr/>
          </p:nvSpPr>
          <p:spPr>
            <a:xfrm>
              <a:off x="2872438" y="245555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17" name="Freeform: Shape 2816">
              <a:extLst>
                <a:ext uri="{FF2B5EF4-FFF2-40B4-BE49-F238E27FC236}">
                  <a16:creationId xmlns:a16="http://schemas.microsoft.com/office/drawing/2014/main" id="{A1BA7EAC-E2CA-D8AC-E27B-27B536F9A3CF}"/>
                </a:ext>
              </a:extLst>
            </p:cNvPr>
            <p:cNvSpPr/>
            <p:nvPr/>
          </p:nvSpPr>
          <p:spPr>
            <a:xfrm>
              <a:off x="2934822" y="2455724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6 h 46913"/>
                <a:gd name="connsiteX2" fmla="*/ 23456 w 46912"/>
                <a:gd name="connsiteY2" fmla="*/ 46913 h 46913"/>
                <a:gd name="connsiteX3" fmla="*/ 46913 w 46912"/>
                <a:gd name="connsiteY3" fmla="*/ 23456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18" name="Freeform: Shape 2817">
              <a:extLst>
                <a:ext uri="{FF2B5EF4-FFF2-40B4-BE49-F238E27FC236}">
                  <a16:creationId xmlns:a16="http://schemas.microsoft.com/office/drawing/2014/main" id="{61D093F5-678F-A375-4367-35FFD586854B}"/>
                </a:ext>
              </a:extLst>
            </p:cNvPr>
            <p:cNvSpPr/>
            <p:nvPr/>
          </p:nvSpPr>
          <p:spPr>
            <a:xfrm>
              <a:off x="2997206" y="245555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19" name="Freeform: Shape 2818">
              <a:extLst>
                <a:ext uri="{FF2B5EF4-FFF2-40B4-BE49-F238E27FC236}">
                  <a16:creationId xmlns:a16="http://schemas.microsoft.com/office/drawing/2014/main" id="{416378C2-9913-005D-BFB6-A5563AF05ED0}"/>
                </a:ext>
              </a:extLst>
            </p:cNvPr>
            <p:cNvSpPr/>
            <p:nvPr/>
          </p:nvSpPr>
          <p:spPr>
            <a:xfrm>
              <a:off x="3059757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20" name="Freeform: Shape 2819">
              <a:extLst>
                <a:ext uri="{FF2B5EF4-FFF2-40B4-BE49-F238E27FC236}">
                  <a16:creationId xmlns:a16="http://schemas.microsoft.com/office/drawing/2014/main" id="{6B36DF0B-5C17-EB75-7A79-F757BBEE3A36}"/>
                </a:ext>
              </a:extLst>
            </p:cNvPr>
            <p:cNvSpPr/>
            <p:nvPr/>
          </p:nvSpPr>
          <p:spPr>
            <a:xfrm>
              <a:off x="3122141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21" name="Freeform: Shape 2820">
              <a:extLst>
                <a:ext uri="{FF2B5EF4-FFF2-40B4-BE49-F238E27FC236}">
                  <a16:creationId xmlns:a16="http://schemas.microsoft.com/office/drawing/2014/main" id="{CD04826F-E2FE-92E9-1D8F-14938EC9AF48}"/>
                </a:ext>
              </a:extLst>
            </p:cNvPr>
            <p:cNvSpPr/>
            <p:nvPr/>
          </p:nvSpPr>
          <p:spPr>
            <a:xfrm>
              <a:off x="3184526" y="245555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22" name="Freeform: Shape 2821">
              <a:extLst>
                <a:ext uri="{FF2B5EF4-FFF2-40B4-BE49-F238E27FC236}">
                  <a16:creationId xmlns:a16="http://schemas.microsoft.com/office/drawing/2014/main" id="{2DB7AFD8-40A7-C816-DAE7-4B2ABCA87152}"/>
                </a:ext>
              </a:extLst>
            </p:cNvPr>
            <p:cNvSpPr/>
            <p:nvPr/>
          </p:nvSpPr>
          <p:spPr>
            <a:xfrm>
              <a:off x="3246910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23" name="Freeform: Shape 2822">
              <a:extLst>
                <a:ext uri="{FF2B5EF4-FFF2-40B4-BE49-F238E27FC236}">
                  <a16:creationId xmlns:a16="http://schemas.microsoft.com/office/drawing/2014/main" id="{D99184F7-8EDB-55C6-B57C-9D1405027B41}"/>
                </a:ext>
              </a:extLst>
            </p:cNvPr>
            <p:cNvSpPr/>
            <p:nvPr/>
          </p:nvSpPr>
          <p:spPr>
            <a:xfrm>
              <a:off x="3309294" y="245555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24" name="Freeform: Shape 2823">
              <a:extLst>
                <a:ext uri="{FF2B5EF4-FFF2-40B4-BE49-F238E27FC236}">
                  <a16:creationId xmlns:a16="http://schemas.microsoft.com/office/drawing/2014/main" id="{E86A397C-F438-FDDF-0E36-4FD3F412B91B}"/>
                </a:ext>
              </a:extLst>
            </p:cNvPr>
            <p:cNvSpPr/>
            <p:nvPr/>
          </p:nvSpPr>
          <p:spPr>
            <a:xfrm>
              <a:off x="3371679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25" name="Freeform: Shape 2824">
              <a:extLst>
                <a:ext uri="{FF2B5EF4-FFF2-40B4-BE49-F238E27FC236}">
                  <a16:creationId xmlns:a16="http://schemas.microsoft.com/office/drawing/2014/main" id="{B6970D6A-66E0-2247-EB03-60B304ADF7C8}"/>
                </a:ext>
              </a:extLst>
            </p:cNvPr>
            <p:cNvSpPr/>
            <p:nvPr/>
          </p:nvSpPr>
          <p:spPr>
            <a:xfrm>
              <a:off x="3434063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26" name="Freeform: Shape 2825">
              <a:extLst>
                <a:ext uri="{FF2B5EF4-FFF2-40B4-BE49-F238E27FC236}">
                  <a16:creationId xmlns:a16="http://schemas.microsoft.com/office/drawing/2014/main" id="{F2156E87-EF36-353C-505D-310C4CDDDEFA}"/>
                </a:ext>
              </a:extLst>
            </p:cNvPr>
            <p:cNvSpPr/>
            <p:nvPr/>
          </p:nvSpPr>
          <p:spPr>
            <a:xfrm>
              <a:off x="3496447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27" name="Freeform: Shape 2826">
              <a:extLst>
                <a:ext uri="{FF2B5EF4-FFF2-40B4-BE49-F238E27FC236}">
                  <a16:creationId xmlns:a16="http://schemas.microsoft.com/office/drawing/2014/main" id="{6F822238-661C-C185-C835-31C32E7F3764}"/>
                </a:ext>
              </a:extLst>
            </p:cNvPr>
            <p:cNvSpPr/>
            <p:nvPr/>
          </p:nvSpPr>
          <p:spPr>
            <a:xfrm>
              <a:off x="3558832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28" name="Freeform: Shape 2827">
              <a:extLst>
                <a:ext uri="{FF2B5EF4-FFF2-40B4-BE49-F238E27FC236}">
                  <a16:creationId xmlns:a16="http://schemas.microsoft.com/office/drawing/2014/main" id="{CA718D98-56C6-9832-C1A3-2D74F45B2274}"/>
                </a:ext>
              </a:extLst>
            </p:cNvPr>
            <p:cNvSpPr/>
            <p:nvPr/>
          </p:nvSpPr>
          <p:spPr>
            <a:xfrm>
              <a:off x="3621216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29" name="Freeform: Shape 2828">
              <a:extLst>
                <a:ext uri="{FF2B5EF4-FFF2-40B4-BE49-F238E27FC236}">
                  <a16:creationId xmlns:a16="http://schemas.microsoft.com/office/drawing/2014/main" id="{E6605A83-D553-0CF4-929C-171A5C73A127}"/>
                </a:ext>
              </a:extLst>
            </p:cNvPr>
            <p:cNvSpPr/>
            <p:nvPr/>
          </p:nvSpPr>
          <p:spPr>
            <a:xfrm>
              <a:off x="3683600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30" name="Freeform: Shape 2829">
              <a:extLst>
                <a:ext uri="{FF2B5EF4-FFF2-40B4-BE49-F238E27FC236}">
                  <a16:creationId xmlns:a16="http://schemas.microsoft.com/office/drawing/2014/main" id="{A80FF634-FDA2-45C8-F672-9CFEC0B59D59}"/>
                </a:ext>
              </a:extLst>
            </p:cNvPr>
            <p:cNvSpPr/>
            <p:nvPr/>
          </p:nvSpPr>
          <p:spPr>
            <a:xfrm>
              <a:off x="3745985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31" name="Freeform: Shape 2830">
              <a:extLst>
                <a:ext uri="{FF2B5EF4-FFF2-40B4-BE49-F238E27FC236}">
                  <a16:creationId xmlns:a16="http://schemas.microsoft.com/office/drawing/2014/main" id="{8A87EDB4-3456-C9CB-E30C-A93B872A5BE5}"/>
                </a:ext>
              </a:extLst>
            </p:cNvPr>
            <p:cNvSpPr/>
            <p:nvPr/>
          </p:nvSpPr>
          <p:spPr>
            <a:xfrm>
              <a:off x="3808369" y="245555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32" name="Freeform: Shape 2831">
              <a:extLst>
                <a:ext uri="{FF2B5EF4-FFF2-40B4-BE49-F238E27FC236}">
                  <a16:creationId xmlns:a16="http://schemas.microsoft.com/office/drawing/2014/main" id="{AE0E83D3-D4E1-B327-E854-30E5BA7DB84B}"/>
                </a:ext>
              </a:extLst>
            </p:cNvPr>
            <p:cNvSpPr/>
            <p:nvPr/>
          </p:nvSpPr>
          <p:spPr>
            <a:xfrm>
              <a:off x="3870754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33" name="Freeform: Shape 2832">
              <a:extLst>
                <a:ext uri="{FF2B5EF4-FFF2-40B4-BE49-F238E27FC236}">
                  <a16:creationId xmlns:a16="http://schemas.microsoft.com/office/drawing/2014/main" id="{F881FE76-B385-F581-D886-ABFC989B9DAA}"/>
                </a:ext>
              </a:extLst>
            </p:cNvPr>
            <p:cNvSpPr/>
            <p:nvPr/>
          </p:nvSpPr>
          <p:spPr>
            <a:xfrm>
              <a:off x="3933304" y="245555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34" name="Freeform: Shape 2833">
              <a:extLst>
                <a:ext uri="{FF2B5EF4-FFF2-40B4-BE49-F238E27FC236}">
                  <a16:creationId xmlns:a16="http://schemas.microsoft.com/office/drawing/2014/main" id="{15D1A1EC-7F1F-44CD-B50D-2C175932D6C6}"/>
                </a:ext>
              </a:extLst>
            </p:cNvPr>
            <p:cNvSpPr/>
            <p:nvPr/>
          </p:nvSpPr>
          <p:spPr>
            <a:xfrm>
              <a:off x="3995688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35" name="Freeform: Shape 2834">
              <a:extLst>
                <a:ext uri="{FF2B5EF4-FFF2-40B4-BE49-F238E27FC236}">
                  <a16:creationId xmlns:a16="http://schemas.microsoft.com/office/drawing/2014/main" id="{5DFDFA42-294B-DA84-41EF-980A30E585A6}"/>
                </a:ext>
              </a:extLst>
            </p:cNvPr>
            <p:cNvSpPr/>
            <p:nvPr/>
          </p:nvSpPr>
          <p:spPr>
            <a:xfrm>
              <a:off x="4058073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36" name="Freeform: Shape 2835">
              <a:extLst>
                <a:ext uri="{FF2B5EF4-FFF2-40B4-BE49-F238E27FC236}">
                  <a16:creationId xmlns:a16="http://schemas.microsoft.com/office/drawing/2014/main" id="{33E09073-9B7D-73AA-5E89-35CD2430A6D3}"/>
                </a:ext>
              </a:extLst>
            </p:cNvPr>
            <p:cNvSpPr/>
            <p:nvPr/>
          </p:nvSpPr>
          <p:spPr>
            <a:xfrm>
              <a:off x="4619532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37" name="Freeform: Shape 2836">
              <a:extLst>
                <a:ext uri="{FF2B5EF4-FFF2-40B4-BE49-F238E27FC236}">
                  <a16:creationId xmlns:a16="http://schemas.microsoft.com/office/drawing/2014/main" id="{32152B77-8102-FA28-6396-A1FBC819D940}"/>
                </a:ext>
              </a:extLst>
            </p:cNvPr>
            <p:cNvSpPr/>
            <p:nvPr/>
          </p:nvSpPr>
          <p:spPr>
            <a:xfrm>
              <a:off x="4681916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38" name="Freeform: Shape 2837">
              <a:extLst>
                <a:ext uri="{FF2B5EF4-FFF2-40B4-BE49-F238E27FC236}">
                  <a16:creationId xmlns:a16="http://schemas.microsoft.com/office/drawing/2014/main" id="{BA31BB36-416E-441C-6965-6C33B676C2FE}"/>
                </a:ext>
              </a:extLst>
            </p:cNvPr>
            <p:cNvSpPr/>
            <p:nvPr/>
          </p:nvSpPr>
          <p:spPr>
            <a:xfrm>
              <a:off x="5056389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39" name="Freeform: Shape 2838">
              <a:extLst>
                <a:ext uri="{FF2B5EF4-FFF2-40B4-BE49-F238E27FC236}">
                  <a16:creationId xmlns:a16="http://schemas.microsoft.com/office/drawing/2014/main" id="{BD10E337-152C-523B-E019-E59FAB13568B}"/>
                </a:ext>
              </a:extLst>
            </p:cNvPr>
            <p:cNvSpPr/>
            <p:nvPr/>
          </p:nvSpPr>
          <p:spPr>
            <a:xfrm>
              <a:off x="5118773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40" name="Freeform: Shape 2839">
              <a:extLst>
                <a:ext uri="{FF2B5EF4-FFF2-40B4-BE49-F238E27FC236}">
                  <a16:creationId xmlns:a16="http://schemas.microsoft.com/office/drawing/2014/main" id="{14F60B08-3D2D-C897-4FA1-B13FB6092751}"/>
                </a:ext>
              </a:extLst>
            </p:cNvPr>
            <p:cNvSpPr/>
            <p:nvPr/>
          </p:nvSpPr>
          <p:spPr>
            <a:xfrm>
              <a:off x="5181157" y="245555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41" name="Freeform: Shape 2840">
              <a:extLst>
                <a:ext uri="{FF2B5EF4-FFF2-40B4-BE49-F238E27FC236}">
                  <a16:creationId xmlns:a16="http://schemas.microsoft.com/office/drawing/2014/main" id="{317B56DE-88F9-3984-9A98-DECB25274B12}"/>
                </a:ext>
              </a:extLst>
            </p:cNvPr>
            <p:cNvSpPr/>
            <p:nvPr/>
          </p:nvSpPr>
          <p:spPr>
            <a:xfrm>
              <a:off x="5243542" y="245555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42" name="Freeform: Shape 2841">
              <a:extLst>
                <a:ext uri="{FF2B5EF4-FFF2-40B4-BE49-F238E27FC236}">
                  <a16:creationId xmlns:a16="http://schemas.microsoft.com/office/drawing/2014/main" id="{1AAF5D52-5C2D-661C-D72A-DE72248021F5}"/>
                </a:ext>
              </a:extLst>
            </p:cNvPr>
            <p:cNvSpPr/>
            <p:nvPr/>
          </p:nvSpPr>
          <p:spPr>
            <a:xfrm>
              <a:off x="5493079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43" name="Freeform: Shape 2842">
              <a:extLst>
                <a:ext uri="{FF2B5EF4-FFF2-40B4-BE49-F238E27FC236}">
                  <a16:creationId xmlns:a16="http://schemas.microsoft.com/office/drawing/2014/main" id="{EF8A27A4-7B3E-C6CA-4493-3B043DABE845}"/>
                </a:ext>
              </a:extLst>
            </p:cNvPr>
            <p:cNvSpPr/>
            <p:nvPr/>
          </p:nvSpPr>
          <p:spPr>
            <a:xfrm>
              <a:off x="1499816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44" name="Freeform: Shape 2843">
              <a:extLst>
                <a:ext uri="{FF2B5EF4-FFF2-40B4-BE49-F238E27FC236}">
                  <a16:creationId xmlns:a16="http://schemas.microsoft.com/office/drawing/2014/main" id="{1BDE4999-ED50-7274-A970-C4255F67D8BA}"/>
                </a:ext>
              </a:extLst>
            </p:cNvPr>
            <p:cNvSpPr/>
            <p:nvPr/>
          </p:nvSpPr>
          <p:spPr>
            <a:xfrm>
              <a:off x="1749353" y="2518108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45" name="Freeform: Shape 2844">
              <a:extLst>
                <a:ext uri="{FF2B5EF4-FFF2-40B4-BE49-F238E27FC236}">
                  <a16:creationId xmlns:a16="http://schemas.microsoft.com/office/drawing/2014/main" id="{3BC5409C-D425-B19D-C67B-DA65D4027A9C}"/>
                </a:ext>
              </a:extLst>
            </p:cNvPr>
            <p:cNvSpPr/>
            <p:nvPr/>
          </p:nvSpPr>
          <p:spPr>
            <a:xfrm>
              <a:off x="2872438" y="25179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46" name="Freeform: Shape 2845">
              <a:extLst>
                <a:ext uri="{FF2B5EF4-FFF2-40B4-BE49-F238E27FC236}">
                  <a16:creationId xmlns:a16="http://schemas.microsoft.com/office/drawing/2014/main" id="{DB701F5B-4F88-0F27-D526-A897EE4B269F}"/>
                </a:ext>
              </a:extLst>
            </p:cNvPr>
            <p:cNvSpPr/>
            <p:nvPr/>
          </p:nvSpPr>
          <p:spPr>
            <a:xfrm>
              <a:off x="2934822" y="2518108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6 h 46913"/>
                <a:gd name="connsiteX2" fmla="*/ 23456 w 46912"/>
                <a:gd name="connsiteY2" fmla="*/ 46913 h 46913"/>
                <a:gd name="connsiteX3" fmla="*/ 46913 w 46912"/>
                <a:gd name="connsiteY3" fmla="*/ 23456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47" name="Freeform: Shape 2846">
              <a:extLst>
                <a:ext uri="{FF2B5EF4-FFF2-40B4-BE49-F238E27FC236}">
                  <a16:creationId xmlns:a16="http://schemas.microsoft.com/office/drawing/2014/main" id="{3E451C7E-D5A3-1565-C703-E21CAD7BC36C}"/>
                </a:ext>
              </a:extLst>
            </p:cNvPr>
            <p:cNvSpPr/>
            <p:nvPr/>
          </p:nvSpPr>
          <p:spPr>
            <a:xfrm>
              <a:off x="2997206" y="25179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48" name="Freeform: Shape 2847">
              <a:extLst>
                <a:ext uri="{FF2B5EF4-FFF2-40B4-BE49-F238E27FC236}">
                  <a16:creationId xmlns:a16="http://schemas.microsoft.com/office/drawing/2014/main" id="{E4010BFD-F0DF-649D-FFA7-A24FCF8242D9}"/>
                </a:ext>
              </a:extLst>
            </p:cNvPr>
            <p:cNvSpPr/>
            <p:nvPr/>
          </p:nvSpPr>
          <p:spPr>
            <a:xfrm>
              <a:off x="3059757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49" name="Freeform: Shape 2848">
              <a:extLst>
                <a:ext uri="{FF2B5EF4-FFF2-40B4-BE49-F238E27FC236}">
                  <a16:creationId xmlns:a16="http://schemas.microsoft.com/office/drawing/2014/main" id="{0097DF66-C8B1-5B9E-D721-6FEF66D8EA5F}"/>
                </a:ext>
              </a:extLst>
            </p:cNvPr>
            <p:cNvSpPr/>
            <p:nvPr/>
          </p:nvSpPr>
          <p:spPr>
            <a:xfrm>
              <a:off x="3122141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50" name="Freeform: Shape 2849">
              <a:extLst>
                <a:ext uri="{FF2B5EF4-FFF2-40B4-BE49-F238E27FC236}">
                  <a16:creationId xmlns:a16="http://schemas.microsoft.com/office/drawing/2014/main" id="{E1EDD7F1-B0EF-98F3-F71C-82A0EF0E2863}"/>
                </a:ext>
              </a:extLst>
            </p:cNvPr>
            <p:cNvSpPr/>
            <p:nvPr/>
          </p:nvSpPr>
          <p:spPr>
            <a:xfrm>
              <a:off x="3184526" y="25179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51" name="Freeform: Shape 2850">
              <a:extLst>
                <a:ext uri="{FF2B5EF4-FFF2-40B4-BE49-F238E27FC236}">
                  <a16:creationId xmlns:a16="http://schemas.microsoft.com/office/drawing/2014/main" id="{615EC78F-3B87-138A-4C3E-25B69F066DD1}"/>
                </a:ext>
              </a:extLst>
            </p:cNvPr>
            <p:cNvSpPr/>
            <p:nvPr/>
          </p:nvSpPr>
          <p:spPr>
            <a:xfrm>
              <a:off x="3246910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52" name="Freeform: Shape 2851">
              <a:extLst>
                <a:ext uri="{FF2B5EF4-FFF2-40B4-BE49-F238E27FC236}">
                  <a16:creationId xmlns:a16="http://schemas.microsoft.com/office/drawing/2014/main" id="{15F3C332-0590-6F1B-53F3-1D7F6467FA0F}"/>
                </a:ext>
              </a:extLst>
            </p:cNvPr>
            <p:cNvSpPr/>
            <p:nvPr/>
          </p:nvSpPr>
          <p:spPr>
            <a:xfrm>
              <a:off x="3309294" y="25179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53" name="Freeform: Shape 2852">
              <a:extLst>
                <a:ext uri="{FF2B5EF4-FFF2-40B4-BE49-F238E27FC236}">
                  <a16:creationId xmlns:a16="http://schemas.microsoft.com/office/drawing/2014/main" id="{EF58C1CD-8186-A498-427A-D0F5B112CEB1}"/>
                </a:ext>
              </a:extLst>
            </p:cNvPr>
            <p:cNvSpPr/>
            <p:nvPr/>
          </p:nvSpPr>
          <p:spPr>
            <a:xfrm>
              <a:off x="3371679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54" name="Freeform: Shape 2853">
              <a:extLst>
                <a:ext uri="{FF2B5EF4-FFF2-40B4-BE49-F238E27FC236}">
                  <a16:creationId xmlns:a16="http://schemas.microsoft.com/office/drawing/2014/main" id="{5A9965CA-DD55-2C6F-19C8-E2EB1DB65DA8}"/>
                </a:ext>
              </a:extLst>
            </p:cNvPr>
            <p:cNvSpPr/>
            <p:nvPr/>
          </p:nvSpPr>
          <p:spPr>
            <a:xfrm>
              <a:off x="3434063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55" name="Freeform: Shape 2854">
              <a:extLst>
                <a:ext uri="{FF2B5EF4-FFF2-40B4-BE49-F238E27FC236}">
                  <a16:creationId xmlns:a16="http://schemas.microsoft.com/office/drawing/2014/main" id="{6D0E6FF4-2EB6-C4B4-0598-1CF340D3577B}"/>
                </a:ext>
              </a:extLst>
            </p:cNvPr>
            <p:cNvSpPr/>
            <p:nvPr/>
          </p:nvSpPr>
          <p:spPr>
            <a:xfrm>
              <a:off x="3496447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56" name="Freeform: Shape 2855">
              <a:extLst>
                <a:ext uri="{FF2B5EF4-FFF2-40B4-BE49-F238E27FC236}">
                  <a16:creationId xmlns:a16="http://schemas.microsoft.com/office/drawing/2014/main" id="{3F3AFE21-2CC5-650A-4DFF-523DC673C631}"/>
                </a:ext>
              </a:extLst>
            </p:cNvPr>
            <p:cNvSpPr/>
            <p:nvPr/>
          </p:nvSpPr>
          <p:spPr>
            <a:xfrm>
              <a:off x="3558832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57" name="Freeform: Shape 2856">
              <a:extLst>
                <a:ext uri="{FF2B5EF4-FFF2-40B4-BE49-F238E27FC236}">
                  <a16:creationId xmlns:a16="http://schemas.microsoft.com/office/drawing/2014/main" id="{47D84951-38C5-2E44-AE83-D148AA8EEFBF}"/>
                </a:ext>
              </a:extLst>
            </p:cNvPr>
            <p:cNvSpPr/>
            <p:nvPr/>
          </p:nvSpPr>
          <p:spPr>
            <a:xfrm>
              <a:off x="3621216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58" name="Freeform: Shape 2857">
              <a:extLst>
                <a:ext uri="{FF2B5EF4-FFF2-40B4-BE49-F238E27FC236}">
                  <a16:creationId xmlns:a16="http://schemas.microsoft.com/office/drawing/2014/main" id="{431DD7D5-0CF6-4743-AEF3-6318B1A2DE6D}"/>
                </a:ext>
              </a:extLst>
            </p:cNvPr>
            <p:cNvSpPr/>
            <p:nvPr/>
          </p:nvSpPr>
          <p:spPr>
            <a:xfrm>
              <a:off x="3683600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59" name="Freeform: Shape 2858">
              <a:extLst>
                <a:ext uri="{FF2B5EF4-FFF2-40B4-BE49-F238E27FC236}">
                  <a16:creationId xmlns:a16="http://schemas.microsoft.com/office/drawing/2014/main" id="{0C64EA8F-1C31-69CE-3F26-91A8CBE441A5}"/>
                </a:ext>
              </a:extLst>
            </p:cNvPr>
            <p:cNvSpPr/>
            <p:nvPr/>
          </p:nvSpPr>
          <p:spPr>
            <a:xfrm>
              <a:off x="3745985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60" name="Freeform: Shape 2859">
              <a:extLst>
                <a:ext uri="{FF2B5EF4-FFF2-40B4-BE49-F238E27FC236}">
                  <a16:creationId xmlns:a16="http://schemas.microsoft.com/office/drawing/2014/main" id="{0A89F524-6BA7-F40E-8E2F-10437200C019}"/>
                </a:ext>
              </a:extLst>
            </p:cNvPr>
            <p:cNvSpPr/>
            <p:nvPr/>
          </p:nvSpPr>
          <p:spPr>
            <a:xfrm>
              <a:off x="3808369" y="25179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61" name="Freeform: Shape 2860">
              <a:extLst>
                <a:ext uri="{FF2B5EF4-FFF2-40B4-BE49-F238E27FC236}">
                  <a16:creationId xmlns:a16="http://schemas.microsoft.com/office/drawing/2014/main" id="{A7A88414-D16C-423F-DFAD-6EF5A101DA34}"/>
                </a:ext>
              </a:extLst>
            </p:cNvPr>
            <p:cNvSpPr/>
            <p:nvPr/>
          </p:nvSpPr>
          <p:spPr>
            <a:xfrm>
              <a:off x="3870754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62" name="Freeform: Shape 2861">
              <a:extLst>
                <a:ext uri="{FF2B5EF4-FFF2-40B4-BE49-F238E27FC236}">
                  <a16:creationId xmlns:a16="http://schemas.microsoft.com/office/drawing/2014/main" id="{3B9D29A8-AFCA-65C9-E40B-F9C86BA046B6}"/>
                </a:ext>
              </a:extLst>
            </p:cNvPr>
            <p:cNvSpPr/>
            <p:nvPr/>
          </p:nvSpPr>
          <p:spPr>
            <a:xfrm>
              <a:off x="3933304" y="25179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63" name="Freeform: Shape 2862">
              <a:extLst>
                <a:ext uri="{FF2B5EF4-FFF2-40B4-BE49-F238E27FC236}">
                  <a16:creationId xmlns:a16="http://schemas.microsoft.com/office/drawing/2014/main" id="{7162006A-3EDC-F98F-E275-B2E3B79AA7BE}"/>
                </a:ext>
              </a:extLst>
            </p:cNvPr>
            <p:cNvSpPr/>
            <p:nvPr/>
          </p:nvSpPr>
          <p:spPr>
            <a:xfrm>
              <a:off x="3995688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64" name="Freeform: Shape 2863">
              <a:extLst>
                <a:ext uri="{FF2B5EF4-FFF2-40B4-BE49-F238E27FC236}">
                  <a16:creationId xmlns:a16="http://schemas.microsoft.com/office/drawing/2014/main" id="{1A593897-CC7E-5E26-9B76-B43CB0362ECE}"/>
                </a:ext>
              </a:extLst>
            </p:cNvPr>
            <p:cNvSpPr/>
            <p:nvPr/>
          </p:nvSpPr>
          <p:spPr>
            <a:xfrm>
              <a:off x="4058073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65" name="Freeform: Shape 2864">
              <a:extLst>
                <a:ext uri="{FF2B5EF4-FFF2-40B4-BE49-F238E27FC236}">
                  <a16:creationId xmlns:a16="http://schemas.microsoft.com/office/drawing/2014/main" id="{0ABE5D42-9866-B967-7186-3C17DF3FF73E}"/>
                </a:ext>
              </a:extLst>
            </p:cNvPr>
            <p:cNvSpPr/>
            <p:nvPr/>
          </p:nvSpPr>
          <p:spPr>
            <a:xfrm>
              <a:off x="4120457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66" name="Freeform: Shape 2865">
              <a:extLst>
                <a:ext uri="{FF2B5EF4-FFF2-40B4-BE49-F238E27FC236}">
                  <a16:creationId xmlns:a16="http://schemas.microsoft.com/office/drawing/2014/main" id="{A08369B5-42DB-8CA9-88B2-CA7EA089CCDA}"/>
                </a:ext>
              </a:extLst>
            </p:cNvPr>
            <p:cNvSpPr/>
            <p:nvPr/>
          </p:nvSpPr>
          <p:spPr>
            <a:xfrm>
              <a:off x="4619532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67" name="Freeform: Shape 2866">
              <a:extLst>
                <a:ext uri="{FF2B5EF4-FFF2-40B4-BE49-F238E27FC236}">
                  <a16:creationId xmlns:a16="http://schemas.microsoft.com/office/drawing/2014/main" id="{D849606C-6C5B-FA04-22D3-96257768D9F0}"/>
                </a:ext>
              </a:extLst>
            </p:cNvPr>
            <p:cNvSpPr/>
            <p:nvPr/>
          </p:nvSpPr>
          <p:spPr>
            <a:xfrm>
              <a:off x="4681916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68" name="Freeform: Shape 2867">
              <a:extLst>
                <a:ext uri="{FF2B5EF4-FFF2-40B4-BE49-F238E27FC236}">
                  <a16:creationId xmlns:a16="http://schemas.microsoft.com/office/drawing/2014/main" id="{BB50BFF3-5580-62C4-FC13-A6F1AB732679}"/>
                </a:ext>
              </a:extLst>
            </p:cNvPr>
            <p:cNvSpPr/>
            <p:nvPr/>
          </p:nvSpPr>
          <p:spPr>
            <a:xfrm>
              <a:off x="5056389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69" name="Freeform: Shape 2868">
              <a:extLst>
                <a:ext uri="{FF2B5EF4-FFF2-40B4-BE49-F238E27FC236}">
                  <a16:creationId xmlns:a16="http://schemas.microsoft.com/office/drawing/2014/main" id="{FD2FB6FF-56BA-F971-D3EC-41036249ECA0}"/>
                </a:ext>
              </a:extLst>
            </p:cNvPr>
            <p:cNvSpPr/>
            <p:nvPr/>
          </p:nvSpPr>
          <p:spPr>
            <a:xfrm>
              <a:off x="5181157" y="25179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70" name="Freeform: Shape 2869">
              <a:extLst>
                <a:ext uri="{FF2B5EF4-FFF2-40B4-BE49-F238E27FC236}">
                  <a16:creationId xmlns:a16="http://schemas.microsoft.com/office/drawing/2014/main" id="{3CA0089B-7578-6F80-A3D9-BBAD8BC647CE}"/>
                </a:ext>
              </a:extLst>
            </p:cNvPr>
            <p:cNvSpPr/>
            <p:nvPr/>
          </p:nvSpPr>
          <p:spPr>
            <a:xfrm>
              <a:off x="5243542" y="25179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71" name="Freeform: Shape 2870">
              <a:extLst>
                <a:ext uri="{FF2B5EF4-FFF2-40B4-BE49-F238E27FC236}">
                  <a16:creationId xmlns:a16="http://schemas.microsoft.com/office/drawing/2014/main" id="{493969F3-0915-14B2-FAAF-C5DA47AE3750}"/>
                </a:ext>
              </a:extLst>
            </p:cNvPr>
            <p:cNvSpPr/>
            <p:nvPr/>
          </p:nvSpPr>
          <p:spPr>
            <a:xfrm>
              <a:off x="5493079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72" name="Freeform: Shape 2871">
              <a:extLst>
                <a:ext uri="{FF2B5EF4-FFF2-40B4-BE49-F238E27FC236}">
                  <a16:creationId xmlns:a16="http://schemas.microsoft.com/office/drawing/2014/main" id="{A55E1EA3-D15C-E0B2-49BE-3B05CD0964D6}"/>
                </a:ext>
              </a:extLst>
            </p:cNvPr>
            <p:cNvSpPr/>
            <p:nvPr/>
          </p:nvSpPr>
          <p:spPr>
            <a:xfrm>
              <a:off x="5555463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73" name="Freeform: Shape 2872">
              <a:extLst>
                <a:ext uri="{FF2B5EF4-FFF2-40B4-BE49-F238E27FC236}">
                  <a16:creationId xmlns:a16="http://schemas.microsoft.com/office/drawing/2014/main" id="{833C5B82-F3D0-1B0C-5589-D5FE5D8F1943}"/>
                </a:ext>
              </a:extLst>
            </p:cNvPr>
            <p:cNvSpPr/>
            <p:nvPr/>
          </p:nvSpPr>
          <p:spPr>
            <a:xfrm>
              <a:off x="1562200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74" name="Freeform: Shape 2873">
              <a:extLst>
                <a:ext uri="{FF2B5EF4-FFF2-40B4-BE49-F238E27FC236}">
                  <a16:creationId xmlns:a16="http://schemas.microsoft.com/office/drawing/2014/main" id="{3C4C82A4-BFAB-1F78-3527-3ECE4FBA6950}"/>
                </a:ext>
              </a:extLst>
            </p:cNvPr>
            <p:cNvSpPr/>
            <p:nvPr/>
          </p:nvSpPr>
          <p:spPr>
            <a:xfrm>
              <a:off x="1624584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75" name="Freeform: Shape 2874">
              <a:extLst>
                <a:ext uri="{FF2B5EF4-FFF2-40B4-BE49-F238E27FC236}">
                  <a16:creationId xmlns:a16="http://schemas.microsoft.com/office/drawing/2014/main" id="{76060F8F-F80F-E9D6-ADBE-51A7BA0F8772}"/>
                </a:ext>
              </a:extLst>
            </p:cNvPr>
            <p:cNvSpPr/>
            <p:nvPr/>
          </p:nvSpPr>
          <p:spPr>
            <a:xfrm>
              <a:off x="1686969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76" name="Freeform: Shape 2875">
              <a:extLst>
                <a:ext uri="{FF2B5EF4-FFF2-40B4-BE49-F238E27FC236}">
                  <a16:creationId xmlns:a16="http://schemas.microsoft.com/office/drawing/2014/main" id="{BF060976-69B9-859A-E8CD-CCA379569D63}"/>
                </a:ext>
              </a:extLst>
            </p:cNvPr>
            <p:cNvSpPr/>
            <p:nvPr/>
          </p:nvSpPr>
          <p:spPr>
            <a:xfrm>
              <a:off x="1749353" y="2580493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77" name="Freeform: Shape 2876">
              <a:extLst>
                <a:ext uri="{FF2B5EF4-FFF2-40B4-BE49-F238E27FC236}">
                  <a16:creationId xmlns:a16="http://schemas.microsoft.com/office/drawing/2014/main" id="{3C9082AB-A65D-083C-2706-059F5582C3DE}"/>
                </a:ext>
              </a:extLst>
            </p:cNvPr>
            <p:cNvSpPr/>
            <p:nvPr/>
          </p:nvSpPr>
          <p:spPr>
            <a:xfrm>
              <a:off x="1811737" y="25803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78" name="Freeform: Shape 2877">
              <a:extLst>
                <a:ext uri="{FF2B5EF4-FFF2-40B4-BE49-F238E27FC236}">
                  <a16:creationId xmlns:a16="http://schemas.microsoft.com/office/drawing/2014/main" id="{32F389FB-BE39-6A7B-71CE-4743E72260B3}"/>
                </a:ext>
              </a:extLst>
            </p:cNvPr>
            <p:cNvSpPr/>
            <p:nvPr/>
          </p:nvSpPr>
          <p:spPr>
            <a:xfrm>
              <a:off x="1874122" y="2580493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79" name="Freeform: Shape 2878">
              <a:extLst>
                <a:ext uri="{FF2B5EF4-FFF2-40B4-BE49-F238E27FC236}">
                  <a16:creationId xmlns:a16="http://schemas.microsoft.com/office/drawing/2014/main" id="{03915E6D-7205-5BD7-7252-82B0D0107774}"/>
                </a:ext>
              </a:extLst>
            </p:cNvPr>
            <p:cNvSpPr/>
            <p:nvPr/>
          </p:nvSpPr>
          <p:spPr>
            <a:xfrm>
              <a:off x="1936506" y="25803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80" name="Freeform: Shape 2879">
              <a:extLst>
                <a:ext uri="{FF2B5EF4-FFF2-40B4-BE49-F238E27FC236}">
                  <a16:creationId xmlns:a16="http://schemas.microsoft.com/office/drawing/2014/main" id="{55098D3A-9797-6945-23B6-3031BF3EA6C5}"/>
                </a:ext>
              </a:extLst>
            </p:cNvPr>
            <p:cNvSpPr/>
            <p:nvPr/>
          </p:nvSpPr>
          <p:spPr>
            <a:xfrm>
              <a:off x="2934822" y="2580493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6 h 46913"/>
                <a:gd name="connsiteX2" fmla="*/ 23456 w 46912"/>
                <a:gd name="connsiteY2" fmla="*/ 46913 h 46913"/>
                <a:gd name="connsiteX3" fmla="*/ 46913 w 46912"/>
                <a:gd name="connsiteY3" fmla="*/ 23456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81" name="Freeform: Shape 2880">
              <a:extLst>
                <a:ext uri="{FF2B5EF4-FFF2-40B4-BE49-F238E27FC236}">
                  <a16:creationId xmlns:a16="http://schemas.microsoft.com/office/drawing/2014/main" id="{FBEF5D3D-C111-8C87-F1C5-F8104E42A4DA}"/>
                </a:ext>
              </a:extLst>
            </p:cNvPr>
            <p:cNvSpPr/>
            <p:nvPr/>
          </p:nvSpPr>
          <p:spPr>
            <a:xfrm>
              <a:off x="2997206" y="25803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82" name="Freeform: Shape 2881">
              <a:extLst>
                <a:ext uri="{FF2B5EF4-FFF2-40B4-BE49-F238E27FC236}">
                  <a16:creationId xmlns:a16="http://schemas.microsoft.com/office/drawing/2014/main" id="{385B89D4-D79F-C77E-B7B6-9B5D263433A8}"/>
                </a:ext>
              </a:extLst>
            </p:cNvPr>
            <p:cNvSpPr/>
            <p:nvPr/>
          </p:nvSpPr>
          <p:spPr>
            <a:xfrm>
              <a:off x="3059757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83" name="Freeform: Shape 2882">
              <a:extLst>
                <a:ext uri="{FF2B5EF4-FFF2-40B4-BE49-F238E27FC236}">
                  <a16:creationId xmlns:a16="http://schemas.microsoft.com/office/drawing/2014/main" id="{25A99F40-B6EB-2D8D-0452-864857D6F9C8}"/>
                </a:ext>
              </a:extLst>
            </p:cNvPr>
            <p:cNvSpPr/>
            <p:nvPr/>
          </p:nvSpPr>
          <p:spPr>
            <a:xfrm>
              <a:off x="3122141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84" name="Freeform: Shape 2883">
              <a:extLst>
                <a:ext uri="{FF2B5EF4-FFF2-40B4-BE49-F238E27FC236}">
                  <a16:creationId xmlns:a16="http://schemas.microsoft.com/office/drawing/2014/main" id="{830F97B2-2E0E-FB1C-25F0-5D20AB6FE759}"/>
                </a:ext>
              </a:extLst>
            </p:cNvPr>
            <p:cNvSpPr/>
            <p:nvPr/>
          </p:nvSpPr>
          <p:spPr>
            <a:xfrm>
              <a:off x="3184526" y="25803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85" name="Freeform: Shape 2884">
              <a:extLst>
                <a:ext uri="{FF2B5EF4-FFF2-40B4-BE49-F238E27FC236}">
                  <a16:creationId xmlns:a16="http://schemas.microsoft.com/office/drawing/2014/main" id="{C013EE39-5ED5-D8A2-FA3E-BB9FBF515D7A}"/>
                </a:ext>
              </a:extLst>
            </p:cNvPr>
            <p:cNvSpPr/>
            <p:nvPr/>
          </p:nvSpPr>
          <p:spPr>
            <a:xfrm>
              <a:off x="3246910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86" name="Freeform: Shape 2885">
              <a:extLst>
                <a:ext uri="{FF2B5EF4-FFF2-40B4-BE49-F238E27FC236}">
                  <a16:creationId xmlns:a16="http://schemas.microsoft.com/office/drawing/2014/main" id="{524F05E1-E230-38AF-928F-B4FBD823D14F}"/>
                </a:ext>
              </a:extLst>
            </p:cNvPr>
            <p:cNvSpPr/>
            <p:nvPr/>
          </p:nvSpPr>
          <p:spPr>
            <a:xfrm>
              <a:off x="3309294" y="25803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87" name="Freeform: Shape 2886">
              <a:extLst>
                <a:ext uri="{FF2B5EF4-FFF2-40B4-BE49-F238E27FC236}">
                  <a16:creationId xmlns:a16="http://schemas.microsoft.com/office/drawing/2014/main" id="{E3D497C9-AF8B-EED5-DDAB-AB538D7B135A}"/>
                </a:ext>
              </a:extLst>
            </p:cNvPr>
            <p:cNvSpPr/>
            <p:nvPr/>
          </p:nvSpPr>
          <p:spPr>
            <a:xfrm>
              <a:off x="3371679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88" name="Freeform: Shape 2887">
              <a:extLst>
                <a:ext uri="{FF2B5EF4-FFF2-40B4-BE49-F238E27FC236}">
                  <a16:creationId xmlns:a16="http://schemas.microsoft.com/office/drawing/2014/main" id="{D562A9FF-3E44-FD24-BC95-B1CBCC3B69A5}"/>
                </a:ext>
              </a:extLst>
            </p:cNvPr>
            <p:cNvSpPr/>
            <p:nvPr/>
          </p:nvSpPr>
          <p:spPr>
            <a:xfrm>
              <a:off x="3434063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89" name="Freeform: Shape 2888">
              <a:extLst>
                <a:ext uri="{FF2B5EF4-FFF2-40B4-BE49-F238E27FC236}">
                  <a16:creationId xmlns:a16="http://schemas.microsoft.com/office/drawing/2014/main" id="{CFC75490-B8E6-06B4-3E07-03B91C09291D}"/>
                </a:ext>
              </a:extLst>
            </p:cNvPr>
            <p:cNvSpPr/>
            <p:nvPr/>
          </p:nvSpPr>
          <p:spPr>
            <a:xfrm>
              <a:off x="3496447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90" name="Freeform: Shape 2889">
              <a:extLst>
                <a:ext uri="{FF2B5EF4-FFF2-40B4-BE49-F238E27FC236}">
                  <a16:creationId xmlns:a16="http://schemas.microsoft.com/office/drawing/2014/main" id="{0FBA287F-D151-76B3-795D-5440C79632DD}"/>
                </a:ext>
              </a:extLst>
            </p:cNvPr>
            <p:cNvSpPr/>
            <p:nvPr/>
          </p:nvSpPr>
          <p:spPr>
            <a:xfrm>
              <a:off x="3558832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91" name="Freeform: Shape 2890">
              <a:extLst>
                <a:ext uri="{FF2B5EF4-FFF2-40B4-BE49-F238E27FC236}">
                  <a16:creationId xmlns:a16="http://schemas.microsoft.com/office/drawing/2014/main" id="{A65E9295-8635-552B-F189-6F39EEC90C19}"/>
                </a:ext>
              </a:extLst>
            </p:cNvPr>
            <p:cNvSpPr/>
            <p:nvPr/>
          </p:nvSpPr>
          <p:spPr>
            <a:xfrm>
              <a:off x="3621216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92" name="Freeform: Shape 2891">
              <a:extLst>
                <a:ext uri="{FF2B5EF4-FFF2-40B4-BE49-F238E27FC236}">
                  <a16:creationId xmlns:a16="http://schemas.microsoft.com/office/drawing/2014/main" id="{CEFF7570-6196-0F92-D15F-2204A7662BD0}"/>
                </a:ext>
              </a:extLst>
            </p:cNvPr>
            <p:cNvSpPr/>
            <p:nvPr/>
          </p:nvSpPr>
          <p:spPr>
            <a:xfrm>
              <a:off x="3683600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93" name="Freeform: Shape 2892">
              <a:extLst>
                <a:ext uri="{FF2B5EF4-FFF2-40B4-BE49-F238E27FC236}">
                  <a16:creationId xmlns:a16="http://schemas.microsoft.com/office/drawing/2014/main" id="{B9C9DD03-6078-EC54-C664-5F8C6DF42298}"/>
                </a:ext>
              </a:extLst>
            </p:cNvPr>
            <p:cNvSpPr/>
            <p:nvPr/>
          </p:nvSpPr>
          <p:spPr>
            <a:xfrm>
              <a:off x="3745985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94" name="Freeform: Shape 2893">
              <a:extLst>
                <a:ext uri="{FF2B5EF4-FFF2-40B4-BE49-F238E27FC236}">
                  <a16:creationId xmlns:a16="http://schemas.microsoft.com/office/drawing/2014/main" id="{18A9CB24-918F-2CEF-2BA5-581F083244E8}"/>
                </a:ext>
              </a:extLst>
            </p:cNvPr>
            <p:cNvSpPr/>
            <p:nvPr/>
          </p:nvSpPr>
          <p:spPr>
            <a:xfrm>
              <a:off x="3808369" y="25803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95" name="Freeform: Shape 2894">
              <a:extLst>
                <a:ext uri="{FF2B5EF4-FFF2-40B4-BE49-F238E27FC236}">
                  <a16:creationId xmlns:a16="http://schemas.microsoft.com/office/drawing/2014/main" id="{29FDEBB0-E85F-4A2F-B1F2-247AEB565EE2}"/>
                </a:ext>
              </a:extLst>
            </p:cNvPr>
            <p:cNvSpPr/>
            <p:nvPr/>
          </p:nvSpPr>
          <p:spPr>
            <a:xfrm>
              <a:off x="3870754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96" name="Freeform: Shape 2895">
              <a:extLst>
                <a:ext uri="{FF2B5EF4-FFF2-40B4-BE49-F238E27FC236}">
                  <a16:creationId xmlns:a16="http://schemas.microsoft.com/office/drawing/2014/main" id="{9C673A7A-CB64-9371-6D18-D6CBC3345CBD}"/>
                </a:ext>
              </a:extLst>
            </p:cNvPr>
            <p:cNvSpPr/>
            <p:nvPr/>
          </p:nvSpPr>
          <p:spPr>
            <a:xfrm>
              <a:off x="3933304" y="25803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97" name="Freeform: Shape 2896">
              <a:extLst>
                <a:ext uri="{FF2B5EF4-FFF2-40B4-BE49-F238E27FC236}">
                  <a16:creationId xmlns:a16="http://schemas.microsoft.com/office/drawing/2014/main" id="{FD717F6F-002C-5F10-2A14-AE26B94353BB}"/>
                </a:ext>
              </a:extLst>
            </p:cNvPr>
            <p:cNvSpPr/>
            <p:nvPr/>
          </p:nvSpPr>
          <p:spPr>
            <a:xfrm>
              <a:off x="3995688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98" name="Freeform: Shape 2897">
              <a:extLst>
                <a:ext uri="{FF2B5EF4-FFF2-40B4-BE49-F238E27FC236}">
                  <a16:creationId xmlns:a16="http://schemas.microsoft.com/office/drawing/2014/main" id="{9F7A2287-AC2C-F66F-0414-77A5184DA590}"/>
                </a:ext>
              </a:extLst>
            </p:cNvPr>
            <p:cNvSpPr/>
            <p:nvPr/>
          </p:nvSpPr>
          <p:spPr>
            <a:xfrm>
              <a:off x="4058073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99" name="Freeform: Shape 2898">
              <a:extLst>
                <a:ext uri="{FF2B5EF4-FFF2-40B4-BE49-F238E27FC236}">
                  <a16:creationId xmlns:a16="http://schemas.microsoft.com/office/drawing/2014/main" id="{9BD45C2B-19F7-E071-9C4A-10D6788C046D}"/>
                </a:ext>
              </a:extLst>
            </p:cNvPr>
            <p:cNvSpPr/>
            <p:nvPr/>
          </p:nvSpPr>
          <p:spPr>
            <a:xfrm>
              <a:off x="4120457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00" name="Freeform: Shape 2899">
              <a:extLst>
                <a:ext uri="{FF2B5EF4-FFF2-40B4-BE49-F238E27FC236}">
                  <a16:creationId xmlns:a16="http://schemas.microsoft.com/office/drawing/2014/main" id="{53DB4C55-F849-6B37-E484-61184810504C}"/>
                </a:ext>
              </a:extLst>
            </p:cNvPr>
            <p:cNvSpPr/>
            <p:nvPr/>
          </p:nvSpPr>
          <p:spPr>
            <a:xfrm>
              <a:off x="4619532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01" name="Freeform: Shape 2900">
              <a:extLst>
                <a:ext uri="{FF2B5EF4-FFF2-40B4-BE49-F238E27FC236}">
                  <a16:creationId xmlns:a16="http://schemas.microsoft.com/office/drawing/2014/main" id="{6BCDDC81-DE0A-92F2-8E17-523E5052AAC3}"/>
                </a:ext>
              </a:extLst>
            </p:cNvPr>
            <p:cNvSpPr/>
            <p:nvPr/>
          </p:nvSpPr>
          <p:spPr>
            <a:xfrm>
              <a:off x="4681916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02" name="Freeform: Shape 2901">
              <a:extLst>
                <a:ext uri="{FF2B5EF4-FFF2-40B4-BE49-F238E27FC236}">
                  <a16:creationId xmlns:a16="http://schemas.microsoft.com/office/drawing/2014/main" id="{AE2A4A71-DEFC-AB00-4650-9A5C44153091}"/>
                </a:ext>
              </a:extLst>
            </p:cNvPr>
            <p:cNvSpPr/>
            <p:nvPr/>
          </p:nvSpPr>
          <p:spPr>
            <a:xfrm>
              <a:off x="5056389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03" name="Freeform: Shape 2902">
              <a:extLst>
                <a:ext uri="{FF2B5EF4-FFF2-40B4-BE49-F238E27FC236}">
                  <a16:creationId xmlns:a16="http://schemas.microsoft.com/office/drawing/2014/main" id="{E8C992FB-FB89-CD9E-476D-9D5FFE4DCF2C}"/>
                </a:ext>
              </a:extLst>
            </p:cNvPr>
            <p:cNvSpPr/>
            <p:nvPr/>
          </p:nvSpPr>
          <p:spPr>
            <a:xfrm>
              <a:off x="5430695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04" name="Freeform: Shape 2903">
              <a:extLst>
                <a:ext uri="{FF2B5EF4-FFF2-40B4-BE49-F238E27FC236}">
                  <a16:creationId xmlns:a16="http://schemas.microsoft.com/office/drawing/2014/main" id="{F40F8AAB-6F5C-5405-C941-F7326010DAEF}"/>
                </a:ext>
              </a:extLst>
            </p:cNvPr>
            <p:cNvSpPr/>
            <p:nvPr/>
          </p:nvSpPr>
          <p:spPr>
            <a:xfrm>
              <a:off x="5555463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05" name="Freeform: Shape 2904">
              <a:extLst>
                <a:ext uri="{FF2B5EF4-FFF2-40B4-BE49-F238E27FC236}">
                  <a16:creationId xmlns:a16="http://schemas.microsoft.com/office/drawing/2014/main" id="{F7284984-32EA-736B-07D4-C992825C03B4}"/>
                </a:ext>
              </a:extLst>
            </p:cNvPr>
            <p:cNvSpPr/>
            <p:nvPr/>
          </p:nvSpPr>
          <p:spPr>
            <a:xfrm>
              <a:off x="1686969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06" name="Freeform: Shape 2905">
              <a:extLst>
                <a:ext uri="{FF2B5EF4-FFF2-40B4-BE49-F238E27FC236}">
                  <a16:creationId xmlns:a16="http://schemas.microsoft.com/office/drawing/2014/main" id="{8F068A42-1AF5-FC7A-1D72-D775EFCCFD03}"/>
                </a:ext>
              </a:extLst>
            </p:cNvPr>
            <p:cNvSpPr/>
            <p:nvPr/>
          </p:nvSpPr>
          <p:spPr>
            <a:xfrm>
              <a:off x="1749353" y="2642877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07" name="Freeform: Shape 2906">
              <a:extLst>
                <a:ext uri="{FF2B5EF4-FFF2-40B4-BE49-F238E27FC236}">
                  <a16:creationId xmlns:a16="http://schemas.microsoft.com/office/drawing/2014/main" id="{2B65EC14-6A0E-2137-70B2-200363F16FB0}"/>
                </a:ext>
              </a:extLst>
            </p:cNvPr>
            <p:cNvSpPr/>
            <p:nvPr/>
          </p:nvSpPr>
          <p:spPr>
            <a:xfrm>
              <a:off x="1811737" y="264271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08" name="Freeform: Shape 2907">
              <a:extLst>
                <a:ext uri="{FF2B5EF4-FFF2-40B4-BE49-F238E27FC236}">
                  <a16:creationId xmlns:a16="http://schemas.microsoft.com/office/drawing/2014/main" id="{5FDB0C0A-8221-C76E-9761-BA7C95FEF740}"/>
                </a:ext>
              </a:extLst>
            </p:cNvPr>
            <p:cNvSpPr/>
            <p:nvPr/>
          </p:nvSpPr>
          <p:spPr>
            <a:xfrm>
              <a:off x="1874122" y="2642877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09" name="Freeform: Shape 2908">
              <a:extLst>
                <a:ext uri="{FF2B5EF4-FFF2-40B4-BE49-F238E27FC236}">
                  <a16:creationId xmlns:a16="http://schemas.microsoft.com/office/drawing/2014/main" id="{4D2A258A-B8D2-01EB-CC6F-DB87CF6C5140}"/>
                </a:ext>
              </a:extLst>
            </p:cNvPr>
            <p:cNvSpPr/>
            <p:nvPr/>
          </p:nvSpPr>
          <p:spPr>
            <a:xfrm>
              <a:off x="1936506" y="264271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10" name="Freeform: Shape 2909">
              <a:extLst>
                <a:ext uri="{FF2B5EF4-FFF2-40B4-BE49-F238E27FC236}">
                  <a16:creationId xmlns:a16="http://schemas.microsoft.com/office/drawing/2014/main" id="{7BB82213-0A0F-7268-AF4C-3794C0AF6E3B}"/>
                </a:ext>
              </a:extLst>
            </p:cNvPr>
            <p:cNvSpPr/>
            <p:nvPr/>
          </p:nvSpPr>
          <p:spPr>
            <a:xfrm>
              <a:off x="1998890" y="2642877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11" name="Freeform: Shape 2910">
              <a:extLst>
                <a:ext uri="{FF2B5EF4-FFF2-40B4-BE49-F238E27FC236}">
                  <a16:creationId xmlns:a16="http://schemas.microsoft.com/office/drawing/2014/main" id="{1C2E733C-2353-E67A-443B-65ADE8CE4F0F}"/>
                </a:ext>
              </a:extLst>
            </p:cNvPr>
            <p:cNvSpPr/>
            <p:nvPr/>
          </p:nvSpPr>
          <p:spPr>
            <a:xfrm>
              <a:off x="2061275" y="2642877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12" name="Freeform: Shape 2911">
              <a:extLst>
                <a:ext uri="{FF2B5EF4-FFF2-40B4-BE49-F238E27FC236}">
                  <a16:creationId xmlns:a16="http://schemas.microsoft.com/office/drawing/2014/main" id="{4FEE8CF9-F1B5-FF3F-81A4-52ECE149F043}"/>
                </a:ext>
              </a:extLst>
            </p:cNvPr>
            <p:cNvSpPr/>
            <p:nvPr/>
          </p:nvSpPr>
          <p:spPr>
            <a:xfrm>
              <a:off x="2934822" y="2642877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6 h 46913"/>
                <a:gd name="connsiteX2" fmla="*/ 23456 w 46912"/>
                <a:gd name="connsiteY2" fmla="*/ 46913 h 46913"/>
                <a:gd name="connsiteX3" fmla="*/ 46913 w 46912"/>
                <a:gd name="connsiteY3" fmla="*/ 23456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13" name="Freeform: Shape 2912">
              <a:extLst>
                <a:ext uri="{FF2B5EF4-FFF2-40B4-BE49-F238E27FC236}">
                  <a16:creationId xmlns:a16="http://schemas.microsoft.com/office/drawing/2014/main" id="{E76A5421-1770-CF7D-C67A-827A6B213675}"/>
                </a:ext>
              </a:extLst>
            </p:cNvPr>
            <p:cNvSpPr/>
            <p:nvPr/>
          </p:nvSpPr>
          <p:spPr>
            <a:xfrm>
              <a:off x="2997206" y="264271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14" name="Freeform: Shape 2913">
              <a:extLst>
                <a:ext uri="{FF2B5EF4-FFF2-40B4-BE49-F238E27FC236}">
                  <a16:creationId xmlns:a16="http://schemas.microsoft.com/office/drawing/2014/main" id="{0A9D909F-17EF-A1B1-F7F8-60A645459491}"/>
                </a:ext>
              </a:extLst>
            </p:cNvPr>
            <p:cNvSpPr/>
            <p:nvPr/>
          </p:nvSpPr>
          <p:spPr>
            <a:xfrm>
              <a:off x="3059757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15" name="Freeform: Shape 2914">
              <a:extLst>
                <a:ext uri="{FF2B5EF4-FFF2-40B4-BE49-F238E27FC236}">
                  <a16:creationId xmlns:a16="http://schemas.microsoft.com/office/drawing/2014/main" id="{D1A274EE-43B5-3B26-92B7-84422B5B02CE}"/>
                </a:ext>
              </a:extLst>
            </p:cNvPr>
            <p:cNvSpPr/>
            <p:nvPr/>
          </p:nvSpPr>
          <p:spPr>
            <a:xfrm>
              <a:off x="3246910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16" name="Freeform: Shape 2915">
              <a:extLst>
                <a:ext uri="{FF2B5EF4-FFF2-40B4-BE49-F238E27FC236}">
                  <a16:creationId xmlns:a16="http://schemas.microsoft.com/office/drawing/2014/main" id="{A2D16832-6D32-94B6-066F-1B3FFDCF48FC}"/>
                </a:ext>
              </a:extLst>
            </p:cNvPr>
            <p:cNvSpPr/>
            <p:nvPr/>
          </p:nvSpPr>
          <p:spPr>
            <a:xfrm>
              <a:off x="3309294" y="264271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17" name="Freeform: Shape 2916">
              <a:extLst>
                <a:ext uri="{FF2B5EF4-FFF2-40B4-BE49-F238E27FC236}">
                  <a16:creationId xmlns:a16="http://schemas.microsoft.com/office/drawing/2014/main" id="{44AEA2E5-2B54-9266-86C3-A55BB48F1A4B}"/>
                </a:ext>
              </a:extLst>
            </p:cNvPr>
            <p:cNvSpPr/>
            <p:nvPr/>
          </p:nvSpPr>
          <p:spPr>
            <a:xfrm>
              <a:off x="3371679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18" name="Freeform: Shape 2917">
              <a:extLst>
                <a:ext uri="{FF2B5EF4-FFF2-40B4-BE49-F238E27FC236}">
                  <a16:creationId xmlns:a16="http://schemas.microsoft.com/office/drawing/2014/main" id="{653E30CE-1557-A25B-D93F-11684502051F}"/>
                </a:ext>
              </a:extLst>
            </p:cNvPr>
            <p:cNvSpPr/>
            <p:nvPr/>
          </p:nvSpPr>
          <p:spPr>
            <a:xfrm>
              <a:off x="3434063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19" name="Freeform: Shape 2918">
              <a:extLst>
                <a:ext uri="{FF2B5EF4-FFF2-40B4-BE49-F238E27FC236}">
                  <a16:creationId xmlns:a16="http://schemas.microsoft.com/office/drawing/2014/main" id="{17124E94-CAD1-5426-32BE-7993ACF92AE2}"/>
                </a:ext>
              </a:extLst>
            </p:cNvPr>
            <p:cNvSpPr/>
            <p:nvPr/>
          </p:nvSpPr>
          <p:spPr>
            <a:xfrm>
              <a:off x="3496447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20" name="Freeform: Shape 2919">
              <a:extLst>
                <a:ext uri="{FF2B5EF4-FFF2-40B4-BE49-F238E27FC236}">
                  <a16:creationId xmlns:a16="http://schemas.microsoft.com/office/drawing/2014/main" id="{D73C3831-B49C-3F97-42CA-3115357CCC5E}"/>
                </a:ext>
              </a:extLst>
            </p:cNvPr>
            <p:cNvSpPr/>
            <p:nvPr/>
          </p:nvSpPr>
          <p:spPr>
            <a:xfrm>
              <a:off x="3558832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21" name="Freeform: Shape 2920">
              <a:extLst>
                <a:ext uri="{FF2B5EF4-FFF2-40B4-BE49-F238E27FC236}">
                  <a16:creationId xmlns:a16="http://schemas.microsoft.com/office/drawing/2014/main" id="{48BB331D-DA60-601A-1CCD-3D9CEE7C9254}"/>
                </a:ext>
              </a:extLst>
            </p:cNvPr>
            <p:cNvSpPr/>
            <p:nvPr/>
          </p:nvSpPr>
          <p:spPr>
            <a:xfrm>
              <a:off x="3621216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22" name="Freeform: Shape 2921">
              <a:extLst>
                <a:ext uri="{FF2B5EF4-FFF2-40B4-BE49-F238E27FC236}">
                  <a16:creationId xmlns:a16="http://schemas.microsoft.com/office/drawing/2014/main" id="{F8F67E6A-05A6-4A49-87D0-4A85C3D7FC07}"/>
                </a:ext>
              </a:extLst>
            </p:cNvPr>
            <p:cNvSpPr/>
            <p:nvPr/>
          </p:nvSpPr>
          <p:spPr>
            <a:xfrm>
              <a:off x="3683600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23" name="Freeform: Shape 2922">
              <a:extLst>
                <a:ext uri="{FF2B5EF4-FFF2-40B4-BE49-F238E27FC236}">
                  <a16:creationId xmlns:a16="http://schemas.microsoft.com/office/drawing/2014/main" id="{6E6B5845-E3B4-A204-D512-9F844EB9068F}"/>
                </a:ext>
              </a:extLst>
            </p:cNvPr>
            <p:cNvSpPr/>
            <p:nvPr/>
          </p:nvSpPr>
          <p:spPr>
            <a:xfrm>
              <a:off x="3745985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24" name="Freeform: Shape 2923">
              <a:extLst>
                <a:ext uri="{FF2B5EF4-FFF2-40B4-BE49-F238E27FC236}">
                  <a16:creationId xmlns:a16="http://schemas.microsoft.com/office/drawing/2014/main" id="{73394C6F-A16C-BEFB-C22B-F4FEA0A7FA10}"/>
                </a:ext>
              </a:extLst>
            </p:cNvPr>
            <p:cNvSpPr/>
            <p:nvPr/>
          </p:nvSpPr>
          <p:spPr>
            <a:xfrm>
              <a:off x="3808369" y="264271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25" name="Freeform: Shape 2924">
              <a:extLst>
                <a:ext uri="{FF2B5EF4-FFF2-40B4-BE49-F238E27FC236}">
                  <a16:creationId xmlns:a16="http://schemas.microsoft.com/office/drawing/2014/main" id="{889B3E5B-2397-FB58-A2E6-C5E1F0AF54DF}"/>
                </a:ext>
              </a:extLst>
            </p:cNvPr>
            <p:cNvSpPr/>
            <p:nvPr/>
          </p:nvSpPr>
          <p:spPr>
            <a:xfrm>
              <a:off x="3870754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26" name="Freeform: Shape 2925">
              <a:extLst>
                <a:ext uri="{FF2B5EF4-FFF2-40B4-BE49-F238E27FC236}">
                  <a16:creationId xmlns:a16="http://schemas.microsoft.com/office/drawing/2014/main" id="{F2C791CB-EC72-8E27-BB8C-FC0A6B3EA3B2}"/>
                </a:ext>
              </a:extLst>
            </p:cNvPr>
            <p:cNvSpPr/>
            <p:nvPr/>
          </p:nvSpPr>
          <p:spPr>
            <a:xfrm>
              <a:off x="3933304" y="264271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27" name="Freeform: Shape 2926">
              <a:extLst>
                <a:ext uri="{FF2B5EF4-FFF2-40B4-BE49-F238E27FC236}">
                  <a16:creationId xmlns:a16="http://schemas.microsoft.com/office/drawing/2014/main" id="{332075B2-2E28-9B57-1FF1-AEBD8D80200C}"/>
                </a:ext>
              </a:extLst>
            </p:cNvPr>
            <p:cNvSpPr/>
            <p:nvPr/>
          </p:nvSpPr>
          <p:spPr>
            <a:xfrm>
              <a:off x="3995688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28" name="Freeform: Shape 2927">
              <a:extLst>
                <a:ext uri="{FF2B5EF4-FFF2-40B4-BE49-F238E27FC236}">
                  <a16:creationId xmlns:a16="http://schemas.microsoft.com/office/drawing/2014/main" id="{270313A3-BE47-F6AF-5169-7086B39DBBB6}"/>
                </a:ext>
              </a:extLst>
            </p:cNvPr>
            <p:cNvSpPr/>
            <p:nvPr/>
          </p:nvSpPr>
          <p:spPr>
            <a:xfrm>
              <a:off x="4058073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29" name="Freeform: Shape 2928">
              <a:extLst>
                <a:ext uri="{FF2B5EF4-FFF2-40B4-BE49-F238E27FC236}">
                  <a16:creationId xmlns:a16="http://schemas.microsoft.com/office/drawing/2014/main" id="{AEB211EF-4FC3-2B8C-64DE-2F80F57EDCFD}"/>
                </a:ext>
              </a:extLst>
            </p:cNvPr>
            <p:cNvSpPr/>
            <p:nvPr/>
          </p:nvSpPr>
          <p:spPr>
            <a:xfrm>
              <a:off x="5056389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30" name="Freeform: Shape 2929">
              <a:extLst>
                <a:ext uri="{FF2B5EF4-FFF2-40B4-BE49-F238E27FC236}">
                  <a16:creationId xmlns:a16="http://schemas.microsoft.com/office/drawing/2014/main" id="{09686557-0A94-ABE4-7E49-51BD9D03299C}"/>
                </a:ext>
              </a:extLst>
            </p:cNvPr>
            <p:cNvSpPr/>
            <p:nvPr/>
          </p:nvSpPr>
          <p:spPr>
            <a:xfrm>
              <a:off x="5118773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31" name="Freeform: Shape 2930">
              <a:extLst>
                <a:ext uri="{FF2B5EF4-FFF2-40B4-BE49-F238E27FC236}">
                  <a16:creationId xmlns:a16="http://schemas.microsoft.com/office/drawing/2014/main" id="{1E8A9C08-478A-D1CF-5E18-C45CC8C3DE41}"/>
                </a:ext>
              </a:extLst>
            </p:cNvPr>
            <p:cNvSpPr/>
            <p:nvPr/>
          </p:nvSpPr>
          <p:spPr>
            <a:xfrm>
              <a:off x="5430695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32" name="Freeform: Shape 2931">
              <a:extLst>
                <a:ext uri="{FF2B5EF4-FFF2-40B4-BE49-F238E27FC236}">
                  <a16:creationId xmlns:a16="http://schemas.microsoft.com/office/drawing/2014/main" id="{47B00186-A7A2-8DEF-B524-FFC60B220595}"/>
                </a:ext>
              </a:extLst>
            </p:cNvPr>
            <p:cNvSpPr/>
            <p:nvPr/>
          </p:nvSpPr>
          <p:spPr>
            <a:xfrm>
              <a:off x="1624584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33" name="Freeform: Shape 2932">
              <a:extLst>
                <a:ext uri="{FF2B5EF4-FFF2-40B4-BE49-F238E27FC236}">
                  <a16:creationId xmlns:a16="http://schemas.microsoft.com/office/drawing/2014/main" id="{4528E9FE-1F04-F9EA-221F-FA5DD765FA74}"/>
                </a:ext>
              </a:extLst>
            </p:cNvPr>
            <p:cNvSpPr/>
            <p:nvPr/>
          </p:nvSpPr>
          <p:spPr>
            <a:xfrm>
              <a:off x="1686969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34" name="Freeform: Shape 2933">
              <a:extLst>
                <a:ext uri="{FF2B5EF4-FFF2-40B4-BE49-F238E27FC236}">
                  <a16:creationId xmlns:a16="http://schemas.microsoft.com/office/drawing/2014/main" id="{78AAF931-43D3-1214-46E3-3F0662EA9C63}"/>
                </a:ext>
              </a:extLst>
            </p:cNvPr>
            <p:cNvSpPr/>
            <p:nvPr/>
          </p:nvSpPr>
          <p:spPr>
            <a:xfrm>
              <a:off x="1749353" y="270526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35" name="Freeform: Shape 2934">
              <a:extLst>
                <a:ext uri="{FF2B5EF4-FFF2-40B4-BE49-F238E27FC236}">
                  <a16:creationId xmlns:a16="http://schemas.microsoft.com/office/drawing/2014/main" id="{D5EBE7F2-08F3-F760-742B-F4751A947990}"/>
                </a:ext>
              </a:extLst>
            </p:cNvPr>
            <p:cNvSpPr/>
            <p:nvPr/>
          </p:nvSpPr>
          <p:spPr>
            <a:xfrm>
              <a:off x="1811737" y="27050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36" name="Freeform: Shape 2935">
              <a:extLst>
                <a:ext uri="{FF2B5EF4-FFF2-40B4-BE49-F238E27FC236}">
                  <a16:creationId xmlns:a16="http://schemas.microsoft.com/office/drawing/2014/main" id="{05F5FC81-A0D4-EBB8-3F69-E654CAEB3B4C}"/>
                </a:ext>
              </a:extLst>
            </p:cNvPr>
            <p:cNvSpPr/>
            <p:nvPr/>
          </p:nvSpPr>
          <p:spPr>
            <a:xfrm>
              <a:off x="1874122" y="270526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37" name="Freeform: Shape 2936">
              <a:extLst>
                <a:ext uri="{FF2B5EF4-FFF2-40B4-BE49-F238E27FC236}">
                  <a16:creationId xmlns:a16="http://schemas.microsoft.com/office/drawing/2014/main" id="{7BD99D17-3A00-7A89-424B-2339F203F5F8}"/>
                </a:ext>
              </a:extLst>
            </p:cNvPr>
            <p:cNvSpPr/>
            <p:nvPr/>
          </p:nvSpPr>
          <p:spPr>
            <a:xfrm>
              <a:off x="1936506" y="27050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38" name="Freeform: Shape 2937">
              <a:extLst>
                <a:ext uri="{FF2B5EF4-FFF2-40B4-BE49-F238E27FC236}">
                  <a16:creationId xmlns:a16="http://schemas.microsoft.com/office/drawing/2014/main" id="{4BCED4F5-63A5-9CA5-7D63-53251A978185}"/>
                </a:ext>
              </a:extLst>
            </p:cNvPr>
            <p:cNvSpPr/>
            <p:nvPr/>
          </p:nvSpPr>
          <p:spPr>
            <a:xfrm>
              <a:off x="1998890" y="270526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39" name="Freeform: Shape 2938">
              <a:extLst>
                <a:ext uri="{FF2B5EF4-FFF2-40B4-BE49-F238E27FC236}">
                  <a16:creationId xmlns:a16="http://schemas.microsoft.com/office/drawing/2014/main" id="{53C05403-1F48-A5CC-893B-425CE634847F}"/>
                </a:ext>
              </a:extLst>
            </p:cNvPr>
            <p:cNvSpPr/>
            <p:nvPr/>
          </p:nvSpPr>
          <p:spPr>
            <a:xfrm>
              <a:off x="2061275" y="270526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40" name="Freeform: Shape 2939">
              <a:extLst>
                <a:ext uri="{FF2B5EF4-FFF2-40B4-BE49-F238E27FC236}">
                  <a16:creationId xmlns:a16="http://schemas.microsoft.com/office/drawing/2014/main" id="{8CEF8FFB-5DA5-7C23-054D-25B2FFCFDA86}"/>
                </a:ext>
              </a:extLst>
            </p:cNvPr>
            <p:cNvSpPr/>
            <p:nvPr/>
          </p:nvSpPr>
          <p:spPr>
            <a:xfrm>
              <a:off x="2123659" y="27050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41" name="Freeform: Shape 2940">
              <a:extLst>
                <a:ext uri="{FF2B5EF4-FFF2-40B4-BE49-F238E27FC236}">
                  <a16:creationId xmlns:a16="http://schemas.microsoft.com/office/drawing/2014/main" id="{E99E02A9-D16B-816D-88D3-DA2701DD0EA8}"/>
                </a:ext>
              </a:extLst>
            </p:cNvPr>
            <p:cNvSpPr/>
            <p:nvPr/>
          </p:nvSpPr>
          <p:spPr>
            <a:xfrm>
              <a:off x="3309294" y="27050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42" name="Freeform: Shape 2941">
              <a:extLst>
                <a:ext uri="{FF2B5EF4-FFF2-40B4-BE49-F238E27FC236}">
                  <a16:creationId xmlns:a16="http://schemas.microsoft.com/office/drawing/2014/main" id="{40818F40-2DC2-2462-C1BD-028C66238597}"/>
                </a:ext>
              </a:extLst>
            </p:cNvPr>
            <p:cNvSpPr/>
            <p:nvPr/>
          </p:nvSpPr>
          <p:spPr>
            <a:xfrm>
              <a:off x="3371679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43" name="Freeform: Shape 2942">
              <a:extLst>
                <a:ext uri="{FF2B5EF4-FFF2-40B4-BE49-F238E27FC236}">
                  <a16:creationId xmlns:a16="http://schemas.microsoft.com/office/drawing/2014/main" id="{38EB32EE-2491-B0CA-C44E-E72213D4F8C5}"/>
                </a:ext>
              </a:extLst>
            </p:cNvPr>
            <p:cNvSpPr/>
            <p:nvPr/>
          </p:nvSpPr>
          <p:spPr>
            <a:xfrm>
              <a:off x="3434063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44" name="Freeform: Shape 2943">
              <a:extLst>
                <a:ext uri="{FF2B5EF4-FFF2-40B4-BE49-F238E27FC236}">
                  <a16:creationId xmlns:a16="http://schemas.microsoft.com/office/drawing/2014/main" id="{272537B7-B2D9-CE13-30C0-B4D293369DD8}"/>
                </a:ext>
              </a:extLst>
            </p:cNvPr>
            <p:cNvSpPr/>
            <p:nvPr/>
          </p:nvSpPr>
          <p:spPr>
            <a:xfrm>
              <a:off x="3496447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45" name="Freeform: Shape 2944">
              <a:extLst>
                <a:ext uri="{FF2B5EF4-FFF2-40B4-BE49-F238E27FC236}">
                  <a16:creationId xmlns:a16="http://schemas.microsoft.com/office/drawing/2014/main" id="{82EEBED9-1583-D840-7B6F-6184553A92C5}"/>
                </a:ext>
              </a:extLst>
            </p:cNvPr>
            <p:cNvSpPr/>
            <p:nvPr/>
          </p:nvSpPr>
          <p:spPr>
            <a:xfrm>
              <a:off x="3558832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46" name="Freeform: Shape 2945">
              <a:extLst>
                <a:ext uri="{FF2B5EF4-FFF2-40B4-BE49-F238E27FC236}">
                  <a16:creationId xmlns:a16="http://schemas.microsoft.com/office/drawing/2014/main" id="{BC46BA01-1E5E-E579-05E9-BC43BB7693C7}"/>
                </a:ext>
              </a:extLst>
            </p:cNvPr>
            <p:cNvSpPr/>
            <p:nvPr/>
          </p:nvSpPr>
          <p:spPr>
            <a:xfrm>
              <a:off x="3621216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47" name="Freeform: Shape 2946">
              <a:extLst>
                <a:ext uri="{FF2B5EF4-FFF2-40B4-BE49-F238E27FC236}">
                  <a16:creationId xmlns:a16="http://schemas.microsoft.com/office/drawing/2014/main" id="{0DBDEF71-ECA5-C51A-74EF-CF9515D5A1A8}"/>
                </a:ext>
              </a:extLst>
            </p:cNvPr>
            <p:cNvSpPr/>
            <p:nvPr/>
          </p:nvSpPr>
          <p:spPr>
            <a:xfrm>
              <a:off x="3683600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48" name="Freeform: Shape 2947">
              <a:extLst>
                <a:ext uri="{FF2B5EF4-FFF2-40B4-BE49-F238E27FC236}">
                  <a16:creationId xmlns:a16="http://schemas.microsoft.com/office/drawing/2014/main" id="{B2C6F5C6-3EFC-553A-E85D-6D7B0FE21318}"/>
                </a:ext>
              </a:extLst>
            </p:cNvPr>
            <p:cNvSpPr/>
            <p:nvPr/>
          </p:nvSpPr>
          <p:spPr>
            <a:xfrm>
              <a:off x="3745985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49" name="Freeform: Shape 2948">
              <a:extLst>
                <a:ext uri="{FF2B5EF4-FFF2-40B4-BE49-F238E27FC236}">
                  <a16:creationId xmlns:a16="http://schemas.microsoft.com/office/drawing/2014/main" id="{EE0BEA0B-9207-CD3B-4B89-36BE5F03113D}"/>
                </a:ext>
              </a:extLst>
            </p:cNvPr>
            <p:cNvSpPr/>
            <p:nvPr/>
          </p:nvSpPr>
          <p:spPr>
            <a:xfrm>
              <a:off x="3808369" y="27050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50" name="Freeform: Shape 2949">
              <a:extLst>
                <a:ext uri="{FF2B5EF4-FFF2-40B4-BE49-F238E27FC236}">
                  <a16:creationId xmlns:a16="http://schemas.microsoft.com/office/drawing/2014/main" id="{B6605AAA-991F-2C7E-C75B-4BF512BF7D76}"/>
                </a:ext>
              </a:extLst>
            </p:cNvPr>
            <p:cNvSpPr/>
            <p:nvPr/>
          </p:nvSpPr>
          <p:spPr>
            <a:xfrm>
              <a:off x="3870754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51" name="Freeform: Shape 2950">
              <a:extLst>
                <a:ext uri="{FF2B5EF4-FFF2-40B4-BE49-F238E27FC236}">
                  <a16:creationId xmlns:a16="http://schemas.microsoft.com/office/drawing/2014/main" id="{67348DED-BF70-87C4-6D99-9FCB0EAAABE1}"/>
                </a:ext>
              </a:extLst>
            </p:cNvPr>
            <p:cNvSpPr/>
            <p:nvPr/>
          </p:nvSpPr>
          <p:spPr>
            <a:xfrm>
              <a:off x="3933304" y="27050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52" name="Freeform: Shape 2951">
              <a:extLst>
                <a:ext uri="{FF2B5EF4-FFF2-40B4-BE49-F238E27FC236}">
                  <a16:creationId xmlns:a16="http://schemas.microsoft.com/office/drawing/2014/main" id="{80DB8A31-DB28-1264-BDE4-85F07F7EFB3D}"/>
                </a:ext>
              </a:extLst>
            </p:cNvPr>
            <p:cNvSpPr/>
            <p:nvPr/>
          </p:nvSpPr>
          <p:spPr>
            <a:xfrm>
              <a:off x="3995688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53" name="Freeform: Shape 2952">
              <a:extLst>
                <a:ext uri="{FF2B5EF4-FFF2-40B4-BE49-F238E27FC236}">
                  <a16:creationId xmlns:a16="http://schemas.microsoft.com/office/drawing/2014/main" id="{0F3B07B4-261D-0819-0DDA-9155553D6ECD}"/>
                </a:ext>
              </a:extLst>
            </p:cNvPr>
            <p:cNvSpPr/>
            <p:nvPr/>
          </p:nvSpPr>
          <p:spPr>
            <a:xfrm>
              <a:off x="5056389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54" name="Freeform: Shape 2953">
              <a:extLst>
                <a:ext uri="{FF2B5EF4-FFF2-40B4-BE49-F238E27FC236}">
                  <a16:creationId xmlns:a16="http://schemas.microsoft.com/office/drawing/2014/main" id="{2F3EC5C4-8A08-A290-E652-8A9000F79E31}"/>
                </a:ext>
              </a:extLst>
            </p:cNvPr>
            <p:cNvSpPr/>
            <p:nvPr/>
          </p:nvSpPr>
          <p:spPr>
            <a:xfrm>
              <a:off x="5118773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55" name="Freeform: Shape 2954">
              <a:extLst>
                <a:ext uri="{FF2B5EF4-FFF2-40B4-BE49-F238E27FC236}">
                  <a16:creationId xmlns:a16="http://schemas.microsoft.com/office/drawing/2014/main" id="{265D3226-FC22-D81F-03D3-A5B25E28ABBC}"/>
                </a:ext>
              </a:extLst>
            </p:cNvPr>
            <p:cNvSpPr/>
            <p:nvPr/>
          </p:nvSpPr>
          <p:spPr>
            <a:xfrm>
              <a:off x="5305926" y="27050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56" name="Freeform: Shape 2955">
              <a:extLst>
                <a:ext uri="{FF2B5EF4-FFF2-40B4-BE49-F238E27FC236}">
                  <a16:creationId xmlns:a16="http://schemas.microsoft.com/office/drawing/2014/main" id="{7C3C3745-C943-4D09-0B64-50DF97FB2616}"/>
                </a:ext>
              </a:extLst>
            </p:cNvPr>
            <p:cNvSpPr/>
            <p:nvPr/>
          </p:nvSpPr>
          <p:spPr>
            <a:xfrm>
              <a:off x="5368310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57" name="Freeform: Shape 2956">
              <a:extLst>
                <a:ext uri="{FF2B5EF4-FFF2-40B4-BE49-F238E27FC236}">
                  <a16:creationId xmlns:a16="http://schemas.microsoft.com/office/drawing/2014/main" id="{A3692932-D7E2-D20F-48A1-5ACEDEFB660B}"/>
                </a:ext>
              </a:extLst>
            </p:cNvPr>
            <p:cNvSpPr/>
            <p:nvPr/>
          </p:nvSpPr>
          <p:spPr>
            <a:xfrm>
              <a:off x="5430695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58" name="Freeform: Shape 2957">
              <a:extLst>
                <a:ext uri="{FF2B5EF4-FFF2-40B4-BE49-F238E27FC236}">
                  <a16:creationId xmlns:a16="http://schemas.microsoft.com/office/drawing/2014/main" id="{9ACAD486-EF96-D4B6-4E43-59B97C1D7E16}"/>
                </a:ext>
              </a:extLst>
            </p:cNvPr>
            <p:cNvSpPr/>
            <p:nvPr/>
          </p:nvSpPr>
          <p:spPr>
            <a:xfrm>
              <a:off x="1624584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59" name="Freeform: Shape 2958">
              <a:extLst>
                <a:ext uri="{FF2B5EF4-FFF2-40B4-BE49-F238E27FC236}">
                  <a16:creationId xmlns:a16="http://schemas.microsoft.com/office/drawing/2014/main" id="{4043D2C4-C3E5-98AD-3654-1EEDB9A8C057}"/>
                </a:ext>
              </a:extLst>
            </p:cNvPr>
            <p:cNvSpPr/>
            <p:nvPr/>
          </p:nvSpPr>
          <p:spPr>
            <a:xfrm>
              <a:off x="1686969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60" name="Freeform: Shape 2959">
              <a:extLst>
                <a:ext uri="{FF2B5EF4-FFF2-40B4-BE49-F238E27FC236}">
                  <a16:creationId xmlns:a16="http://schemas.microsoft.com/office/drawing/2014/main" id="{D2C6124E-DAFE-5B64-C7D7-2E1973B0979C}"/>
                </a:ext>
              </a:extLst>
            </p:cNvPr>
            <p:cNvSpPr/>
            <p:nvPr/>
          </p:nvSpPr>
          <p:spPr>
            <a:xfrm>
              <a:off x="1749353" y="2767646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61" name="Freeform: Shape 2960">
              <a:extLst>
                <a:ext uri="{FF2B5EF4-FFF2-40B4-BE49-F238E27FC236}">
                  <a16:creationId xmlns:a16="http://schemas.microsoft.com/office/drawing/2014/main" id="{0BCB9091-393F-8E5A-5FB1-DA25F739ACCA}"/>
                </a:ext>
              </a:extLst>
            </p:cNvPr>
            <p:cNvSpPr/>
            <p:nvPr/>
          </p:nvSpPr>
          <p:spPr>
            <a:xfrm>
              <a:off x="1811737" y="2767646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62" name="Freeform: Shape 2961">
              <a:extLst>
                <a:ext uri="{FF2B5EF4-FFF2-40B4-BE49-F238E27FC236}">
                  <a16:creationId xmlns:a16="http://schemas.microsoft.com/office/drawing/2014/main" id="{564C24E0-452F-AFF9-D36D-3CAEF7A41575}"/>
                </a:ext>
              </a:extLst>
            </p:cNvPr>
            <p:cNvSpPr/>
            <p:nvPr/>
          </p:nvSpPr>
          <p:spPr>
            <a:xfrm>
              <a:off x="1874122" y="2767646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63" name="Freeform: Shape 2962">
              <a:extLst>
                <a:ext uri="{FF2B5EF4-FFF2-40B4-BE49-F238E27FC236}">
                  <a16:creationId xmlns:a16="http://schemas.microsoft.com/office/drawing/2014/main" id="{930A8F9C-302F-59E7-5D98-1A462E689FFE}"/>
                </a:ext>
              </a:extLst>
            </p:cNvPr>
            <p:cNvSpPr/>
            <p:nvPr/>
          </p:nvSpPr>
          <p:spPr>
            <a:xfrm>
              <a:off x="1936506" y="2767646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64" name="Freeform: Shape 2963">
              <a:extLst>
                <a:ext uri="{FF2B5EF4-FFF2-40B4-BE49-F238E27FC236}">
                  <a16:creationId xmlns:a16="http://schemas.microsoft.com/office/drawing/2014/main" id="{6BF5DC21-FFA2-3380-2106-3C5DC7892E57}"/>
                </a:ext>
              </a:extLst>
            </p:cNvPr>
            <p:cNvSpPr/>
            <p:nvPr/>
          </p:nvSpPr>
          <p:spPr>
            <a:xfrm>
              <a:off x="1998890" y="2767646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65" name="Freeform: Shape 2964">
              <a:extLst>
                <a:ext uri="{FF2B5EF4-FFF2-40B4-BE49-F238E27FC236}">
                  <a16:creationId xmlns:a16="http://schemas.microsoft.com/office/drawing/2014/main" id="{92F656E9-28E9-B7A7-5D27-084D755DCC4E}"/>
                </a:ext>
              </a:extLst>
            </p:cNvPr>
            <p:cNvSpPr/>
            <p:nvPr/>
          </p:nvSpPr>
          <p:spPr>
            <a:xfrm>
              <a:off x="2061275" y="2767646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66" name="Freeform: Shape 2965">
              <a:extLst>
                <a:ext uri="{FF2B5EF4-FFF2-40B4-BE49-F238E27FC236}">
                  <a16:creationId xmlns:a16="http://schemas.microsoft.com/office/drawing/2014/main" id="{16C8D0A1-50A8-AE6D-C7AE-6E4C1B97C9B6}"/>
                </a:ext>
              </a:extLst>
            </p:cNvPr>
            <p:cNvSpPr/>
            <p:nvPr/>
          </p:nvSpPr>
          <p:spPr>
            <a:xfrm>
              <a:off x="2123659" y="2767646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67" name="Freeform: Shape 2966">
              <a:extLst>
                <a:ext uri="{FF2B5EF4-FFF2-40B4-BE49-F238E27FC236}">
                  <a16:creationId xmlns:a16="http://schemas.microsoft.com/office/drawing/2014/main" id="{7FFFEF02-6FCE-B35B-AD1A-C809029E65FD}"/>
                </a:ext>
              </a:extLst>
            </p:cNvPr>
            <p:cNvSpPr/>
            <p:nvPr/>
          </p:nvSpPr>
          <p:spPr>
            <a:xfrm>
              <a:off x="2186043" y="2767646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68" name="Freeform: Shape 2967">
              <a:extLst>
                <a:ext uri="{FF2B5EF4-FFF2-40B4-BE49-F238E27FC236}">
                  <a16:creationId xmlns:a16="http://schemas.microsoft.com/office/drawing/2014/main" id="{944E99E7-D0A2-18DA-5387-021D726BB134}"/>
                </a:ext>
              </a:extLst>
            </p:cNvPr>
            <p:cNvSpPr/>
            <p:nvPr/>
          </p:nvSpPr>
          <p:spPr>
            <a:xfrm>
              <a:off x="3371679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69" name="Freeform: Shape 2968">
              <a:extLst>
                <a:ext uri="{FF2B5EF4-FFF2-40B4-BE49-F238E27FC236}">
                  <a16:creationId xmlns:a16="http://schemas.microsoft.com/office/drawing/2014/main" id="{8660506E-6AA4-F64B-F0D6-805C9B86F079}"/>
                </a:ext>
              </a:extLst>
            </p:cNvPr>
            <p:cNvSpPr/>
            <p:nvPr/>
          </p:nvSpPr>
          <p:spPr>
            <a:xfrm>
              <a:off x="3434063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70" name="Freeform: Shape 2969">
              <a:extLst>
                <a:ext uri="{FF2B5EF4-FFF2-40B4-BE49-F238E27FC236}">
                  <a16:creationId xmlns:a16="http://schemas.microsoft.com/office/drawing/2014/main" id="{83008844-669B-0A76-CDEC-5AFF5EEAE093}"/>
                </a:ext>
              </a:extLst>
            </p:cNvPr>
            <p:cNvSpPr/>
            <p:nvPr/>
          </p:nvSpPr>
          <p:spPr>
            <a:xfrm>
              <a:off x="3496447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71" name="Freeform: Shape 2970">
              <a:extLst>
                <a:ext uri="{FF2B5EF4-FFF2-40B4-BE49-F238E27FC236}">
                  <a16:creationId xmlns:a16="http://schemas.microsoft.com/office/drawing/2014/main" id="{75390524-757F-00EE-13E3-88ABE821CCBA}"/>
                </a:ext>
              </a:extLst>
            </p:cNvPr>
            <p:cNvSpPr/>
            <p:nvPr/>
          </p:nvSpPr>
          <p:spPr>
            <a:xfrm>
              <a:off x="3558832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72" name="Freeform: Shape 2971">
              <a:extLst>
                <a:ext uri="{FF2B5EF4-FFF2-40B4-BE49-F238E27FC236}">
                  <a16:creationId xmlns:a16="http://schemas.microsoft.com/office/drawing/2014/main" id="{49A3C67D-8E52-BC81-F1CD-F763884893DD}"/>
                </a:ext>
              </a:extLst>
            </p:cNvPr>
            <p:cNvSpPr/>
            <p:nvPr/>
          </p:nvSpPr>
          <p:spPr>
            <a:xfrm>
              <a:off x="3621216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73" name="Freeform: Shape 2972">
              <a:extLst>
                <a:ext uri="{FF2B5EF4-FFF2-40B4-BE49-F238E27FC236}">
                  <a16:creationId xmlns:a16="http://schemas.microsoft.com/office/drawing/2014/main" id="{BB4CD1A2-F152-51EF-994C-44971D0F5B4F}"/>
                </a:ext>
              </a:extLst>
            </p:cNvPr>
            <p:cNvSpPr/>
            <p:nvPr/>
          </p:nvSpPr>
          <p:spPr>
            <a:xfrm>
              <a:off x="3683600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74" name="Freeform: Shape 2973">
              <a:extLst>
                <a:ext uri="{FF2B5EF4-FFF2-40B4-BE49-F238E27FC236}">
                  <a16:creationId xmlns:a16="http://schemas.microsoft.com/office/drawing/2014/main" id="{CAFEE80A-2094-52CD-8E2E-00CF577B2D84}"/>
                </a:ext>
              </a:extLst>
            </p:cNvPr>
            <p:cNvSpPr/>
            <p:nvPr/>
          </p:nvSpPr>
          <p:spPr>
            <a:xfrm>
              <a:off x="3745985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75" name="Freeform: Shape 2974">
              <a:extLst>
                <a:ext uri="{FF2B5EF4-FFF2-40B4-BE49-F238E27FC236}">
                  <a16:creationId xmlns:a16="http://schemas.microsoft.com/office/drawing/2014/main" id="{F4D3FE60-92A8-9938-2858-A5ED80649F14}"/>
                </a:ext>
              </a:extLst>
            </p:cNvPr>
            <p:cNvSpPr/>
            <p:nvPr/>
          </p:nvSpPr>
          <p:spPr>
            <a:xfrm>
              <a:off x="3808369" y="2767646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76" name="Freeform: Shape 2975">
              <a:extLst>
                <a:ext uri="{FF2B5EF4-FFF2-40B4-BE49-F238E27FC236}">
                  <a16:creationId xmlns:a16="http://schemas.microsoft.com/office/drawing/2014/main" id="{1D5F6F0D-4448-F3D0-E84B-D85F5D243756}"/>
                </a:ext>
              </a:extLst>
            </p:cNvPr>
            <p:cNvSpPr/>
            <p:nvPr/>
          </p:nvSpPr>
          <p:spPr>
            <a:xfrm>
              <a:off x="3870754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77" name="Freeform: Shape 2976">
              <a:extLst>
                <a:ext uri="{FF2B5EF4-FFF2-40B4-BE49-F238E27FC236}">
                  <a16:creationId xmlns:a16="http://schemas.microsoft.com/office/drawing/2014/main" id="{F9AE6B89-14B0-EEBE-7825-EE79FF3131D9}"/>
                </a:ext>
              </a:extLst>
            </p:cNvPr>
            <p:cNvSpPr/>
            <p:nvPr/>
          </p:nvSpPr>
          <p:spPr>
            <a:xfrm>
              <a:off x="3933304" y="2767646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78" name="Freeform: Shape 2977">
              <a:extLst>
                <a:ext uri="{FF2B5EF4-FFF2-40B4-BE49-F238E27FC236}">
                  <a16:creationId xmlns:a16="http://schemas.microsoft.com/office/drawing/2014/main" id="{47373F02-784E-8B7C-7A69-FDC123E33148}"/>
                </a:ext>
              </a:extLst>
            </p:cNvPr>
            <p:cNvSpPr/>
            <p:nvPr/>
          </p:nvSpPr>
          <p:spPr>
            <a:xfrm>
              <a:off x="3995688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79" name="Freeform: Shape 2978">
              <a:extLst>
                <a:ext uri="{FF2B5EF4-FFF2-40B4-BE49-F238E27FC236}">
                  <a16:creationId xmlns:a16="http://schemas.microsoft.com/office/drawing/2014/main" id="{10F45E3F-2898-BDBD-14B3-B214CF9C55A4}"/>
                </a:ext>
              </a:extLst>
            </p:cNvPr>
            <p:cNvSpPr/>
            <p:nvPr/>
          </p:nvSpPr>
          <p:spPr>
            <a:xfrm>
              <a:off x="5118773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80" name="Freeform: Shape 2979">
              <a:extLst>
                <a:ext uri="{FF2B5EF4-FFF2-40B4-BE49-F238E27FC236}">
                  <a16:creationId xmlns:a16="http://schemas.microsoft.com/office/drawing/2014/main" id="{1779F94E-5A41-21B5-51C1-394FCF552B3F}"/>
                </a:ext>
              </a:extLst>
            </p:cNvPr>
            <p:cNvSpPr/>
            <p:nvPr/>
          </p:nvSpPr>
          <p:spPr>
            <a:xfrm>
              <a:off x="5181157" y="2767646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81" name="Freeform: Shape 2980">
              <a:extLst>
                <a:ext uri="{FF2B5EF4-FFF2-40B4-BE49-F238E27FC236}">
                  <a16:creationId xmlns:a16="http://schemas.microsoft.com/office/drawing/2014/main" id="{3B1C5B3B-8C4C-BF4C-869F-26B1B3BB895C}"/>
                </a:ext>
              </a:extLst>
            </p:cNvPr>
            <p:cNvSpPr/>
            <p:nvPr/>
          </p:nvSpPr>
          <p:spPr>
            <a:xfrm>
              <a:off x="5305926" y="2767646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82" name="Freeform: Shape 2981">
              <a:extLst>
                <a:ext uri="{FF2B5EF4-FFF2-40B4-BE49-F238E27FC236}">
                  <a16:creationId xmlns:a16="http://schemas.microsoft.com/office/drawing/2014/main" id="{0EF0D66D-C648-8135-76B4-39755668D92A}"/>
                </a:ext>
              </a:extLst>
            </p:cNvPr>
            <p:cNvSpPr/>
            <p:nvPr/>
          </p:nvSpPr>
          <p:spPr>
            <a:xfrm>
              <a:off x="5368310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83" name="Freeform: Shape 2982">
              <a:extLst>
                <a:ext uri="{FF2B5EF4-FFF2-40B4-BE49-F238E27FC236}">
                  <a16:creationId xmlns:a16="http://schemas.microsoft.com/office/drawing/2014/main" id="{606923AE-3334-1118-7213-46C9E2304398}"/>
                </a:ext>
              </a:extLst>
            </p:cNvPr>
            <p:cNvSpPr/>
            <p:nvPr/>
          </p:nvSpPr>
          <p:spPr>
            <a:xfrm>
              <a:off x="5430695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84" name="Freeform: Shape 2983">
              <a:extLst>
                <a:ext uri="{FF2B5EF4-FFF2-40B4-BE49-F238E27FC236}">
                  <a16:creationId xmlns:a16="http://schemas.microsoft.com/office/drawing/2014/main" id="{36CA4679-ABB2-0083-8264-511BA30A9051}"/>
                </a:ext>
              </a:extLst>
            </p:cNvPr>
            <p:cNvSpPr/>
            <p:nvPr/>
          </p:nvSpPr>
          <p:spPr>
            <a:xfrm>
              <a:off x="5493079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85" name="Freeform: Shape 2984">
              <a:extLst>
                <a:ext uri="{FF2B5EF4-FFF2-40B4-BE49-F238E27FC236}">
                  <a16:creationId xmlns:a16="http://schemas.microsoft.com/office/drawing/2014/main" id="{8E3F724E-466A-5436-9487-065884EB7ED0}"/>
                </a:ext>
              </a:extLst>
            </p:cNvPr>
            <p:cNvSpPr/>
            <p:nvPr/>
          </p:nvSpPr>
          <p:spPr>
            <a:xfrm>
              <a:off x="5555463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86" name="Freeform: Shape 2985">
              <a:extLst>
                <a:ext uri="{FF2B5EF4-FFF2-40B4-BE49-F238E27FC236}">
                  <a16:creationId xmlns:a16="http://schemas.microsoft.com/office/drawing/2014/main" id="{8034E15D-5663-F0CB-77A4-081E8E8F5ED7}"/>
                </a:ext>
              </a:extLst>
            </p:cNvPr>
            <p:cNvSpPr/>
            <p:nvPr/>
          </p:nvSpPr>
          <p:spPr>
            <a:xfrm>
              <a:off x="5618014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87" name="Freeform: Shape 2986">
              <a:extLst>
                <a:ext uri="{FF2B5EF4-FFF2-40B4-BE49-F238E27FC236}">
                  <a16:creationId xmlns:a16="http://schemas.microsoft.com/office/drawing/2014/main" id="{E5ADEC8E-A9FE-7C97-D746-3C365CC7894F}"/>
                </a:ext>
              </a:extLst>
            </p:cNvPr>
            <p:cNvSpPr/>
            <p:nvPr/>
          </p:nvSpPr>
          <p:spPr>
            <a:xfrm>
              <a:off x="5680399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88" name="Freeform: Shape 2987">
              <a:extLst>
                <a:ext uri="{FF2B5EF4-FFF2-40B4-BE49-F238E27FC236}">
                  <a16:creationId xmlns:a16="http://schemas.microsoft.com/office/drawing/2014/main" id="{AEFB3D26-FF1C-0457-470D-84619C894B8E}"/>
                </a:ext>
              </a:extLst>
            </p:cNvPr>
            <p:cNvSpPr/>
            <p:nvPr/>
          </p:nvSpPr>
          <p:spPr>
            <a:xfrm>
              <a:off x="1624584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89" name="Freeform: Shape 2988">
              <a:extLst>
                <a:ext uri="{FF2B5EF4-FFF2-40B4-BE49-F238E27FC236}">
                  <a16:creationId xmlns:a16="http://schemas.microsoft.com/office/drawing/2014/main" id="{A43AF236-1B18-AE25-66F6-B68F6AFDC680}"/>
                </a:ext>
              </a:extLst>
            </p:cNvPr>
            <p:cNvSpPr/>
            <p:nvPr/>
          </p:nvSpPr>
          <p:spPr>
            <a:xfrm>
              <a:off x="1686969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90" name="Freeform: Shape 2989">
              <a:extLst>
                <a:ext uri="{FF2B5EF4-FFF2-40B4-BE49-F238E27FC236}">
                  <a16:creationId xmlns:a16="http://schemas.microsoft.com/office/drawing/2014/main" id="{5BB91674-7386-D76D-8971-6114C7E3CAAB}"/>
                </a:ext>
              </a:extLst>
            </p:cNvPr>
            <p:cNvSpPr/>
            <p:nvPr/>
          </p:nvSpPr>
          <p:spPr>
            <a:xfrm>
              <a:off x="1749353" y="283003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91" name="Freeform: Shape 2990">
              <a:extLst>
                <a:ext uri="{FF2B5EF4-FFF2-40B4-BE49-F238E27FC236}">
                  <a16:creationId xmlns:a16="http://schemas.microsoft.com/office/drawing/2014/main" id="{050E225C-C68C-E7DE-0B94-8C6693A344E1}"/>
                </a:ext>
              </a:extLst>
            </p:cNvPr>
            <p:cNvSpPr/>
            <p:nvPr/>
          </p:nvSpPr>
          <p:spPr>
            <a:xfrm>
              <a:off x="1811737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92" name="Freeform: Shape 2991">
              <a:extLst>
                <a:ext uri="{FF2B5EF4-FFF2-40B4-BE49-F238E27FC236}">
                  <a16:creationId xmlns:a16="http://schemas.microsoft.com/office/drawing/2014/main" id="{5302CC83-05E0-74CD-21C4-689CB04A0BAE}"/>
                </a:ext>
              </a:extLst>
            </p:cNvPr>
            <p:cNvSpPr/>
            <p:nvPr/>
          </p:nvSpPr>
          <p:spPr>
            <a:xfrm>
              <a:off x="1874122" y="283003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93" name="Freeform: Shape 2992">
              <a:extLst>
                <a:ext uri="{FF2B5EF4-FFF2-40B4-BE49-F238E27FC236}">
                  <a16:creationId xmlns:a16="http://schemas.microsoft.com/office/drawing/2014/main" id="{555D0B7D-5801-EAE7-F2E4-BEB87BC53429}"/>
                </a:ext>
              </a:extLst>
            </p:cNvPr>
            <p:cNvSpPr/>
            <p:nvPr/>
          </p:nvSpPr>
          <p:spPr>
            <a:xfrm>
              <a:off x="1936506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94" name="Freeform: Shape 2993">
              <a:extLst>
                <a:ext uri="{FF2B5EF4-FFF2-40B4-BE49-F238E27FC236}">
                  <a16:creationId xmlns:a16="http://schemas.microsoft.com/office/drawing/2014/main" id="{E5AA7A40-3093-C487-F950-AE1AFC688B1C}"/>
                </a:ext>
              </a:extLst>
            </p:cNvPr>
            <p:cNvSpPr/>
            <p:nvPr/>
          </p:nvSpPr>
          <p:spPr>
            <a:xfrm>
              <a:off x="1998890" y="283003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95" name="Freeform: Shape 2994">
              <a:extLst>
                <a:ext uri="{FF2B5EF4-FFF2-40B4-BE49-F238E27FC236}">
                  <a16:creationId xmlns:a16="http://schemas.microsoft.com/office/drawing/2014/main" id="{DA945CDC-9048-1431-8F21-3A58416F47EE}"/>
                </a:ext>
              </a:extLst>
            </p:cNvPr>
            <p:cNvSpPr/>
            <p:nvPr/>
          </p:nvSpPr>
          <p:spPr>
            <a:xfrm>
              <a:off x="2061275" y="283003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96" name="Freeform: Shape 2995">
              <a:extLst>
                <a:ext uri="{FF2B5EF4-FFF2-40B4-BE49-F238E27FC236}">
                  <a16:creationId xmlns:a16="http://schemas.microsoft.com/office/drawing/2014/main" id="{B52F0912-9FF7-16C5-FB94-9112A80502E5}"/>
                </a:ext>
              </a:extLst>
            </p:cNvPr>
            <p:cNvSpPr/>
            <p:nvPr/>
          </p:nvSpPr>
          <p:spPr>
            <a:xfrm>
              <a:off x="2123659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97" name="Freeform: Shape 2996">
              <a:extLst>
                <a:ext uri="{FF2B5EF4-FFF2-40B4-BE49-F238E27FC236}">
                  <a16:creationId xmlns:a16="http://schemas.microsoft.com/office/drawing/2014/main" id="{F8276A70-46A7-474B-6821-1259F85AC9D7}"/>
                </a:ext>
              </a:extLst>
            </p:cNvPr>
            <p:cNvSpPr/>
            <p:nvPr/>
          </p:nvSpPr>
          <p:spPr>
            <a:xfrm>
              <a:off x="2186043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98" name="Freeform: Shape 2997">
              <a:extLst>
                <a:ext uri="{FF2B5EF4-FFF2-40B4-BE49-F238E27FC236}">
                  <a16:creationId xmlns:a16="http://schemas.microsoft.com/office/drawing/2014/main" id="{CFC955B8-A524-BF30-7527-7A3B014A8678}"/>
                </a:ext>
              </a:extLst>
            </p:cNvPr>
            <p:cNvSpPr/>
            <p:nvPr/>
          </p:nvSpPr>
          <p:spPr>
            <a:xfrm>
              <a:off x="2248594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99" name="Freeform: Shape 2998">
              <a:extLst>
                <a:ext uri="{FF2B5EF4-FFF2-40B4-BE49-F238E27FC236}">
                  <a16:creationId xmlns:a16="http://schemas.microsoft.com/office/drawing/2014/main" id="{F021008B-F463-867B-1F68-31E6BF8BEB46}"/>
                </a:ext>
              </a:extLst>
            </p:cNvPr>
            <p:cNvSpPr/>
            <p:nvPr/>
          </p:nvSpPr>
          <p:spPr>
            <a:xfrm>
              <a:off x="2310978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00" name="Freeform: Shape 2999">
              <a:extLst>
                <a:ext uri="{FF2B5EF4-FFF2-40B4-BE49-F238E27FC236}">
                  <a16:creationId xmlns:a16="http://schemas.microsoft.com/office/drawing/2014/main" id="{B208D1F2-FF0A-382B-3287-C57A858BA69F}"/>
                </a:ext>
              </a:extLst>
            </p:cNvPr>
            <p:cNvSpPr/>
            <p:nvPr/>
          </p:nvSpPr>
          <p:spPr>
            <a:xfrm>
              <a:off x="2373363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01" name="Freeform: Shape 3000">
              <a:extLst>
                <a:ext uri="{FF2B5EF4-FFF2-40B4-BE49-F238E27FC236}">
                  <a16:creationId xmlns:a16="http://schemas.microsoft.com/office/drawing/2014/main" id="{1BC04865-30E9-4FC6-6D83-75BEAD972B4B}"/>
                </a:ext>
              </a:extLst>
            </p:cNvPr>
            <p:cNvSpPr/>
            <p:nvPr/>
          </p:nvSpPr>
          <p:spPr>
            <a:xfrm>
              <a:off x="3371679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02" name="Freeform: Shape 3001">
              <a:extLst>
                <a:ext uri="{FF2B5EF4-FFF2-40B4-BE49-F238E27FC236}">
                  <a16:creationId xmlns:a16="http://schemas.microsoft.com/office/drawing/2014/main" id="{1B8674D6-0FBB-A1EF-86A5-7D0111804EE5}"/>
                </a:ext>
              </a:extLst>
            </p:cNvPr>
            <p:cNvSpPr/>
            <p:nvPr/>
          </p:nvSpPr>
          <p:spPr>
            <a:xfrm>
              <a:off x="3434063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03" name="Freeform: Shape 3002">
              <a:extLst>
                <a:ext uri="{FF2B5EF4-FFF2-40B4-BE49-F238E27FC236}">
                  <a16:creationId xmlns:a16="http://schemas.microsoft.com/office/drawing/2014/main" id="{0903A31B-CE39-7A34-B049-12F1532D3542}"/>
                </a:ext>
              </a:extLst>
            </p:cNvPr>
            <p:cNvSpPr/>
            <p:nvPr/>
          </p:nvSpPr>
          <p:spPr>
            <a:xfrm>
              <a:off x="3496447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04" name="Freeform: Shape 3003">
              <a:extLst>
                <a:ext uri="{FF2B5EF4-FFF2-40B4-BE49-F238E27FC236}">
                  <a16:creationId xmlns:a16="http://schemas.microsoft.com/office/drawing/2014/main" id="{1FD3731A-67BD-832B-0545-433667977CCE}"/>
                </a:ext>
              </a:extLst>
            </p:cNvPr>
            <p:cNvSpPr/>
            <p:nvPr/>
          </p:nvSpPr>
          <p:spPr>
            <a:xfrm>
              <a:off x="3558832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05" name="Freeform: Shape 3004">
              <a:extLst>
                <a:ext uri="{FF2B5EF4-FFF2-40B4-BE49-F238E27FC236}">
                  <a16:creationId xmlns:a16="http://schemas.microsoft.com/office/drawing/2014/main" id="{454AA6F8-F356-848B-9A27-0D2D4F980B25}"/>
                </a:ext>
              </a:extLst>
            </p:cNvPr>
            <p:cNvSpPr/>
            <p:nvPr/>
          </p:nvSpPr>
          <p:spPr>
            <a:xfrm>
              <a:off x="3621216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06" name="Freeform: Shape 3005">
              <a:extLst>
                <a:ext uri="{FF2B5EF4-FFF2-40B4-BE49-F238E27FC236}">
                  <a16:creationId xmlns:a16="http://schemas.microsoft.com/office/drawing/2014/main" id="{99E4D341-CE14-B61D-A825-3A612518A465}"/>
                </a:ext>
              </a:extLst>
            </p:cNvPr>
            <p:cNvSpPr/>
            <p:nvPr/>
          </p:nvSpPr>
          <p:spPr>
            <a:xfrm>
              <a:off x="3683600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07" name="Freeform: Shape 3006">
              <a:extLst>
                <a:ext uri="{FF2B5EF4-FFF2-40B4-BE49-F238E27FC236}">
                  <a16:creationId xmlns:a16="http://schemas.microsoft.com/office/drawing/2014/main" id="{1C3A3BEC-7A62-3C29-5188-A44FF4465B23}"/>
                </a:ext>
              </a:extLst>
            </p:cNvPr>
            <p:cNvSpPr/>
            <p:nvPr/>
          </p:nvSpPr>
          <p:spPr>
            <a:xfrm>
              <a:off x="3745985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08" name="Freeform: Shape 3007">
              <a:extLst>
                <a:ext uri="{FF2B5EF4-FFF2-40B4-BE49-F238E27FC236}">
                  <a16:creationId xmlns:a16="http://schemas.microsoft.com/office/drawing/2014/main" id="{7FBA60D5-9AFC-8B1E-7F9C-1B81B0446AAC}"/>
                </a:ext>
              </a:extLst>
            </p:cNvPr>
            <p:cNvSpPr/>
            <p:nvPr/>
          </p:nvSpPr>
          <p:spPr>
            <a:xfrm>
              <a:off x="3808369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09" name="Freeform: Shape 3008">
              <a:extLst>
                <a:ext uri="{FF2B5EF4-FFF2-40B4-BE49-F238E27FC236}">
                  <a16:creationId xmlns:a16="http://schemas.microsoft.com/office/drawing/2014/main" id="{1A70611F-484A-7B52-EEE1-CB09285E355A}"/>
                </a:ext>
              </a:extLst>
            </p:cNvPr>
            <p:cNvSpPr/>
            <p:nvPr/>
          </p:nvSpPr>
          <p:spPr>
            <a:xfrm>
              <a:off x="3870754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10" name="Freeform: Shape 3009">
              <a:extLst>
                <a:ext uri="{FF2B5EF4-FFF2-40B4-BE49-F238E27FC236}">
                  <a16:creationId xmlns:a16="http://schemas.microsoft.com/office/drawing/2014/main" id="{D3A2FC98-91E2-F9A7-B309-CEC2005EAF33}"/>
                </a:ext>
              </a:extLst>
            </p:cNvPr>
            <p:cNvSpPr/>
            <p:nvPr/>
          </p:nvSpPr>
          <p:spPr>
            <a:xfrm>
              <a:off x="3933304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11" name="Freeform: Shape 3010">
              <a:extLst>
                <a:ext uri="{FF2B5EF4-FFF2-40B4-BE49-F238E27FC236}">
                  <a16:creationId xmlns:a16="http://schemas.microsoft.com/office/drawing/2014/main" id="{E43050A6-341A-CCEA-36BF-61F5FAA53A3B}"/>
                </a:ext>
              </a:extLst>
            </p:cNvPr>
            <p:cNvSpPr/>
            <p:nvPr/>
          </p:nvSpPr>
          <p:spPr>
            <a:xfrm>
              <a:off x="5118773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12" name="Freeform: Shape 3011">
              <a:extLst>
                <a:ext uri="{FF2B5EF4-FFF2-40B4-BE49-F238E27FC236}">
                  <a16:creationId xmlns:a16="http://schemas.microsoft.com/office/drawing/2014/main" id="{2BCA02DA-330A-DA2B-07A1-4A16F3C203C9}"/>
                </a:ext>
              </a:extLst>
            </p:cNvPr>
            <p:cNvSpPr/>
            <p:nvPr/>
          </p:nvSpPr>
          <p:spPr>
            <a:xfrm>
              <a:off x="5181157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13" name="Freeform: Shape 3012">
              <a:extLst>
                <a:ext uri="{FF2B5EF4-FFF2-40B4-BE49-F238E27FC236}">
                  <a16:creationId xmlns:a16="http://schemas.microsoft.com/office/drawing/2014/main" id="{D7DA7EF0-F403-EC32-CB45-2A874174728C}"/>
                </a:ext>
              </a:extLst>
            </p:cNvPr>
            <p:cNvSpPr/>
            <p:nvPr/>
          </p:nvSpPr>
          <p:spPr>
            <a:xfrm>
              <a:off x="5243542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14" name="Freeform: Shape 3013">
              <a:extLst>
                <a:ext uri="{FF2B5EF4-FFF2-40B4-BE49-F238E27FC236}">
                  <a16:creationId xmlns:a16="http://schemas.microsoft.com/office/drawing/2014/main" id="{ED3FF2EC-EE2F-4A81-B632-199941C97B39}"/>
                </a:ext>
              </a:extLst>
            </p:cNvPr>
            <p:cNvSpPr/>
            <p:nvPr/>
          </p:nvSpPr>
          <p:spPr>
            <a:xfrm>
              <a:off x="5305926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15" name="Freeform: Shape 3014">
              <a:extLst>
                <a:ext uri="{FF2B5EF4-FFF2-40B4-BE49-F238E27FC236}">
                  <a16:creationId xmlns:a16="http://schemas.microsoft.com/office/drawing/2014/main" id="{75FB2202-76A8-4233-925B-A32FBDC8EF79}"/>
                </a:ext>
              </a:extLst>
            </p:cNvPr>
            <p:cNvSpPr/>
            <p:nvPr/>
          </p:nvSpPr>
          <p:spPr>
            <a:xfrm>
              <a:off x="5368310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16" name="Freeform: Shape 3015">
              <a:extLst>
                <a:ext uri="{FF2B5EF4-FFF2-40B4-BE49-F238E27FC236}">
                  <a16:creationId xmlns:a16="http://schemas.microsoft.com/office/drawing/2014/main" id="{54786CC3-7E5F-A40D-8EB9-0F111B443B73}"/>
                </a:ext>
              </a:extLst>
            </p:cNvPr>
            <p:cNvSpPr/>
            <p:nvPr/>
          </p:nvSpPr>
          <p:spPr>
            <a:xfrm>
              <a:off x="5493079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17" name="Freeform: Shape 3016">
              <a:extLst>
                <a:ext uri="{FF2B5EF4-FFF2-40B4-BE49-F238E27FC236}">
                  <a16:creationId xmlns:a16="http://schemas.microsoft.com/office/drawing/2014/main" id="{DF2487F0-CA84-A753-4CCA-ACF06FB5CF63}"/>
                </a:ext>
              </a:extLst>
            </p:cNvPr>
            <p:cNvSpPr/>
            <p:nvPr/>
          </p:nvSpPr>
          <p:spPr>
            <a:xfrm>
              <a:off x="5618014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18" name="Freeform: Shape 3017">
              <a:extLst>
                <a:ext uri="{FF2B5EF4-FFF2-40B4-BE49-F238E27FC236}">
                  <a16:creationId xmlns:a16="http://schemas.microsoft.com/office/drawing/2014/main" id="{DF88D648-7EA7-A2C5-610F-D0D327AEB6C7}"/>
                </a:ext>
              </a:extLst>
            </p:cNvPr>
            <p:cNvSpPr/>
            <p:nvPr/>
          </p:nvSpPr>
          <p:spPr>
            <a:xfrm>
              <a:off x="5680399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19" name="Freeform: Shape 3018">
              <a:extLst>
                <a:ext uri="{FF2B5EF4-FFF2-40B4-BE49-F238E27FC236}">
                  <a16:creationId xmlns:a16="http://schemas.microsoft.com/office/drawing/2014/main" id="{1755B214-0A6E-F57B-F5CE-F89EADF60927}"/>
                </a:ext>
              </a:extLst>
            </p:cNvPr>
            <p:cNvSpPr/>
            <p:nvPr/>
          </p:nvSpPr>
          <p:spPr>
            <a:xfrm>
              <a:off x="5742783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20" name="Freeform: Shape 3019">
              <a:extLst>
                <a:ext uri="{FF2B5EF4-FFF2-40B4-BE49-F238E27FC236}">
                  <a16:creationId xmlns:a16="http://schemas.microsoft.com/office/drawing/2014/main" id="{F8D9D04F-85B7-3550-9878-BD07379BD90C}"/>
                </a:ext>
              </a:extLst>
            </p:cNvPr>
            <p:cNvSpPr/>
            <p:nvPr/>
          </p:nvSpPr>
          <p:spPr>
            <a:xfrm>
              <a:off x="5805167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21" name="Freeform: Shape 3020">
              <a:extLst>
                <a:ext uri="{FF2B5EF4-FFF2-40B4-BE49-F238E27FC236}">
                  <a16:creationId xmlns:a16="http://schemas.microsoft.com/office/drawing/2014/main" id="{336F0B93-7AFA-C513-1A9D-CF18D0533087}"/>
                </a:ext>
              </a:extLst>
            </p:cNvPr>
            <p:cNvSpPr/>
            <p:nvPr/>
          </p:nvSpPr>
          <p:spPr>
            <a:xfrm>
              <a:off x="5867552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22" name="Freeform: Shape 3021">
              <a:extLst>
                <a:ext uri="{FF2B5EF4-FFF2-40B4-BE49-F238E27FC236}">
                  <a16:creationId xmlns:a16="http://schemas.microsoft.com/office/drawing/2014/main" id="{683699F9-97E6-5008-F325-FACF40545273}"/>
                </a:ext>
              </a:extLst>
            </p:cNvPr>
            <p:cNvSpPr/>
            <p:nvPr/>
          </p:nvSpPr>
          <p:spPr>
            <a:xfrm>
              <a:off x="5929936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23" name="Freeform: Shape 3022">
              <a:extLst>
                <a:ext uri="{FF2B5EF4-FFF2-40B4-BE49-F238E27FC236}">
                  <a16:creationId xmlns:a16="http://schemas.microsoft.com/office/drawing/2014/main" id="{29E62E77-3DB3-D421-F0E4-A7657B5766F4}"/>
                </a:ext>
              </a:extLst>
            </p:cNvPr>
            <p:cNvSpPr/>
            <p:nvPr/>
          </p:nvSpPr>
          <p:spPr>
            <a:xfrm>
              <a:off x="6117089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24" name="Freeform: Shape 3023">
              <a:extLst>
                <a:ext uri="{FF2B5EF4-FFF2-40B4-BE49-F238E27FC236}">
                  <a16:creationId xmlns:a16="http://schemas.microsoft.com/office/drawing/2014/main" id="{9ED837D1-8114-F8CC-FCF1-40EDE7DE0DC2}"/>
                </a:ext>
              </a:extLst>
            </p:cNvPr>
            <p:cNvSpPr/>
            <p:nvPr/>
          </p:nvSpPr>
          <p:spPr>
            <a:xfrm>
              <a:off x="1624584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25" name="Freeform: Shape 3024">
              <a:extLst>
                <a:ext uri="{FF2B5EF4-FFF2-40B4-BE49-F238E27FC236}">
                  <a16:creationId xmlns:a16="http://schemas.microsoft.com/office/drawing/2014/main" id="{CC2631EE-04DA-4588-B50E-F565E5E2765B}"/>
                </a:ext>
              </a:extLst>
            </p:cNvPr>
            <p:cNvSpPr/>
            <p:nvPr/>
          </p:nvSpPr>
          <p:spPr>
            <a:xfrm>
              <a:off x="1686969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26" name="Freeform: Shape 3025">
              <a:extLst>
                <a:ext uri="{FF2B5EF4-FFF2-40B4-BE49-F238E27FC236}">
                  <a16:creationId xmlns:a16="http://schemas.microsoft.com/office/drawing/2014/main" id="{3945F9BC-E9CC-8D02-EE8D-C7D292C15631}"/>
                </a:ext>
              </a:extLst>
            </p:cNvPr>
            <p:cNvSpPr/>
            <p:nvPr/>
          </p:nvSpPr>
          <p:spPr>
            <a:xfrm>
              <a:off x="1749353" y="289241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27" name="Freeform: Shape 3026">
              <a:extLst>
                <a:ext uri="{FF2B5EF4-FFF2-40B4-BE49-F238E27FC236}">
                  <a16:creationId xmlns:a16="http://schemas.microsoft.com/office/drawing/2014/main" id="{E04B030E-EF80-F8FC-5423-2767530B1002}"/>
                </a:ext>
              </a:extLst>
            </p:cNvPr>
            <p:cNvSpPr/>
            <p:nvPr/>
          </p:nvSpPr>
          <p:spPr>
            <a:xfrm>
              <a:off x="1811737" y="289241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28" name="Freeform: Shape 3027">
              <a:extLst>
                <a:ext uri="{FF2B5EF4-FFF2-40B4-BE49-F238E27FC236}">
                  <a16:creationId xmlns:a16="http://schemas.microsoft.com/office/drawing/2014/main" id="{105CD907-3A71-C56D-B4BD-7CEBB45920E3}"/>
                </a:ext>
              </a:extLst>
            </p:cNvPr>
            <p:cNvSpPr/>
            <p:nvPr/>
          </p:nvSpPr>
          <p:spPr>
            <a:xfrm>
              <a:off x="1874122" y="289241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29" name="Freeform: Shape 3028">
              <a:extLst>
                <a:ext uri="{FF2B5EF4-FFF2-40B4-BE49-F238E27FC236}">
                  <a16:creationId xmlns:a16="http://schemas.microsoft.com/office/drawing/2014/main" id="{DCEB35C1-4FB3-287B-C9B5-D4DF7D8865FA}"/>
                </a:ext>
              </a:extLst>
            </p:cNvPr>
            <p:cNvSpPr/>
            <p:nvPr/>
          </p:nvSpPr>
          <p:spPr>
            <a:xfrm>
              <a:off x="1936506" y="289241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30" name="Freeform: Shape 3029">
              <a:extLst>
                <a:ext uri="{FF2B5EF4-FFF2-40B4-BE49-F238E27FC236}">
                  <a16:creationId xmlns:a16="http://schemas.microsoft.com/office/drawing/2014/main" id="{8011D5F3-D74B-6B3E-6186-B4D21FD7CF78}"/>
                </a:ext>
              </a:extLst>
            </p:cNvPr>
            <p:cNvSpPr/>
            <p:nvPr/>
          </p:nvSpPr>
          <p:spPr>
            <a:xfrm>
              <a:off x="1998890" y="289241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31" name="Freeform: Shape 3030">
              <a:extLst>
                <a:ext uri="{FF2B5EF4-FFF2-40B4-BE49-F238E27FC236}">
                  <a16:creationId xmlns:a16="http://schemas.microsoft.com/office/drawing/2014/main" id="{8DFD3BA8-325E-7B0F-DD59-F148126C945B}"/>
                </a:ext>
              </a:extLst>
            </p:cNvPr>
            <p:cNvSpPr/>
            <p:nvPr/>
          </p:nvSpPr>
          <p:spPr>
            <a:xfrm>
              <a:off x="2061275" y="289241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32" name="Freeform: Shape 3031">
              <a:extLst>
                <a:ext uri="{FF2B5EF4-FFF2-40B4-BE49-F238E27FC236}">
                  <a16:creationId xmlns:a16="http://schemas.microsoft.com/office/drawing/2014/main" id="{2F48F7D4-9631-67AD-44E9-35F61807E0C7}"/>
                </a:ext>
              </a:extLst>
            </p:cNvPr>
            <p:cNvSpPr/>
            <p:nvPr/>
          </p:nvSpPr>
          <p:spPr>
            <a:xfrm>
              <a:off x="2123659" y="289241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33" name="Freeform: Shape 3032">
              <a:extLst>
                <a:ext uri="{FF2B5EF4-FFF2-40B4-BE49-F238E27FC236}">
                  <a16:creationId xmlns:a16="http://schemas.microsoft.com/office/drawing/2014/main" id="{8B5CB4C9-6111-C565-483F-AA70A270F0F7}"/>
                </a:ext>
              </a:extLst>
            </p:cNvPr>
            <p:cNvSpPr/>
            <p:nvPr/>
          </p:nvSpPr>
          <p:spPr>
            <a:xfrm>
              <a:off x="2186043" y="289241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34" name="Freeform: Shape 3033">
              <a:extLst>
                <a:ext uri="{FF2B5EF4-FFF2-40B4-BE49-F238E27FC236}">
                  <a16:creationId xmlns:a16="http://schemas.microsoft.com/office/drawing/2014/main" id="{859024CB-A4C5-1702-6A9D-08485CCE502F}"/>
                </a:ext>
              </a:extLst>
            </p:cNvPr>
            <p:cNvSpPr/>
            <p:nvPr/>
          </p:nvSpPr>
          <p:spPr>
            <a:xfrm>
              <a:off x="2248594" y="289241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35" name="Freeform: Shape 3034">
              <a:extLst>
                <a:ext uri="{FF2B5EF4-FFF2-40B4-BE49-F238E27FC236}">
                  <a16:creationId xmlns:a16="http://schemas.microsoft.com/office/drawing/2014/main" id="{7BDBE794-CBCA-B37B-E780-EC99DF9D77A0}"/>
                </a:ext>
              </a:extLst>
            </p:cNvPr>
            <p:cNvSpPr/>
            <p:nvPr/>
          </p:nvSpPr>
          <p:spPr>
            <a:xfrm>
              <a:off x="2310978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36" name="Freeform: Shape 3035">
              <a:extLst>
                <a:ext uri="{FF2B5EF4-FFF2-40B4-BE49-F238E27FC236}">
                  <a16:creationId xmlns:a16="http://schemas.microsoft.com/office/drawing/2014/main" id="{8FA1255C-A785-9275-F69B-DDEFB9E7B274}"/>
                </a:ext>
              </a:extLst>
            </p:cNvPr>
            <p:cNvSpPr/>
            <p:nvPr/>
          </p:nvSpPr>
          <p:spPr>
            <a:xfrm>
              <a:off x="2373363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37" name="Freeform: Shape 3036">
              <a:extLst>
                <a:ext uri="{FF2B5EF4-FFF2-40B4-BE49-F238E27FC236}">
                  <a16:creationId xmlns:a16="http://schemas.microsoft.com/office/drawing/2014/main" id="{76AFCE8E-A929-7C92-1CBD-60CBC346C87D}"/>
                </a:ext>
              </a:extLst>
            </p:cNvPr>
            <p:cNvSpPr/>
            <p:nvPr/>
          </p:nvSpPr>
          <p:spPr>
            <a:xfrm>
              <a:off x="2435747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38" name="Freeform: Shape 3037">
              <a:extLst>
                <a:ext uri="{FF2B5EF4-FFF2-40B4-BE49-F238E27FC236}">
                  <a16:creationId xmlns:a16="http://schemas.microsoft.com/office/drawing/2014/main" id="{57684180-09DB-AF9F-D673-DA7EF1F471CA}"/>
                </a:ext>
              </a:extLst>
            </p:cNvPr>
            <p:cNvSpPr/>
            <p:nvPr/>
          </p:nvSpPr>
          <p:spPr>
            <a:xfrm>
              <a:off x="3371679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39" name="Freeform: Shape 3038">
              <a:extLst>
                <a:ext uri="{FF2B5EF4-FFF2-40B4-BE49-F238E27FC236}">
                  <a16:creationId xmlns:a16="http://schemas.microsoft.com/office/drawing/2014/main" id="{3C47B7A4-8A0B-8F3A-5D63-CD63C8D5D176}"/>
                </a:ext>
              </a:extLst>
            </p:cNvPr>
            <p:cNvSpPr/>
            <p:nvPr/>
          </p:nvSpPr>
          <p:spPr>
            <a:xfrm>
              <a:off x="3434063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40" name="Freeform: Shape 3039">
              <a:extLst>
                <a:ext uri="{FF2B5EF4-FFF2-40B4-BE49-F238E27FC236}">
                  <a16:creationId xmlns:a16="http://schemas.microsoft.com/office/drawing/2014/main" id="{B1A0C489-2F95-72C7-9B25-564169537DEB}"/>
                </a:ext>
              </a:extLst>
            </p:cNvPr>
            <p:cNvSpPr/>
            <p:nvPr/>
          </p:nvSpPr>
          <p:spPr>
            <a:xfrm>
              <a:off x="3496447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41" name="Freeform: Shape 3040">
              <a:extLst>
                <a:ext uri="{FF2B5EF4-FFF2-40B4-BE49-F238E27FC236}">
                  <a16:creationId xmlns:a16="http://schemas.microsoft.com/office/drawing/2014/main" id="{8D6C45CD-0908-B68D-F7ED-B35F9A6A144A}"/>
                </a:ext>
              </a:extLst>
            </p:cNvPr>
            <p:cNvSpPr/>
            <p:nvPr/>
          </p:nvSpPr>
          <p:spPr>
            <a:xfrm>
              <a:off x="3558832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42" name="Freeform: Shape 3041">
              <a:extLst>
                <a:ext uri="{FF2B5EF4-FFF2-40B4-BE49-F238E27FC236}">
                  <a16:creationId xmlns:a16="http://schemas.microsoft.com/office/drawing/2014/main" id="{8472F7CE-40FD-93DB-D66C-811EE51A98BF}"/>
                </a:ext>
              </a:extLst>
            </p:cNvPr>
            <p:cNvSpPr/>
            <p:nvPr/>
          </p:nvSpPr>
          <p:spPr>
            <a:xfrm>
              <a:off x="3621216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43" name="Freeform: Shape 3042">
              <a:extLst>
                <a:ext uri="{FF2B5EF4-FFF2-40B4-BE49-F238E27FC236}">
                  <a16:creationId xmlns:a16="http://schemas.microsoft.com/office/drawing/2014/main" id="{C2FCDC02-6EBD-B762-3B9A-98B9BBB0ED0C}"/>
                </a:ext>
              </a:extLst>
            </p:cNvPr>
            <p:cNvSpPr/>
            <p:nvPr/>
          </p:nvSpPr>
          <p:spPr>
            <a:xfrm>
              <a:off x="3683600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44" name="Freeform: Shape 3043">
              <a:extLst>
                <a:ext uri="{FF2B5EF4-FFF2-40B4-BE49-F238E27FC236}">
                  <a16:creationId xmlns:a16="http://schemas.microsoft.com/office/drawing/2014/main" id="{B7B465FE-A4D3-3C1D-9CB1-3F875AA639EE}"/>
                </a:ext>
              </a:extLst>
            </p:cNvPr>
            <p:cNvSpPr/>
            <p:nvPr/>
          </p:nvSpPr>
          <p:spPr>
            <a:xfrm>
              <a:off x="3745985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45" name="Freeform: Shape 3044">
              <a:extLst>
                <a:ext uri="{FF2B5EF4-FFF2-40B4-BE49-F238E27FC236}">
                  <a16:creationId xmlns:a16="http://schemas.microsoft.com/office/drawing/2014/main" id="{A1EDA19B-EAFB-7FA7-FDCC-754335DCE0F3}"/>
                </a:ext>
              </a:extLst>
            </p:cNvPr>
            <p:cNvSpPr/>
            <p:nvPr/>
          </p:nvSpPr>
          <p:spPr>
            <a:xfrm>
              <a:off x="3808369" y="289241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46" name="Freeform: Shape 3045">
              <a:extLst>
                <a:ext uri="{FF2B5EF4-FFF2-40B4-BE49-F238E27FC236}">
                  <a16:creationId xmlns:a16="http://schemas.microsoft.com/office/drawing/2014/main" id="{3FDAF529-EC59-DD1F-A5DF-79F7D29B17F6}"/>
                </a:ext>
              </a:extLst>
            </p:cNvPr>
            <p:cNvSpPr/>
            <p:nvPr/>
          </p:nvSpPr>
          <p:spPr>
            <a:xfrm>
              <a:off x="3870754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47" name="Freeform: Shape 3046">
              <a:extLst>
                <a:ext uri="{FF2B5EF4-FFF2-40B4-BE49-F238E27FC236}">
                  <a16:creationId xmlns:a16="http://schemas.microsoft.com/office/drawing/2014/main" id="{34722F94-74BA-AAE4-38D7-257650A0AD7E}"/>
                </a:ext>
              </a:extLst>
            </p:cNvPr>
            <p:cNvSpPr/>
            <p:nvPr/>
          </p:nvSpPr>
          <p:spPr>
            <a:xfrm>
              <a:off x="5181157" y="289241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48" name="Freeform: Shape 3047">
              <a:extLst>
                <a:ext uri="{FF2B5EF4-FFF2-40B4-BE49-F238E27FC236}">
                  <a16:creationId xmlns:a16="http://schemas.microsoft.com/office/drawing/2014/main" id="{3C62A93F-CB5F-9D95-9778-8B6D99A8B726}"/>
                </a:ext>
              </a:extLst>
            </p:cNvPr>
            <p:cNvSpPr/>
            <p:nvPr/>
          </p:nvSpPr>
          <p:spPr>
            <a:xfrm>
              <a:off x="5243542" y="289241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49" name="Freeform: Shape 3048">
              <a:extLst>
                <a:ext uri="{FF2B5EF4-FFF2-40B4-BE49-F238E27FC236}">
                  <a16:creationId xmlns:a16="http://schemas.microsoft.com/office/drawing/2014/main" id="{DEF22070-86C3-CC09-DDD7-6EB6ACDEDAE9}"/>
                </a:ext>
              </a:extLst>
            </p:cNvPr>
            <p:cNvSpPr/>
            <p:nvPr/>
          </p:nvSpPr>
          <p:spPr>
            <a:xfrm>
              <a:off x="5305926" y="289241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50" name="Freeform: Shape 3049">
              <a:extLst>
                <a:ext uri="{FF2B5EF4-FFF2-40B4-BE49-F238E27FC236}">
                  <a16:creationId xmlns:a16="http://schemas.microsoft.com/office/drawing/2014/main" id="{2C15E97B-5BC6-0BDD-9D22-CEAAAE9A5D67}"/>
                </a:ext>
              </a:extLst>
            </p:cNvPr>
            <p:cNvSpPr/>
            <p:nvPr/>
          </p:nvSpPr>
          <p:spPr>
            <a:xfrm>
              <a:off x="5742783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51" name="Freeform: Shape 3050">
              <a:extLst>
                <a:ext uri="{FF2B5EF4-FFF2-40B4-BE49-F238E27FC236}">
                  <a16:creationId xmlns:a16="http://schemas.microsoft.com/office/drawing/2014/main" id="{36E5C301-F75C-F351-96F5-7C13D50E5C0A}"/>
                </a:ext>
              </a:extLst>
            </p:cNvPr>
            <p:cNvSpPr/>
            <p:nvPr/>
          </p:nvSpPr>
          <p:spPr>
            <a:xfrm>
              <a:off x="5867552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52" name="Freeform: Shape 3051">
              <a:extLst>
                <a:ext uri="{FF2B5EF4-FFF2-40B4-BE49-F238E27FC236}">
                  <a16:creationId xmlns:a16="http://schemas.microsoft.com/office/drawing/2014/main" id="{8DD5C4DA-87D3-7A3D-0D16-D32481715780}"/>
                </a:ext>
              </a:extLst>
            </p:cNvPr>
            <p:cNvSpPr/>
            <p:nvPr/>
          </p:nvSpPr>
          <p:spPr>
            <a:xfrm>
              <a:off x="5929936" y="289241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53" name="Freeform: Shape 3052">
              <a:extLst>
                <a:ext uri="{FF2B5EF4-FFF2-40B4-BE49-F238E27FC236}">
                  <a16:creationId xmlns:a16="http://schemas.microsoft.com/office/drawing/2014/main" id="{278DD95B-9C87-1AFF-D1FE-C7488120E6F7}"/>
                </a:ext>
              </a:extLst>
            </p:cNvPr>
            <p:cNvSpPr/>
            <p:nvPr/>
          </p:nvSpPr>
          <p:spPr>
            <a:xfrm>
              <a:off x="5992320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54" name="Freeform: Shape 3053">
              <a:extLst>
                <a:ext uri="{FF2B5EF4-FFF2-40B4-BE49-F238E27FC236}">
                  <a16:creationId xmlns:a16="http://schemas.microsoft.com/office/drawing/2014/main" id="{5BBA9FE5-7D95-FCE7-EBB1-E137BF5BD7B1}"/>
                </a:ext>
              </a:extLst>
            </p:cNvPr>
            <p:cNvSpPr/>
            <p:nvPr/>
          </p:nvSpPr>
          <p:spPr>
            <a:xfrm>
              <a:off x="6054705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55" name="Freeform: Shape 3054">
              <a:extLst>
                <a:ext uri="{FF2B5EF4-FFF2-40B4-BE49-F238E27FC236}">
                  <a16:creationId xmlns:a16="http://schemas.microsoft.com/office/drawing/2014/main" id="{79259B40-6D02-6563-EB9C-4274F7FECB51}"/>
                </a:ext>
              </a:extLst>
            </p:cNvPr>
            <p:cNvSpPr/>
            <p:nvPr/>
          </p:nvSpPr>
          <p:spPr>
            <a:xfrm>
              <a:off x="6179473" y="289241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56" name="Freeform: Shape 3055">
              <a:extLst>
                <a:ext uri="{FF2B5EF4-FFF2-40B4-BE49-F238E27FC236}">
                  <a16:creationId xmlns:a16="http://schemas.microsoft.com/office/drawing/2014/main" id="{5D0732B0-6D01-422A-DC6B-141F3303D761}"/>
                </a:ext>
              </a:extLst>
            </p:cNvPr>
            <p:cNvSpPr/>
            <p:nvPr/>
          </p:nvSpPr>
          <p:spPr>
            <a:xfrm>
              <a:off x="1624584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57" name="Freeform: Shape 3056">
              <a:extLst>
                <a:ext uri="{FF2B5EF4-FFF2-40B4-BE49-F238E27FC236}">
                  <a16:creationId xmlns:a16="http://schemas.microsoft.com/office/drawing/2014/main" id="{71715CBE-AFD6-73B9-3107-E7429C3BAE83}"/>
                </a:ext>
              </a:extLst>
            </p:cNvPr>
            <p:cNvSpPr/>
            <p:nvPr/>
          </p:nvSpPr>
          <p:spPr>
            <a:xfrm>
              <a:off x="1686969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58" name="Freeform: Shape 3057">
              <a:extLst>
                <a:ext uri="{FF2B5EF4-FFF2-40B4-BE49-F238E27FC236}">
                  <a16:creationId xmlns:a16="http://schemas.microsoft.com/office/drawing/2014/main" id="{8B6D4BE1-BC6E-B51A-44DC-B83DE6E5BBC4}"/>
                </a:ext>
              </a:extLst>
            </p:cNvPr>
            <p:cNvSpPr/>
            <p:nvPr/>
          </p:nvSpPr>
          <p:spPr>
            <a:xfrm>
              <a:off x="1749353" y="2954799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6 h 46912"/>
                <a:gd name="connsiteX2" fmla="*/ 23456 w 46913"/>
                <a:gd name="connsiteY2" fmla="*/ 46913 h 46912"/>
                <a:gd name="connsiteX3" fmla="*/ 46913 w 46913"/>
                <a:gd name="connsiteY3" fmla="*/ 23456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59" name="Freeform: Shape 3058">
              <a:extLst>
                <a:ext uri="{FF2B5EF4-FFF2-40B4-BE49-F238E27FC236}">
                  <a16:creationId xmlns:a16="http://schemas.microsoft.com/office/drawing/2014/main" id="{E7D1B75D-75E2-CD1C-6E6D-CFE1055FA0F2}"/>
                </a:ext>
              </a:extLst>
            </p:cNvPr>
            <p:cNvSpPr/>
            <p:nvPr/>
          </p:nvSpPr>
          <p:spPr>
            <a:xfrm>
              <a:off x="1811737" y="295479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60" name="Freeform: Shape 3059">
              <a:extLst>
                <a:ext uri="{FF2B5EF4-FFF2-40B4-BE49-F238E27FC236}">
                  <a16:creationId xmlns:a16="http://schemas.microsoft.com/office/drawing/2014/main" id="{96259626-9FD4-86AA-79CC-9EE7692620AC}"/>
                </a:ext>
              </a:extLst>
            </p:cNvPr>
            <p:cNvSpPr/>
            <p:nvPr/>
          </p:nvSpPr>
          <p:spPr>
            <a:xfrm>
              <a:off x="1874122" y="2954799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6 h 46912"/>
                <a:gd name="connsiteX2" fmla="*/ 23456 w 46913"/>
                <a:gd name="connsiteY2" fmla="*/ 46913 h 46912"/>
                <a:gd name="connsiteX3" fmla="*/ 46913 w 46913"/>
                <a:gd name="connsiteY3" fmla="*/ 23456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61" name="Freeform: Shape 3060">
              <a:extLst>
                <a:ext uri="{FF2B5EF4-FFF2-40B4-BE49-F238E27FC236}">
                  <a16:creationId xmlns:a16="http://schemas.microsoft.com/office/drawing/2014/main" id="{23F35316-A40B-1BE7-4D40-D82F1E52D328}"/>
                </a:ext>
              </a:extLst>
            </p:cNvPr>
            <p:cNvSpPr/>
            <p:nvPr/>
          </p:nvSpPr>
          <p:spPr>
            <a:xfrm>
              <a:off x="1936506" y="295479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62" name="Freeform: Shape 3061">
              <a:extLst>
                <a:ext uri="{FF2B5EF4-FFF2-40B4-BE49-F238E27FC236}">
                  <a16:creationId xmlns:a16="http://schemas.microsoft.com/office/drawing/2014/main" id="{7E6D4915-C19B-D335-EED9-D27015F6B964}"/>
                </a:ext>
              </a:extLst>
            </p:cNvPr>
            <p:cNvSpPr/>
            <p:nvPr/>
          </p:nvSpPr>
          <p:spPr>
            <a:xfrm>
              <a:off x="1998890" y="2954799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6 h 46912"/>
                <a:gd name="connsiteX2" fmla="*/ 23456 w 46913"/>
                <a:gd name="connsiteY2" fmla="*/ 46913 h 46912"/>
                <a:gd name="connsiteX3" fmla="*/ 46913 w 46913"/>
                <a:gd name="connsiteY3" fmla="*/ 23456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63" name="Freeform: Shape 3062">
              <a:extLst>
                <a:ext uri="{FF2B5EF4-FFF2-40B4-BE49-F238E27FC236}">
                  <a16:creationId xmlns:a16="http://schemas.microsoft.com/office/drawing/2014/main" id="{A89FF6D4-7977-A5BB-C5EC-29BAED76A4D1}"/>
                </a:ext>
              </a:extLst>
            </p:cNvPr>
            <p:cNvSpPr/>
            <p:nvPr/>
          </p:nvSpPr>
          <p:spPr>
            <a:xfrm>
              <a:off x="2061275" y="2954799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6 h 46912"/>
                <a:gd name="connsiteX2" fmla="*/ 23456 w 46913"/>
                <a:gd name="connsiteY2" fmla="*/ 46913 h 46912"/>
                <a:gd name="connsiteX3" fmla="*/ 46913 w 46913"/>
                <a:gd name="connsiteY3" fmla="*/ 23456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64" name="Freeform: Shape 3063">
              <a:extLst>
                <a:ext uri="{FF2B5EF4-FFF2-40B4-BE49-F238E27FC236}">
                  <a16:creationId xmlns:a16="http://schemas.microsoft.com/office/drawing/2014/main" id="{11BB776A-CEF0-CAB0-9D09-008DAA14536C}"/>
                </a:ext>
              </a:extLst>
            </p:cNvPr>
            <p:cNvSpPr/>
            <p:nvPr/>
          </p:nvSpPr>
          <p:spPr>
            <a:xfrm>
              <a:off x="2123659" y="295479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65" name="Freeform: Shape 3064">
              <a:extLst>
                <a:ext uri="{FF2B5EF4-FFF2-40B4-BE49-F238E27FC236}">
                  <a16:creationId xmlns:a16="http://schemas.microsoft.com/office/drawing/2014/main" id="{E345518B-CFE2-0A21-BF07-3F08790184AD}"/>
                </a:ext>
              </a:extLst>
            </p:cNvPr>
            <p:cNvSpPr/>
            <p:nvPr/>
          </p:nvSpPr>
          <p:spPr>
            <a:xfrm>
              <a:off x="2186043" y="295479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66" name="Freeform: Shape 3065">
              <a:extLst>
                <a:ext uri="{FF2B5EF4-FFF2-40B4-BE49-F238E27FC236}">
                  <a16:creationId xmlns:a16="http://schemas.microsoft.com/office/drawing/2014/main" id="{50355340-A7C1-1F3B-B472-763AA2E2E11B}"/>
                </a:ext>
              </a:extLst>
            </p:cNvPr>
            <p:cNvSpPr/>
            <p:nvPr/>
          </p:nvSpPr>
          <p:spPr>
            <a:xfrm>
              <a:off x="2248594" y="295479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67" name="Freeform: Shape 3066">
              <a:extLst>
                <a:ext uri="{FF2B5EF4-FFF2-40B4-BE49-F238E27FC236}">
                  <a16:creationId xmlns:a16="http://schemas.microsoft.com/office/drawing/2014/main" id="{9D60A9DB-DECC-116C-E298-0C0EC6A60BCE}"/>
                </a:ext>
              </a:extLst>
            </p:cNvPr>
            <p:cNvSpPr/>
            <p:nvPr/>
          </p:nvSpPr>
          <p:spPr>
            <a:xfrm>
              <a:off x="2310978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68" name="Freeform: Shape 3067">
              <a:extLst>
                <a:ext uri="{FF2B5EF4-FFF2-40B4-BE49-F238E27FC236}">
                  <a16:creationId xmlns:a16="http://schemas.microsoft.com/office/drawing/2014/main" id="{BE6611FC-19B5-1E37-9644-2735F4EF8AD1}"/>
                </a:ext>
              </a:extLst>
            </p:cNvPr>
            <p:cNvSpPr/>
            <p:nvPr/>
          </p:nvSpPr>
          <p:spPr>
            <a:xfrm>
              <a:off x="2373363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69" name="Freeform: Shape 3068">
              <a:extLst>
                <a:ext uri="{FF2B5EF4-FFF2-40B4-BE49-F238E27FC236}">
                  <a16:creationId xmlns:a16="http://schemas.microsoft.com/office/drawing/2014/main" id="{8EDCF36F-F942-F598-5019-58FAED6A18DC}"/>
                </a:ext>
              </a:extLst>
            </p:cNvPr>
            <p:cNvSpPr/>
            <p:nvPr/>
          </p:nvSpPr>
          <p:spPr>
            <a:xfrm>
              <a:off x="2435747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70" name="Freeform: Shape 3069">
              <a:extLst>
                <a:ext uri="{FF2B5EF4-FFF2-40B4-BE49-F238E27FC236}">
                  <a16:creationId xmlns:a16="http://schemas.microsoft.com/office/drawing/2014/main" id="{3D41FCBD-92BD-0B68-4CBB-431D9BFCBA46}"/>
                </a:ext>
              </a:extLst>
            </p:cNvPr>
            <p:cNvSpPr/>
            <p:nvPr/>
          </p:nvSpPr>
          <p:spPr>
            <a:xfrm>
              <a:off x="3371679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71" name="Freeform: Shape 3070">
              <a:extLst>
                <a:ext uri="{FF2B5EF4-FFF2-40B4-BE49-F238E27FC236}">
                  <a16:creationId xmlns:a16="http://schemas.microsoft.com/office/drawing/2014/main" id="{EA6543DC-6915-BAF4-5768-E4412FE5B97A}"/>
                </a:ext>
              </a:extLst>
            </p:cNvPr>
            <p:cNvSpPr/>
            <p:nvPr/>
          </p:nvSpPr>
          <p:spPr>
            <a:xfrm>
              <a:off x="3434063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72" name="Freeform: Shape 3071">
              <a:extLst>
                <a:ext uri="{FF2B5EF4-FFF2-40B4-BE49-F238E27FC236}">
                  <a16:creationId xmlns:a16="http://schemas.microsoft.com/office/drawing/2014/main" id="{D7FD2F91-4086-A906-5E23-F4C0D6C97A15}"/>
                </a:ext>
              </a:extLst>
            </p:cNvPr>
            <p:cNvSpPr/>
            <p:nvPr/>
          </p:nvSpPr>
          <p:spPr>
            <a:xfrm>
              <a:off x="3496447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73" name="Freeform: Shape 3072">
              <a:extLst>
                <a:ext uri="{FF2B5EF4-FFF2-40B4-BE49-F238E27FC236}">
                  <a16:creationId xmlns:a16="http://schemas.microsoft.com/office/drawing/2014/main" id="{827CDCE5-53B3-9FA0-4623-D2D6BC872778}"/>
                </a:ext>
              </a:extLst>
            </p:cNvPr>
            <p:cNvSpPr/>
            <p:nvPr/>
          </p:nvSpPr>
          <p:spPr>
            <a:xfrm>
              <a:off x="3558832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74" name="Freeform: Shape 3073">
              <a:extLst>
                <a:ext uri="{FF2B5EF4-FFF2-40B4-BE49-F238E27FC236}">
                  <a16:creationId xmlns:a16="http://schemas.microsoft.com/office/drawing/2014/main" id="{78FC5AF2-45BE-C100-393C-C417241B34D7}"/>
                </a:ext>
              </a:extLst>
            </p:cNvPr>
            <p:cNvSpPr/>
            <p:nvPr/>
          </p:nvSpPr>
          <p:spPr>
            <a:xfrm>
              <a:off x="3621216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75" name="Freeform: Shape 3074">
              <a:extLst>
                <a:ext uri="{FF2B5EF4-FFF2-40B4-BE49-F238E27FC236}">
                  <a16:creationId xmlns:a16="http://schemas.microsoft.com/office/drawing/2014/main" id="{8A58E5D5-81DF-B2F6-587F-562FA72BDBE7}"/>
                </a:ext>
              </a:extLst>
            </p:cNvPr>
            <p:cNvSpPr/>
            <p:nvPr/>
          </p:nvSpPr>
          <p:spPr>
            <a:xfrm>
              <a:off x="3683600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76" name="Freeform: Shape 3075">
              <a:extLst>
                <a:ext uri="{FF2B5EF4-FFF2-40B4-BE49-F238E27FC236}">
                  <a16:creationId xmlns:a16="http://schemas.microsoft.com/office/drawing/2014/main" id="{ACC208F7-81CE-99B5-F774-CBD96A4DFD2A}"/>
                </a:ext>
              </a:extLst>
            </p:cNvPr>
            <p:cNvSpPr/>
            <p:nvPr/>
          </p:nvSpPr>
          <p:spPr>
            <a:xfrm>
              <a:off x="3745985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77" name="Freeform: Shape 3076">
              <a:extLst>
                <a:ext uri="{FF2B5EF4-FFF2-40B4-BE49-F238E27FC236}">
                  <a16:creationId xmlns:a16="http://schemas.microsoft.com/office/drawing/2014/main" id="{FB6533CB-6306-F174-E682-FFE4F47ED55A}"/>
                </a:ext>
              </a:extLst>
            </p:cNvPr>
            <p:cNvSpPr/>
            <p:nvPr/>
          </p:nvSpPr>
          <p:spPr>
            <a:xfrm>
              <a:off x="3808369" y="295479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78" name="Freeform: Shape 3077">
              <a:extLst>
                <a:ext uri="{FF2B5EF4-FFF2-40B4-BE49-F238E27FC236}">
                  <a16:creationId xmlns:a16="http://schemas.microsoft.com/office/drawing/2014/main" id="{C2E1AFE0-B88E-CA06-25C4-EF91D1F8E762}"/>
                </a:ext>
              </a:extLst>
            </p:cNvPr>
            <p:cNvSpPr/>
            <p:nvPr/>
          </p:nvSpPr>
          <p:spPr>
            <a:xfrm>
              <a:off x="3870754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79" name="Freeform: Shape 3078">
              <a:extLst>
                <a:ext uri="{FF2B5EF4-FFF2-40B4-BE49-F238E27FC236}">
                  <a16:creationId xmlns:a16="http://schemas.microsoft.com/office/drawing/2014/main" id="{89E540CF-69DA-94F3-B835-563ACE284B8F}"/>
                </a:ext>
              </a:extLst>
            </p:cNvPr>
            <p:cNvSpPr/>
            <p:nvPr/>
          </p:nvSpPr>
          <p:spPr>
            <a:xfrm>
              <a:off x="5368310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80" name="Freeform: Shape 3079">
              <a:extLst>
                <a:ext uri="{FF2B5EF4-FFF2-40B4-BE49-F238E27FC236}">
                  <a16:creationId xmlns:a16="http://schemas.microsoft.com/office/drawing/2014/main" id="{D9359C29-A5E8-745E-E331-F7F1C4096A70}"/>
                </a:ext>
              </a:extLst>
            </p:cNvPr>
            <p:cNvSpPr/>
            <p:nvPr/>
          </p:nvSpPr>
          <p:spPr>
            <a:xfrm>
              <a:off x="5430695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81" name="Freeform: Shape 3080">
              <a:extLst>
                <a:ext uri="{FF2B5EF4-FFF2-40B4-BE49-F238E27FC236}">
                  <a16:creationId xmlns:a16="http://schemas.microsoft.com/office/drawing/2014/main" id="{AD0FA3E7-06DA-902E-8DE6-FA8250CC1E81}"/>
                </a:ext>
              </a:extLst>
            </p:cNvPr>
            <p:cNvSpPr/>
            <p:nvPr/>
          </p:nvSpPr>
          <p:spPr>
            <a:xfrm>
              <a:off x="5493079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82" name="Freeform: Shape 3081">
              <a:extLst>
                <a:ext uri="{FF2B5EF4-FFF2-40B4-BE49-F238E27FC236}">
                  <a16:creationId xmlns:a16="http://schemas.microsoft.com/office/drawing/2014/main" id="{E3B715E5-35DE-80D3-A1FB-0D5F5F9E262F}"/>
                </a:ext>
              </a:extLst>
            </p:cNvPr>
            <p:cNvSpPr/>
            <p:nvPr/>
          </p:nvSpPr>
          <p:spPr>
            <a:xfrm>
              <a:off x="5555463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83" name="Freeform: Shape 3082">
              <a:extLst>
                <a:ext uri="{FF2B5EF4-FFF2-40B4-BE49-F238E27FC236}">
                  <a16:creationId xmlns:a16="http://schemas.microsoft.com/office/drawing/2014/main" id="{6C271AE8-A58D-7C33-E721-28598FA0E935}"/>
                </a:ext>
              </a:extLst>
            </p:cNvPr>
            <p:cNvSpPr/>
            <p:nvPr/>
          </p:nvSpPr>
          <p:spPr>
            <a:xfrm>
              <a:off x="5618014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84" name="Freeform: Shape 3083">
              <a:extLst>
                <a:ext uri="{FF2B5EF4-FFF2-40B4-BE49-F238E27FC236}">
                  <a16:creationId xmlns:a16="http://schemas.microsoft.com/office/drawing/2014/main" id="{F92669E4-ED4C-E580-FA93-F4A6492734B3}"/>
                </a:ext>
              </a:extLst>
            </p:cNvPr>
            <p:cNvSpPr/>
            <p:nvPr/>
          </p:nvSpPr>
          <p:spPr>
            <a:xfrm>
              <a:off x="5867552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85" name="Freeform: Shape 3084">
              <a:extLst>
                <a:ext uri="{FF2B5EF4-FFF2-40B4-BE49-F238E27FC236}">
                  <a16:creationId xmlns:a16="http://schemas.microsoft.com/office/drawing/2014/main" id="{75F8FDC7-4A20-BE8E-E8CD-F0319C6A2590}"/>
                </a:ext>
              </a:extLst>
            </p:cNvPr>
            <p:cNvSpPr/>
            <p:nvPr/>
          </p:nvSpPr>
          <p:spPr>
            <a:xfrm>
              <a:off x="5992320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86" name="Freeform: Shape 3085">
              <a:extLst>
                <a:ext uri="{FF2B5EF4-FFF2-40B4-BE49-F238E27FC236}">
                  <a16:creationId xmlns:a16="http://schemas.microsoft.com/office/drawing/2014/main" id="{446888CA-0F0B-1A74-6078-637B9497EC4B}"/>
                </a:ext>
              </a:extLst>
            </p:cNvPr>
            <p:cNvSpPr/>
            <p:nvPr/>
          </p:nvSpPr>
          <p:spPr>
            <a:xfrm>
              <a:off x="6054705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87" name="Freeform: Shape 3086">
              <a:extLst>
                <a:ext uri="{FF2B5EF4-FFF2-40B4-BE49-F238E27FC236}">
                  <a16:creationId xmlns:a16="http://schemas.microsoft.com/office/drawing/2014/main" id="{DE0F29A2-95B0-5B97-07E2-F1A80E7DC18E}"/>
                </a:ext>
              </a:extLst>
            </p:cNvPr>
            <p:cNvSpPr/>
            <p:nvPr/>
          </p:nvSpPr>
          <p:spPr>
            <a:xfrm>
              <a:off x="1686969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88" name="Freeform: Shape 3087">
              <a:extLst>
                <a:ext uri="{FF2B5EF4-FFF2-40B4-BE49-F238E27FC236}">
                  <a16:creationId xmlns:a16="http://schemas.microsoft.com/office/drawing/2014/main" id="{5854F3C4-0417-2BCB-8949-1D7AE40C39E0}"/>
                </a:ext>
              </a:extLst>
            </p:cNvPr>
            <p:cNvSpPr/>
            <p:nvPr/>
          </p:nvSpPr>
          <p:spPr>
            <a:xfrm>
              <a:off x="1749353" y="3017183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89" name="Freeform: Shape 3088">
              <a:extLst>
                <a:ext uri="{FF2B5EF4-FFF2-40B4-BE49-F238E27FC236}">
                  <a16:creationId xmlns:a16="http://schemas.microsoft.com/office/drawing/2014/main" id="{D062F14D-439A-EF4C-EED9-B643E597C033}"/>
                </a:ext>
              </a:extLst>
            </p:cNvPr>
            <p:cNvSpPr/>
            <p:nvPr/>
          </p:nvSpPr>
          <p:spPr>
            <a:xfrm>
              <a:off x="1811737" y="301718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90" name="Freeform: Shape 3089">
              <a:extLst>
                <a:ext uri="{FF2B5EF4-FFF2-40B4-BE49-F238E27FC236}">
                  <a16:creationId xmlns:a16="http://schemas.microsoft.com/office/drawing/2014/main" id="{E1AC48C2-CD8F-9605-C1D5-2B5F2896FF37}"/>
                </a:ext>
              </a:extLst>
            </p:cNvPr>
            <p:cNvSpPr/>
            <p:nvPr/>
          </p:nvSpPr>
          <p:spPr>
            <a:xfrm>
              <a:off x="1874122" y="3017183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91" name="Freeform: Shape 3090">
              <a:extLst>
                <a:ext uri="{FF2B5EF4-FFF2-40B4-BE49-F238E27FC236}">
                  <a16:creationId xmlns:a16="http://schemas.microsoft.com/office/drawing/2014/main" id="{FF8E0974-5D37-6C68-7E9B-A1A748AF30E9}"/>
                </a:ext>
              </a:extLst>
            </p:cNvPr>
            <p:cNvSpPr/>
            <p:nvPr/>
          </p:nvSpPr>
          <p:spPr>
            <a:xfrm>
              <a:off x="1936506" y="301718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92" name="Freeform: Shape 3091">
              <a:extLst>
                <a:ext uri="{FF2B5EF4-FFF2-40B4-BE49-F238E27FC236}">
                  <a16:creationId xmlns:a16="http://schemas.microsoft.com/office/drawing/2014/main" id="{831BC44E-2FDA-B565-EFA8-7FEAD6B15725}"/>
                </a:ext>
              </a:extLst>
            </p:cNvPr>
            <p:cNvSpPr/>
            <p:nvPr/>
          </p:nvSpPr>
          <p:spPr>
            <a:xfrm>
              <a:off x="1998890" y="3017183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93" name="Freeform: Shape 3092">
              <a:extLst>
                <a:ext uri="{FF2B5EF4-FFF2-40B4-BE49-F238E27FC236}">
                  <a16:creationId xmlns:a16="http://schemas.microsoft.com/office/drawing/2014/main" id="{BB165442-D496-AADD-EDD0-7133BB6B2C3B}"/>
                </a:ext>
              </a:extLst>
            </p:cNvPr>
            <p:cNvSpPr/>
            <p:nvPr/>
          </p:nvSpPr>
          <p:spPr>
            <a:xfrm>
              <a:off x="2061275" y="3017183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94" name="Freeform: Shape 3093">
              <a:extLst>
                <a:ext uri="{FF2B5EF4-FFF2-40B4-BE49-F238E27FC236}">
                  <a16:creationId xmlns:a16="http://schemas.microsoft.com/office/drawing/2014/main" id="{CEF7D588-B606-10FF-F299-51F2FAE295A2}"/>
                </a:ext>
              </a:extLst>
            </p:cNvPr>
            <p:cNvSpPr/>
            <p:nvPr/>
          </p:nvSpPr>
          <p:spPr>
            <a:xfrm>
              <a:off x="2123659" y="301718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95" name="Freeform: Shape 3094">
              <a:extLst>
                <a:ext uri="{FF2B5EF4-FFF2-40B4-BE49-F238E27FC236}">
                  <a16:creationId xmlns:a16="http://schemas.microsoft.com/office/drawing/2014/main" id="{D0FD819F-9EC3-453D-14E9-8BFE48192649}"/>
                </a:ext>
              </a:extLst>
            </p:cNvPr>
            <p:cNvSpPr/>
            <p:nvPr/>
          </p:nvSpPr>
          <p:spPr>
            <a:xfrm>
              <a:off x="2186043" y="301718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96" name="Freeform: Shape 3095">
              <a:extLst>
                <a:ext uri="{FF2B5EF4-FFF2-40B4-BE49-F238E27FC236}">
                  <a16:creationId xmlns:a16="http://schemas.microsoft.com/office/drawing/2014/main" id="{D70AF9CA-1E72-F28A-37E5-054C44B5D34E}"/>
                </a:ext>
              </a:extLst>
            </p:cNvPr>
            <p:cNvSpPr/>
            <p:nvPr/>
          </p:nvSpPr>
          <p:spPr>
            <a:xfrm>
              <a:off x="2248594" y="301718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97" name="Freeform: Shape 3096">
              <a:extLst>
                <a:ext uri="{FF2B5EF4-FFF2-40B4-BE49-F238E27FC236}">
                  <a16:creationId xmlns:a16="http://schemas.microsoft.com/office/drawing/2014/main" id="{A15E85C5-3331-D13B-7B0E-B625B1D6191C}"/>
                </a:ext>
              </a:extLst>
            </p:cNvPr>
            <p:cNvSpPr/>
            <p:nvPr/>
          </p:nvSpPr>
          <p:spPr>
            <a:xfrm>
              <a:off x="2310978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98" name="Freeform: Shape 3097">
              <a:extLst>
                <a:ext uri="{FF2B5EF4-FFF2-40B4-BE49-F238E27FC236}">
                  <a16:creationId xmlns:a16="http://schemas.microsoft.com/office/drawing/2014/main" id="{B92D9C13-0058-0CCD-4050-E09E37C60CA9}"/>
                </a:ext>
              </a:extLst>
            </p:cNvPr>
            <p:cNvSpPr/>
            <p:nvPr/>
          </p:nvSpPr>
          <p:spPr>
            <a:xfrm>
              <a:off x="2373363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99" name="Freeform: Shape 3098">
              <a:extLst>
                <a:ext uri="{FF2B5EF4-FFF2-40B4-BE49-F238E27FC236}">
                  <a16:creationId xmlns:a16="http://schemas.microsoft.com/office/drawing/2014/main" id="{40BD8C1C-7304-663F-7B0A-35CB3EFD33ED}"/>
                </a:ext>
              </a:extLst>
            </p:cNvPr>
            <p:cNvSpPr/>
            <p:nvPr/>
          </p:nvSpPr>
          <p:spPr>
            <a:xfrm>
              <a:off x="2435747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00" name="Freeform: Shape 3099">
              <a:extLst>
                <a:ext uri="{FF2B5EF4-FFF2-40B4-BE49-F238E27FC236}">
                  <a16:creationId xmlns:a16="http://schemas.microsoft.com/office/drawing/2014/main" id="{A985B709-FF02-32DA-628E-254AA8537F5B}"/>
                </a:ext>
              </a:extLst>
            </p:cNvPr>
            <p:cNvSpPr/>
            <p:nvPr/>
          </p:nvSpPr>
          <p:spPr>
            <a:xfrm>
              <a:off x="3371679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01" name="Freeform: Shape 3100">
              <a:extLst>
                <a:ext uri="{FF2B5EF4-FFF2-40B4-BE49-F238E27FC236}">
                  <a16:creationId xmlns:a16="http://schemas.microsoft.com/office/drawing/2014/main" id="{DCD5A651-75D8-0220-E7D5-5C76FC184621}"/>
                </a:ext>
              </a:extLst>
            </p:cNvPr>
            <p:cNvSpPr/>
            <p:nvPr/>
          </p:nvSpPr>
          <p:spPr>
            <a:xfrm>
              <a:off x="3434063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02" name="Freeform: Shape 3101">
              <a:extLst>
                <a:ext uri="{FF2B5EF4-FFF2-40B4-BE49-F238E27FC236}">
                  <a16:creationId xmlns:a16="http://schemas.microsoft.com/office/drawing/2014/main" id="{2AF8FA6F-079D-7762-119C-B78CA1125BD9}"/>
                </a:ext>
              </a:extLst>
            </p:cNvPr>
            <p:cNvSpPr/>
            <p:nvPr/>
          </p:nvSpPr>
          <p:spPr>
            <a:xfrm>
              <a:off x="3496447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03" name="Freeform: Shape 3102">
              <a:extLst>
                <a:ext uri="{FF2B5EF4-FFF2-40B4-BE49-F238E27FC236}">
                  <a16:creationId xmlns:a16="http://schemas.microsoft.com/office/drawing/2014/main" id="{A5BA3CD0-014E-5D80-AC1B-814D99D38802}"/>
                </a:ext>
              </a:extLst>
            </p:cNvPr>
            <p:cNvSpPr/>
            <p:nvPr/>
          </p:nvSpPr>
          <p:spPr>
            <a:xfrm>
              <a:off x="3558832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04" name="Freeform: Shape 3103">
              <a:extLst>
                <a:ext uri="{FF2B5EF4-FFF2-40B4-BE49-F238E27FC236}">
                  <a16:creationId xmlns:a16="http://schemas.microsoft.com/office/drawing/2014/main" id="{4DF1EF0A-0A55-09DB-F6B8-E9ECB3B6D2C6}"/>
                </a:ext>
              </a:extLst>
            </p:cNvPr>
            <p:cNvSpPr/>
            <p:nvPr/>
          </p:nvSpPr>
          <p:spPr>
            <a:xfrm>
              <a:off x="3621216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05" name="Freeform: Shape 3104">
              <a:extLst>
                <a:ext uri="{FF2B5EF4-FFF2-40B4-BE49-F238E27FC236}">
                  <a16:creationId xmlns:a16="http://schemas.microsoft.com/office/drawing/2014/main" id="{FE973854-9AC2-D2E2-73EE-D13F54E981B9}"/>
                </a:ext>
              </a:extLst>
            </p:cNvPr>
            <p:cNvSpPr/>
            <p:nvPr/>
          </p:nvSpPr>
          <p:spPr>
            <a:xfrm>
              <a:off x="3683600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06" name="Freeform: Shape 3105">
              <a:extLst>
                <a:ext uri="{FF2B5EF4-FFF2-40B4-BE49-F238E27FC236}">
                  <a16:creationId xmlns:a16="http://schemas.microsoft.com/office/drawing/2014/main" id="{AC0FBC5E-3324-C14F-83B8-7927B35571EC}"/>
                </a:ext>
              </a:extLst>
            </p:cNvPr>
            <p:cNvSpPr/>
            <p:nvPr/>
          </p:nvSpPr>
          <p:spPr>
            <a:xfrm>
              <a:off x="3745985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07" name="Freeform: Shape 3106">
              <a:extLst>
                <a:ext uri="{FF2B5EF4-FFF2-40B4-BE49-F238E27FC236}">
                  <a16:creationId xmlns:a16="http://schemas.microsoft.com/office/drawing/2014/main" id="{6F9051A0-5D24-4001-3DFD-C5C16E94A5B2}"/>
                </a:ext>
              </a:extLst>
            </p:cNvPr>
            <p:cNvSpPr/>
            <p:nvPr/>
          </p:nvSpPr>
          <p:spPr>
            <a:xfrm>
              <a:off x="3808369" y="301718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08" name="Freeform: Shape 3107">
              <a:extLst>
                <a:ext uri="{FF2B5EF4-FFF2-40B4-BE49-F238E27FC236}">
                  <a16:creationId xmlns:a16="http://schemas.microsoft.com/office/drawing/2014/main" id="{458E0561-B38C-3DA7-8B97-EF44CE5A3C4A}"/>
                </a:ext>
              </a:extLst>
            </p:cNvPr>
            <p:cNvSpPr/>
            <p:nvPr/>
          </p:nvSpPr>
          <p:spPr>
            <a:xfrm>
              <a:off x="3870754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09" name="Freeform: Shape 3108">
              <a:extLst>
                <a:ext uri="{FF2B5EF4-FFF2-40B4-BE49-F238E27FC236}">
                  <a16:creationId xmlns:a16="http://schemas.microsoft.com/office/drawing/2014/main" id="{9322101E-7542-25F0-7667-E02AB4E30266}"/>
                </a:ext>
              </a:extLst>
            </p:cNvPr>
            <p:cNvSpPr/>
            <p:nvPr/>
          </p:nvSpPr>
          <p:spPr>
            <a:xfrm>
              <a:off x="1686969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10" name="Freeform: Shape 3109">
              <a:extLst>
                <a:ext uri="{FF2B5EF4-FFF2-40B4-BE49-F238E27FC236}">
                  <a16:creationId xmlns:a16="http://schemas.microsoft.com/office/drawing/2014/main" id="{D0FA6FE6-D4E0-FAB2-F2E6-9573A3B372EC}"/>
                </a:ext>
              </a:extLst>
            </p:cNvPr>
            <p:cNvSpPr/>
            <p:nvPr/>
          </p:nvSpPr>
          <p:spPr>
            <a:xfrm>
              <a:off x="1749353" y="3079568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11" name="Freeform: Shape 3110">
              <a:extLst>
                <a:ext uri="{FF2B5EF4-FFF2-40B4-BE49-F238E27FC236}">
                  <a16:creationId xmlns:a16="http://schemas.microsoft.com/office/drawing/2014/main" id="{8FF694EA-DCDA-1ADC-B7BB-4952431A765A}"/>
                </a:ext>
              </a:extLst>
            </p:cNvPr>
            <p:cNvSpPr/>
            <p:nvPr/>
          </p:nvSpPr>
          <p:spPr>
            <a:xfrm>
              <a:off x="1811737" y="3079568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12" name="Freeform: Shape 3111">
              <a:extLst>
                <a:ext uri="{FF2B5EF4-FFF2-40B4-BE49-F238E27FC236}">
                  <a16:creationId xmlns:a16="http://schemas.microsoft.com/office/drawing/2014/main" id="{E4A4FAD8-64A0-6792-EC69-754925D70704}"/>
                </a:ext>
              </a:extLst>
            </p:cNvPr>
            <p:cNvSpPr/>
            <p:nvPr/>
          </p:nvSpPr>
          <p:spPr>
            <a:xfrm>
              <a:off x="1874122" y="3079568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13" name="Freeform: Shape 3112">
              <a:extLst>
                <a:ext uri="{FF2B5EF4-FFF2-40B4-BE49-F238E27FC236}">
                  <a16:creationId xmlns:a16="http://schemas.microsoft.com/office/drawing/2014/main" id="{0ABFB82B-8BAC-36CA-CE1F-C01F255F4A28}"/>
                </a:ext>
              </a:extLst>
            </p:cNvPr>
            <p:cNvSpPr/>
            <p:nvPr/>
          </p:nvSpPr>
          <p:spPr>
            <a:xfrm>
              <a:off x="1936506" y="3079568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14" name="Freeform: Shape 3113">
              <a:extLst>
                <a:ext uri="{FF2B5EF4-FFF2-40B4-BE49-F238E27FC236}">
                  <a16:creationId xmlns:a16="http://schemas.microsoft.com/office/drawing/2014/main" id="{B5A4FBDE-5A2B-2229-B49A-C738A95FE408}"/>
                </a:ext>
              </a:extLst>
            </p:cNvPr>
            <p:cNvSpPr/>
            <p:nvPr/>
          </p:nvSpPr>
          <p:spPr>
            <a:xfrm>
              <a:off x="1998890" y="3079568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15" name="Freeform: Shape 3114">
              <a:extLst>
                <a:ext uri="{FF2B5EF4-FFF2-40B4-BE49-F238E27FC236}">
                  <a16:creationId xmlns:a16="http://schemas.microsoft.com/office/drawing/2014/main" id="{B18DEA40-D6B2-6842-F68C-1302257EF79B}"/>
                </a:ext>
              </a:extLst>
            </p:cNvPr>
            <p:cNvSpPr/>
            <p:nvPr/>
          </p:nvSpPr>
          <p:spPr>
            <a:xfrm>
              <a:off x="2061275" y="3079568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16" name="Freeform: Shape 3115">
              <a:extLst>
                <a:ext uri="{FF2B5EF4-FFF2-40B4-BE49-F238E27FC236}">
                  <a16:creationId xmlns:a16="http://schemas.microsoft.com/office/drawing/2014/main" id="{EE9336A5-424E-ADAF-30FC-DC6B818302F4}"/>
                </a:ext>
              </a:extLst>
            </p:cNvPr>
            <p:cNvSpPr/>
            <p:nvPr/>
          </p:nvSpPr>
          <p:spPr>
            <a:xfrm>
              <a:off x="2123659" y="3079568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17" name="Freeform: Shape 3116">
              <a:extLst>
                <a:ext uri="{FF2B5EF4-FFF2-40B4-BE49-F238E27FC236}">
                  <a16:creationId xmlns:a16="http://schemas.microsoft.com/office/drawing/2014/main" id="{1C52C1CE-55B1-77F9-E5C0-18F1762A4B73}"/>
                </a:ext>
              </a:extLst>
            </p:cNvPr>
            <p:cNvSpPr/>
            <p:nvPr/>
          </p:nvSpPr>
          <p:spPr>
            <a:xfrm>
              <a:off x="2186044" y="3079568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18" name="Freeform: Shape 3117">
              <a:extLst>
                <a:ext uri="{FF2B5EF4-FFF2-40B4-BE49-F238E27FC236}">
                  <a16:creationId xmlns:a16="http://schemas.microsoft.com/office/drawing/2014/main" id="{3ED087D5-DC85-4445-E8E5-DC6177E4FD9B}"/>
                </a:ext>
              </a:extLst>
            </p:cNvPr>
            <p:cNvSpPr/>
            <p:nvPr/>
          </p:nvSpPr>
          <p:spPr>
            <a:xfrm>
              <a:off x="2248594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19" name="Freeform: Shape 3118">
              <a:extLst>
                <a:ext uri="{FF2B5EF4-FFF2-40B4-BE49-F238E27FC236}">
                  <a16:creationId xmlns:a16="http://schemas.microsoft.com/office/drawing/2014/main" id="{C2E1523F-44BA-D861-1C7D-DF959929D780}"/>
                </a:ext>
              </a:extLst>
            </p:cNvPr>
            <p:cNvSpPr/>
            <p:nvPr/>
          </p:nvSpPr>
          <p:spPr>
            <a:xfrm>
              <a:off x="2310978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20" name="Freeform: Shape 3119">
              <a:extLst>
                <a:ext uri="{FF2B5EF4-FFF2-40B4-BE49-F238E27FC236}">
                  <a16:creationId xmlns:a16="http://schemas.microsoft.com/office/drawing/2014/main" id="{BBCF8679-FBFB-E156-FDE5-3CA175B2B05A}"/>
                </a:ext>
              </a:extLst>
            </p:cNvPr>
            <p:cNvSpPr/>
            <p:nvPr/>
          </p:nvSpPr>
          <p:spPr>
            <a:xfrm>
              <a:off x="2373363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21" name="Freeform: Shape 3120">
              <a:extLst>
                <a:ext uri="{FF2B5EF4-FFF2-40B4-BE49-F238E27FC236}">
                  <a16:creationId xmlns:a16="http://schemas.microsoft.com/office/drawing/2014/main" id="{E33D6E7F-71E0-5020-DA65-8C25410C3DA6}"/>
                </a:ext>
              </a:extLst>
            </p:cNvPr>
            <p:cNvSpPr/>
            <p:nvPr/>
          </p:nvSpPr>
          <p:spPr>
            <a:xfrm>
              <a:off x="3371679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22" name="Freeform: Shape 3121">
              <a:extLst>
                <a:ext uri="{FF2B5EF4-FFF2-40B4-BE49-F238E27FC236}">
                  <a16:creationId xmlns:a16="http://schemas.microsoft.com/office/drawing/2014/main" id="{25EC955C-833E-6E08-FC00-417B06469B6A}"/>
                </a:ext>
              </a:extLst>
            </p:cNvPr>
            <p:cNvSpPr/>
            <p:nvPr/>
          </p:nvSpPr>
          <p:spPr>
            <a:xfrm>
              <a:off x="3434063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23" name="Freeform: Shape 3122">
              <a:extLst>
                <a:ext uri="{FF2B5EF4-FFF2-40B4-BE49-F238E27FC236}">
                  <a16:creationId xmlns:a16="http://schemas.microsoft.com/office/drawing/2014/main" id="{0A568C94-9A7D-104F-0E76-780BE9FDB726}"/>
                </a:ext>
              </a:extLst>
            </p:cNvPr>
            <p:cNvSpPr/>
            <p:nvPr/>
          </p:nvSpPr>
          <p:spPr>
            <a:xfrm>
              <a:off x="3496447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24" name="Freeform: Shape 3123">
              <a:extLst>
                <a:ext uri="{FF2B5EF4-FFF2-40B4-BE49-F238E27FC236}">
                  <a16:creationId xmlns:a16="http://schemas.microsoft.com/office/drawing/2014/main" id="{12EC45DF-CEA8-CB21-2D5D-9E051D24499A}"/>
                </a:ext>
              </a:extLst>
            </p:cNvPr>
            <p:cNvSpPr/>
            <p:nvPr/>
          </p:nvSpPr>
          <p:spPr>
            <a:xfrm>
              <a:off x="3558832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25" name="Freeform: Shape 3124">
              <a:extLst>
                <a:ext uri="{FF2B5EF4-FFF2-40B4-BE49-F238E27FC236}">
                  <a16:creationId xmlns:a16="http://schemas.microsoft.com/office/drawing/2014/main" id="{09EF6729-D791-8CBF-1D6E-F1CCF48FBD63}"/>
                </a:ext>
              </a:extLst>
            </p:cNvPr>
            <p:cNvSpPr/>
            <p:nvPr/>
          </p:nvSpPr>
          <p:spPr>
            <a:xfrm>
              <a:off x="3621216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26" name="Freeform: Shape 3125">
              <a:extLst>
                <a:ext uri="{FF2B5EF4-FFF2-40B4-BE49-F238E27FC236}">
                  <a16:creationId xmlns:a16="http://schemas.microsoft.com/office/drawing/2014/main" id="{C574AE6B-AB50-8B65-BFAF-511DB0602AED}"/>
                </a:ext>
              </a:extLst>
            </p:cNvPr>
            <p:cNvSpPr/>
            <p:nvPr/>
          </p:nvSpPr>
          <p:spPr>
            <a:xfrm>
              <a:off x="3683600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27" name="Freeform: Shape 3126">
              <a:extLst>
                <a:ext uri="{FF2B5EF4-FFF2-40B4-BE49-F238E27FC236}">
                  <a16:creationId xmlns:a16="http://schemas.microsoft.com/office/drawing/2014/main" id="{F1625C74-F43D-D11E-7B86-B02A4EA56648}"/>
                </a:ext>
              </a:extLst>
            </p:cNvPr>
            <p:cNvSpPr/>
            <p:nvPr/>
          </p:nvSpPr>
          <p:spPr>
            <a:xfrm>
              <a:off x="3745985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28" name="Freeform: Shape 3127">
              <a:extLst>
                <a:ext uri="{FF2B5EF4-FFF2-40B4-BE49-F238E27FC236}">
                  <a16:creationId xmlns:a16="http://schemas.microsoft.com/office/drawing/2014/main" id="{6BF777E5-8962-0AD9-15B3-79BC37745342}"/>
                </a:ext>
              </a:extLst>
            </p:cNvPr>
            <p:cNvSpPr/>
            <p:nvPr/>
          </p:nvSpPr>
          <p:spPr>
            <a:xfrm>
              <a:off x="3808369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29" name="Freeform: Shape 3128">
              <a:extLst>
                <a:ext uri="{FF2B5EF4-FFF2-40B4-BE49-F238E27FC236}">
                  <a16:creationId xmlns:a16="http://schemas.microsoft.com/office/drawing/2014/main" id="{8618D5F0-BD0C-8E61-8518-CB01BD52282B}"/>
                </a:ext>
              </a:extLst>
            </p:cNvPr>
            <p:cNvSpPr/>
            <p:nvPr/>
          </p:nvSpPr>
          <p:spPr>
            <a:xfrm>
              <a:off x="3870754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30" name="Freeform: Shape 3129">
              <a:extLst>
                <a:ext uri="{FF2B5EF4-FFF2-40B4-BE49-F238E27FC236}">
                  <a16:creationId xmlns:a16="http://schemas.microsoft.com/office/drawing/2014/main" id="{BC834FCF-9D1A-68E0-AAE9-CA24A57036C6}"/>
                </a:ext>
              </a:extLst>
            </p:cNvPr>
            <p:cNvSpPr/>
            <p:nvPr/>
          </p:nvSpPr>
          <p:spPr>
            <a:xfrm>
              <a:off x="4058073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31" name="Freeform: Shape 3130">
              <a:extLst>
                <a:ext uri="{FF2B5EF4-FFF2-40B4-BE49-F238E27FC236}">
                  <a16:creationId xmlns:a16="http://schemas.microsoft.com/office/drawing/2014/main" id="{768AA255-55F2-0BAF-EE5F-44BE652B1B16}"/>
                </a:ext>
              </a:extLst>
            </p:cNvPr>
            <p:cNvSpPr/>
            <p:nvPr/>
          </p:nvSpPr>
          <p:spPr>
            <a:xfrm>
              <a:off x="5555463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32" name="Freeform: Shape 3131">
              <a:extLst>
                <a:ext uri="{FF2B5EF4-FFF2-40B4-BE49-F238E27FC236}">
                  <a16:creationId xmlns:a16="http://schemas.microsoft.com/office/drawing/2014/main" id="{E8589D57-AE58-9245-4BB2-BAA1EA67D951}"/>
                </a:ext>
              </a:extLst>
            </p:cNvPr>
            <p:cNvSpPr/>
            <p:nvPr/>
          </p:nvSpPr>
          <p:spPr>
            <a:xfrm>
              <a:off x="5618014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33" name="Freeform: Shape 3132">
              <a:extLst>
                <a:ext uri="{FF2B5EF4-FFF2-40B4-BE49-F238E27FC236}">
                  <a16:creationId xmlns:a16="http://schemas.microsoft.com/office/drawing/2014/main" id="{5D1A0B66-7C04-0327-BEFC-3BEAE7190C36}"/>
                </a:ext>
              </a:extLst>
            </p:cNvPr>
            <p:cNvSpPr/>
            <p:nvPr/>
          </p:nvSpPr>
          <p:spPr>
            <a:xfrm>
              <a:off x="5680399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34" name="Freeform: Shape 3133">
              <a:extLst>
                <a:ext uri="{FF2B5EF4-FFF2-40B4-BE49-F238E27FC236}">
                  <a16:creationId xmlns:a16="http://schemas.microsoft.com/office/drawing/2014/main" id="{9C2595D6-EF8E-CA4A-44BE-2BB332C74877}"/>
                </a:ext>
              </a:extLst>
            </p:cNvPr>
            <p:cNvSpPr/>
            <p:nvPr/>
          </p:nvSpPr>
          <p:spPr>
            <a:xfrm>
              <a:off x="5742783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35" name="Freeform: Shape 3134">
              <a:extLst>
                <a:ext uri="{FF2B5EF4-FFF2-40B4-BE49-F238E27FC236}">
                  <a16:creationId xmlns:a16="http://schemas.microsoft.com/office/drawing/2014/main" id="{07C4ADC1-8C0D-CEEC-D90D-8331B9D29E1C}"/>
                </a:ext>
              </a:extLst>
            </p:cNvPr>
            <p:cNvSpPr/>
            <p:nvPr/>
          </p:nvSpPr>
          <p:spPr>
            <a:xfrm>
              <a:off x="5929936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36" name="Freeform: Shape 3135">
              <a:extLst>
                <a:ext uri="{FF2B5EF4-FFF2-40B4-BE49-F238E27FC236}">
                  <a16:creationId xmlns:a16="http://schemas.microsoft.com/office/drawing/2014/main" id="{7F55652E-FD34-4667-5CD1-879B94122852}"/>
                </a:ext>
              </a:extLst>
            </p:cNvPr>
            <p:cNvSpPr/>
            <p:nvPr/>
          </p:nvSpPr>
          <p:spPr>
            <a:xfrm>
              <a:off x="1811737" y="314195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37" name="Freeform: Shape 3136">
              <a:extLst>
                <a:ext uri="{FF2B5EF4-FFF2-40B4-BE49-F238E27FC236}">
                  <a16:creationId xmlns:a16="http://schemas.microsoft.com/office/drawing/2014/main" id="{89E68D0B-2CB3-519C-C0E4-41B7F4746BCF}"/>
                </a:ext>
              </a:extLst>
            </p:cNvPr>
            <p:cNvSpPr/>
            <p:nvPr/>
          </p:nvSpPr>
          <p:spPr>
            <a:xfrm>
              <a:off x="1874122" y="3141952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38" name="Freeform: Shape 3137">
              <a:extLst>
                <a:ext uri="{FF2B5EF4-FFF2-40B4-BE49-F238E27FC236}">
                  <a16:creationId xmlns:a16="http://schemas.microsoft.com/office/drawing/2014/main" id="{68396B60-BDAA-DE48-7BAC-F97A93ABD610}"/>
                </a:ext>
              </a:extLst>
            </p:cNvPr>
            <p:cNvSpPr/>
            <p:nvPr/>
          </p:nvSpPr>
          <p:spPr>
            <a:xfrm>
              <a:off x="1936506" y="314195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39" name="Freeform: Shape 3138">
              <a:extLst>
                <a:ext uri="{FF2B5EF4-FFF2-40B4-BE49-F238E27FC236}">
                  <a16:creationId xmlns:a16="http://schemas.microsoft.com/office/drawing/2014/main" id="{41A84976-6454-D55D-D538-2DBC3540B660}"/>
                </a:ext>
              </a:extLst>
            </p:cNvPr>
            <p:cNvSpPr/>
            <p:nvPr/>
          </p:nvSpPr>
          <p:spPr>
            <a:xfrm>
              <a:off x="1998890" y="3141952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40" name="Freeform: Shape 3139">
              <a:extLst>
                <a:ext uri="{FF2B5EF4-FFF2-40B4-BE49-F238E27FC236}">
                  <a16:creationId xmlns:a16="http://schemas.microsoft.com/office/drawing/2014/main" id="{B0131049-C772-9486-21B2-2834A8D04694}"/>
                </a:ext>
              </a:extLst>
            </p:cNvPr>
            <p:cNvSpPr/>
            <p:nvPr/>
          </p:nvSpPr>
          <p:spPr>
            <a:xfrm>
              <a:off x="2061275" y="3141952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41" name="Freeform: Shape 3140">
              <a:extLst>
                <a:ext uri="{FF2B5EF4-FFF2-40B4-BE49-F238E27FC236}">
                  <a16:creationId xmlns:a16="http://schemas.microsoft.com/office/drawing/2014/main" id="{13DCA32F-91A8-02C2-7184-CF256A76D70A}"/>
                </a:ext>
              </a:extLst>
            </p:cNvPr>
            <p:cNvSpPr/>
            <p:nvPr/>
          </p:nvSpPr>
          <p:spPr>
            <a:xfrm>
              <a:off x="2123659" y="314195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42" name="Freeform: Shape 3141">
              <a:extLst>
                <a:ext uri="{FF2B5EF4-FFF2-40B4-BE49-F238E27FC236}">
                  <a16:creationId xmlns:a16="http://schemas.microsoft.com/office/drawing/2014/main" id="{354B6AC7-8E87-69CC-5D19-9CBE674D3E0A}"/>
                </a:ext>
              </a:extLst>
            </p:cNvPr>
            <p:cNvSpPr/>
            <p:nvPr/>
          </p:nvSpPr>
          <p:spPr>
            <a:xfrm>
              <a:off x="2186043" y="314195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43" name="Freeform: Shape 3142">
              <a:extLst>
                <a:ext uri="{FF2B5EF4-FFF2-40B4-BE49-F238E27FC236}">
                  <a16:creationId xmlns:a16="http://schemas.microsoft.com/office/drawing/2014/main" id="{40673ED1-22DF-6CDD-8501-D56BDF5C6A42}"/>
                </a:ext>
              </a:extLst>
            </p:cNvPr>
            <p:cNvSpPr/>
            <p:nvPr/>
          </p:nvSpPr>
          <p:spPr>
            <a:xfrm>
              <a:off x="2248594" y="314195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44" name="Freeform: Shape 3143">
              <a:extLst>
                <a:ext uri="{FF2B5EF4-FFF2-40B4-BE49-F238E27FC236}">
                  <a16:creationId xmlns:a16="http://schemas.microsoft.com/office/drawing/2014/main" id="{456F933A-B34E-FD2F-3526-F879EDDBC9CD}"/>
                </a:ext>
              </a:extLst>
            </p:cNvPr>
            <p:cNvSpPr/>
            <p:nvPr/>
          </p:nvSpPr>
          <p:spPr>
            <a:xfrm>
              <a:off x="2310978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45" name="Freeform: Shape 3144">
              <a:extLst>
                <a:ext uri="{FF2B5EF4-FFF2-40B4-BE49-F238E27FC236}">
                  <a16:creationId xmlns:a16="http://schemas.microsoft.com/office/drawing/2014/main" id="{29339D9E-D003-FFF2-F52B-4751E9FB025A}"/>
                </a:ext>
              </a:extLst>
            </p:cNvPr>
            <p:cNvSpPr/>
            <p:nvPr/>
          </p:nvSpPr>
          <p:spPr>
            <a:xfrm>
              <a:off x="2373363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46" name="Freeform: Shape 3145">
              <a:extLst>
                <a:ext uri="{FF2B5EF4-FFF2-40B4-BE49-F238E27FC236}">
                  <a16:creationId xmlns:a16="http://schemas.microsoft.com/office/drawing/2014/main" id="{2F0990CF-C9AD-7601-1FD1-DA384C4948ED}"/>
                </a:ext>
              </a:extLst>
            </p:cNvPr>
            <p:cNvSpPr/>
            <p:nvPr/>
          </p:nvSpPr>
          <p:spPr>
            <a:xfrm>
              <a:off x="3371679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47" name="Freeform: Shape 3146">
              <a:extLst>
                <a:ext uri="{FF2B5EF4-FFF2-40B4-BE49-F238E27FC236}">
                  <a16:creationId xmlns:a16="http://schemas.microsoft.com/office/drawing/2014/main" id="{6C0ED86B-4D95-9D09-D666-73760D8222DD}"/>
                </a:ext>
              </a:extLst>
            </p:cNvPr>
            <p:cNvSpPr/>
            <p:nvPr/>
          </p:nvSpPr>
          <p:spPr>
            <a:xfrm>
              <a:off x="3434063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48" name="Freeform: Shape 3147">
              <a:extLst>
                <a:ext uri="{FF2B5EF4-FFF2-40B4-BE49-F238E27FC236}">
                  <a16:creationId xmlns:a16="http://schemas.microsoft.com/office/drawing/2014/main" id="{6E83F6AC-6F29-1C6A-442F-4399EAE12299}"/>
                </a:ext>
              </a:extLst>
            </p:cNvPr>
            <p:cNvSpPr/>
            <p:nvPr/>
          </p:nvSpPr>
          <p:spPr>
            <a:xfrm>
              <a:off x="3496447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49" name="Freeform: Shape 3148">
              <a:extLst>
                <a:ext uri="{FF2B5EF4-FFF2-40B4-BE49-F238E27FC236}">
                  <a16:creationId xmlns:a16="http://schemas.microsoft.com/office/drawing/2014/main" id="{F703D514-1917-CD3D-693B-BAE834E09DB8}"/>
                </a:ext>
              </a:extLst>
            </p:cNvPr>
            <p:cNvSpPr/>
            <p:nvPr/>
          </p:nvSpPr>
          <p:spPr>
            <a:xfrm>
              <a:off x="3558832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50" name="Freeform: Shape 3149">
              <a:extLst>
                <a:ext uri="{FF2B5EF4-FFF2-40B4-BE49-F238E27FC236}">
                  <a16:creationId xmlns:a16="http://schemas.microsoft.com/office/drawing/2014/main" id="{1A75AB95-FA13-8455-A53C-31CC99D8875F}"/>
                </a:ext>
              </a:extLst>
            </p:cNvPr>
            <p:cNvSpPr/>
            <p:nvPr/>
          </p:nvSpPr>
          <p:spPr>
            <a:xfrm>
              <a:off x="3621216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51" name="Freeform: Shape 3150">
              <a:extLst>
                <a:ext uri="{FF2B5EF4-FFF2-40B4-BE49-F238E27FC236}">
                  <a16:creationId xmlns:a16="http://schemas.microsoft.com/office/drawing/2014/main" id="{342BF22D-666F-09E4-A8F6-58D104CC8514}"/>
                </a:ext>
              </a:extLst>
            </p:cNvPr>
            <p:cNvSpPr/>
            <p:nvPr/>
          </p:nvSpPr>
          <p:spPr>
            <a:xfrm>
              <a:off x="3683600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52" name="Freeform: Shape 3151">
              <a:extLst>
                <a:ext uri="{FF2B5EF4-FFF2-40B4-BE49-F238E27FC236}">
                  <a16:creationId xmlns:a16="http://schemas.microsoft.com/office/drawing/2014/main" id="{1944176E-AF96-386F-F4BC-F49F697A42A0}"/>
                </a:ext>
              </a:extLst>
            </p:cNvPr>
            <p:cNvSpPr/>
            <p:nvPr/>
          </p:nvSpPr>
          <p:spPr>
            <a:xfrm>
              <a:off x="3745985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53" name="Freeform: Shape 3152">
              <a:extLst>
                <a:ext uri="{FF2B5EF4-FFF2-40B4-BE49-F238E27FC236}">
                  <a16:creationId xmlns:a16="http://schemas.microsoft.com/office/drawing/2014/main" id="{5C0AFA47-013E-DA50-2770-DBC309A8672D}"/>
                </a:ext>
              </a:extLst>
            </p:cNvPr>
            <p:cNvSpPr/>
            <p:nvPr/>
          </p:nvSpPr>
          <p:spPr>
            <a:xfrm>
              <a:off x="3808369" y="314195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54" name="Freeform: Shape 3153">
              <a:extLst>
                <a:ext uri="{FF2B5EF4-FFF2-40B4-BE49-F238E27FC236}">
                  <a16:creationId xmlns:a16="http://schemas.microsoft.com/office/drawing/2014/main" id="{9B45A663-0FEC-0FDC-F9D0-91B769986888}"/>
                </a:ext>
              </a:extLst>
            </p:cNvPr>
            <p:cNvSpPr/>
            <p:nvPr/>
          </p:nvSpPr>
          <p:spPr>
            <a:xfrm>
              <a:off x="3870754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55" name="Freeform: Shape 3154">
              <a:extLst>
                <a:ext uri="{FF2B5EF4-FFF2-40B4-BE49-F238E27FC236}">
                  <a16:creationId xmlns:a16="http://schemas.microsoft.com/office/drawing/2014/main" id="{65E883F6-0DE3-6223-5E1A-DA0E2ACA5B06}"/>
                </a:ext>
              </a:extLst>
            </p:cNvPr>
            <p:cNvSpPr/>
            <p:nvPr/>
          </p:nvSpPr>
          <p:spPr>
            <a:xfrm>
              <a:off x="3995688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56" name="Freeform: Shape 3155">
              <a:extLst>
                <a:ext uri="{FF2B5EF4-FFF2-40B4-BE49-F238E27FC236}">
                  <a16:creationId xmlns:a16="http://schemas.microsoft.com/office/drawing/2014/main" id="{A45FC00A-0CDA-AF37-2D81-546787E2AB23}"/>
                </a:ext>
              </a:extLst>
            </p:cNvPr>
            <p:cNvSpPr/>
            <p:nvPr/>
          </p:nvSpPr>
          <p:spPr>
            <a:xfrm>
              <a:off x="4058073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57" name="Freeform: Shape 3156">
              <a:extLst>
                <a:ext uri="{FF2B5EF4-FFF2-40B4-BE49-F238E27FC236}">
                  <a16:creationId xmlns:a16="http://schemas.microsoft.com/office/drawing/2014/main" id="{0EAFFE57-3F37-28FD-DE4E-17496EAF34BB}"/>
                </a:ext>
              </a:extLst>
            </p:cNvPr>
            <p:cNvSpPr/>
            <p:nvPr/>
          </p:nvSpPr>
          <p:spPr>
            <a:xfrm>
              <a:off x="5493079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58" name="Freeform: Shape 3157">
              <a:extLst>
                <a:ext uri="{FF2B5EF4-FFF2-40B4-BE49-F238E27FC236}">
                  <a16:creationId xmlns:a16="http://schemas.microsoft.com/office/drawing/2014/main" id="{1B5B0F21-AD4B-E7D0-B1EB-6B345EAD724F}"/>
                </a:ext>
              </a:extLst>
            </p:cNvPr>
            <p:cNvSpPr/>
            <p:nvPr/>
          </p:nvSpPr>
          <p:spPr>
            <a:xfrm>
              <a:off x="5555463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59" name="Freeform: Shape 3158">
              <a:extLst>
                <a:ext uri="{FF2B5EF4-FFF2-40B4-BE49-F238E27FC236}">
                  <a16:creationId xmlns:a16="http://schemas.microsoft.com/office/drawing/2014/main" id="{57807B03-50D6-E03E-213F-A15BED5AC18E}"/>
                </a:ext>
              </a:extLst>
            </p:cNvPr>
            <p:cNvSpPr/>
            <p:nvPr/>
          </p:nvSpPr>
          <p:spPr>
            <a:xfrm>
              <a:off x="5618014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60" name="Freeform: Shape 3159">
              <a:extLst>
                <a:ext uri="{FF2B5EF4-FFF2-40B4-BE49-F238E27FC236}">
                  <a16:creationId xmlns:a16="http://schemas.microsoft.com/office/drawing/2014/main" id="{D0C201B5-7173-37EF-EC4E-59180283849F}"/>
                </a:ext>
              </a:extLst>
            </p:cNvPr>
            <p:cNvSpPr/>
            <p:nvPr/>
          </p:nvSpPr>
          <p:spPr>
            <a:xfrm>
              <a:off x="5680399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61" name="Freeform: Shape 3160">
              <a:extLst>
                <a:ext uri="{FF2B5EF4-FFF2-40B4-BE49-F238E27FC236}">
                  <a16:creationId xmlns:a16="http://schemas.microsoft.com/office/drawing/2014/main" id="{C5B313C0-E9B3-19D4-62FD-5D48E13A4AFD}"/>
                </a:ext>
              </a:extLst>
            </p:cNvPr>
            <p:cNvSpPr/>
            <p:nvPr/>
          </p:nvSpPr>
          <p:spPr>
            <a:xfrm>
              <a:off x="5742783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62" name="Freeform: Shape 3161">
              <a:extLst>
                <a:ext uri="{FF2B5EF4-FFF2-40B4-BE49-F238E27FC236}">
                  <a16:creationId xmlns:a16="http://schemas.microsoft.com/office/drawing/2014/main" id="{E95A769F-6472-9425-6B14-63BD27FCDE39}"/>
                </a:ext>
              </a:extLst>
            </p:cNvPr>
            <p:cNvSpPr/>
            <p:nvPr/>
          </p:nvSpPr>
          <p:spPr>
            <a:xfrm>
              <a:off x="5805167" y="314195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63" name="Freeform: Shape 3162">
              <a:extLst>
                <a:ext uri="{FF2B5EF4-FFF2-40B4-BE49-F238E27FC236}">
                  <a16:creationId xmlns:a16="http://schemas.microsoft.com/office/drawing/2014/main" id="{F62AEB66-05F4-9FBD-9364-023ED64DE95D}"/>
                </a:ext>
              </a:extLst>
            </p:cNvPr>
            <p:cNvSpPr/>
            <p:nvPr/>
          </p:nvSpPr>
          <p:spPr>
            <a:xfrm>
              <a:off x="5867552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64" name="Freeform: Shape 3163">
              <a:extLst>
                <a:ext uri="{FF2B5EF4-FFF2-40B4-BE49-F238E27FC236}">
                  <a16:creationId xmlns:a16="http://schemas.microsoft.com/office/drawing/2014/main" id="{BF7F9953-15A3-7E8B-F879-5110D58D1E5E}"/>
                </a:ext>
              </a:extLst>
            </p:cNvPr>
            <p:cNvSpPr/>
            <p:nvPr/>
          </p:nvSpPr>
          <p:spPr>
            <a:xfrm>
              <a:off x="5929936" y="314195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65" name="Freeform: Shape 3164">
              <a:extLst>
                <a:ext uri="{FF2B5EF4-FFF2-40B4-BE49-F238E27FC236}">
                  <a16:creationId xmlns:a16="http://schemas.microsoft.com/office/drawing/2014/main" id="{4CC49A92-4D9A-2EB6-D8DC-64CE6939C028}"/>
                </a:ext>
              </a:extLst>
            </p:cNvPr>
            <p:cNvSpPr/>
            <p:nvPr/>
          </p:nvSpPr>
          <p:spPr>
            <a:xfrm>
              <a:off x="1811737" y="3204336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66" name="Freeform: Shape 3165">
              <a:extLst>
                <a:ext uri="{FF2B5EF4-FFF2-40B4-BE49-F238E27FC236}">
                  <a16:creationId xmlns:a16="http://schemas.microsoft.com/office/drawing/2014/main" id="{2EE56622-1A00-22D6-CFCA-657BF91E2913}"/>
                </a:ext>
              </a:extLst>
            </p:cNvPr>
            <p:cNvSpPr/>
            <p:nvPr/>
          </p:nvSpPr>
          <p:spPr>
            <a:xfrm>
              <a:off x="1874122" y="3204336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67" name="Freeform: Shape 3166">
              <a:extLst>
                <a:ext uri="{FF2B5EF4-FFF2-40B4-BE49-F238E27FC236}">
                  <a16:creationId xmlns:a16="http://schemas.microsoft.com/office/drawing/2014/main" id="{7D273802-10F7-52DE-99AA-7A925AEB1BA1}"/>
                </a:ext>
              </a:extLst>
            </p:cNvPr>
            <p:cNvSpPr/>
            <p:nvPr/>
          </p:nvSpPr>
          <p:spPr>
            <a:xfrm>
              <a:off x="1936506" y="3204336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68" name="Freeform: Shape 3167">
              <a:extLst>
                <a:ext uri="{FF2B5EF4-FFF2-40B4-BE49-F238E27FC236}">
                  <a16:creationId xmlns:a16="http://schemas.microsoft.com/office/drawing/2014/main" id="{053EC4CF-934D-630C-D54A-B51E4E4E8E78}"/>
                </a:ext>
              </a:extLst>
            </p:cNvPr>
            <p:cNvSpPr/>
            <p:nvPr/>
          </p:nvSpPr>
          <p:spPr>
            <a:xfrm>
              <a:off x="1998890" y="3204336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69" name="Freeform: Shape 3168">
              <a:extLst>
                <a:ext uri="{FF2B5EF4-FFF2-40B4-BE49-F238E27FC236}">
                  <a16:creationId xmlns:a16="http://schemas.microsoft.com/office/drawing/2014/main" id="{8250A61B-97E6-246A-34DE-31EC3CC71E6F}"/>
                </a:ext>
              </a:extLst>
            </p:cNvPr>
            <p:cNvSpPr/>
            <p:nvPr/>
          </p:nvSpPr>
          <p:spPr>
            <a:xfrm>
              <a:off x="2061275" y="3204336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70" name="Freeform: Shape 3169">
              <a:extLst>
                <a:ext uri="{FF2B5EF4-FFF2-40B4-BE49-F238E27FC236}">
                  <a16:creationId xmlns:a16="http://schemas.microsoft.com/office/drawing/2014/main" id="{364A7278-8E46-2413-2C0F-12DCD6A5FD9B}"/>
                </a:ext>
              </a:extLst>
            </p:cNvPr>
            <p:cNvSpPr/>
            <p:nvPr/>
          </p:nvSpPr>
          <p:spPr>
            <a:xfrm>
              <a:off x="2123659" y="3204336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71" name="Freeform: Shape 3170">
              <a:extLst>
                <a:ext uri="{FF2B5EF4-FFF2-40B4-BE49-F238E27FC236}">
                  <a16:creationId xmlns:a16="http://schemas.microsoft.com/office/drawing/2014/main" id="{C7FB41F6-972C-AE4F-0E7E-06DC6FF405F8}"/>
                </a:ext>
              </a:extLst>
            </p:cNvPr>
            <p:cNvSpPr/>
            <p:nvPr/>
          </p:nvSpPr>
          <p:spPr>
            <a:xfrm>
              <a:off x="2186044" y="3204336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72" name="Freeform: Shape 3171">
              <a:extLst>
                <a:ext uri="{FF2B5EF4-FFF2-40B4-BE49-F238E27FC236}">
                  <a16:creationId xmlns:a16="http://schemas.microsoft.com/office/drawing/2014/main" id="{D7C8623A-611D-2E16-5E24-F1E9F5B100FC}"/>
                </a:ext>
              </a:extLst>
            </p:cNvPr>
            <p:cNvSpPr/>
            <p:nvPr/>
          </p:nvSpPr>
          <p:spPr>
            <a:xfrm>
              <a:off x="2248594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73" name="Freeform: Shape 3172">
              <a:extLst>
                <a:ext uri="{FF2B5EF4-FFF2-40B4-BE49-F238E27FC236}">
                  <a16:creationId xmlns:a16="http://schemas.microsoft.com/office/drawing/2014/main" id="{A555D8A4-D279-9890-516A-6B5819F36E00}"/>
                </a:ext>
              </a:extLst>
            </p:cNvPr>
            <p:cNvSpPr/>
            <p:nvPr/>
          </p:nvSpPr>
          <p:spPr>
            <a:xfrm>
              <a:off x="2310978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74" name="Freeform: Shape 3173">
              <a:extLst>
                <a:ext uri="{FF2B5EF4-FFF2-40B4-BE49-F238E27FC236}">
                  <a16:creationId xmlns:a16="http://schemas.microsoft.com/office/drawing/2014/main" id="{F04F1AE4-AB10-5B83-3150-048307D22403}"/>
                </a:ext>
              </a:extLst>
            </p:cNvPr>
            <p:cNvSpPr/>
            <p:nvPr/>
          </p:nvSpPr>
          <p:spPr>
            <a:xfrm>
              <a:off x="2373363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75" name="Freeform: Shape 3174">
              <a:extLst>
                <a:ext uri="{FF2B5EF4-FFF2-40B4-BE49-F238E27FC236}">
                  <a16:creationId xmlns:a16="http://schemas.microsoft.com/office/drawing/2014/main" id="{E510D894-FB81-B725-2D43-2E851760C6D5}"/>
                </a:ext>
              </a:extLst>
            </p:cNvPr>
            <p:cNvSpPr/>
            <p:nvPr/>
          </p:nvSpPr>
          <p:spPr>
            <a:xfrm>
              <a:off x="3434063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76" name="Freeform: Shape 3175">
              <a:extLst>
                <a:ext uri="{FF2B5EF4-FFF2-40B4-BE49-F238E27FC236}">
                  <a16:creationId xmlns:a16="http://schemas.microsoft.com/office/drawing/2014/main" id="{CA48FFCC-D4EE-E4A1-677D-A3ED363301BA}"/>
                </a:ext>
              </a:extLst>
            </p:cNvPr>
            <p:cNvSpPr/>
            <p:nvPr/>
          </p:nvSpPr>
          <p:spPr>
            <a:xfrm>
              <a:off x="3496447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77" name="Freeform: Shape 3176">
              <a:extLst>
                <a:ext uri="{FF2B5EF4-FFF2-40B4-BE49-F238E27FC236}">
                  <a16:creationId xmlns:a16="http://schemas.microsoft.com/office/drawing/2014/main" id="{80BFA8B9-FDC7-4B70-C4BE-8E132148EF2D}"/>
                </a:ext>
              </a:extLst>
            </p:cNvPr>
            <p:cNvSpPr/>
            <p:nvPr/>
          </p:nvSpPr>
          <p:spPr>
            <a:xfrm>
              <a:off x="3558832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78" name="Freeform: Shape 3177">
              <a:extLst>
                <a:ext uri="{FF2B5EF4-FFF2-40B4-BE49-F238E27FC236}">
                  <a16:creationId xmlns:a16="http://schemas.microsoft.com/office/drawing/2014/main" id="{D5F0DE3C-527B-0794-7687-A282774EC98D}"/>
                </a:ext>
              </a:extLst>
            </p:cNvPr>
            <p:cNvSpPr/>
            <p:nvPr/>
          </p:nvSpPr>
          <p:spPr>
            <a:xfrm>
              <a:off x="3621216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79" name="Freeform: Shape 3178">
              <a:extLst>
                <a:ext uri="{FF2B5EF4-FFF2-40B4-BE49-F238E27FC236}">
                  <a16:creationId xmlns:a16="http://schemas.microsoft.com/office/drawing/2014/main" id="{A96A9BD9-3E3E-B26E-7EDB-474E0DFB7DE6}"/>
                </a:ext>
              </a:extLst>
            </p:cNvPr>
            <p:cNvSpPr/>
            <p:nvPr/>
          </p:nvSpPr>
          <p:spPr>
            <a:xfrm>
              <a:off x="3683600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80" name="Freeform: Shape 3179">
              <a:extLst>
                <a:ext uri="{FF2B5EF4-FFF2-40B4-BE49-F238E27FC236}">
                  <a16:creationId xmlns:a16="http://schemas.microsoft.com/office/drawing/2014/main" id="{EF629BEC-3FAB-ACDD-B899-B5578C08313B}"/>
                </a:ext>
              </a:extLst>
            </p:cNvPr>
            <p:cNvSpPr/>
            <p:nvPr/>
          </p:nvSpPr>
          <p:spPr>
            <a:xfrm>
              <a:off x="3745985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81" name="Freeform: Shape 3180">
              <a:extLst>
                <a:ext uri="{FF2B5EF4-FFF2-40B4-BE49-F238E27FC236}">
                  <a16:creationId xmlns:a16="http://schemas.microsoft.com/office/drawing/2014/main" id="{0F35667F-7652-4F96-59C7-74DEA9E5995E}"/>
                </a:ext>
              </a:extLst>
            </p:cNvPr>
            <p:cNvSpPr/>
            <p:nvPr/>
          </p:nvSpPr>
          <p:spPr>
            <a:xfrm>
              <a:off x="3808369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82" name="Freeform: Shape 3181">
              <a:extLst>
                <a:ext uri="{FF2B5EF4-FFF2-40B4-BE49-F238E27FC236}">
                  <a16:creationId xmlns:a16="http://schemas.microsoft.com/office/drawing/2014/main" id="{79C947BF-26DF-9B78-457E-46C6E5C90B16}"/>
                </a:ext>
              </a:extLst>
            </p:cNvPr>
            <p:cNvSpPr/>
            <p:nvPr/>
          </p:nvSpPr>
          <p:spPr>
            <a:xfrm>
              <a:off x="3995688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83" name="Freeform: Shape 3182">
              <a:extLst>
                <a:ext uri="{FF2B5EF4-FFF2-40B4-BE49-F238E27FC236}">
                  <a16:creationId xmlns:a16="http://schemas.microsoft.com/office/drawing/2014/main" id="{7CC03BA5-F5A9-7FD3-D43C-B0B8C63FAA3C}"/>
                </a:ext>
              </a:extLst>
            </p:cNvPr>
            <p:cNvSpPr/>
            <p:nvPr/>
          </p:nvSpPr>
          <p:spPr>
            <a:xfrm>
              <a:off x="4058073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84" name="Freeform: Shape 3183">
              <a:extLst>
                <a:ext uri="{FF2B5EF4-FFF2-40B4-BE49-F238E27FC236}">
                  <a16:creationId xmlns:a16="http://schemas.microsoft.com/office/drawing/2014/main" id="{FCE89CD5-27E3-DED5-4C13-82CC4BFFCEF2}"/>
                </a:ext>
              </a:extLst>
            </p:cNvPr>
            <p:cNvSpPr/>
            <p:nvPr/>
          </p:nvSpPr>
          <p:spPr>
            <a:xfrm>
              <a:off x="5430695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85" name="Freeform: Shape 3184">
              <a:extLst>
                <a:ext uri="{FF2B5EF4-FFF2-40B4-BE49-F238E27FC236}">
                  <a16:creationId xmlns:a16="http://schemas.microsoft.com/office/drawing/2014/main" id="{9ECC823E-4469-4643-44ED-8C828EA09A08}"/>
                </a:ext>
              </a:extLst>
            </p:cNvPr>
            <p:cNvSpPr/>
            <p:nvPr/>
          </p:nvSpPr>
          <p:spPr>
            <a:xfrm>
              <a:off x="5493079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86" name="Freeform: Shape 3185">
              <a:extLst>
                <a:ext uri="{FF2B5EF4-FFF2-40B4-BE49-F238E27FC236}">
                  <a16:creationId xmlns:a16="http://schemas.microsoft.com/office/drawing/2014/main" id="{CB0B152F-F4F9-E492-013F-85087D8BB1D1}"/>
                </a:ext>
              </a:extLst>
            </p:cNvPr>
            <p:cNvSpPr/>
            <p:nvPr/>
          </p:nvSpPr>
          <p:spPr>
            <a:xfrm>
              <a:off x="5555463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87" name="Freeform: Shape 3186">
              <a:extLst>
                <a:ext uri="{FF2B5EF4-FFF2-40B4-BE49-F238E27FC236}">
                  <a16:creationId xmlns:a16="http://schemas.microsoft.com/office/drawing/2014/main" id="{0EB7B004-C643-9808-CEBA-89141A6A3032}"/>
                </a:ext>
              </a:extLst>
            </p:cNvPr>
            <p:cNvSpPr/>
            <p:nvPr/>
          </p:nvSpPr>
          <p:spPr>
            <a:xfrm>
              <a:off x="5618014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88" name="Freeform: Shape 3187">
              <a:extLst>
                <a:ext uri="{FF2B5EF4-FFF2-40B4-BE49-F238E27FC236}">
                  <a16:creationId xmlns:a16="http://schemas.microsoft.com/office/drawing/2014/main" id="{BE90E90C-F26D-6AA3-4113-449A123B4B6D}"/>
                </a:ext>
              </a:extLst>
            </p:cNvPr>
            <p:cNvSpPr/>
            <p:nvPr/>
          </p:nvSpPr>
          <p:spPr>
            <a:xfrm>
              <a:off x="5680399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89" name="Freeform: Shape 3188">
              <a:extLst>
                <a:ext uri="{FF2B5EF4-FFF2-40B4-BE49-F238E27FC236}">
                  <a16:creationId xmlns:a16="http://schemas.microsoft.com/office/drawing/2014/main" id="{EA9D315C-9BCB-9F0D-B3B3-AD7125AB15CC}"/>
                </a:ext>
              </a:extLst>
            </p:cNvPr>
            <p:cNvSpPr/>
            <p:nvPr/>
          </p:nvSpPr>
          <p:spPr>
            <a:xfrm>
              <a:off x="5742783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90" name="Freeform: Shape 3189">
              <a:extLst>
                <a:ext uri="{FF2B5EF4-FFF2-40B4-BE49-F238E27FC236}">
                  <a16:creationId xmlns:a16="http://schemas.microsoft.com/office/drawing/2014/main" id="{9874E38C-58E4-95A3-2802-8C55BA265B92}"/>
                </a:ext>
              </a:extLst>
            </p:cNvPr>
            <p:cNvSpPr/>
            <p:nvPr/>
          </p:nvSpPr>
          <p:spPr>
            <a:xfrm>
              <a:off x="5805167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91" name="Freeform: Shape 3190">
              <a:extLst>
                <a:ext uri="{FF2B5EF4-FFF2-40B4-BE49-F238E27FC236}">
                  <a16:creationId xmlns:a16="http://schemas.microsoft.com/office/drawing/2014/main" id="{B1FDFA3D-F034-CECA-5451-1C8D2EA36A1B}"/>
                </a:ext>
              </a:extLst>
            </p:cNvPr>
            <p:cNvSpPr/>
            <p:nvPr/>
          </p:nvSpPr>
          <p:spPr>
            <a:xfrm>
              <a:off x="5867552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92" name="Freeform: Shape 3191">
              <a:extLst>
                <a:ext uri="{FF2B5EF4-FFF2-40B4-BE49-F238E27FC236}">
                  <a16:creationId xmlns:a16="http://schemas.microsoft.com/office/drawing/2014/main" id="{81C33CE7-20C7-BDCD-22DD-FAFE52DBD82B}"/>
                </a:ext>
              </a:extLst>
            </p:cNvPr>
            <p:cNvSpPr/>
            <p:nvPr/>
          </p:nvSpPr>
          <p:spPr>
            <a:xfrm>
              <a:off x="5929936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93" name="Freeform: Shape 3192">
              <a:extLst>
                <a:ext uri="{FF2B5EF4-FFF2-40B4-BE49-F238E27FC236}">
                  <a16:creationId xmlns:a16="http://schemas.microsoft.com/office/drawing/2014/main" id="{440401B2-5433-E18D-F426-FE2713BE1DC1}"/>
                </a:ext>
              </a:extLst>
            </p:cNvPr>
            <p:cNvSpPr/>
            <p:nvPr/>
          </p:nvSpPr>
          <p:spPr>
            <a:xfrm>
              <a:off x="5992320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94" name="Freeform: Shape 3193">
              <a:extLst>
                <a:ext uri="{FF2B5EF4-FFF2-40B4-BE49-F238E27FC236}">
                  <a16:creationId xmlns:a16="http://schemas.microsoft.com/office/drawing/2014/main" id="{AECFD72D-38D4-1C51-C59E-2C4A738B4A26}"/>
                </a:ext>
              </a:extLst>
            </p:cNvPr>
            <p:cNvSpPr/>
            <p:nvPr/>
          </p:nvSpPr>
          <p:spPr>
            <a:xfrm>
              <a:off x="1811737" y="3266721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95" name="Freeform: Shape 3194">
              <a:extLst>
                <a:ext uri="{FF2B5EF4-FFF2-40B4-BE49-F238E27FC236}">
                  <a16:creationId xmlns:a16="http://schemas.microsoft.com/office/drawing/2014/main" id="{0110115D-87AB-62F0-120F-8EFB19B1FFE7}"/>
                </a:ext>
              </a:extLst>
            </p:cNvPr>
            <p:cNvSpPr/>
            <p:nvPr/>
          </p:nvSpPr>
          <p:spPr>
            <a:xfrm>
              <a:off x="1874122" y="3266721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96" name="Freeform: Shape 3195">
              <a:extLst>
                <a:ext uri="{FF2B5EF4-FFF2-40B4-BE49-F238E27FC236}">
                  <a16:creationId xmlns:a16="http://schemas.microsoft.com/office/drawing/2014/main" id="{3B2400B8-6767-F437-8E10-2F5FD4046CF3}"/>
                </a:ext>
              </a:extLst>
            </p:cNvPr>
            <p:cNvSpPr/>
            <p:nvPr/>
          </p:nvSpPr>
          <p:spPr>
            <a:xfrm>
              <a:off x="1936506" y="3266721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97" name="Freeform: Shape 3196">
              <a:extLst>
                <a:ext uri="{FF2B5EF4-FFF2-40B4-BE49-F238E27FC236}">
                  <a16:creationId xmlns:a16="http://schemas.microsoft.com/office/drawing/2014/main" id="{0C81F6B5-F2CE-ACC0-D397-4DCD0C799F7F}"/>
                </a:ext>
              </a:extLst>
            </p:cNvPr>
            <p:cNvSpPr/>
            <p:nvPr/>
          </p:nvSpPr>
          <p:spPr>
            <a:xfrm>
              <a:off x="1998890" y="3266721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98" name="Freeform: Shape 3197">
              <a:extLst>
                <a:ext uri="{FF2B5EF4-FFF2-40B4-BE49-F238E27FC236}">
                  <a16:creationId xmlns:a16="http://schemas.microsoft.com/office/drawing/2014/main" id="{7F8BD64B-159B-4C15-62C8-141DC11E01C5}"/>
                </a:ext>
              </a:extLst>
            </p:cNvPr>
            <p:cNvSpPr/>
            <p:nvPr/>
          </p:nvSpPr>
          <p:spPr>
            <a:xfrm>
              <a:off x="2061275" y="3266721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99" name="Freeform: Shape 3198">
              <a:extLst>
                <a:ext uri="{FF2B5EF4-FFF2-40B4-BE49-F238E27FC236}">
                  <a16:creationId xmlns:a16="http://schemas.microsoft.com/office/drawing/2014/main" id="{588858A7-89C5-2767-B739-1EF948BF1966}"/>
                </a:ext>
              </a:extLst>
            </p:cNvPr>
            <p:cNvSpPr/>
            <p:nvPr/>
          </p:nvSpPr>
          <p:spPr>
            <a:xfrm>
              <a:off x="2123659" y="3266721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00" name="Freeform: Shape 3199">
              <a:extLst>
                <a:ext uri="{FF2B5EF4-FFF2-40B4-BE49-F238E27FC236}">
                  <a16:creationId xmlns:a16="http://schemas.microsoft.com/office/drawing/2014/main" id="{FDB3B668-799D-D650-C77B-B366B6CC40FA}"/>
                </a:ext>
              </a:extLst>
            </p:cNvPr>
            <p:cNvSpPr/>
            <p:nvPr/>
          </p:nvSpPr>
          <p:spPr>
            <a:xfrm>
              <a:off x="2186043" y="3266721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01" name="Freeform: Shape 3200">
              <a:extLst>
                <a:ext uri="{FF2B5EF4-FFF2-40B4-BE49-F238E27FC236}">
                  <a16:creationId xmlns:a16="http://schemas.microsoft.com/office/drawing/2014/main" id="{52E7364C-2D47-D132-BECD-77CA8462C07C}"/>
                </a:ext>
              </a:extLst>
            </p:cNvPr>
            <p:cNvSpPr/>
            <p:nvPr/>
          </p:nvSpPr>
          <p:spPr>
            <a:xfrm>
              <a:off x="2248594" y="3266721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02" name="Freeform: Shape 3201">
              <a:extLst>
                <a:ext uri="{FF2B5EF4-FFF2-40B4-BE49-F238E27FC236}">
                  <a16:creationId xmlns:a16="http://schemas.microsoft.com/office/drawing/2014/main" id="{9B527450-FE4C-A096-550F-6021A268284E}"/>
                </a:ext>
              </a:extLst>
            </p:cNvPr>
            <p:cNvSpPr/>
            <p:nvPr/>
          </p:nvSpPr>
          <p:spPr>
            <a:xfrm>
              <a:off x="2310978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03" name="Freeform: Shape 3202">
              <a:extLst>
                <a:ext uri="{FF2B5EF4-FFF2-40B4-BE49-F238E27FC236}">
                  <a16:creationId xmlns:a16="http://schemas.microsoft.com/office/drawing/2014/main" id="{502A3C09-29CD-6609-9C16-0C67D08A3790}"/>
                </a:ext>
              </a:extLst>
            </p:cNvPr>
            <p:cNvSpPr/>
            <p:nvPr/>
          </p:nvSpPr>
          <p:spPr>
            <a:xfrm>
              <a:off x="3434063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04" name="Freeform: Shape 3203">
              <a:extLst>
                <a:ext uri="{FF2B5EF4-FFF2-40B4-BE49-F238E27FC236}">
                  <a16:creationId xmlns:a16="http://schemas.microsoft.com/office/drawing/2014/main" id="{69DB0630-CB1F-7376-98D1-04423DF4FF3A}"/>
                </a:ext>
              </a:extLst>
            </p:cNvPr>
            <p:cNvSpPr/>
            <p:nvPr/>
          </p:nvSpPr>
          <p:spPr>
            <a:xfrm>
              <a:off x="3496447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05" name="Freeform: Shape 3204">
              <a:extLst>
                <a:ext uri="{FF2B5EF4-FFF2-40B4-BE49-F238E27FC236}">
                  <a16:creationId xmlns:a16="http://schemas.microsoft.com/office/drawing/2014/main" id="{FAE80228-2661-7150-6011-76BB633BC81F}"/>
                </a:ext>
              </a:extLst>
            </p:cNvPr>
            <p:cNvSpPr/>
            <p:nvPr/>
          </p:nvSpPr>
          <p:spPr>
            <a:xfrm>
              <a:off x="3558832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06" name="Freeform: Shape 3205">
              <a:extLst>
                <a:ext uri="{FF2B5EF4-FFF2-40B4-BE49-F238E27FC236}">
                  <a16:creationId xmlns:a16="http://schemas.microsoft.com/office/drawing/2014/main" id="{AE9FD70A-1454-0EC3-40E7-FE948A562182}"/>
                </a:ext>
              </a:extLst>
            </p:cNvPr>
            <p:cNvSpPr/>
            <p:nvPr/>
          </p:nvSpPr>
          <p:spPr>
            <a:xfrm>
              <a:off x="3621216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07" name="Freeform: Shape 3206">
              <a:extLst>
                <a:ext uri="{FF2B5EF4-FFF2-40B4-BE49-F238E27FC236}">
                  <a16:creationId xmlns:a16="http://schemas.microsoft.com/office/drawing/2014/main" id="{3A5C3060-7C11-DF03-97D4-B152AB0966B4}"/>
                </a:ext>
              </a:extLst>
            </p:cNvPr>
            <p:cNvSpPr/>
            <p:nvPr/>
          </p:nvSpPr>
          <p:spPr>
            <a:xfrm>
              <a:off x="3683600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08" name="Freeform: Shape 3207">
              <a:extLst>
                <a:ext uri="{FF2B5EF4-FFF2-40B4-BE49-F238E27FC236}">
                  <a16:creationId xmlns:a16="http://schemas.microsoft.com/office/drawing/2014/main" id="{1623062D-969F-DC35-F2BE-5CF9C8EC1CF1}"/>
                </a:ext>
              </a:extLst>
            </p:cNvPr>
            <p:cNvSpPr/>
            <p:nvPr/>
          </p:nvSpPr>
          <p:spPr>
            <a:xfrm>
              <a:off x="3745985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09" name="Freeform: Shape 3208">
              <a:extLst>
                <a:ext uri="{FF2B5EF4-FFF2-40B4-BE49-F238E27FC236}">
                  <a16:creationId xmlns:a16="http://schemas.microsoft.com/office/drawing/2014/main" id="{53B4F25F-1F79-8B16-889C-16C943398826}"/>
                </a:ext>
              </a:extLst>
            </p:cNvPr>
            <p:cNvSpPr/>
            <p:nvPr/>
          </p:nvSpPr>
          <p:spPr>
            <a:xfrm>
              <a:off x="3808369" y="3266721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10" name="Freeform: Shape 3209">
              <a:extLst>
                <a:ext uri="{FF2B5EF4-FFF2-40B4-BE49-F238E27FC236}">
                  <a16:creationId xmlns:a16="http://schemas.microsoft.com/office/drawing/2014/main" id="{7E586563-9277-2240-9518-31ED4C1D3F99}"/>
                </a:ext>
              </a:extLst>
            </p:cNvPr>
            <p:cNvSpPr/>
            <p:nvPr/>
          </p:nvSpPr>
          <p:spPr>
            <a:xfrm>
              <a:off x="3995688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11" name="Freeform: Shape 3210">
              <a:extLst>
                <a:ext uri="{FF2B5EF4-FFF2-40B4-BE49-F238E27FC236}">
                  <a16:creationId xmlns:a16="http://schemas.microsoft.com/office/drawing/2014/main" id="{E7B471A7-42CA-5B84-1D3F-A778A1576D68}"/>
                </a:ext>
              </a:extLst>
            </p:cNvPr>
            <p:cNvSpPr/>
            <p:nvPr/>
          </p:nvSpPr>
          <p:spPr>
            <a:xfrm>
              <a:off x="4058073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12" name="Freeform: Shape 3211">
              <a:extLst>
                <a:ext uri="{FF2B5EF4-FFF2-40B4-BE49-F238E27FC236}">
                  <a16:creationId xmlns:a16="http://schemas.microsoft.com/office/drawing/2014/main" id="{11F13EBD-DBB6-C648-8B68-1AAAC08FF835}"/>
                </a:ext>
              </a:extLst>
            </p:cNvPr>
            <p:cNvSpPr/>
            <p:nvPr/>
          </p:nvSpPr>
          <p:spPr>
            <a:xfrm>
              <a:off x="5305926" y="3266721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13" name="Freeform: Shape 3212">
              <a:extLst>
                <a:ext uri="{FF2B5EF4-FFF2-40B4-BE49-F238E27FC236}">
                  <a16:creationId xmlns:a16="http://schemas.microsoft.com/office/drawing/2014/main" id="{643C0FC5-509C-3731-11B4-A3364D01D35B}"/>
                </a:ext>
              </a:extLst>
            </p:cNvPr>
            <p:cNvSpPr/>
            <p:nvPr/>
          </p:nvSpPr>
          <p:spPr>
            <a:xfrm>
              <a:off x="5368310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14" name="Freeform: Shape 3213">
              <a:extLst>
                <a:ext uri="{FF2B5EF4-FFF2-40B4-BE49-F238E27FC236}">
                  <a16:creationId xmlns:a16="http://schemas.microsoft.com/office/drawing/2014/main" id="{2F2050A6-5AF0-C8B4-6696-6B5F3EC18BCB}"/>
                </a:ext>
              </a:extLst>
            </p:cNvPr>
            <p:cNvSpPr/>
            <p:nvPr/>
          </p:nvSpPr>
          <p:spPr>
            <a:xfrm>
              <a:off x="5430695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15" name="Freeform: Shape 3214">
              <a:extLst>
                <a:ext uri="{FF2B5EF4-FFF2-40B4-BE49-F238E27FC236}">
                  <a16:creationId xmlns:a16="http://schemas.microsoft.com/office/drawing/2014/main" id="{A8C1BBEB-5954-9801-AD59-B7B91AF6CBFD}"/>
                </a:ext>
              </a:extLst>
            </p:cNvPr>
            <p:cNvSpPr/>
            <p:nvPr/>
          </p:nvSpPr>
          <p:spPr>
            <a:xfrm>
              <a:off x="5493079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16" name="Freeform: Shape 3215">
              <a:extLst>
                <a:ext uri="{FF2B5EF4-FFF2-40B4-BE49-F238E27FC236}">
                  <a16:creationId xmlns:a16="http://schemas.microsoft.com/office/drawing/2014/main" id="{8634F324-CB6D-6375-1E8A-F517CB61AD78}"/>
                </a:ext>
              </a:extLst>
            </p:cNvPr>
            <p:cNvSpPr/>
            <p:nvPr/>
          </p:nvSpPr>
          <p:spPr>
            <a:xfrm>
              <a:off x="5555463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17" name="Freeform: Shape 3216">
              <a:extLst>
                <a:ext uri="{FF2B5EF4-FFF2-40B4-BE49-F238E27FC236}">
                  <a16:creationId xmlns:a16="http://schemas.microsoft.com/office/drawing/2014/main" id="{CF1A6B54-5FE1-069C-FFE8-948B8978794C}"/>
                </a:ext>
              </a:extLst>
            </p:cNvPr>
            <p:cNvSpPr/>
            <p:nvPr/>
          </p:nvSpPr>
          <p:spPr>
            <a:xfrm>
              <a:off x="5618014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18" name="Freeform: Shape 3217">
              <a:extLst>
                <a:ext uri="{FF2B5EF4-FFF2-40B4-BE49-F238E27FC236}">
                  <a16:creationId xmlns:a16="http://schemas.microsoft.com/office/drawing/2014/main" id="{D956F34F-C4A2-9148-7CAC-CC88D9404F91}"/>
                </a:ext>
              </a:extLst>
            </p:cNvPr>
            <p:cNvSpPr/>
            <p:nvPr/>
          </p:nvSpPr>
          <p:spPr>
            <a:xfrm>
              <a:off x="5680399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19" name="Freeform: Shape 3218">
              <a:extLst>
                <a:ext uri="{FF2B5EF4-FFF2-40B4-BE49-F238E27FC236}">
                  <a16:creationId xmlns:a16="http://schemas.microsoft.com/office/drawing/2014/main" id="{93C31597-CA2C-F5C1-D39F-BE1AEEB18223}"/>
                </a:ext>
              </a:extLst>
            </p:cNvPr>
            <p:cNvSpPr/>
            <p:nvPr/>
          </p:nvSpPr>
          <p:spPr>
            <a:xfrm>
              <a:off x="5742783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20" name="Freeform: Shape 3219">
              <a:extLst>
                <a:ext uri="{FF2B5EF4-FFF2-40B4-BE49-F238E27FC236}">
                  <a16:creationId xmlns:a16="http://schemas.microsoft.com/office/drawing/2014/main" id="{8FF59621-BA93-5B4C-9B06-A1FC76BF05B0}"/>
                </a:ext>
              </a:extLst>
            </p:cNvPr>
            <p:cNvSpPr/>
            <p:nvPr/>
          </p:nvSpPr>
          <p:spPr>
            <a:xfrm>
              <a:off x="5805167" y="3266721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21" name="Freeform: Shape 3220">
              <a:extLst>
                <a:ext uri="{FF2B5EF4-FFF2-40B4-BE49-F238E27FC236}">
                  <a16:creationId xmlns:a16="http://schemas.microsoft.com/office/drawing/2014/main" id="{E5583726-3EB6-0ED9-F9EE-F1D419EAC152}"/>
                </a:ext>
              </a:extLst>
            </p:cNvPr>
            <p:cNvSpPr/>
            <p:nvPr/>
          </p:nvSpPr>
          <p:spPr>
            <a:xfrm>
              <a:off x="5867552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22" name="Freeform: Shape 3221">
              <a:extLst>
                <a:ext uri="{FF2B5EF4-FFF2-40B4-BE49-F238E27FC236}">
                  <a16:creationId xmlns:a16="http://schemas.microsoft.com/office/drawing/2014/main" id="{F09D76DF-567B-B8E4-7672-9AE4ECE561BD}"/>
                </a:ext>
              </a:extLst>
            </p:cNvPr>
            <p:cNvSpPr/>
            <p:nvPr/>
          </p:nvSpPr>
          <p:spPr>
            <a:xfrm>
              <a:off x="5929936" y="3266721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23" name="Freeform: Shape 3222">
              <a:extLst>
                <a:ext uri="{FF2B5EF4-FFF2-40B4-BE49-F238E27FC236}">
                  <a16:creationId xmlns:a16="http://schemas.microsoft.com/office/drawing/2014/main" id="{E64C0E64-F227-F5B1-69A1-09B748BCB819}"/>
                </a:ext>
              </a:extLst>
            </p:cNvPr>
            <p:cNvSpPr/>
            <p:nvPr/>
          </p:nvSpPr>
          <p:spPr>
            <a:xfrm>
              <a:off x="5992320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24" name="Freeform: Shape 3223">
              <a:extLst>
                <a:ext uri="{FF2B5EF4-FFF2-40B4-BE49-F238E27FC236}">
                  <a16:creationId xmlns:a16="http://schemas.microsoft.com/office/drawing/2014/main" id="{3CAFD8A4-2B12-A6C7-AD5C-17A42B8C98BF}"/>
                </a:ext>
              </a:extLst>
            </p:cNvPr>
            <p:cNvSpPr/>
            <p:nvPr/>
          </p:nvSpPr>
          <p:spPr>
            <a:xfrm>
              <a:off x="1811737" y="332927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25" name="Freeform: Shape 3224">
              <a:extLst>
                <a:ext uri="{FF2B5EF4-FFF2-40B4-BE49-F238E27FC236}">
                  <a16:creationId xmlns:a16="http://schemas.microsoft.com/office/drawing/2014/main" id="{12B8C831-CBB2-FC71-010A-04654B11735E}"/>
                </a:ext>
              </a:extLst>
            </p:cNvPr>
            <p:cNvSpPr/>
            <p:nvPr/>
          </p:nvSpPr>
          <p:spPr>
            <a:xfrm>
              <a:off x="1874122" y="332927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26" name="Freeform: Shape 3225">
              <a:extLst>
                <a:ext uri="{FF2B5EF4-FFF2-40B4-BE49-F238E27FC236}">
                  <a16:creationId xmlns:a16="http://schemas.microsoft.com/office/drawing/2014/main" id="{A2DF591E-3389-B848-A970-37DD77C119B6}"/>
                </a:ext>
              </a:extLst>
            </p:cNvPr>
            <p:cNvSpPr/>
            <p:nvPr/>
          </p:nvSpPr>
          <p:spPr>
            <a:xfrm>
              <a:off x="1936506" y="332927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27" name="Freeform: Shape 3226">
              <a:extLst>
                <a:ext uri="{FF2B5EF4-FFF2-40B4-BE49-F238E27FC236}">
                  <a16:creationId xmlns:a16="http://schemas.microsoft.com/office/drawing/2014/main" id="{EAD57872-66A9-6D2D-BE83-4E0CC88D61A4}"/>
                </a:ext>
              </a:extLst>
            </p:cNvPr>
            <p:cNvSpPr/>
            <p:nvPr/>
          </p:nvSpPr>
          <p:spPr>
            <a:xfrm>
              <a:off x="1998890" y="332927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28" name="Freeform: Shape 3227">
              <a:extLst>
                <a:ext uri="{FF2B5EF4-FFF2-40B4-BE49-F238E27FC236}">
                  <a16:creationId xmlns:a16="http://schemas.microsoft.com/office/drawing/2014/main" id="{AA743880-1F3E-FC87-8615-BA97F7FDACFD}"/>
                </a:ext>
              </a:extLst>
            </p:cNvPr>
            <p:cNvSpPr/>
            <p:nvPr/>
          </p:nvSpPr>
          <p:spPr>
            <a:xfrm>
              <a:off x="2061275" y="332927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29" name="Freeform: Shape 3228">
              <a:extLst>
                <a:ext uri="{FF2B5EF4-FFF2-40B4-BE49-F238E27FC236}">
                  <a16:creationId xmlns:a16="http://schemas.microsoft.com/office/drawing/2014/main" id="{4E85F6EA-89C0-CF21-53AA-1F9BBD3F69E5}"/>
                </a:ext>
              </a:extLst>
            </p:cNvPr>
            <p:cNvSpPr/>
            <p:nvPr/>
          </p:nvSpPr>
          <p:spPr>
            <a:xfrm>
              <a:off x="2123659" y="332927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30" name="Freeform: Shape 3229">
              <a:extLst>
                <a:ext uri="{FF2B5EF4-FFF2-40B4-BE49-F238E27FC236}">
                  <a16:creationId xmlns:a16="http://schemas.microsoft.com/office/drawing/2014/main" id="{247A69F6-674C-E52E-5C87-61C536574B3D}"/>
                </a:ext>
              </a:extLst>
            </p:cNvPr>
            <p:cNvSpPr/>
            <p:nvPr/>
          </p:nvSpPr>
          <p:spPr>
            <a:xfrm>
              <a:off x="2186044" y="332927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31" name="Freeform: Shape 3230">
              <a:extLst>
                <a:ext uri="{FF2B5EF4-FFF2-40B4-BE49-F238E27FC236}">
                  <a16:creationId xmlns:a16="http://schemas.microsoft.com/office/drawing/2014/main" id="{1794B6EE-0291-203E-0B02-9F5EED673982}"/>
                </a:ext>
              </a:extLst>
            </p:cNvPr>
            <p:cNvSpPr/>
            <p:nvPr/>
          </p:nvSpPr>
          <p:spPr>
            <a:xfrm>
              <a:off x="2248594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32" name="Freeform: Shape 3231">
              <a:extLst>
                <a:ext uri="{FF2B5EF4-FFF2-40B4-BE49-F238E27FC236}">
                  <a16:creationId xmlns:a16="http://schemas.microsoft.com/office/drawing/2014/main" id="{79851960-F957-323B-F14A-88876A03700C}"/>
                </a:ext>
              </a:extLst>
            </p:cNvPr>
            <p:cNvSpPr/>
            <p:nvPr/>
          </p:nvSpPr>
          <p:spPr>
            <a:xfrm>
              <a:off x="3434063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33" name="Freeform: Shape 3232">
              <a:extLst>
                <a:ext uri="{FF2B5EF4-FFF2-40B4-BE49-F238E27FC236}">
                  <a16:creationId xmlns:a16="http://schemas.microsoft.com/office/drawing/2014/main" id="{88FC5001-C322-2DB9-4D05-BB38F809ABBB}"/>
                </a:ext>
              </a:extLst>
            </p:cNvPr>
            <p:cNvSpPr/>
            <p:nvPr/>
          </p:nvSpPr>
          <p:spPr>
            <a:xfrm>
              <a:off x="3496447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34" name="Freeform: Shape 3233">
              <a:extLst>
                <a:ext uri="{FF2B5EF4-FFF2-40B4-BE49-F238E27FC236}">
                  <a16:creationId xmlns:a16="http://schemas.microsoft.com/office/drawing/2014/main" id="{BA413ABF-8A4F-2D04-486E-09F0B246E141}"/>
                </a:ext>
              </a:extLst>
            </p:cNvPr>
            <p:cNvSpPr/>
            <p:nvPr/>
          </p:nvSpPr>
          <p:spPr>
            <a:xfrm>
              <a:off x="3558832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35" name="Freeform: Shape 3234">
              <a:extLst>
                <a:ext uri="{FF2B5EF4-FFF2-40B4-BE49-F238E27FC236}">
                  <a16:creationId xmlns:a16="http://schemas.microsoft.com/office/drawing/2014/main" id="{85723069-6107-C72F-CB0A-7FB4726A30E0}"/>
                </a:ext>
              </a:extLst>
            </p:cNvPr>
            <p:cNvSpPr/>
            <p:nvPr/>
          </p:nvSpPr>
          <p:spPr>
            <a:xfrm>
              <a:off x="3621216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36" name="Freeform: Shape 3235">
              <a:extLst>
                <a:ext uri="{FF2B5EF4-FFF2-40B4-BE49-F238E27FC236}">
                  <a16:creationId xmlns:a16="http://schemas.microsoft.com/office/drawing/2014/main" id="{1CAD03B4-033C-F887-1C52-915E0BD111DF}"/>
                </a:ext>
              </a:extLst>
            </p:cNvPr>
            <p:cNvSpPr/>
            <p:nvPr/>
          </p:nvSpPr>
          <p:spPr>
            <a:xfrm>
              <a:off x="3683600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37" name="Freeform: Shape 3236">
              <a:extLst>
                <a:ext uri="{FF2B5EF4-FFF2-40B4-BE49-F238E27FC236}">
                  <a16:creationId xmlns:a16="http://schemas.microsoft.com/office/drawing/2014/main" id="{4C66A3DB-A095-A608-47D3-4C3E95E4B0AE}"/>
                </a:ext>
              </a:extLst>
            </p:cNvPr>
            <p:cNvSpPr/>
            <p:nvPr/>
          </p:nvSpPr>
          <p:spPr>
            <a:xfrm>
              <a:off x="3745985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38" name="Freeform: Shape 3237">
              <a:extLst>
                <a:ext uri="{FF2B5EF4-FFF2-40B4-BE49-F238E27FC236}">
                  <a16:creationId xmlns:a16="http://schemas.microsoft.com/office/drawing/2014/main" id="{438B84A0-A0E7-8943-868C-0B03C901AF96}"/>
                </a:ext>
              </a:extLst>
            </p:cNvPr>
            <p:cNvSpPr/>
            <p:nvPr/>
          </p:nvSpPr>
          <p:spPr>
            <a:xfrm>
              <a:off x="3995688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39" name="Freeform: Shape 3238">
              <a:extLst>
                <a:ext uri="{FF2B5EF4-FFF2-40B4-BE49-F238E27FC236}">
                  <a16:creationId xmlns:a16="http://schemas.microsoft.com/office/drawing/2014/main" id="{6C62D796-6C22-6460-405D-A95B65D58CE2}"/>
                </a:ext>
              </a:extLst>
            </p:cNvPr>
            <p:cNvSpPr/>
            <p:nvPr/>
          </p:nvSpPr>
          <p:spPr>
            <a:xfrm>
              <a:off x="5305926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40" name="Freeform: Shape 3239">
              <a:extLst>
                <a:ext uri="{FF2B5EF4-FFF2-40B4-BE49-F238E27FC236}">
                  <a16:creationId xmlns:a16="http://schemas.microsoft.com/office/drawing/2014/main" id="{BD9316E7-54E8-7F96-B83A-D46FB1C16232}"/>
                </a:ext>
              </a:extLst>
            </p:cNvPr>
            <p:cNvSpPr/>
            <p:nvPr/>
          </p:nvSpPr>
          <p:spPr>
            <a:xfrm>
              <a:off x="5368310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41" name="Freeform: Shape 3240">
              <a:extLst>
                <a:ext uri="{FF2B5EF4-FFF2-40B4-BE49-F238E27FC236}">
                  <a16:creationId xmlns:a16="http://schemas.microsoft.com/office/drawing/2014/main" id="{28BC1169-FA1F-AEC6-455B-9A068ED1E095}"/>
                </a:ext>
              </a:extLst>
            </p:cNvPr>
            <p:cNvSpPr/>
            <p:nvPr/>
          </p:nvSpPr>
          <p:spPr>
            <a:xfrm>
              <a:off x="5430695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42" name="Freeform: Shape 3241">
              <a:extLst>
                <a:ext uri="{FF2B5EF4-FFF2-40B4-BE49-F238E27FC236}">
                  <a16:creationId xmlns:a16="http://schemas.microsoft.com/office/drawing/2014/main" id="{5F9EBEBE-3507-2C7C-BF37-EDF32A293BAE}"/>
                </a:ext>
              </a:extLst>
            </p:cNvPr>
            <p:cNvSpPr/>
            <p:nvPr/>
          </p:nvSpPr>
          <p:spPr>
            <a:xfrm>
              <a:off x="5493079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43" name="Freeform: Shape 3242">
              <a:extLst>
                <a:ext uri="{FF2B5EF4-FFF2-40B4-BE49-F238E27FC236}">
                  <a16:creationId xmlns:a16="http://schemas.microsoft.com/office/drawing/2014/main" id="{00ED59B4-596A-15C3-3285-99B57F9FD83D}"/>
                </a:ext>
              </a:extLst>
            </p:cNvPr>
            <p:cNvSpPr/>
            <p:nvPr/>
          </p:nvSpPr>
          <p:spPr>
            <a:xfrm>
              <a:off x="5555463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44" name="Freeform: Shape 3243">
              <a:extLst>
                <a:ext uri="{FF2B5EF4-FFF2-40B4-BE49-F238E27FC236}">
                  <a16:creationId xmlns:a16="http://schemas.microsoft.com/office/drawing/2014/main" id="{4C874863-54B9-DE9F-705E-5463967FB719}"/>
                </a:ext>
              </a:extLst>
            </p:cNvPr>
            <p:cNvSpPr/>
            <p:nvPr/>
          </p:nvSpPr>
          <p:spPr>
            <a:xfrm>
              <a:off x="5618014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45" name="Freeform: Shape 3244">
              <a:extLst>
                <a:ext uri="{FF2B5EF4-FFF2-40B4-BE49-F238E27FC236}">
                  <a16:creationId xmlns:a16="http://schemas.microsoft.com/office/drawing/2014/main" id="{C7F92CF8-B3D2-7A68-5EE5-CC6CC6B4BB39}"/>
                </a:ext>
              </a:extLst>
            </p:cNvPr>
            <p:cNvSpPr/>
            <p:nvPr/>
          </p:nvSpPr>
          <p:spPr>
            <a:xfrm>
              <a:off x="5680399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46" name="Freeform: Shape 3245">
              <a:extLst>
                <a:ext uri="{FF2B5EF4-FFF2-40B4-BE49-F238E27FC236}">
                  <a16:creationId xmlns:a16="http://schemas.microsoft.com/office/drawing/2014/main" id="{32FA98BB-CFBF-8AE0-611C-317ABAE48760}"/>
                </a:ext>
              </a:extLst>
            </p:cNvPr>
            <p:cNvSpPr/>
            <p:nvPr/>
          </p:nvSpPr>
          <p:spPr>
            <a:xfrm>
              <a:off x="5742783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47" name="Freeform: Shape 3246">
              <a:extLst>
                <a:ext uri="{FF2B5EF4-FFF2-40B4-BE49-F238E27FC236}">
                  <a16:creationId xmlns:a16="http://schemas.microsoft.com/office/drawing/2014/main" id="{01762931-7772-1B58-AEE6-B894F95C8996}"/>
                </a:ext>
              </a:extLst>
            </p:cNvPr>
            <p:cNvSpPr/>
            <p:nvPr/>
          </p:nvSpPr>
          <p:spPr>
            <a:xfrm>
              <a:off x="5805167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48" name="Freeform: Shape 3247">
              <a:extLst>
                <a:ext uri="{FF2B5EF4-FFF2-40B4-BE49-F238E27FC236}">
                  <a16:creationId xmlns:a16="http://schemas.microsoft.com/office/drawing/2014/main" id="{452807B8-472D-0761-F245-4830363133DE}"/>
                </a:ext>
              </a:extLst>
            </p:cNvPr>
            <p:cNvSpPr/>
            <p:nvPr/>
          </p:nvSpPr>
          <p:spPr>
            <a:xfrm>
              <a:off x="5867552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49" name="Freeform: Shape 3248">
              <a:extLst>
                <a:ext uri="{FF2B5EF4-FFF2-40B4-BE49-F238E27FC236}">
                  <a16:creationId xmlns:a16="http://schemas.microsoft.com/office/drawing/2014/main" id="{51669C39-15E2-3E3A-30AE-08C63EF843F6}"/>
                </a:ext>
              </a:extLst>
            </p:cNvPr>
            <p:cNvSpPr/>
            <p:nvPr/>
          </p:nvSpPr>
          <p:spPr>
            <a:xfrm>
              <a:off x="5929936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50" name="Freeform: Shape 3249">
              <a:extLst>
                <a:ext uri="{FF2B5EF4-FFF2-40B4-BE49-F238E27FC236}">
                  <a16:creationId xmlns:a16="http://schemas.microsoft.com/office/drawing/2014/main" id="{B5597E6C-8652-A752-8BDF-D023B2FD3131}"/>
                </a:ext>
              </a:extLst>
            </p:cNvPr>
            <p:cNvSpPr/>
            <p:nvPr/>
          </p:nvSpPr>
          <p:spPr>
            <a:xfrm>
              <a:off x="5992320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51" name="Freeform: Shape 3250">
              <a:extLst>
                <a:ext uri="{FF2B5EF4-FFF2-40B4-BE49-F238E27FC236}">
                  <a16:creationId xmlns:a16="http://schemas.microsoft.com/office/drawing/2014/main" id="{92E385E2-B24D-EA72-01C4-73204ED1E7EA}"/>
                </a:ext>
              </a:extLst>
            </p:cNvPr>
            <p:cNvSpPr/>
            <p:nvPr/>
          </p:nvSpPr>
          <p:spPr>
            <a:xfrm>
              <a:off x="1811737" y="339148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52" name="Freeform: Shape 3251">
              <a:extLst>
                <a:ext uri="{FF2B5EF4-FFF2-40B4-BE49-F238E27FC236}">
                  <a16:creationId xmlns:a16="http://schemas.microsoft.com/office/drawing/2014/main" id="{D63C7E55-C6FD-BE8B-1EE9-FF4C6B1A2FC0}"/>
                </a:ext>
              </a:extLst>
            </p:cNvPr>
            <p:cNvSpPr/>
            <p:nvPr/>
          </p:nvSpPr>
          <p:spPr>
            <a:xfrm>
              <a:off x="1874122" y="3391656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53" name="Freeform: Shape 3252">
              <a:extLst>
                <a:ext uri="{FF2B5EF4-FFF2-40B4-BE49-F238E27FC236}">
                  <a16:creationId xmlns:a16="http://schemas.microsoft.com/office/drawing/2014/main" id="{92F5F380-C3E1-4252-9386-28D14985B850}"/>
                </a:ext>
              </a:extLst>
            </p:cNvPr>
            <p:cNvSpPr/>
            <p:nvPr/>
          </p:nvSpPr>
          <p:spPr>
            <a:xfrm>
              <a:off x="1936506" y="339148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54" name="Freeform: Shape 3253">
              <a:extLst>
                <a:ext uri="{FF2B5EF4-FFF2-40B4-BE49-F238E27FC236}">
                  <a16:creationId xmlns:a16="http://schemas.microsoft.com/office/drawing/2014/main" id="{51FF88D8-DCF6-DA45-ADE3-1E0464FFD027}"/>
                </a:ext>
              </a:extLst>
            </p:cNvPr>
            <p:cNvSpPr/>
            <p:nvPr/>
          </p:nvSpPr>
          <p:spPr>
            <a:xfrm>
              <a:off x="1998890" y="3391656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55" name="Freeform: Shape 3254">
              <a:extLst>
                <a:ext uri="{FF2B5EF4-FFF2-40B4-BE49-F238E27FC236}">
                  <a16:creationId xmlns:a16="http://schemas.microsoft.com/office/drawing/2014/main" id="{A8C830E3-9B86-21E5-6923-19FB5A6B6473}"/>
                </a:ext>
              </a:extLst>
            </p:cNvPr>
            <p:cNvSpPr/>
            <p:nvPr/>
          </p:nvSpPr>
          <p:spPr>
            <a:xfrm>
              <a:off x="2061275" y="3391656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56" name="Freeform: Shape 3255">
              <a:extLst>
                <a:ext uri="{FF2B5EF4-FFF2-40B4-BE49-F238E27FC236}">
                  <a16:creationId xmlns:a16="http://schemas.microsoft.com/office/drawing/2014/main" id="{E951ADEF-1E9E-EAF8-291E-E13E814B7BE0}"/>
                </a:ext>
              </a:extLst>
            </p:cNvPr>
            <p:cNvSpPr/>
            <p:nvPr/>
          </p:nvSpPr>
          <p:spPr>
            <a:xfrm>
              <a:off x="2123659" y="339148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57" name="Freeform: Shape 3256">
              <a:extLst>
                <a:ext uri="{FF2B5EF4-FFF2-40B4-BE49-F238E27FC236}">
                  <a16:creationId xmlns:a16="http://schemas.microsoft.com/office/drawing/2014/main" id="{D9D1BF2F-BD6B-BECD-DB19-30A91538F188}"/>
                </a:ext>
              </a:extLst>
            </p:cNvPr>
            <p:cNvSpPr/>
            <p:nvPr/>
          </p:nvSpPr>
          <p:spPr>
            <a:xfrm>
              <a:off x="2186043" y="339148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58" name="Freeform: Shape 3257">
              <a:extLst>
                <a:ext uri="{FF2B5EF4-FFF2-40B4-BE49-F238E27FC236}">
                  <a16:creationId xmlns:a16="http://schemas.microsoft.com/office/drawing/2014/main" id="{B9FD4971-E7AA-60F7-214A-BD14657DD213}"/>
                </a:ext>
              </a:extLst>
            </p:cNvPr>
            <p:cNvSpPr/>
            <p:nvPr/>
          </p:nvSpPr>
          <p:spPr>
            <a:xfrm>
              <a:off x="2248594" y="339148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59" name="Freeform: Shape 3258">
              <a:extLst>
                <a:ext uri="{FF2B5EF4-FFF2-40B4-BE49-F238E27FC236}">
                  <a16:creationId xmlns:a16="http://schemas.microsoft.com/office/drawing/2014/main" id="{5435D9B3-8FBE-E631-FCF9-F784DB1048C4}"/>
                </a:ext>
              </a:extLst>
            </p:cNvPr>
            <p:cNvSpPr/>
            <p:nvPr/>
          </p:nvSpPr>
          <p:spPr>
            <a:xfrm>
              <a:off x="3496447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60" name="Freeform: Shape 3259">
              <a:extLst>
                <a:ext uri="{FF2B5EF4-FFF2-40B4-BE49-F238E27FC236}">
                  <a16:creationId xmlns:a16="http://schemas.microsoft.com/office/drawing/2014/main" id="{B9D86166-EF77-014C-5767-ED113261FECB}"/>
                </a:ext>
              </a:extLst>
            </p:cNvPr>
            <p:cNvSpPr/>
            <p:nvPr/>
          </p:nvSpPr>
          <p:spPr>
            <a:xfrm>
              <a:off x="3558832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61" name="Freeform: Shape 3260">
              <a:extLst>
                <a:ext uri="{FF2B5EF4-FFF2-40B4-BE49-F238E27FC236}">
                  <a16:creationId xmlns:a16="http://schemas.microsoft.com/office/drawing/2014/main" id="{08486336-609E-0F81-3F02-FE1B11CAAA32}"/>
                </a:ext>
              </a:extLst>
            </p:cNvPr>
            <p:cNvSpPr/>
            <p:nvPr/>
          </p:nvSpPr>
          <p:spPr>
            <a:xfrm>
              <a:off x="3621216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62" name="Freeform: Shape 3261">
              <a:extLst>
                <a:ext uri="{FF2B5EF4-FFF2-40B4-BE49-F238E27FC236}">
                  <a16:creationId xmlns:a16="http://schemas.microsoft.com/office/drawing/2014/main" id="{22F115DE-9F30-ED92-D235-F956FD80E994}"/>
                </a:ext>
              </a:extLst>
            </p:cNvPr>
            <p:cNvSpPr/>
            <p:nvPr/>
          </p:nvSpPr>
          <p:spPr>
            <a:xfrm>
              <a:off x="3683600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63" name="Freeform: Shape 3262">
              <a:extLst>
                <a:ext uri="{FF2B5EF4-FFF2-40B4-BE49-F238E27FC236}">
                  <a16:creationId xmlns:a16="http://schemas.microsoft.com/office/drawing/2014/main" id="{1415B96B-2C16-7FB7-7309-0F7817298216}"/>
                </a:ext>
              </a:extLst>
            </p:cNvPr>
            <p:cNvSpPr/>
            <p:nvPr/>
          </p:nvSpPr>
          <p:spPr>
            <a:xfrm>
              <a:off x="3745985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64" name="Freeform: Shape 3263">
              <a:extLst>
                <a:ext uri="{FF2B5EF4-FFF2-40B4-BE49-F238E27FC236}">
                  <a16:creationId xmlns:a16="http://schemas.microsoft.com/office/drawing/2014/main" id="{E741ABC5-2A32-8962-92CC-5BDB365FAA8B}"/>
                </a:ext>
              </a:extLst>
            </p:cNvPr>
            <p:cNvSpPr/>
            <p:nvPr/>
          </p:nvSpPr>
          <p:spPr>
            <a:xfrm>
              <a:off x="5305926" y="339148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65" name="Freeform: Shape 3264">
              <a:extLst>
                <a:ext uri="{FF2B5EF4-FFF2-40B4-BE49-F238E27FC236}">
                  <a16:creationId xmlns:a16="http://schemas.microsoft.com/office/drawing/2014/main" id="{9FD146C8-DC68-C839-5760-516ED196D77D}"/>
                </a:ext>
              </a:extLst>
            </p:cNvPr>
            <p:cNvSpPr/>
            <p:nvPr/>
          </p:nvSpPr>
          <p:spPr>
            <a:xfrm>
              <a:off x="5368310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66" name="Freeform: Shape 3265">
              <a:extLst>
                <a:ext uri="{FF2B5EF4-FFF2-40B4-BE49-F238E27FC236}">
                  <a16:creationId xmlns:a16="http://schemas.microsoft.com/office/drawing/2014/main" id="{4EE3CB66-096A-D516-95BF-D8306AA4A7EA}"/>
                </a:ext>
              </a:extLst>
            </p:cNvPr>
            <p:cNvSpPr/>
            <p:nvPr/>
          </p:nvSpPr>
          <p:spPr>
            <a:xfrm>
              <a:off x="5430695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67" name="Freeform: Shape 3266">
              <a:extLst>
                <a:ext uri="{FF2B5EF4-FFF2-40B4-BE49-F238E27FC236}">
                  <a16:creationId xmlns:a16="http://schemas.microsoft.com/office/drawing/2014/main" id="{AD62DE71-FA56-951D-ED12-766C192DF602}"/>
                </a:ext>
              </a:extLst>
            </p:cNvPr>
            <p:cNvSpPr/>
            <p:nvPr/>
          </p:nvSpPr>
          <p:spPr>
            <a:xfrm>
              <a:off x="5493079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68" name="Freeform: Shape 3267">
              <a:extLst>
                <a:ext uri="{FF2B5EF4-FFF2-40B4-BE49-F238E27FC236}">
                  <a16:creationId xmlns:a16="http://schemas.microsoft.com/office/drawing/2014/main" id="{97D56335-904F-8B07-FB42-5DA3B9E224DA}"/>
                </a:ext>
              </a:extLst>
            </p:cNvPr>
            <p:cNvSpPr/>
            <p:nvPr/>
          </p:nvSpPr>
          <p:spPr>
            <a:xfrm>
              <a:off x="5555463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69" name="Freeform: Shape 3268">
              <a:extLst>
                <a:ext uri="{FF2B5EF4-FFF2-40B4-BE49-F238E27FC236}">
                  <a16:creationId xmlns:a16="http://schemas.microsoft.com/office/drawing/2014/main" id="{FE768922-B24A-52DC-5097-0CAC36806951}"/>
                </a:ext>
              </a:extLst>
            </p:cNvPr>
            <p:cNvSpPr/>
            <p:nvPr/>
          </p:nvSpPr>
          <p:spPr>
            <a:xfrm>
              <a:off x="5618014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70" name="Freeform: Shape 3269">
              <a:extLst>
                <a:ext uri="{FF2B5EF4-FFF2-40B4-BE49-F238E27FC236}">
                  <a16:creationId xmlns:a16="http://schemas.microsoft.com/office/drawing/2014/main" id="{67D649EB-11ED-87E9-E1BE-837A156F6A61}"/>
                </a:ext>
              </a:extLst>
            </p:cNvPr>
            <p:cNvSpPr/>
            <p:nvPr/>
          </p:nvSpPr>
          <p:spPr>
            <a:xfrm>
              <a:off x="5680399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71" name="Freeform: Shape 3270">
              <a:extLst>
                <a:ext uri="{FF2B5EF4-FFF2-40B4-BE49-F238E27FC236}">
                  <a16:creationId xmlns:a16="http://schemas.microsoft.com/office/drawing/2014/main" id="{F4A03012-3A8C-F4F7-75EA-C379AA829455}"/>
                </a:ext>
              </a:extLst>
            </p:cNvPr>
            <p:cNvSpPr/>
            <p:nvPr/>
          </p:nvSpPr>
          <p:spPr>
            <a:xfrm>
              <a:off x="5742783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72" name="Freeform: Shape 3271">
              <a:extLst>
                <a:ext uri="{FF2B5EF4-FFF2-40B4-BE49-F238E27FC236}">
                  <a16:creationId xmlns:a16="http://schemas.microsoft.com/office/drawing/2014/main" id="{15863BE3-08BE-0969-538C-FA847E8F794A}"/>
                </a:ext>
              </a:extLst>
            </p:cNvPr>
            <p:cNvSpPr/>
            <p:nvPr/>
          </p:nvSpPr>
          <p:spPr>
            <a:xfrm>
              <a:off x="5805167" y="339148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73" name="Freeform: Shape 3272">
              <a:extLst>
                <a:ext uri="{FF2B5EF4-FFF2-40B4-BE49-F238E27FC236}">
                  <a16:creationId xmlns:a16="http://schemas.microsoft.com/office/drawing/2014/main" id="{2A4E539E-4147-16FD-4A84-89F3CECAF9DA}"/>
                </a:ext>
              </a:extLst>
            </p:cNvPr>
            <p:cNvSpPr/>
            <p:nvPr/>
          </p:nvSpPr>
          <p:spPr>
            <a:xfrm>
              <a:off x="5867552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74" name="Freeform: Shape 3273">
              <a:extLst>
                <a:ext uri="{FF2B5EF4-FFF2-40B4-BE49-F238E27FC236}">
                  <a16:creationId xmlns:a16="http://schemas.microsoft.com/office/drawing/2014/main" id="{C607FC38-F146-8E14-0142-99001FC47A80}"/>
                </a:ext>
              </a:extLst>
            </p:cNvPr>
            <p:cNvSpPr/>
            <p:nvPr/>
          </p:nvSpPr>
          <p:spPr>
            <a:xfrm>
              <a:off x="5929936" y="339148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75" name="Freeform: Shape 3274">
              <a:extLst>
                <a:ext uri="{FF2B5EF4-FFF2-40B4-BE49-F238E27FC236}">
                  <a16:creationId xmlns:a16="http://schemas.microsoft.com/office/drawing/2014/main" id="{16ED0705-2852-7745-AB5D-512BCB43FB52}"/>
                </a:ext>
              </a:extLst>
            </p:cNvPr>
            <p:cNvSpPr/>
            <p:nvPr/>
          </p:nvSpPr>
          <p:spPr>
            <a:xfrm>
              <a:off x="5992320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76" name="Freeform: Shape 3275">
              <a:extLst>
                <a:ext uri="{FF2B5EF4-FFF2-40B4-BE49-F238E27FC236}">
                  <a16:creationId xmlns:a16="http://schemas.microsoft.com/office/drawing/2014/main" id="{56464603-C20D-94A7-5466-B32616276D36}"/>
                </a:ext>
              </a:extLst>
            </p:cNvPr>
            <p:cNvSpPr/>
            <p:nvPr/>
          </p:nvSpPr>
          <p:spPr>
            <a:xfrm>
              <a:off x="1811737" y="345387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77" name="Freeform: Shape 3276">
              <a:extLst>
                <a:ext uri="{FF2B5EF4-FFF2-40B4-BE49-F238E27FC236}">
                  <a16:creationId xmlns:a16="http://schemas.microsoft.com/office/drawing/2014/main" id="{A76288BB-2CA1-8DCA-24C1-A22D583133E3}"/>
                </a:ext>
              </a:extLst>
            </p:cNvPr>
            <p:cNvSpPr/>
            <p:nvPr/>
          </p:nvSpPr>
          <p:spPr>
            <a:xfrm>
              <a:off x="1874122" y="345404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78" name="Freeform: Shape 3277">
              <a:extLst>
                <a:ext uri="{FF2B5EF4-FFF2-40B4-BE49-F238E27FC236}">
                  <a16:creationId xmlns:a16="http://schemas.microsoft.com/office/drawing/2014/main" id="{3DA7515A-7C89-DD4E-DD44-E6A12AEC38D7}"/>
                </a:ext>
              </a:extLst>
            </p:cNvPr>
            <p:cNvSpPr/>
            <p:nvPr/>
          </p:nvSpPr>
          <p:spPr>
            <a:xfrm>
              <a:off x="1936506" y="345387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79" name="Freeform: Shape 3278">
              <a:extLst>
                <a:ext uri="{FF2B5EF4-FFF2-40B4-BE49-F238E27FC236}">
                  <a16:creationId xmlns:a16="http://schemas.microsoft.com/office/drawing/2014/main" id="{9651DAB7-6670-97F9-FC5F-5DC81A396F8C}"/>
                </a:ext>
              </a:extLst>
            </p:cNvPr>
            <p:cNvSpPr/>
            <p:nvPr/>
          </p:nvSpPr>
          <p:spPr>
            <a:xfrm>
              <a:off x="1998890" y="345404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80" name="Freeform: Shape 3279">
              <a:extLst>
                <a:ext uri="{FF2B5EF4-FFF2-40B4-BE49-F238E27FC236}">
                  <a16:creationId xmlns:a16="http://schemas.microsoft.com/office/drawing/2014/main" id="{A2BF9B3B-D3C1-D8CB-8935-F2948318614C}"/>
                </a:ext>
              </a:extLst>
            </p:cNvPr>
            <p:cNvSpPr/>
            <p:nvPr/>
          </p:nvSpPr>
          <p:spPr>
            <a:xfrm>
              <a:off x="2061275" y="345404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81" name="Freeform: Shape 3280">
              <a:extLst>
                <a:ext uri="{FF2B5EF4-FFF2-40B4-BE49-F238E27FC236}">
                  <a16:creationId xmlns:a16="http://schemas.microsoft.com/office/drawing/2014/main" id="{A1B9FEC2-1A63-2B04-256E-CB81295A24EB}"/>
                </a:ext>
              </a:extLst>
            </p:cNvPr>
            <p:cNvSpPr/>
            <p:nvPr/>
          </p:nvSpPr>
          <p:spPr>
            <a:xfrm>
              <a:off x="2123659" y="345387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82" name="Freeform: Shape 3281">
              <a:extLst>
                <a:ext uri="{FF2B5EF4-FFF2-40B4-BE49-F238E27FC236}">
                  <a16:creationId xmlns:a16="http://schemas.microsoft.com/office/drawing/2014/main" id="{248E16C6-56C1-C1D5-95A8-9C8C94054240}"/>
                </a:ext>
              </a:extLst>
            </p:cNvPr>
            <p:cNvSpPr/>
            <p:nvPr/>
          </p:nvSpPr>
          <p:spPr>
            <a:xfrm>
              <a:off x="2186043" y="345387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83" name="Freeform: Shape 3282">
              <a:extLst>
                <a:ext uri="{FF2B5EF4-FFF2-40B4-BE49-F238E27FC236}">
                  <a16:creationId xmlns:a16="http://schemas.microsoft.com/office/drawing/2014/main" id="{FEF37AA4-2AFD-A46B-9F34-BD2E6CB90B27}"/>
                </a:ext>
              </a:extLst>
            </p:cNvPr>
            <p:cNvSpPr/>
            <p:nvPr/>
          </p:nvSpPr>
          <p:spPr>
            <a:xfrm>
              <a:off x="3496447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84" name="Freeform: Shape 3283">
              <a:extLst>
                <a:ext uri="{FF2B5EF4-FFF2-40B4-BE49-F238E27FC236}">
                  <a16:creationId xmlns:a16="http://schemas.microsoft.com/office/drawing/2014/main" id="{ED8D0FCD-34F4-F8CD-7B49-C97C7772E2EE}"/>
                </a:ext>
              </a:extLst>
            </p:cNvPr>
            <p:cNvSpPr/>
            <p:nvPr/>
          </p:nvSpPr>
          <p:spPr>
            <a:xfrm>
              <a:off x="3558832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85" name="Freeform: Shape 3284">
              <a:extLst>
                <a:ext uri="{FF2B5EF4-FFF2-40B4-BE49-F238E27FC236}">
                  <a16:creationId xmlns:a16="http://schemas.microsoft.com/office/drawing/2014/main" id="{F3B9A9EA-9C9A-A1B0-B8FE-6015FDAD1C31}"/>
                </a:ext>
              </a:extLst>
            </p:cNvPr>
            <p:cNvSpPr/>
            <p:nvPr/>
          </p:nvSpPr>
          <p:spPr>
            <a:xfrm>
              <a:off x="3621216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86" name="Freeform: Shape 3285">
              <a:extLst>
                <a:ext uri="{FF2B5EF4-FFF2-40B4-BE49-F238E27FC236}">
                  <a16:creationId xmlns:a16="http://schemas.microsoft.com/office/drawing/2014/main" id="{FFC18281-C24F-235C-B4DA-CC38B76D800F}"/>
                </a:ext>
              </a:extLst>
            </p:cNvPr>
            <p:cNvSpPr/>
            <p:nvPr/>
          </p:nvSpPr>
          <p:spPr>
            <a:xfrm>
              <a:off x="3683600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87" name="Freeform: Shape 3286">
              <a:extLst>
                <a:ext uri="{FF2B5EF4-FFF2-40B4-BE49-F238E27FC236}">
                  <a16:creationId xmlns:a16="http://schemas.microsoft.com/office/drawing/2014/main" id="{68CD9A54-E0A7-4B62-5806-0B5965182736}"/>
                </a:ext>
              </a:extLst>
            </p:cNvPr>
            <p:cNvSpPr/>
            <p:nvPr/>
          </p:nvSpPr>
          <p:spPr>
            <a:xfrm>
              <a:off x="5305926" y="345387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88" name="Freeform: Shape 3287">
              <a:extLst>
                <a:ext uri="{FF2B5EF4-FFF2-40B4-BE49-F238E27FC236}">
                  <a16:creationId xmlns:a16="http://schemas.microsoft.com/office/drawing/2014/main" id="{B4C30106-4A6A-D234-4B45-FD59C564A614}"/>
                </a:ext>
              </a:extLst>
            </p:cNvPr>
            <p:cNvSpPr/>
            <p:nvPr/>
          </p:nvSpPr>
          <p:spPr>
            <a:xfrm>
              <a:off x="5368310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89" name="Freeform: Shape 3288">
              <a:extLst>
                <a:ext uri="{FF2B5EF4-FFF2-40B4-BE49-F238E27FC236}">
                  <a16:creationId xmlns:a16="http://schemas.microsoft.com/office/drawing/2014/main" id="{3E8301FC-EA27-F818-A833-F3B889F3474C}"/>
                </a:ext>
              </a:extLst>
            </p:cNvPr>
            <p:cNvSpPr/>
            <p:nvPr/>
          </p:nvSpPr>
          <p:spPr>
            <a:xfrm>
              <a:off x="5430695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90" name="Freeform: Shape 3289">
              <a:extLst>
                <a:ext uri="{FF2B5EF4-FFF2-40B4-BE49-F238E27FC236}">
                  <a16:creationId xmlns:a16="http://schemas.microsoft.com/office/drawing/2014/main" id="{2DC58116-BFC9-018C-821E-34AE40E91885}"/>
                </a:ext>
              </a:extLst>
            </p:cNvPr>
            <p:cNvSpPr/>
            <p:nvPr/>
          </p:nvSpPr>
          <p:spPr>
            <a:xfrm>
              <a:off x="5493079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91" name="Freeform: Shape 3290">
              <a:extLst>
                <a:ext uri="{FF2B5EF4-FFF2-40B4-BE49-F238E27FC236}">
                  <a16:creationId xmlns:a16="http://schemas.microsoft.com/office/drawing/2014/main" id="{8186E358-34D7-8626-3653-AA520A32381A}"/>
                </a:ext>
              </a:extLst>
            </p:cNvPr>
            <p:cNvSpPr/>
            <p:nvPr/>
          </p:nvSpPr>
          <p:spPr>
            <a:xfrm>
              <a:off x="5555463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92" name="Freeform: Shape 3291">
              <a:extLst>
                <a:ext uri="{FF2B5EF4-FFF2-40B4-BE49-F238E27FC236}">
                  <a16:creationId xmlns:a16="http://schemas.microsoft.com/office/drawing/2014/main" id="{A3F1286D-5885-3899-6CA7-0455614DD020}"/>
                </a:ext>
              </a:extLst>
            </p:cNvPr>
            <p:cNvSpPr/>
            <p:nvPr/>
          </p:nvSpPr>
          <p:spPr>
            <a:xfrm>
              <a:off x="5618014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93" name="Freeform: Shape 3292">
              <a:extLst>
                <a:ext uri="{FF2B5EF4-FFF2-40B4-BE49-F238E27FC236}">
                  <a16:creationId xmlns:a16="http://schemas.microsoft.com/office/drawing/2014/main" id="{BC07B591-2892-0030-39AD-8F5682A7EFE3}"/>
                </a:ext>
              </a:extLst>
            </p:cNvPr>
            <p:cNvSpPr/>
            <p:nvPr/>
          </p:nvSpPr>
          <p:spPr>
            <a:xfrm>
              <a:off x="5680399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94" name="Freeform: Shape 3293">
              <a:extLst>
                <a:ext uri="{FF2B5EF4-FFF2-40B4-BE49-F238E27FC236}">
                  <a16:creationId xmlns:a16="http://schemas.microsoft.com/office/drawing/2014/main" id="{0B4F4976-1CB1-94D9-CE32-6C9E6DF1E4C8}"/>
                </a:ext>
              </a:extLst>
            </p:cNvPr>
            <p:cNvSpPr/>
            <p:nvPr/>
          </p:nvSpPr>
          <p:spPr>
            <a:xfrm>
              <a:off x="5742783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95" name="Freeform: Shape 3294">
              <a:extLst>
                <a:ext uri="{FF2B5EF4-FFF2-40B4-BE49-F238E27FC236}">
                  <a16:creationId xmlns:a16="http://schemas.microsoft.com/office/drawing/2014/main" id="{2EA339B5-9168-8886-7826-624127FA9311}"/>
                </a:ext>
              </a:extLst>
            </p:cNvPr>
            <p:cNvSpPr/>
            <p:nvPr/>
          </p:nvSpPr>
          <p:spPr>
            <a:xfrm>
              <a:off x="5805167" y="345387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96" name="Freeform: Shape 3295">
              <a:extLst>
                <a:ext uri="{FF2B5EF4-FFF2-40B4-BE49-F238E27FC236}">
                  <a16:creationId xmlns:a16="http://schemas.microsoft.com/office/drawing/2014/main" id="{CF8D535F-74EA-69E7-D835-F0EA2E80E363}"/>
                </a:ext>
              </a:extLst>
            </p:cNvPr>
            <p:cNvSpPr/>
            <p:nvPr/>
          </p:nvSpPr>
          <p:spPr>
            <a:xfrm>
              <a:off x="5867552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97" name="Freeform: Shape 3296">
              <a:extLst>
                <a:ext uri="{FF2B5EF4-FFF2-40B4-BE49-F238E27FC236}">
                  <a16:creationId xmlns:a16="http://schemas.microsoft.com/office/drawing/2014/main" id="{2D7FAB2E-B64E-474B-70E0-D73486F0C372}"/>
                </a:ext>
              </a:extLst>
            </p:cNvPr>
            <p:cNvSpPr/>
            <p:nvPr/>
          </p:nvSpPr>
          <p:spPr>
            <a:xfrm>
              <a:off x="5929936" y="345387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98" name="Freeform: Shape 3297">
              <a:extLst>
                <a:ext uri="{FF2B5EF4-FFF2-40B4-BE49-F238E27FC236}">
                  <a16:creationId xmlns:a16="http://schemas.microsoft.com/office/drawing/2014/main" id="{EFF74B1D-BF41-3DF4-AD79-674E9D487031}"/>
                </a:ext>
              </a:extLst>
            </p:cNvPr>
            <p:cNvSpPr/>
            <p:nvPr/>
          </p:nvSpPr>
          <p:spPr>
            <a:xfrm>
              <a:off x="1811737" y="351625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99" name="Freeform: Shape 3298">
              <a:extLst>
                <a:ext uri="{FF2B5EF4-FFF2-40B4-BE49-F238E27FC236}">
                  <a16:creationId xmlns:a16="http://schemas.microsoft.com/office/drawing/2014/main" id="{DDDED7FB-CA1D-8DCB-1398-185BCE5BCD40}"/>
                </a:ext>
              </a:extLst>
            </p:cNvPr>
            <p:cNvSpPr/>
            <p:nvPr/>
          </p:nvSpPr>
          <p:spPr>
            <a:xfrm>
              <a:off x="1874122" y="3516424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00" name="Freeform: Shape 3299">
              <a:extLst>
                <a:ext uri="{FF2B5EF4-FFF2-40B4-BE49-F238E27FC236}">
                  <a16:creationId xmlns:a16="http://schemas.microsoft.com/office/drawing/2014/main" id="{4FC6B8E9-ACB9-5181-6D94-05E77FF05C55}"/>
                </a:ext>
              </a:extLst>
            </p:cNvPr>
            <p:cNvSpPr/>
            <p:nvPr/>
          </p:nvSpPr>
          <p:spPr>
            <a:xfrm>
              <a:off x="1936506" y="351625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01" name="Freeform: Shape 3300">
              <a:extLst>
                <a:ext uri="{FF2B5EF4-FFF2-40B4-BE49-F238E27FC236}">
                  <a16:creationId xmlns:a16="http://schemas.microsoft.com/office/drawing/2014/main" id="{E72E9B3A-B883-E1E0-9659-E233687C47B8}"/>
                </a:ext>
              </a:extLst>
            </p:cNvPr>
            <p:cNvSpPr/>
            <p:nvPr/>
          </p:nvSpPr>
          <p:spPr>
            <a:xfrm>
              <a:off x="1998890" y="3516424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02" name="Freeform: Shape 3301">
              <a:extLst>
                <a:ext uri="{FF2B5EF4-FFF2-40B4-BE49-F238E27FC236}">
                  <a16:creationId xmlns:a16="http://schemas.microsoft.com/office/drawing/2014/main" id="{AE7680F1-00E1-154A-727C-85825B69C5FD}"/>
                </a:ext>
              </a:extLst>
            </p:cNvPr>
            <p:cNvSpPr/>
            <p:nvPr/>
          </p:nvSpPr>
          <p:spPr>
            <a:xfrm>
              <a:off x="2061275" y="3516424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03" name="Freeform: Shape 3302">
              <a:extLst>
                <a:ext uri="{FF2B5EF4-FFF2-40B4-BE49-F238E27FC236}">
                  <a16:creationId xmlns:a16="http://schemas.microsoft.com/office/drawing/2014/main" id="{E8E48EB7-A7E7-24A0-3894-E8254BA8258B}"/>
                </a:ext>
              </a:extLst>
            </p:cNvPr>
            <p:cNvSpPr/>
            <p:nvPr/>
          </p:nvSpPr>
          <p:spPr>
            <a:xfrm>
              <a:off x="2123659" y="351625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04" name="Freeform: Shape 3303">
              <a:extLst>
                <a:ext uri="{FF2B5EF4-FFF2-40B4-BE49-F238E27FC236}">
                  <a16:creationId xmlns:a16="http://schemas.microsoft.com/office/drawing/2014/main" id="{29C6844F-C231-DD27-0063-FEFC7AAC5EE3}"/>
                </a:ext>
              </a:extLst>
            </p:cNvPr>
            <p:cNvSpPr/>
            <p:nvPr/>
          </p:nvSpPr>
          <p:spPr>
            <a:xfrm>
              <a:off x="3496447" y="35164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05" name="Freeform: Shape 3304">
              <a:extLst>
                <a:ext uri="{FF2B5EF4-FFF2-40B4-BE49-F238E27FC236}">
                  <a16:creationId xmlns:a16="http://schemas.microsoft.com/office/drawing/2014/main" id="{B813C651-2880-E3DA-3948-15FF88B1A3A8}"/>
                </a:ext>
              </a:extLst>
            </p:cNvPr>
            <p:cNvSpPr/>
            <p:nvPr/>
          </p:nvSpPr>
          <p:spPr>
            <a:xfrm>
              <a:off x="3558832" y="35164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06" name="Freeform: Shape 3305">
              <a:extLst>
                <a:ext uri="{FF2B5EF4-FFF2-40B4-BE49-F238E27FC236}">
                  <a16:creationId xmlns:a16="http://schemas.microsoft.com/office/drawing/2014/main" id="{C311BEEB-4067-E383-6DF2-0967BEBE78ED}"/>
                </a:ext>
              </a:extLst>
            </p:cNvPr>
            <p:cNvSpPr/>
            <p:nvPr/>
          </p:nvSpPr>
          <p:spPr>
            <a:xfrm>
              <a:off x="3621216" y="35164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07" name="Freeform: Shape 3306">
              <a:extLst>
                <a:ext uri="{FF2B5EF4-FFF2-40B4-BE49-F238E27FC236}">
                  <a16:creationId xmlns:a16="http://schemas.microsoft.com/office/drawing/2014/main" id="{F8DCDAB8-8231-1D7D-7777-27966E80FC29}"/>
                </a:ext>
              </a:extLst>
            </p:cNvPr>
            <p:cNvSpPr/>
            <p:nvPr/>
          </p:nvSpPr>
          <p:spPr>
            <a:xfrm>
              <a:off x="5305926" y="351625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08" name="Freeform: Shape 3307">
              <a:extLst>
                <a:ext uri="{FF2B5EF4-FFF2-40B4-BE49-F238E27FC236}">
                  <a16:creationId xmlns:a16="http://schemas.microsoft.com/office/drawing/2014/main" id="{DBFBC3F3-CDA4-85DB-3486-845CA6CBF448}"/>
                </a:ext>
              </a:extLst>
            </p:cNvPr>
            <p:cNvSpPr/>
            <p:nvPr/>
          </p:nvSpPr>
          <p:spPr>
            <a:xfrm>
              <a:off x="5368310" y="35164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09" name="Freeform: Shape 3308">
              <a:extLst>
                <a:ext uri="{FF2B5EF4-FFF2-40B4-BE49-F238E27FC236}">
                  <a16:creationId xmlns:a16="http://schemas.microsoft.com/office/drawing/2014/main" id="{B81F71A5-D95E-EFE7-0411-39EE8BAE9852}"/>
                </a:ext>
              </a:extLst>
            </p:cNvPr>
            <p:cNvSpPr/>
            <p:nvPr/>
          </p:nvSpPr>
          <p:spPr>
            <a:xfrm>
              <a:off x="5680399" y="35164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10" name="Freeform: Shape 3309">
              <a:extLst>
                <a:ext uri="{FF2B5EF4-FFF2-40B4-BE49-F238E27FC236}">
                  <a16:creationId xmlns:a16="http://schemas.microsoft.com/office/drawing/2014/main" id="{E07A3338-5D84-A8D9-2D75-7E350D8B4F3C}"/>
                </a:ext>
              </a:extLst>
            </p:cNvPr>
            <p:cNvSpPr/>
            <p:nvPr/>
          </p:nvSpPr>
          <p:spPr>
            <a:xfrm>
              <a:off x="5742783" y="35164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11" name="Freeform: Shape 3310">
              <a:extLst>
                <a:ext uri="{FF2B5EF4-FFF2-40B4-BE49-F238E27FC236}">
                  <a16:creationId xmlns:a16="http://schemas.microsoft.com/office/drawing/2014/main" id="{6664F9D0-DAAC-3B2C-C901-C1CDB140D6D2}"/>
                </a:ext>
              </a:extLst>
            </p:cNvPr>
            <p:cNvSpPr/>
            <p:nvPr/>
          </p:nvSpPr>
          <p:spPr>
            <a:xfrm>
              <a:off x="5805167" y="351625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12" name="Freeform: Shape 3311">
              <a:extLst>
                <a:ext uri="{FF2B5EF4-FFF2-40B4-BE49-F238E27FC236}">
                  <a16:creationId xmlns:a16="http://schemas.microsoft.com/office/drawing/2014/main" id="{AEDD64D7-2FF2-2C66-82FB-AFCA7A431082}"/>
                </a:ext>
              </a:extLst>
            </p:cNvPr>
            <p:cNvSpPr/>
            <p:nvPr/>
          </p:nvSpPr>
          <p:spPr>
            <a:xfrm>
              <a:off x="5867552" y="35164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13" name="Freeform: Shape 3312">
              <a:extLst>
                <a:ext uri="{FF2B5EF4-FFF2-40B4-BE49-F238E27FC236}">
                  <a16:creationId xmlns:a16="http://schemas.microsoft.com/office/drawing/2014/main" id="{0EFF7CF7-5524-83BA-DC39-D1BFD9390528}"/>
                </a:ext>
              </a:extLst>
            </p:cNvPr>
            <p:cNvSpPr/>
            <p:nvPr/>
          </p:nvSpPr>
          <p:spPr>
            <a:xfrm>
              <a:off x="5929936" y="351625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14" name="Freeform: Shape 3313">
              <a:extLst>
                <a:ext uri="{FF2B5EF4-FFF2-40B4-BE49-F238E27FC236}">
                  <a16:creationId xmlns:a16="http://schemas.microsoft.com/office/drawing/2014/main" id="{F875B64F-992E-7167-75B0-87BCF9A90FBA}"/>
                </a:ext>
              </a:extLst>
            </p:cNvPr>
            <p:cNvSpPr/>
            <p:nvPr/>
          </p:nvSpPr>
          <p:spPr>
            <a:xfrm>
              <a:off x="1811737" y="357864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15" name="Freeform: Shape 3314">
              <a:extLst>
                <a:ext uri="{FF2B5EF4-FFF2-40B4-BE49-F238E27FC236}">
                  <a16:creationId xmlns:a16="http://schemas.microsoft.com/office/drawing/2014/main" id="{FEB4F244-D9AA-4389-2DD3-3A4C309F2487}"/>
                </a:ext>
              </a:extLst>
            </p:cNvPr>
            <p:cNvSpPr/>
            <p:nvPr/>
          </p:nvSpPr>
          <p:spPr>
            <a:xfrm>
              <a:off x="1874122" y="3578809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16" name="Freeform: Shape 3315">
              <a:extLst>
                <a:ext uri="{FF2B5EF4-FFF2-40B4-BE49-F238E27FC236}">
                  <a16:creationId xmlns:a16="http://schemas.microsoft.com/office/drawing/2014/main" id="{EF10D7DD-870B-F078-F954-30A9F94F40AF}"/>
                </a:ext>
              </a:extLst>
            </p:cNvPr>
            <p:cNvSpPr/>
            <p:nvPr/>
          </p:nvSpPr>
          <p:spPr>
            <a:xfrm>
              <a:off x="1936506" y="357864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17" name="Freeform: Shape 3316">
              <a:extLst>
                <a:ext uri="{FF2B5EF4-FFF2-40B4-BE49-F238E27FC236}">
                  <a16:creationId xmlns:a16="http://schemas.microsoft.com/office/drawing/2014/main" id="{F2C37CD7-8915-9D17-FF34-B6AD0429CDB4}"/>
                </a:ext>
              </a:extLst>
            </p:cNvPr>
            <p:cNvSpPr/>
            <p:nvPr/>
          </p:nvSpPr>
          <p:spPr>
            <a:xfrm>
              <a:off x="1998890" y="3578809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18" name="Freeform: Shape 3317">
              <a:extLst>
                <a:ext uri="{FF2B5EF4-FFF2-40B4-BE49-F238E27FC236}">
                  <a16:creationId xmlns:a16="http://schemas.microsoft.com/office/drawing/2014/main" id="{51F8DD24-E641-FB9B-D10B-92E75F301944}"/>
                </a:ext>
              </a:extLst>
            </p:cNvPr>
            <p:cNvSpPr/>
            <p:nvPr/>
          </p:nvSpPr>
          <p:spPr>
            <a:xfrm>
              <a:off x="2061275" y="3578809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19" name="Freeform: Shape 3318">
              <a:extLst>
                <a:ext uri="{FF2B5EF4-FFF2-40B4-BE49-F238E27FC236}">
                  <a16:creationId xmlns:a16="http://schemas.microsoft.com/office/drawing/2014/main" id="{25D89FAB-E62C-7091-A1B6-FE161C30973B}"/>
                </a:ext>
              </a:extLst>
            </p:cNvPr>
            <p:cNvSpPr/>
            <p:nvPr/>
          </p:nvSpPr>
          <p:spPr>
            <a:xfrm>
              <a:off x="2123659" y="357864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20" name="Freeform: Shape 3319">
              <a:extLst>
                <a:ext uri="{FF2B5EF4-FFF2-40B4-BE49-F238E27FC236}">
                  <a16:creationId xmlns:a16="http://schemas.microsoft.com/office/drawing/2014/main" id="{0A74466B-FE11-D8F2-2C7B-38B911B1BD0E}"/>
                </a:ext>
              </a:extLst>
            </p:cNvPr>
            <p:cNvSpPr/>
            <p:nvPr/>
          </p:nvSpPr>
          <p:spPr>
            <a:xfrm>
              <a:off x="5742783" y="357880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21" name="Freeform: Shape 3320">
              <a:extLst>
                <a:ext uri="{FF2B5EF4-FFF2-40B4-BE49-F238E27FC236}">
                  <a16:creationId xmlns:a16="http://schemas.microsoft.com/office/drawing/2014/main" id="{976FA51B-ADD5-A36B-4A75-012D4B4EB8EF}"/>
                </a:ext>
              </a:extLst>
            </p:cNvPr>
            <p:cNvSpPr/>
            <p:nvPr/>
          </p:nvSpPr>
          <p:spPr>
            <a:xfrm>
              <a:off x="5805167" y="357864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22" name="Freeform: Shape 3321">
              <a:extLst>
                <a:ext uri="{FF2B5EF4-FFF2-40B4-BE49-F238E27FC236}">
                  <a16:creationId xmlns:a16="http://schemas.microsoft.com/office/drawing/2014/main" id="{A43C1402-48DD-2CE7-D587-3188E9AD5659}"/>
                </a:ext>
              </a:extLst>
            </p:cNvPr>
            <p:cNvSpPr/>
            <p:nvPr/>
          </p:nvSpPr>
          <p:spPr>
            <a:xfrm>
              <a:off x="6366626" y="357864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23" name="Freeform: Shape 3322">
              <a:extLst>
                <a:ext uri="{FF2B5EF4-FFF2-40B4-BE49-F238E27FC236}">
                  <a16:creationId xmlns:a16="http://schemas.microsoft.com/office/drawing/2014/main" id="{9DCB94D9-8BDE-DF2D-18B5-C5B3FC90169E}"/>
                </a:ext>
              </a:extLst>
            </p:cNvPr>
            <p:cNvSpPr/>
            <p:nvPr/>
          </p:nvSpPr>
          <p:spPr>
            <a:xfrm>
              <a:off x="1874122" y="3641193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24" name="Freeform: Shape 3323">
              <a:extLst>
                <a:ext uri="{FF2B5EF4-FFF2-40B4-BE49-F238E27FC236}">
                  <a16:creationId xmlns:a16="http://schemas.microsoft.com/office/drawing/2014/main" id="{00773832-2E37-41B0-2EB7-0B85121F9B89}"/>
                </a:ext>
              </a:extLst>
            </p:cNvPr>
            <p:cNvSpPr/>
            <p:nvPr/>
          </p:nvSpPr>
          <p:spPr>
            <a:xfrm>
              <a:off x="1936506" y="364119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25" name="Freeform: Shape 3324">
              <a:extLst>
                <a:ext uri="{FF2B5EF4-FFF2-40B4-BE49-F238E27FC236}">
                  <a16:creationId xmlns:a16="http://schemas.microsoft.com/office/drawing/2014/main" id="{AA0C6891-923B-2911-FF0C-92785C08136B}"/>
                </a:ext>
              </a:extLst>
            </p:cNvPr>
            <p:cNvSpPr/>
            <p:nvPr/>
          </p:nvSpPr>
          <p:spPr>
            <a:xfrm>
              <a:off x="1998890" y="3641193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26" name="Freeform: Shape 3325">
              <a:extLst>
                <a:ext uri="{FF2B5EF4-FFF2-40B4-BE49-F238E27FC236}">
                  <a16:creationId xmlns:a16="http://schemas.microsoft.com/office/drawing/2014/main" id="{1B27F8EF-31D7-1585-B211-E92C1A12D8DB}"/>
                </a:ext>
              </a:extLst>
            </p:cNvPr>
            <p:cNvSpPr/>
            <p:nvPr/>
          </p:nvSpPr>
          <p:spPr>
            <a:xfrm>
              <a:off x="5742783" y="36411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27" name="Freeform: Shape 3326">
              <a:extLst>
                <a:ext uri="{FF2B5EF4-FFF2-40B4-BE49-F238E27FC236}">
                  <a16:creationId xmlns:a16="http://schemas.microsoft.com/office/drawing/2014/main" id="{AFAAEF0F-7D91-C25C-3D2C-B53C9945EAFD}"/>
                </a:ext>
              </a:extLst>
            </p:cNvPr>
            <p:cNvSpPr/>
            <p:nvPr/>
          </p:nvSpPr>
          <p:spPr>
            <a:xfrm>
              <a:off x="6241858" y="364119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28" name="Freeform: Shape 3327">
              <a:extLst>
                <a:ext uri="{FF2B5EF4-FFF2-40B4-BE49-F238E27FC236}">
                  <a16:creationId xmlns:a16="http://schemas.microsoft.com/office/drawing/2014/main" id="{2386A5CD-31FD-2AD3-777E-6CD88D042AE2}"/>
                </a:ext>
              </a:extLst>
            </p:cNvPr>
            <p:cNvSpPr/>
            <p:nvPr/>
          </p:nvSpPr>
          <p:spPr>
            <a:xfrm>
              <a:off x="6304242" y="36411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29" name="Freeform: Shape 3328">
              <a:extLst>
                <a:ext uri="{FF2B5EF4-FFF2-40B4-BE49-F238E27FC236}">
                  <a16:creationId xmlns:a16="http://schemas.microsoft.com/office/drawing/2014/main" id="{6D2612AA-C5AC-E1CB-6C9E-8EF4FAB6A08F}"/>
                </a:ext>
              </a:extLst>
            </p:cNvPr>
            <p:cNvSpPr/>
            <p:nvPr/>
          </p:nvSpPr>
          <p:spPr>
            <a:xfrm>
              <a:off x="1874122" y="3703577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30" name="Freeform: Shape 3329">
              <a:extLst>
                <a:ext uri="{FF2B5EF4-FFF2-40B4-BE49-F238E27FC236}">
                  <a16:creationId xmlns:a16="http://schemas.microsoft.com/office/drawing/2014/main" id="{CDDB8C45-DA7B-F5C5-63DE-733EDA72C55F}"/>
                </a:ext>
              </a:extLst>
            </p:cNvPr>
            <p:cNvSpPr/>
            <p:nvPr/>
          </p:nvSpPr>
          <p:spPr>
            <a:xfrm>
              <a:off x="1936506" y="3703577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31" name="Freeform: Shape 3330">
              <a:extLst>
                <a:ext uri="{FF2B5EF4-FFF2-40B4-BE49-F238E27FC236}">
                  <a16:creationId xmlns:a16="http://schemas.microsoft.com/office/drawing/2014/main" id="{CD4CAF49-C87F-756F-F9A5-FA744F35D5FB}"/>
                </a:ext>
              </a:extLst>
            </p:cNvPr>
            <p:cNvSpPr/>
            <p:nvPr/>
          </p:nvSpPr>
          <p:spPr>
            <a:xfrm>
              <a:off x="1998890" y="3703577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32" name="Freeform: Shape 3331">
              <a:extLst>
                <a:ext uri="{FF2B5EF4-FFF2-40B4-BE49-F238E27FC236}">
                  <a16:creationId xmlns:a16="http://schemas.microsoft.com/office/drawing/2014/main" id="{88019C17-C4AC-62E1-3EB4-52ED282F888C}"/>
                </a:ext>
              </a:extLst>
            </p:cNvPr>
            <p:cNvSpPr/>
            <p:nvPr/>
          </p:nvSpPr>
          <p:spPr>
            <a:xfrm>
              <a:off x="5742783" y="37035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33" name="Freeform: Shape 3332">
              <a:extLst>
                <a:ext uri="{FF2B5EF4-FFF2-40B4-BE49-F238E27FC236}">
                  <a16:creationId xmlns:a16="http://schemas.microsoft.com/office/drawing/2014/main" id="{B420A409-A5DD-21E8-CB46-E841A32BAE15}"/>
                </a:ext>
              </a:extLst>
            </p:cNvPr>
            <p:cNvSpPr/>
            <p:nvPr/>
          </p:nvSpPr>
          <p:spPr>
            <a:xfrm>
              <a:off x="6179473" y="3703577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34" name="Freeform: Shape 3333">
              <a:extLst>
                <a:ext uri="{FF2B5EF4-FFF2-40B4-BE49-F238E27FC236}">
                  <a16:creationId xmlns:a16="http://schemas.microsoft.com/office/drawing/2014/main" id="{E015E660-AD42-8640-3997-45DD7C11F6AB}"/>
                </a:ext>
              </a:extLst>
            </p:cNvPr>
            <p:cNvSpPr/>
            <p:nvPr/>
          </p:nvSpPr>
          <p:spPr>
            <a:xfrm>
              <a:off x="1874122" y="3765962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35" name="Freeform: Shape 3334">
              <a:extLst>
                <a:ext uri="{FF2B5EF4-FFF2-40B4-BE49-F238E27FC236}">
                  <a16:creationId xmlns:a16="http://schemas.microsoft.com/office/drawing/2014/main" id="{B082B990-3553-C5BB-30E3-D122C5EFBE87}"/>
                </a:ext>
              </a:extLst>
            </p:cNvPr>
            <p:cNvSpPr/>
            <p:nvPr/>
          </p:nvSpPr>
          <p:spPr>
            <a:xfrm>
              <a:off x="1936506" y="376596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36" name="Freeform: Shape 3335">
              <a:extLst>
                <a:ext uri="{FF2B5EF4-FFF2-40B4-BE49-F238E27FC236}">
                  <a16:creationId xmlns:a16="http://schemas.microsoft.com/office/drawing/2014/main" id="{D221B02D-E8A3-4128-E391-C343FB9CDE66}"/>
                </a:ext>
              </a:extLst>
            </p:cNvPr>
            <p:cNvSpPr/>
            <p:nvPr/>
          </p:nvSpPr>
          <p:spPr>
            <a:xfrm>
              <a:off x="1998890" y="3765962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37" name="Freeform: Shape 3336">
              <a:extLst>
                <a:ext uri="{FF2B5EF4-FFF2-40B4-BE49-F238E27FC236}">
                  <a16:creationId xmlns:a16="http://schemas.microsoft.com/office/drawing/2014/main" id="{30BA5D69-2B8F-689A-9997-2AE2543291C4}"/>
                </a:ext>
              </a:extLst>
            </p:cNvPr>
            <p:cNvSpPr/>
            <p:nvPr/>
          </p:nvSpPr>
          <p:spPr>
            <a:xfrm>
              <a:off x="6054705" y="376596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38" name="Freeform: Shape 3337">
              <a:extLst>
                <a:ext uri="{FF2B5EF4-FFF2-40B4-BE49-F238E27FC236}">
                  <a16:creationId xmlns:a16="http://schemas.microsoft.com/office/drawing/2014/main" id="{380E24A0-F2F0-B32E-3A25-9702F371C74C}"/>
                </a:ext>
              </a:extLst>
            </p:cNvPr>
            <p:cNvSpPr/>
            <p:nvPr/>
          </p:nvSpPr>
          <p:spPr>
            <a:xfrm>
              <a:off x="6117089" y="376596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39" name="Freeform: Shape 3338">
              <a:extLst>
                <a:ext uri="{FF2B5EF4-FFF2-40B4-BE49-F238E27FC236}">
                  <a16:creationId xmlns:a16="http://schemas.microsoft.com/office/drawing/2014/main" id="{AD61A39E-D8E8-A546-2139-F938BB9908C2}"/>
                </a:ext>
              </a:extLst>
            </p:cNvPr>
            <p:cNvSpPr/>
            <p:nvPr/>
          </p:nvSpPr>
          <p:spPr>
            <a:xfrm>
              <a:off x="1874122" y="3828346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40" name="Freeform: Shape 3339">
              <a:extLst>
                <a:ext uri="{FF2B5EF4-FFF2-40B4-BE49-F238E27FC236}">
                  <a16:creationId xmlns:a16="http://schemas.microsoft.com/office/drawing/2014/main" id="{20368BEC-D5EB-9A99-E10B-FAE90B058D04}"/>
                </a:ext>
              </a:extLst>
            </p:cNvPr>
            <p:cNvSpPr/>
            <p:nvPr/>
          </p:nvSpPr>
          <p:spPr>
            <a:xfrm>
              <a:off x="1936506" y="3828346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41" name="Freeform: Shape 3340">
              <a:extLst>
                <a:ext uri="{FF2B5EF4-FFF2-40B4-BE49-F238E27FC236}">
                  <a16:creationId xmlns:a16="http://schemas.microsoft.com/office/drawing/2014/main" id="{75408014-EE69-D81B-BDE3-8149101FCC0F}"/>
                </a:ext>
              </a:extLst>
            </p:cNvPr>
            <p:cNvSpPr/>
            <p:nvPr/>
          </p:nvSpPr>
          <p:spPr>
            <a:xfrm>
              <a:off x="1998890" y="3828346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42" name="Freeform: Shape 3341">
              <a:extLst>
                <a:ext uri="{FF2B5EF4-FFF2-40B4-BE49-F238E27FC236}">
                  <a16:creationId xmlns:a16="http://schemas.microsoft.com/office/drawing/2014/main" id="{CBCAEBBF-8795-E454-5C8E-2A28300367A5}"/>
                </a:ext>
              </a:extLst>
            </p:cNvPr>
            <p:cNvSpPr/>
            <p:nvPr/>
          </p:nvSpPr>
          <p:spPr>
            <a:xfrm>
              <a:off x="1936506" y="3890731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43" name="Freeform: Shape 3342">
              <a:extLst>
                <a:ext uri="{FF2B5EF4-FFF2-40B4-BE49-F238E27FC236}">
                  <a16:creationId xmlns:a16="http://schemas.microsoft.com/office/drawing/2014/main" id="{31837B14-EB67-C124-AA8F-63F96E4A260C}"/>
                </a:ext>
              </a:extLst>
            </p:cNvPr>
            <p:cNvSpPr/>
            <p:nvPr/>
          </p:nvSpPr>
          <p:spPr>
            <a:xfrm>
              <a:off x="1998890" y="389073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44" name="Freeform: Shape 3343">
              <a:extLst>
                <a:ext uri="{FF2B5EF4-FFF2-40B4-BE49-F238E27FC236}">
                  <a16:creationId xmlns:a16="http://schemas.microsoft.com/office/drawing/2014/main" id="{4D70F22B-4FB6-1FA1-DEC0-062417046B17}"/>
                </a:ext>
              </a:extLst>
            </p:cNvPr>
            <p:cNvSpPr/>
            <p:nvPr/>
          </p:nvSpPr>
          <p:spPr>
            <a:xfrm>
              <a:off x="1998890" y="395311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45" name="Freeform: Shape 3344">
              <a:extLst>
                <a:ext uri="{FF2B5EF4-FFF2-40B4-BE49-F238E27FC236}">
                  <a16:creationId xmlns:a16="http://schemas.microsoft.com/office/drawing/2014/main" id="{29F3A082-B2CB-857F-E273-2F1716AAB58B}"/>
                </a:ext>
              </a:extLst>
            </p:cNvPr>
            <p:cNvSpPr/>
            <p:nvPr/>
          </p:nvSpPr>
          <p:spPr>
            <a:xfrm>
              <a:off x="2061275" y="395311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46" name="Freeform: Shape 3345">
              <a:extLst>
                <a:ext uri="{FF2B5EF4-FFF2-40B4-BE49-F238E27FC236}">
                  <a16:creationId xmlns:a16="http://schemas.microsoft.com/office/drawing/2014/main" id="{49ECBEC8-945D-3C3D-9E7D-A6F393F55569}"/>
                </a:ext>
              </a:extLst>
            </p:cNvPr>
            <p:cNvSpPr/>
            <p:nvPr/>
          </p:nvSpPr>
          <p:spPr>
            <a:xfrm>
              <a:off x="2123659" y="3953115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sp>
        <p:nvSpPr>
          <p:cNvPr id="3347" name="Freeform: Shape 3346">
            <a:extLst>
              <a:ext uri="{FF2B5EF4-FFF2-40B4-BE49-F238E27FC236}">
                <a16:creationId xmlns:a16="http://schemas.microsoft.com/office/drawing/2014/main" id="{DC67D43E-0F76-41CF-5C10-69BF91903EC6}"/>
              </a:ext>
            </a:extLst>
          </p:cNvPr>
          <p:cNvSpPr/>
          <p:nvPr/>
        </p:nvSpPr>
        <p:spPr>
          <a:xfrm>
            <a:off x="6091815" y="2676951"/>
            <a:ext cx="88763" cy="88763"/>
          </a:xfrm>
          <a:custGeom>
            <a:avLst/>
            <a:gdLst>
              <a:gd name="connsiteX0" fmla="*/ 0 w 69038"/>
              <a:gd name="connsiteY0" fmla="*/ 0 h 69038"/>
              <a:gd name="connsiteX1" fmla="*/ 69038 w 69038"/>
              <a:gd name="connsiteY1" fmla="*/ 0 h 69038"/>
              <a:gd name="connsiteX2" fmla="*/ 69038 w 69038"/>
              <a:gd name="connsiteY2" fmla="*/ 69039 h 69038"/>
              <a:gd name="connsiteX3" fmla="*/ 0 w 69038"/>
              <a:gd name="connsiteY3" fmla="*/ 69039 h 6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038" h="69038">
                <a:moveTo>
                  <a:pt x="0" y="0"/>
                </a:moveTo>
                <a:lnTo>
                  <a:pt x="69038" y="0"/>
                </a:lnTo>
                <a:lnTo>
                  <a:pt x="69038" y="69039"/>
                </a:lnTo>
                <a:lnTo>
                  <a:pt x="0" y="6903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sp>
        <p:nvSpPr>
          <p:cNvPr id="3348" name="Freeform: Shape 3347">
            <a:extLst>
              <a:ext uri="{FF2B5EF4-FFF2-40B4-BE49-F238E27FC236}">
                <a16:creationId xmlns:a16="http://schemas.microsoft.com/office/drawing/2014/main" id="{AC36D7C3-A452-111C-D673-5E136F9739A9}"/>
              </a:ext>
            </a:extLst>
          </p:cNvPr>
          <p:cNvSpPr/>
          <p:nvPr/>
        </p:nvSpPr>
        <p:spPr>
          <a:xfrm>
            <a:off x="7325314" y="4572224"/>
            <a:ext cx="88763" cy="88763"/>
          </a:xfrm>
          <a:custGeom>
            <a:avLst/>
            <a:gdLst>
              <a:gd name="connsiteX0" fmla="*/ 0 w 69038"/>
              <a:gd name="connsiteY0" fmla="*/ 0 h 69038"/>
              <a:gd name="connsiteX1" fmla="*/ 69039 w 69038"/>
              <a:gd name="connsiteY1" fmla="*/ 0 h 69038"/>
              <a:gd name="connsiteX2" fmla="*/ 69039 w 69038"/>
              <a:gd name="connsiteY2" fmla="*/ 69039 h 69038"/>
              <a:gd name="connsiteX3" fmla="*/ 0 w 69038"/>
              <a:gd name="connsiteY3" fmla="*/ 69039 h 6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038" h="69038">
                <a:moveTo>
                  <a:pt x="0" y="0"/>
                </a:moveTo>
                <a:lnTo>
                  <a:pt x="69039" y="0"/>
                </a:lnTo>
                <a:lnTo>
                  <a:pt x="69039" y="69039"/>
                </a:lnTo>
                <a:lnTo>
                  <a:pt x="0" y="6903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sp>
        <p:nvSpPr>
          <p:cNvPr id="3349" name="Freeform: Shape 3348">
            <a:extLst>
              <a:ext uri="{FF2B5EF4-FFF2-40B4-BE49-F238E27FC236}">
                <a16:creationId xmlns:a16="http://schemas.microsoft.com/office/drawing/2014/main" id="{01A89BF7-8189-5231-39D2-B605C5DD8347}"/>
              </a:ext>
            </a:extLst>
          </p:cNvPr>
          <p:cNvSpPr/>
          <p:nvPr/>
        </p:nvSpPr>
        <p:spPr>
          <a:xfrm>
            <a:off x="5079049" y="4120916"/>
            <a:ext cx="88763" cy="88763"/>
          </a:xfrm>
          <a:custGeom>
            <a:avLst/>
            <a:gdLst>
              <a:gd name="connsiteX0" fmla="*/ 0 w 69038"/>
              <a:gd name="connsiteY0" fmla="*/ 0 h 69038"/>
              <a:gd name="connsiteX1" fmla="*/ 69039 w 69038"/>
              <a:gd name="connsiteY1" fmla="*/ 0 h 69038"/>
              <a:gd name="connsiteX2" fmla="*/ 69039 w 69038"/>
              <a:gd name="connsiteY2" fmla="*/ 69039 h 69038"/>
              <a:gd name="connsiteX3" fmla="*/ 0 w 69038"/>
              <a:gd name="connsiteY3" fmla="*/ 69039 h 6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038" h="69038">
                <a:moveTo>
                  <a:pt x="0" y="0"/>
                </a:moveTo>
                <a:lnTo>
                  <a:pt x="69039" y="0"/>
                </a:lnTo>
                <a:lnTo>
                  <a:pt x="69039" y="69039"/>
                </a:lnTo>
                <a:lnTo>
                  <a:pt x="0" y="6903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sp>
        <p:nvSpPr>
          <p:cNvPr id="3350" name="Freeform: Shape 3349">
            <a:extLst>
              <a:ext uri="{FF2B5EF4-FFF2-40B4-BE49-F238E27FC236}">
                <a16:creationId xmlns:a16="http://schemas.microsoft.com/office/drawing/2014/main" id="{85F212CC-629B-32F5-B4FF-D1E20763689E}"/>
              </a:ext>
            </a:extLst>
          </p:cNvPr>
          <p:cNvSpPr/>
          <p:nvPr/>
        </p:nvSpPr>
        <p:spPr>
          <a:xfrm>
            <a:off x="2393993" y="1625535"/>
            <a:ext cx="954159" cy="425425"/>
          </a:xfrm>
          <a:custGeom>
            <a:avLst/>
            <a:gdLst>
              <a:gd name="connsiteX0" fmla="*/ 0 w 742124"/>
              <a:gd name="connsiteY0" fmla="*/ 0 h 330886"/>
              <a:gd name="connsiteX1" fmla="*/ 742124 w 742124"/>
              <a:gd name="connsiteY1" fmla="*/ 0 h 330886"/>
              <a:gd name="connsiteX2" fmla="*/ 742124 w 742124"/>
              <a:gd name="connsiteY2" fmla="*/ 330887 h 330886"/>
              <a:gd name="connsiteX3" fmla="*/ 0 w 742124"/>
              <a:gd name="connsiteY3" fmla="*/ 330887 h 330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124" h="330886">
                <a:moveTo>
                  <a:pt x="0" y="0"/>
                </a:moveTo>
                <a:lnTo>
                  <a:pt x="742124" y="0"/>
                </a:lnTo>
                <a:lnTo>
                  <a:pt x="742124" y="330887"/>
                </a:lnTo>
                <a:lnTo>
                  <a:pt x="0" y="330887"/>
                </a:lnTo>
                <a:close/>
              </a:path>
            </a:pathLst>
          </a:custGeom>
          <a:solidFill>
            <a:srgbClr val="FF0000"/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sp>
        <p:nvSpPr>
          <p:cNvPr id="3351" name="Freeform: Shape 3350">
            <a:extLst>
              <a:ext uri="{FF2B5EF4-FFF2-40B4-BE49-F238E27FC236}">
                <a16:creationId xmlns:a16="http://schemas.microsoft.com/office/drawing/2014/main" id="{452B5995-751A-EAD6-4308-B65B9389A668}"/>
              </a:ext>
            </a:extLst>
          </p:cNvPr>
          <p:cNvSpPr/>
          <p:nvPr/>
        </p:nvSpPr>
        <p:spPr>
          <a:xfrm>
            <a:off x="835701" y="2253875"/>
            <a:ext cx="954159" cy="425425"/>
          </a:xfrm>
          <a:custGeom>
            <a:avLst/>
            <a:gdLst>
              <a:gd name="connsiteX0" fmla="*/ 0 w 742124"/>
              <a:gd name="connsiteY0" fmla="*/ 0 h 330886"/>
              <a:gd name="connsiteX1" fmla="*/ 742124 w 742124"/>
              <a:gd name="connsiteY1" fmla="*/ 0 h 330886"/>
              <a:gd name="connsiteX2" fmla="*/ 742124 w 742124"/>
              <a:gd name="connsiteY2" fmla="*/ 330887 h 330886"/>
              <a:gd name="connsiteX3" fmla="*/ 0 w 742124"/>
              <a:gd name="connsiteY3" fmla="*/ 330887 h 330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124" h="330886">
                <a:moveTo>
                  <a:pt x="0" y="0"/>
                </a:moveTo>
                <a:lnTo>
                  <a:pt x="742124" y="0"/>
                </a:lnTo>
                <a:lnTo>
                  <a:pt x="742124" y="330887"/>
                </a:lnTo>
                <a:lnTo>
                  <a:pt x="0" y="330887"/>
                </a:lnTo>
                <a:close/>
              </a:path>
            </a:pathLst>
          </a:custGeom>
          <a:solidFill>
            <a:srgbClr val="FF0000"/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sp>
        <p:nvSpPr>
          <p:cNvPr id="3352" name="Freeform: Shape 3351">
            <a:extLst>
              <a:ext uri="{FF2B5EF4-FFF2-40B4-BE49-F238E27FC236}">
                <a16:creationId xmlns:a16="http://schemas.microsoft.com/office/drawing/2014/main" id="{13A044F5-5585-AC69-837E-702713CB9664}"/>
              </a:ext>
            </a:extLst>
          </p:cNvPr>
          <p:cNvSpPr/>
          <p:nvPr/>
        </p:nvSpPr>
        <p:spPr>
          <a:xfrm>
            <a:off x="1717994" y="3916436"/>
            <a:ext cx="954159" cy="425425"/>
          </a:xfrm>
          <a:custGeom>
            <a:avLst/>
            <a:gdLst>
              <a:gd name="connsiteX0" fmla="*/ 0 w 742124"/>
              <a:gd name="connsiteY0" fmla="*/ 0 h 330886"/>
              <a:gd name="connsiteX1" fmla="*/ 742124 w 742124"/>
              <a:gd name="connsiteY1" fmla="*/ 0 h 330886"/>
              <a:gd name="connsiteX2" fmla="*/ 742124 w 742124"/>
              <a:gd name="connsiteY2" fmla="*/ 330887 h 330886"/>
              <a:gd name="connsiteX3" fmla="*/ 0 w 742124"/>
              <a:gd name="connsiteY3" fmla="*/ 330887 h 330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124" h="330886">
                <a:moveTo>
                  <a:pt x="0" y="0"/>
                </a:moveTo>
                <a:lnTo>
                  <a:pt x="742124" y="0"/>
                </a:lnTo>
                <a:lnTo>
                  <a:pt x="742124" y="330887"/>
                </a:lnTo>
                <a:lnTo>
                  <a:pt x="0" y="330887"/>
                </a:lnTo>
                <a:close/>
              </a:path>
            </a:pathLst>
          </a:custGeom>
          <a:solidFill>
            <a:srgbClr val="FF0000"/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sp>
        <p:nvSpPr>
          <p:cNvPr id="3353" name="Freeform: Shape 3352">
            <a:extLst>
              <a:ext uri="{FF2B5EF4-FFF2-40B4-BE49-F238E27FC236}">
                <a16:creationId xmlns:a16="http://schemas.microsoft.com/office/drawing/2014/main" id="{0078C2A4-56A2-76F4-1FD7-A4A1B18B2A45}"/>
              </a:ext>
            </a:extLst>
          </p:cNvPr>
          <p:cNvSpPr/>
          <p:nvPr/>
        </p:nvSpPr>
        <p:spPr>
          <a:xfrm>
            <a:off x="4128955" y="3703618"/>
            <a:ext cx="954159" cy="425425"/>
          </a:xfrm>
          <a:custGeom>
            <a:avLst/>
            <a:gdLst>
              <a:gd name="connsiteX0" fmla="*/ 0 w 742124"/>
              <a:gd name="connsiteY0" fmla="*/ 0 h 330886"/>
              <a:gd name="connsiteX1" fmla="*/ 742124 w 742124"/>
              <a:gd name="connsiteY1" fmla="*/ 0 h 330886"/>
              <a:gd name="connsiteX2" fmla="*/ 742124 w 742124"/>
              <a:gd name="connsiteY2" fmla="*/ 330887 h 330886"/>
              <a:gd name="connsiteX3" fmla="*/ 0 w 742124"/>
              <a:gd name="connsiteY3" fmla="*/ 330887 h 330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124" h="330886">
                <a:moveTo>
                  <a:pt x="0" y="0"/>
                </a:moveTo>
                <a:lnTo>
                  <a:pt x="742124" y="0"/>
                </a:lnTo>
                <a:lnTo>
                  <a:pt x="742124" y="330887"/>
                </a:lnTo>
                <a:lnTo>
                  <a:pt x="0" y="330887"/>
                </a:lnTo>
                <a:close/>
              </a:path>
            </a:pathLst>
          </a:custGeom>
          <a:solidFill>
            <a:srgbClr val="FF0000"/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sp>
        <p:nvSpPr>
          <p:cNvPr id="3354" name="Freeform: Shape 3353">
            <a:extLst>
              <a:ext uri="{FF2B5EF4-FFF2-40B4-BE49-F238E27FC236}">
                <a16:creationId xmlns:a16="http://schemas.microsoft.com/office/drawing/2014/main" id="{F8D4C8C8-718F-A74E-8DB0-692C32A2962F}"/>
              </a:ext>
            </a:extLst>
          </p:cNvPr>
          <p:cNvSpPr/>
          <p:nvPr/>
        </p:nvSpPr>
        <p:spPr>
          <a:xfrm>
            <a:off x="5141933" y="2256016"/>
            <a:ext cx="954159" cy="425425"/>
          </a:xfrm>
          <a:custGeom>
            <a:avLst/>
            <a:gdLst>
              <a:gd name="connsiteX0" fmla="*/ 0 w 742124"/>
              <a:gd name="connsiteY0" fmla="*/ 0 h 330886"/>
              <a:gd name="connsiteX1" fmla="*/ 742124 w 742124"/>
              <a:gd name="connsiteY1" fmla="*/ 0 h 330886"/>
              <a:gd name="connsiteX2" fmla="*/ 742124 w 742124"/>
              <a:gd name="connsiteY2" fmla="*/ 330887 h 330886"/>
              <a:gd name="connsiteX3" fmla="*/ 0 w 742124"/>
              <a:gd name="connsiteY3" fmla="*/ 330887 h 330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124" h="330886">
                <a:moveTo>
                  <a:pt x="0" y="0"/>
                </a:moveTo>
                <a:lnTo>
                  <a:pt x="742124" y="0"/>
                </a:lnTo>
                <a:lnTo>
                  <a:pt x="742124" y="330887"/>
                </a:lnTo>
                <a:lnTo>
                  <a:pt x="0" y="330887"/>
                </a:lnTo>
                <a:close/>
              </a:path>
            </a:pathLst>
          </a:custGeom>
          <a:solidFill>
            <a:srgbClr val="FF0000"/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sp>
        <p:nvSpPr>
          <p:cNvPr id="3355" name="Freeform: Shape 3354">
            <a:extLst>
              <a:ext uri="{FF2B5EF4-FFF2-40B4-BE49-F238E27FC236}">
                <a16:creationId xmlns:a16="http://schemas.microsoft.com/office/drawing/2014/main" id="{4A87A825-9AA3-B8F4-F659-510FB3D323E6}"/>
              </a:ext>
            </a:extLst>
          </p:cNvPr>
          <p:cNvSpPr/>
          <p:nvPr/>
        </p:nvSpPr>
        <p:spPr>
          <a:xfrm>
            <a:off x="6371155" y="4146796"/>
            <a:ext cx="954159" cy="425425"/>
          </a:xfrm>
          <a:custGeom>
            <a:avLst/>
            <a:gdLst>
              <a:gd name="connsiteX0" fmla="*/ 0 w 742124"/>
              <a:gd name="connsiteY0" fmla="*/ 0 h 330886"/>
              <a:gd name="connsiteX1" fmla="*/ 742124 w 742124"/>
              <a:gd name="connsiteY1" fmla="*/ 0 h 330886"/>
              <a:gd name="connsiteX2" fmla="*/ 742124 w 742124"/>
              <a:gd name="connsiteY2" fmla="*/ 330887 h 330886"/>
              <a:gd name="connsiteX3" fmla="*/ 0 w 742124"/>
              <a:gd name="connsiteY3" fmla="*/ 330887 h 330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124" h="330886">
                <a:moveTo>
                  <a:pt x="0" y="0"/>
                </a:moveTo>
                <a:lnTo>
                  <a:pt x="742124" y="0"/>
                </a:lnTo>
                <a:lnTo>
                  <a:pt x="742124" y="330887"/>
                </a:lnTo>
                <a:lnTo>
                  <a:pt x="0" y="330887"/>
                </a:lnTo>
                <a:close/>
              </a:path>
            </a:pathLst>
          </a:custGeom>
          <a:solidFill>
            <a:srgbClr val="FF0000"/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sp>
        <p:nvSpPr>
          <p:cNvPr id="3356" name="Freeform: Shape 3355">
            <a:extLst>
              <a:ext uri="{FF2B5EF4-FFF2-40B4-BE49-F238E27FC236}">
                <a16:creationId xmlns:a16="http://schemas.microsoft.com/office/drawing/2014/main" id="{4EC5D05A-CFAC-18E7-BCB0-669511F12045}"/>
              </a:ext>
            </a:extLst>
          </p:cNvPr>
          <p:cNvSpPr/>
          <p:nvPr/>
        </p:nvSpPr>
        <p:spPr>
          <a:xfrm>
            <a:off x="3348367" y="2050960"/>
            <a:ext cx="88763" cy="88763"/>
          </a:xfrm>
          <a:custGeom>
            <a:avLst/>
            <a:gdLst>
              <a:gd name="connsiteX0" fmla="*/ 0 w 69038"/>
              <a:gd name="connsiteY0" fmla="*/ 0 h 69038"/>
              <a:gd name="connsiteX1" fmla="*/ 69039 w 69038"/>
              <a:gd name="connsiteY1" fmla="*/ 0 h 69038"/>
              <a:gd name="connsiteX2" fmla="*/ 69039 w 69038"/>
              <a:gd name="connsiteY2" fmla="*/ 69039 h 69038"/>
              <a:gd name="connsiteX3" fmla="*/ 0 w 69038"/>
              <a:gd name="connsiteY3" fmla="*/ 69039 h 6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038" h="69038">
                <a:moveTo>
                  <a:pt x="0" y="0"/>
                </a:moveTo>
                <a:lnTo>
                  <a:pt x="69039" y="0"/>
                </a:lnTo>
                <a:lnTo>
                  <a:pt x="69039" y="69039"/>
                </a:lnTo>
                <a:lnTo>
                  <a:pt x="0" y="6903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sp>
        <p:nvSpPr>
          <p:cNvPr id="3357" name="Freeform: Shape 3356">
            <a:extLst>
              <a:ext uri="{FF2B5EF4-FFF2-40B4-BE49-F238E27FC236}">
                <a16:creationId xmlns:a16="http://schemas.microsoft.com/office/drawing/2014/main" id="{F1A3D1FA-05F9-B8C3-C471-64C61FBA5F45}"/>
              </a:ext>
            </a:extLst>
          </p:cNvPr>
          <p:cNvSpPr/>
          <p:nvPr/>
        </p:nvSpPr>
        <p:spPr>
          <a:xfrm>
            <a:off x="1789860" y="2676950"/>
            <a:ext cx="88763" cy="88763"/>
          </a:xfrm>
          <a:custGeom>
            <a:avLst/>
            <a:gdLst>
              <a:gd name="connsiteX0" fmla="*/ 0 w 69038"/>
              <a:gd name="connsiteY0" fmla="*/ 0 h 69038"/>
              <a:gd name="connsiteX1" fmla="*/ 69039 w 69038"/>
              <a:gd name="connsiteY1" fmla="*/ 0 h 69038"/>
              <a:gd name="connsiteX2" fmla="*/ 69039 w 69038"/>
              <a:gd name="connsiteY2" fmla="*/ 69039 h 69038"/>
              <a:gd name="connsiteX3" fmla="*/ 0 w 69038"/>
              <a:gd name="connsiteY3" fmla="*/ 69039 h 6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038" h="69038">
                <a:moveTo>
                  <a:pt x="0" y="0"/>
                </a:moveTo>
                <a:lnTo>
                  <a:pt x="69039" y="0"/>
                </a:lnTo>
                <a:lnTo>
                  <a:pt x="69039" y="69039"/>
                </a:lnTo>
                <a:lnTo>
                  <a:pt x="0" y="6903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sp>
        <p:nvSpPr>
          <p:cNvPr id="3358" name="Freeform: Shape 3357">
            <a:extLst>
              <a:ext uri="{FF2B5EF4-FFF2-40B4-BE49-F238E27FC236}">
                <a16:creationId xmlns:a16="http://schemas.microsoft.com/office/drawing/2014/main" id="{017AB4FE-7155-1D97-FE1B-A77A89A57F26}"/>
              </a:ext>
            </a:extLst>
          </p:cNvPr>
          <p:cNvSpPr/>
          <p:nvPr/>
        </p:nvSpPr>
        <p:spPr>
          <a:xfrm>
            <a:off x="2672368" y="4341649"/>
            <a:ext cx="88763" cy="88763"/>
          </a:xfrm>
          <a:custGeom>
            <a:avLst/>
            <a:gdLst>
              <a:gd name="connsiteX0" fmla="*/ 0 w 69038"/>
              <a:gd name="connsiteY0" fmla="*/ 0 h 69038"/>
              <a:gd name="connsiteX1" fmla="*/ 69039 w 69038"/>
              <a:gd name="connsiteY1" fmla="*/ 0 h 69038"/>
              <a:gd name="connsiteX2" fmla="*/ 69039 w 69038"/>
              <a:gd name="connsiteY2" fmla="*/ 69039 h 69038"/>
              <a:gd name="connsiteX3" fmla="*/ 0 w 69038"/>
              <a:gd name="connsiteY3" fmla="*/ 69039 h 6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038" h="69038">
                <a:moveTo>
                  <a:pt x="0" y="0"/>
                </a:moveTo>
                <a:lnTo>
                  <a:pt x="69039" y="0"/>
                </a:lnTo>
                <a:lnTo>
                  <a:pt x="69039" y="69039"/>
                </a:lnTo>
                <a:lnTo>
                  <a:pt x="0" y="6903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grpSp>
        <p:nvGrpSpPr>
          <p:cNvPr id="3359" name="Graphic 1520">
            <a:extLst>
              <a:ext uri="{FF2B5EF4-FFF2-40B4-BE49-F238E27FC236}">
                <a16:creationId xmlns:a16="http://schemas.microsoft.com/office/drawing/2014/main" id="{FA08104A-3FCE-250F-5C23-D57668314AFC}"/>
              </a:ext>
            </a:extLst>
          </p:cNvPr>
          <p:cNvGrpSpPr/>
          <p:nvPr/>
        </p:nvGrpSpPr>
        <p:grpSpPr>
          <a:xfrm>
            <a:off x="6108928" y="1951014"/>
            <a:ext cx="2447747" cy="450878"/>
            <a:chOff x="4751121" y="1346447"/>
            <a:chExt cx="1903803" cy="350683"/>
          </a:xfrm>
        </p:grpSpPr>
        <p:sp>
          <p:nvSpPr>
            <p:cNvPr id="3360" name="Freeform: Shape 3359">
              <a:extLst>
                <a:ext uri="{FF2B5EF4-FFF2-40B4-BE49-F238E27FC236}">
                  <a16:creationId xmlns:a16="http://schemas.microsoft.com/office/drawing/2014/main" id="{016A5C9E-56F7-4FCE-9160-A893E4DA2A58}"/>
                </a:ext>
              </a:extLst>
            </p:cNvPr>
            <p:cNvSpPr/>
            <p:nvPr/>
          </p:nvSpPr>
          <p:spPr>
            <a:xfrm>
              <a:off x="6622153" y="1346447"/>
              <a:ext cx="32772" cy="5988"/>
            </a:xfrm>
            <a:custGeom>
              <a:avLst/>
              <a:gdLst>
                <a:gd name="connsiteX0" fmla="*/ 32773 w 32772"/>
                <a:gd name="connsiteY0" fmla="*/ 0 h 5988"/>
                <a:gd name="connsiteX1" fmla="*/ 0 w 32772"/>
                <a:gd name="connsiteY1" fmla="*/ 5989 h 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772" h="5988">
                  <a:moveTo>
                    <a:pt x="32773" y="0"/>
                  </a:moveTo>
                  <a:lnTo>
                    <a:pt x="0" y="5989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61" name="Freeform: Shape 3360">
              <a:extLst>
                <a:ext uri="{FF2B5EF4-FFF2-40B4-BE49-F238E27FC236}">
                  <a16:creationId xmlns:a16="http://schemas.microsoft.com/office/drawing/2014/main" id="{5A96260E-981B-E51E-8E4D-3E21DBF5291D}"/>
                </a:ext>
              </a:extLst>
            </p:cNvPr>
            <p:cNvSpPr/>
            <p:nvPr/>
          </p:nvSpPr>
          <p:spPr>
            <a:xfrm>
              <a:off x="4815502" y="1364081"/>
              <a:ext cx="1743268" cy="321237"/>
            </a:xfrm>
            <a:custGeom>
              <a:avLst/>
              <a:gdLst>
                <a:gd name="connsiteX0" fmla="*/ 1743268 w 1743268"/>
                <a:gd name="connsiteY0" fmla="*/ 0 h 321237"/>
                <a:gd name="connsiteX1" fmla="*/ 0 w 1743268"/>
                <a:gd name="connsiteY1" fmla="*/ 321238 h 32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43268" h="321237">
                  <a:moveTo>
                    <a:pt x="1743268" y="0"/>
                  </a:moveTo>
                  <a:lnTo>
                    <a:pt x="0" y="321238"/>
                  </a:lnTo>
                </a:path>
              </a:pathLst>
            </a:custGeom>
            <a:ln w="8315" cap="flat">
              <a:solidFill>
                <a:srgbClr val="575756"/>
              </a:solidFill>
              <a:custDash>
                <a:ds d="290610" sp="290610"/>
              </a:custDash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62" name="Freeform: Shape 3361">
              <a:extLst>
                <a:ext uri="{FF2B5EF4-FFF2-40B4-BE49-F238E27FC236}">
                  <a16:creationId xmlns:a16="http://schemas.microsoft.com/office/drawing/2014/main" id="{924B33BF-B8A0-0B26-8E96-C0DD6D5EC7D1}"/>
                </a:ext>
              </a:extLst>
            </p:cNvPr>
            <p:cNvSpPr/>
            <p:nvPr/>
          </p:nvSpPr>
          <p:spPr>
            <a:xfrm>
              <a:off x="4751121" y="1691141"/>
              <a:ext cx="32606" cy="5988"/>
            </a:xfrm>
            <a:custGeom>
              <a:avLst/>
              <a:gdLst>
                <a:gd name="connsiteX0" fmla="*/ 32606 w 32606"/>
                <a:gd name="connsiteY0" fmla="*/ 0 h 5988"/>
                <a:gd name="connsiteX1" fmla="*/ 0 w 32606"/>
                <a:gd name="connsiteY1" fmla="*/ 5989 h 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606" h="5988">
                  <a:moveTo>
                    <a:pt x="32606" y="0"/>
                  </a:moveTo>
                  <a:lnTo>
                    <a:pt x="0" y="5989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3363" name="Graphic 1520">
            <a:extLst>
              <a:ext uri="{FF2B5EF4-FFF2-40B4-BE49-F238E27FC236}">
                <a16:creationId xmlns:a16="http://schemas.microsoft.com/office/drawing/2014/main" id="{AE071870-83CB-FB91-7F8F-BE3743F23265}"/>
              </a:ext>
            </a:extLst>
          </p:cNvPr>
          <p:cNvGrpSpPr/>
          <p:nvPr/>
        </p:nvGrpSpPr>
        <p:grpSpPr>
          <a:xfrm>
            <a:off x="6100370" y="2444456"/>
            <a:ext cx="2467211" cy="1019182"/>
            <a:chOff x="4744467" y="1730235"/>
            <a:chExt cx="1918942" cy="792697"/>
          </a:xfrm>
        </p:grpSpPr>
        <p:sp>
          <p:nvSpPr>
            <p:cNvPr id="3364" name="Freeform: Shape 3363">
              <a:extLst>
                <a:ext uri="{FF2B5EF4-FFF2-40B4-BE49-F238E27FC236}">
                  <a16:creationId xmlns:a16="http://schemas.microsoft.com/office/drawing/2014/main" id="{338AD6B7-29D4-4728-450B-E05382EABDD6}"/>
                </a:ext>
              </a:extLst>
            </p:cNvPr>
            <p:cNvSpPr/>
            <p:nvPr/>
          </p:nvSpPr>
          <p:spPr>
            <a:xfrm>
              <a:off x="6632633" y="2510289"/>
              <a:ext cx="30776" cy="12643"/>
            </a:xfrm>
            <a:custGeom>
              <a:avLst/>
              <a:gdLst>
                <a:gd name="connsiteX0" fmla="*/ 30776 w 30776"/>
                <a:gd name="connsiteY0" fmla="*/ 12643 h 12643"/>
                <a:gd name="connsiteX1" fmla="*/ 0 w 30776"/>
                <a:gd name="connsiteY1" fmla="*/ 0 h 12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776" h="12643">
                  <a:moveTo>
                    <a:pt x="30776" y="12643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65" name="Freeform: Shape 3364">
              <a:extLst>
                <a:ext uri="{FF2B5EF4-FFF2-40B4-BE49-F238E27FC236}">
                  <a16:creationId xmlns:a16="http://schemas.microsoft.com/office/drawing/2014/main" id="{3A588742-7056-3376-75C0-7D0DDDBE1985}"/>
                </a:ext>
              </a:extLst>
            </p:cNvPr>
            <p:cNvSpPr/>
            <p:nvPr/>
          </p:nvSpPr>
          <p:spPr>
            <a:xfrm>
              <a:off x="4805188" y="1755356"/>
              <a:ext cx="1767556" cy="730146"/>
            </a:xfrm>
            <a:custGeom>
              <a:avLst/>
              <a:gdLst>
                <a:gd name="connsiteX0" fmla="*/ 1767557 w 1767556"/>
                <a:gd name="connsiteY0" fmla="*/ 730146 h 730146"/>
                <a:gd name="connsiteX1" fmla="*/ 0 w 1767556"/>
                <a:gd name="connsiteY1" fmla="*/ 0 h 730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7556" h="730146">
                  <a:moveTo>
                    <a:pt x="1767557" y="730146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custDash>
                <a:ds d="292275" sp="292275"/>
              </a:custDash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66" name="Freeform: Shape 3365">
              <a:extLst>
                <a:ext uri="{FF2B5EF4-FFF2-40B4-BE49-F238E27FC236}">
                  <a16:creationId xmlns:a16="http://schemas.microsoft.com/office/drawing/2014/main" id="{D9F6AD3C-8C74-6C57-8277-CA6F379EAA47}"/>
                </a:ext>
              </a:extLst>
            </p:cNvPr>
            <p:cNvSpPr/>
            <p:nvPr/>
          </p:nvSpPr>
          <p:spPr>
            <a:xfrm>
              <a:off x="4744467" y="1730235"/>
              <a:ext cx="30776" cy="12809"/>
            </a:xfrm>
            <a:custGeom>
              <a:avLst/>
              <a:gdLst>
                <a:gd name="connsiteX0" fmla="*/ 30776 w 30776"/>
                <a:gd name="connsiteY0" fmla="*/ 12810 h 12809"/>
                <a:gd name="connsiteX1" fmla="*/ 0 w 30776"/>
                <a:gd name="connsiteY1" fmla="*/ 0 h 12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776" h="12809">
                  <a:moveTo>
                    <a:pt x="30776" y="12810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3367" name="Graphic 1520">
            <a:extLst>
              <a:ext uri="{FF2B5EF4-FFF2-40B4-BE49-F238E27FC236}">
                <a16:creationId xmlns:a16="http://schemas.microsoft.com/office/drawing/2014/main" id="{69D54B5F-244B-A8DC-812E-6076C76BBF29}"/>
              </a:ext>
            </a:extLst>
          </p:cNvPr>
          <p:cNvGrpSpPr/>
          <p:nvPr/>
        </p:nvGrpSpPr>
        <p:grpSpPr>
          <a:xfrm>
            <a:off x="1878416" y="2767210"/>
            <a:ext cx="6625431" cy="670114"/>
            <a:chOff x="1460722" y="1981270"/>
            <a:chExt cx="5153113" cy="521200"/>
          </a:xfrm>
        </p:grpSpPr>
        <p:sp>
          <p:nvSpPr>
            <p:cNvPr id="3368" name="Freeform: Shape 3367">
              <a:extLst>
                <a:ext uri="{FF2B5EF4-FFF2-40B4-BE49-F238E27FC236}">
                  <a16:creationId xmlns:a16="http://schemas.microsoft.com/office/drawing/2014/main" id="{C7745125-AD37-A30E-F41D-FE9F024BBE61}"/>
                </a:ext>
              </a:extLst>
            </p:cNvPr>
            <p:cNvSpPr/>
            <p:nvPr/>
          </p:nvSpPr>
          <p:spPr>
            <a:xfrm>
              <a:off x="6580729" y="2499143"/>
              <a:ext cx="33105" cy="3327"/>
            </a:xfrm>
            <a:custGeom>
              <a:avLst/>
              <a:gdLst>
                <a:gd name="connsiteX0" fmla="*/ 33106 w 33105"/>
                <a:gd name="connsiteY0" fmla="*/ 3327 h 3327"/>
                <a:gd name="connsiteX1" fmla="*/ 0 w 33105"/>
                <a:gd name="connsiteY1" fmla="*/ 0 h 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105" h="3327">
                  <a:moveTo>
                    <a:pt x="33106" y="3327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69" name="Freeform: Shape 3368">
              <a:extLst>
                <a:ext uri="{FF2B5EF4-FFF2-40B4-BE49-F238E27FC236}">
                  <a16:creationId xmlns:a16="http://schemas.microsoft.com/office/drawing/2014/main" id="{FE859795-37E3-4116-95DE-998C0596AC5A}"/>
                </a:ext>
              </a:extLst>
            </p:cNvPr>
            <p:cNvSpPr/>
            <p:nvPr/>
          </p:nvSpPr>
          <p:spPr>
            <a:xfrm>
              <a:off x="1526766" y="1988091"/>
              <a:ext cx="4987919" cy="504398"/>
            </a:xfrm>
            <a:custGeom>
              <a:avLst/>
              <a:gdLst>
                <a:gd name="connsiteX0" fmla="*/ 4987920 w 4987919"/>
                <a:gd name="connsiteY0" fmla="*/ 504398 h 504398"/>
                <a:gd name="connsiteX1" fmla="*/ 0 w 4987919"/>
                <a:gd name="connsiteY1" fmla="*/ 0 h 504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87919" h="504398">
                  <a:moveTo>
                    <a:pt x="4987920" y="504398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custDash>
                <a:ds d="299362" sp="299362"/>
              </a:custDash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70" name="Freeform: Shape 3369">
              <a:extLst>
                <a:ext uri="{FF2B5EF4-FFF2-40B4-BE49-F238E27FC236}">
                  <a16:creationId xmlns:a16="http://schemas.microsoft.com/office/drawing/2014/main" id="{D1C54DC4-A2F1-7D5B-E4D3-C0668E66FF2C}"/>
                </a:ext>
              </a:extLst>
            </p:cNvPr>
            <p:cNvSpPr/>
            <p:nvPr/>
          </p:nvSpPr>
          <p:spPr>
            <a:xfrm>
              <a:off x="1460722" y="1981270"/>
              <a:ext cx="33105" cy="3327"/>
            </a:xfrm>
            <a:custGeom>
              <a:avLst/>
              <a:gdLst>
                <a:gd name="connsiteX0" fmla="*/ 33105 w 33105"/>
                <a:gd name="connsiteY0" fmla="*/ 3327 h 3327"/>
                <a:gd name="connsiteX1" fmla="*/ 0 w 33105"/>
                <a:gd name="connsiteY1" fmla="*/ 0 h 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105" h="3327">
                  <a:moveTo>
                    <a:pt x="33105" y="3327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3371" name="Graphic 1520">
            <a:extLst>
              <a:ext uri="{FF2B5EF4-FFF2-40B4-BE49-F238E27FC236}">
                <a16:creationId xmlns:a16="http://schemas.microsoft.com/office/drawing/2014/main" id="{C5A67AC0-20DE-A670-FFF0-DCF2F3EE51BA}"/>
              </a:ext>
            </a:extLst>
          </p:cNvPr>
          <p:cNvGrpSpPr/>
          <p:nvPr/>
        </p:nvGrpSpPr>
        <p:grpSpPr>
          <a:xfrm>
            <a:off x="5087604" y="3463635"/>
            <a:ext cx="3479976" cy="454942"/>
            <a:chOff x="3956761" y="2522933"/>
            <a:chExt cx="2706648" cy="353844"/>
          </a:xfrm>
        </p:grpSpPr>
        <p:sp>
          <p:nvSpPr>
            <p:cNvPr id="3372" name="Freeform: Shape 3371">
              <a:extLst>
                <a:ext uri="{FF2B5EF4-FFF2-40B4-BE49-F238E27FC236}">
                  <a16:creationId xmlns:a16="http://schemas.microsoft.com/office/drawing/2014/main" id="{371A47AB-F38B-5920-5D2B-0CCD6C817AF0}"/>
                </a:ext>
              </a:extLst>
            </p:cNvPr>
            <p:cNvSpPr/>
            <p:nvPr/>
          </p:nvSpPr>
          <p:spPr>
            <a:xfrm>
              <a:off x="6630471" y="2522933"/>
              <a:ext cx="32938" cy="4325"/>
            </a:xfrm>
            <a:custGeom>
              <a:avLst/>
              <a:gdLst>
                <a:gd name="connsiteX0" fmla="*/ 32939 w 32938"/>
                <a:gd name="connsiteY0" fmla="*/ 0 h 4325"/>
                <a:gd name="connsiteX1" fmla="*/ 0 w 32938"/>
                <a:gd name="connsiteY1" fmla="*/ 4325 h 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938" h="4325">
                  <a:moveTo>
                    <a:pt x="32939" y="0"/>
                  </a:moveTo>
                  <a:lnTo>
                    <a:pt x="0" y="4325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73" name="Freeform: Shape 3372">
              <a:extLst>
                <a:ext uri="{FF2B5EF4-FFF2-40B4-BE49-F238E27FC236}">
                  <a16:creationId xmlns:a16="http://schemas.microsoft.com/office/drawing/2014/main" id="{A56F934B-B655-429E-1354-7286113AD9B0}"/>
                </a:ext>
              </a:extLst>
            </p:cNvPr>
            <p:cNvSpPr/>
            <p:nvPr/>
          </p:nvSpPr>
          <p:spPr>
            <a:xfrm>
              <a:off x="4021807" y="2535576"/>
              <a:ext cx="2544283" cy="332716"/>
            </a:xfrm>
            <a:custGeom>
              <a:avLst/>
              <a:gdLst>
                <a:gd name="connsiteX0" fmla="*/ 2544283 w 2544283"/>
                <a:gd name="connsiteY0" fmla="*/ 0 h 332716"/>
                <a:gd name="connsiteX1" fmla="*/ 0 w 2544283"/>
                <a:gd name="connsiteY1" fmla="*/ 332717 h 332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4283" h="332716">
                  <a:moveTo>
                    <a:pt x="2544283" y="0"/>
                  </a:moveTo>
                  <a:lnTo>
                    <a:pt x="0" y="332717"/>
                  </a:lnTo>
                </a:path>
              </a:pathLst>
            </a:custGeom>
            <a:ln w="8315" cap="flat">
              <a:solidFill>
                <a:srgbClr val="575756"/>
              </a:solidFill>
              <a:custDash>
                <a:ds d="292853" sp="292853"/>
              </a:custDash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74" name="Freeform: Shape 3373">
              <a:extLst>
                <a:ext uri="{FF2B5EF4-FFF2-40B4-BE49-F238E27FC236}">
                  <a16:creationId xmlns:a16="http://schemas.microsoft.com/office/drawing/2014/main" id="{11FB23C9-BB1D-B773-7F8E-63FCF8FAAA70}"/>
                </a:ext>
              </a:extLst>
            </p:cNvPr>
            <p:cNvSpPr/>
            <p:nvPr/>
          </p:nvSpPr>
          <p:spPr>
            <a:xfrm>
              <a:off x="3956761" y="2872451"/>
              <a:ext cx="32938" cy="4325"/>
            </a:xfrm>
            <a:custGeom>
              <a:avLst/>
              <a:gdLst>
                <a:gd name="connsiteX0" fmla="*/ 32939 w 32938"/>
                <a:gd name="connsiteY0" fmla="*/ 0 h 4325"/>
                <a:gd name="connsiteX1" fmla="*/ 0 w 32938"/>
                <a:gd name="connsiteY1" fmla="*/ 4325 h 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938" h="4325">
                  <a:moveTo>
                    <a:pt x="32939" y="0"/>
                  </a:moveTo>
                  <a:lnTo>
                    <a:pt x="0" y="4325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3375" name="Graphic 1520">
            <a:extLst>
              <a:ext uri="{FF2B5EF4-FFF2-40B4-BE49-F238E27FC236}">
                <a16:creationId xmlns:a16="http://schemas.microsoft.com/office/drawing/2014/main" id="{57A209AC-DA58-5D6A-5251-78454FC8D85E}"/>
              </a:ext>
            </a:extLst>
          </p:cNvPr>
          <p:cNvGrpSpPr/>
          <p:nvPr/>
        </p:nvGrpSpPr>
        <p:grpSpPr>
          <a:xfrm>
            <a:off x="7341784" y="4644089"/>
            <a:ext cx="1301476" cy="278403"/>
            <a:chOff x="5710010" y="3441064"/>
            <a:chExt cx="973362" cy="342198"/>
          </a:xfrm>
        </p:grpSpPr>
        <p:sp>
          <p:nvSpPr>
            <p:cNvPr id="3376" name="Freeform: Shape 3375">
              <a:extLst>
                <a:ext uri="{FF2B5EF4-FFF2-40B4-BE49-F238E27FC236}">
                  <a16:creationId xmlns:a16="http://schemas.microsoft.com/office/drawing/2014/main" id="{A4316C79-82CF-2D2C-48A0-A8CCCBDCF05B}"/>
                </a:ext>
              </a:extLst>
            </p:cNvPr>
            <p:cNvSpPr/>
            <p:nvPr/>
          </p:nvSpPr>
          <p:spPr>
            <a:xfrm>
              <a:off x="6651931" y="3772117"/>
              <a:ext cx="31441" cy="11146"/>
            </a:xfrm>
            <a:custGeom>
              <a:avLst/>
              <a:gdLst>
                <a:gd name="connsiteX0" fmla="*/ 31442 w 31441"/>
                <a:gd name="connsiteY0" fmla="*/ 11146 h 11146"/>
                <a:gd name="connsiteX1" fmla="*/ 0 w 31441"/>
                <a:gd name="connsiteY1" fmla="*/ 0 h 11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441" h="11146">
                  <a:moveTo>
                    <a:pt x="31442" y="11146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77" name="Freeform: Shape 3376">
              <a:extLst>
                <a:ext uri="{FF2B5EF4-FFF2-40B4-BE49-F238E27FC236}">
                  <a16:creationId xmlns:a16="http://schemas.microsoft.com/office/drawing/2014/main" id="{7BDE8C7D-050D-8764-B818-6240467E0BE7}"/>
                </a:ext>
              </a:extLst>
            </p:cNvPr>
            <p:cNvSpPr/>
            <p:nvPr/>
          </p:nvSpPr>
          <p:spPr>
            <a:xfrm>
              <a:off x="5771729" y="3462691"/>
              <a:ext cx="819647" cy="288132"/>
            </a:xfrm>
            <a:custGeom>
              <a:avLst/>
              <a:gdLst>
                <a:gd name="connsiteX0" fmla="*/ 819647 w 819647"/>
                <a:gd name="connsiteY0" fmla="*/ 288132 h 288132"/>
                <a:gd name="connsiteX1" fmla="*/ 0 w 819647"/>
                <a:gd name="connsiteY1" fmla="*/ 0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9647" h="288132">
                  <a:moveTo>
                    <a:pt x="819647" y="288132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custDash>
                <a:ds d="290100" sp="290100"/>
              </a:custDash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78" name="Freeform: Shape 3377">
              <a:extLst>
                <a:ext uri="{FF2B5EF4-FFF2-40B4-BE49-F238E27FC236}">
                  <a16:creationId xmlns:a16="http://schemas.microsoft.com/office/drawing/2014/main" id="{360594E3-2DD3-7F12-469A-045E87A7A284}"/>
                </a:ext>
              </a:extLst>
            </p:cNvPr>
            <p:cNvSpPr/>
            <p:nvPr/>
          </p:nvSpPr>
          <p:spPr>
            <a:xfrm>
              <a:off x="5710010" y="3441064"/>
              <a:ext cx="31441" cy="10979"/>
            </a:xfrm>
            <a:custGeom>
              <a:avLst/>
              <a:gdLst>
                <a:gd name="connsiteX0" fmla="*/ 31442 w 31441"/>
                <a:gd name="connsiteY0" fmla="*/ 10980 h 10979"/>
                <a:gd name="connsiteX1" fmla="*/ 0 w 31441"/>
                <a:gd name="connsiteY1" fmla="*/ 0 h 10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441" h="10979">
                  <a:moveTo>
                    <a:pt x="31442" y="10980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3379" name="Graphic 1520">
            <a:extLst>
              <a:ext uri="{FF2B5EF4-FFF2-40B4-BE49-F238E27FC236}">
                <a16:creationId xmlns:a16="http://schemas.microsoft.com/office/drawing/2014/main" id="{801A341C-D6D2-F902-FB0C-FB74D4B90D4C}"/>
              </a:ext>
            </a:extLst>
          </p:cNvPr>
          <p:cNvGrpSpPr/>
          <p:nvPr/>
        </p:nvGrpSpPr>
        <p:grpSpPr>
          <a:xfrm>
            <a:off x="2655475" y="4374165"/>
            <a:ext cx="6243425" cy="1569732"/>
            <a:chOff x="2065101" y="3231120"/>
            <a:chExt cx="4855997" cy="1220903"/>
          </a:xfrm>
        </p:grpSpPr>
        <p:sp>
          <p:nvSpPr>
            <p:cNvPr id="3380" name="Freeform: Shape 3379">
              <a:extLst>
                <a:ext uri="{FF2B5EF4-FFF2-40B4-BE49-F238E27FC236}">
                  <a16:creationId xmlns:a16="http://schemas.microsoft.com/office/drawing/2014/main" id="{BF6871DA-85B9-998F-13DC-F35FE6638D8C}"/>
                </a:ext>
              </a:extLst>
            </p:cNvPr>
            <p:cNvSpPr/>
            <p:nvPr/>
          </p:nvSpPr>
          <p:spPr>
            <a:xfrm>
              <a:off x="6888825" y="4443872"/>
              <a:ext cx="32273" cy="8151"/>
            </a:xfrm>
            <a:custGeom>
              <a:avLst/>
              <a:gdLst>
                <a:gd name="connsiteX0" fmla="*/ 32274 w 32273"/>
                <a:gd name="connsiteY0" fmla="*/ 8152 h 8151"/>
                <a:gd name="connsiteX1" fmla="*/ 0 w 32273"/>
                <a:gd name="connsiteY1" fmla="*/ 0 h 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273" h="8151">
                  <a:moveTo>
                    <a:pt x="32274" y="8152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81" name="Freeform: Shape 3380">
              <a:extLst>
                <a:ext uri="{FF2B5EF4-FFF2-40B4-BE49-F238E27FC236}">
                  <a16:creationId xmlns:a16="http://schemas.microsoft.com/office/drawing/2014/main" id="{9C44DC22-6755-C986-B094-0CD63E62DF8B}"/>
                </a:ext>
              </a:extLst>
            </p:cNvPr>
            <p:cNvSpPr/>
            <p:nvPr/>
          </p:nvSpPr>
          <p:spPr>
            <a:xfrm>
              <a:off x="2129315" y="3247257"/>
              <a:ext cx="4695628" cy="1180644"/>
            </a:xfrm>
            <a:custGeom>
              <a:avLst/>
              <a:gdLst>
                <a:gd name="connsiteX0" fmla="*/ 4695628 w 4695628"/>
                <a:gd name="connsiteY0" fmla="*/ 1180645 h 1180644"/>
                <a:gd name="connsiteX1" fmla="*/ 0 w 4695628"/>
                <a:gd name="connsiteY1" fmla="*/ 0 h 118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695628" h="1180644">
                  <a:moveTo>
                    <a:pt x="4695628" y="1180645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custDash>
                <a:ds d="296985" sp="296985"/>
              </a:custDash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82" name="Freeform: Shape 3381">
              <a:extLst>
                <a:ext uri="{FF2B5EF4-FFF2-40B4-BE49-F238E27FC236}">
                  <a16:creationId xmlns:a16="http://schemas.microsoft.com/office/drawing/2014/main" id="{825D9706-05E2-4B77-BD4D-0E82D1C7B643}"/>
                </a:ext>
              </a:extLst>
            </p:cNvPr>
            <p:cNvSpPr/>
            <p:nvPr/>
          </p:nvSpPr>
          <p:spPr>
            <a:xfrm>
              <a:off x="2065101" y="3231120"/>
              <a:ext cx="32273" cy="8151"/>
            </a:xfrm>
            <a:custGeom>
              <a:avLst/>
              <a:gdLst>
                <a:gd name="connsiteX0" fmla="*/ 32274 w 32273"/>
                <a:gd name="connsiteY0" fmla="*/ 8151 h 8151"/>
                <a:gd name="connsiteX1" fmla="*/ 0 w 32273"/>
                <a:gd name="connsiteY1" fmla="*/ 0 h 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273" h="8151">
                  <a:moveTo>
                    <a:pt x="32274" y="8151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3383" name="Graphic 1520">
            <a:extLst>
              <a:ext uri="{FF2B5EF4-FFF2-40B4-BE49-F238E27FC236}">
                <a16:creationId xmlns:a16="http://schemas.microsoft.com/office/drawing/2014/main" id="{BDBE5BFB-3213-8A3F-178F-7C50D771FDA6}"/>
              </a:ext>
            </a:extLst>
          </p:cNvPr>
          <p:cNvGrpSpPr/>
          <p:nvPr/>
        </p:nvGrpSpPr>
        <p:grpSpPr>
          <a:xfrm>
            <a:off x="3348151" y="1858008"/>
            <a:ext cx="5227771" cy="58782"/>
            <a:chOff x="2443233" y="1008906"/>
            <a:chExt cx="4226664" cy="310923"/>
          </a:xfrm>
        </p:grpSpPr>
        <p:sp>
          <p:nvSpPr>
            <p:cNvPr id="3384" name="Freeform: Shape 3383">
              <a:extLst>
                <a:ext uri="{FF2B5EF4-FFF2-40B4-BE49-F238E27FC236}">
                  <a16:creationId xmlns:a16="http://schemas.microsoft.com/office/drawing/2014/main" id="{7326CD03-BEA4-4D33-67B3-77D8F0C31457}"/>
                </a:ext>
              </a:extLst>
            </p:cNvPr>
            <p:cNvSpPr/>
            <p:nvPr/>
          </p:nvSpPr>
          <p:spPr>
            <a:xfrm>
              <a:off x="6636626" y="1317334"/>
              <a:ext cx="33271" cy="2495"/>
            </a:xfrm>
            <a:custGeom>
              <a:avLst/>
              <a:gdLst>
                <a:gd name="connsiteX0" fmla="*/ 33272 w 33271"/>
                <a:gd name="connsiteY0" fmla="*/ 2495 h 2495"/>
                <a:gd name="connsiteX1" fmla="*/ 0 w 33271"/>
                <a:gd name="connsiteY1" fmla="*/ 0 h 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271" h="2495">
                  <a:moveTo>
                    <a:pt x="33272" y="2495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85" name="Freeform: Shape 3384">
              <a:extLst>
                <a:ext uri="{FF2B5EF4-FFF2-40B4-BE49-F238E27FC236}">
                  <a16:creationId xmlns:a16="http://schemas.microsoft.com/office/drawing/2014/main" id="{D153A8A0-7953-26DD-1DAB-1D446DE8B9A9}"/>
                </a:ext>
              </a:extLst>
            </p:cNvPr>
            <p:cNvSpPr/>
            <p:nvPr/>
          </p:nvSpPr>
          <p:spPr>
            <a:xfrm>
              <a:off x="2509444" y="1013897"/>
              <a:ext cx="4061137" cy="298613"/>
            </a:xfrm>
            <a:custGeom>
              <a:avLst/>
              <a:gdLst>
                <a:gd name="connsiteX0" fmla="*/ 4061138 w 4061137"/>
                <a:gd name="connsiteY0" fmla="*/ 298613 h 298613"/>
                <a:gd name="connsiteX1" fmla="*/ 0 w 4061137"/>
                <a:gd name="connsiteY1" fmla="*/ 0 h 29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61137" h="298613">
                  <a:moveTo>
                    <a:pt x="4061138" y="298613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custDash>
                <a:ds d="298523" sp="298523"/>
              </a:custDash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86" name="Freeform: Shape 3385">
              <a:extLst>
                <a:ext uri="{FF2B5EF4-FFF2-40B4-BE49-F238E27FC236}">
                  <a16:creationId xmlns:a16="http://schemas.microsoft.com/office/drawing/2014/main" id="{33456692-F4F4-708E-3111-7E53DF729F29}"/>
                </a:ext>
              </a:extLst>
            </p:cNvPr>
            <p:cNvSpPr/>
            <p:nvPr/>
          </p:nvSpPr>
          <p:spPr>
            <a:xfrm>
              <a:off x="2443233" y="1008906"/>
              <a:ext cx="33105" cy="2495"/>
            </a:xfrm>
            <a:custGeom>
              <a:avLst/>
              <a:gdLst>
                <a:gd name="connsiteX0" fmla="*/ 33105 w 33105"/>
                <a:gd name="connsiteY0" fmla="*/ 2495 h 2495"/>
                <a:gd name="connsiteX1" fmla="*/ 0 w 33105"/>
                <a:gd name="connsiteY1" fmla="*/ 0 h 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105" h="2495">
                  <a:moveTo>
                    <a:pt x="33105" y="2495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3387" name="Graphic 3189">
            <a:extLst>
              <a:ext uri="{FF2B5EF4-FFF2-40B4-BE49-F238E27FC236}">
                <a16:creationId xmlns:a16="http://schemas.microsoft.com/office/drawing/2014/main" id="{081F24A6-8564-D5B5-AC5A-3F4C63E73452}"/>
              </a:ext>
            </a:extLst>
          </p:cNvPr>
          <p:cNvGrpSpPr/>
          <p:nvPr/>
        </p:nvGrpSpPr>
        <p:grpSpPr>
          <a:xfrm>
            <a:off x="8553442" y="5391665"/>
            <a:ext cx="812053" cy="812229"/>
            <a:chOff x="6652410" y="4022513"/>
            <a:chExt cx="631597" cy="631734"/>
          </a:xfrm>
        </p:grpSpPr>
        <p:grpSp>
          <p:nvGrpSpPr>
            <p:cNvPr id="3388" name="Graphic 3189">
              <a:extLst>
                <a:ext uri="{FF2B5EF4-FFF2-40B4-BE49-F238E27FC236}">
                  <a16:creationId xmlns:a16="http://schemas.microsoft.com/office/drawing/2014/main" id="{65EB34DE-1183-6B40-1EED-2B596D83688F}"/>
                </a:ext>
              </a:extLst>
            </p:cNvPr>
            <p:cNvGrpSpPr/>
            <p:nvPr/>
          </p:nvGrpSpPr>
          <p:grpSpPr>
            <a:xfrm>
              <a:off x="6652410" y="4022513"/>
              <a:ext cx="631597" cy="631734"/>
              <a:chOff x="6652410" y="4022513"/>
              <a:chExt cx="631597" cy="631734"/>
            </a:xfrm>
            <a:solidFill>
              <a:srgbClr val="C71617"/>
            </a:solidFill>
          </p:grpSpPr>
          <p:sp>
            <p:nvSpPr>
              <p:cNvPr id="3392" name="Freeform: Shape 3391">
                <a:extLst>
                  <a:ext uri="{FF2B5EF4-FFF2-40B4-BE49-F238E27FC236}">
                    <a16:creationId xmlns:a16="http://schemas.microsoft.com/office/drawing/2014/main" id="{C5DA0E21-D4E4-F291-ABCC-E8FF85DEAC39}"/>
                  </a:ext>
                </a:extLst>
              </p:cNvPr>
              <p:cNvSpPr/>
              <p:nvPr/>
            </p:nvSpPr>
            <p:spPr>
              <a:xfrm>
                <a:off x="6707712" y="4022513"/>
                <a:ext cx="576294" cy="618500"/>
              </a:xfrm>
              <a:custGeom>
                <a:avLst/>
                <a:gdLst>
                  <a:gd name="connsiteX0" fmla="*/ 552054 w 576294"/>
                  <a:gd name="connsiteY0" fmla="*/ 188893 h 618500"/>
                  <a:gd name="connsiteX1" fmla="*/ 485746 w 576294"/>
                  <a:gd name="connsiteY1" fmla="*/ 90546 h 618500"/>
                  <a:gd name="connsiteX2" fmla="*/ 387399 w 576294"/>
                  <a:gd name="connsiteY2" fmla="*/ 24238 h 618500"/>
                  <a:gd name="connsiteX3" fmla="*/ 267042 w 576294"/>
                  <a:gd name="connsiteY3" fmla="*/ 0 h 618500"/>
                  <a:gd name="connsiteX4" fmla="*/ 110188 w 576294"/>
                  <a:gd name="connsiteY4" fmla="*/ 42626 h 618500"/>
                  <a:gd name="connsiteX5" fmla="*/ 0 w 576294"/>
                  <a:gd name="connsiteY5" fmla="*/ 153093 h 618500"/>
                  <a:gd name="connsiteX6" fmla="*/ 4597 w 576294"/>
                  <a:gd name="connsiteY6" fmla="*/ 155740 h 618500"/>
                  <a:gd name="connsiteX7" fmla="*/ 267042 w 576294"/>
                  <a:gd name="connsiteY7" fmla="*/ 5293 h 618500"/>
                  <a:gd name="connsiteX8" fmla="*/ 570999 w 576294"/>
                  <a:gd name="connsiteY8" fmla="*/ 309250 h 618500"/>
                  <a:gd name="connsiteX9" fmla="*/ 268853 w 576294"/>
                  <a:gd name="connsiteY9" fmla="*/ 613207 h 618500"/>
                  <a:gd name="connsiteX10" fmla="*/ 268853 w 576294"/>
                  <a:gd name="connsiteY10" fmla="*/ 618501 h 618500"/>
                  <a:gd name="connsiteX11" fmla="*/ 387399 w 576294"/>
                  <a:gd name="connsiteY11" fmla="*/ 594262 h 618500"/>
                  <a:gd name="connsiteX12" fmla="*/ 485746 w 576294"/>
                  <a:gd name="connsiteY12" fmla="*/ 527955 h 618500"/>
                  <a:gd name="connsiteX13" fmla="*/ 552054 w 576294"/>
                  <a:gd name="connsiteY13" fmla="*/ 429607 h 618500"/>
                  <a:gd name="connsiteX14" fmla="*/ 576292 w 576294"/>
                  <a:gd name="connsiteY14" fmla="*/ 309250 h 618500"/>
                  <a:gd name="connsiteX15" fmla="*/ 552054 w 576294"/>
                  <a:gd name="connsiteY15" fmla="*/ 188893 h 61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6294" h="618500">
                    <a:moveTo>
                      <a:pt x="552054" y="188893"/>
                    </a:moveTo>
                    <a:cubicBezTo>
                      <a:pt x="536452" y="152118"/>
                      <a:pt x="514164" y="118964"/>
                      <a:pt x="485746" y="90546"/>
                    </a:cubicBezTo>
                    <a:cubicBezTo>
                      <a:pt x="457328" y="62129"/>
                      <a:pt x="424314" y="39840"/>
                      <a:pt x="387399" y="24238"/>
                    </a:cubicBezTo>
                    <a:cubicBezTo>
                      <a:pt x="349230" y="8079"/>
                      <a:pt x="308833" y="0"/>
                      <a:pt x="267042" y="0"/>
                    </a:cubicBezTo>
                    <a:cubicBezTo>
                      <a:pt x="211739" y="0"/>
                      <a:pt x="157551" y="14766"/>
                      <a:pt x="110188" y="42626"/>
                    </a:cubicBezTo>
                    <a:cubicBezTo>
                      <a:pt x="64775" y="69372"/>
                      <a:pt x="26746" y="107541"/>
                      <a:pt x="0" y="153093"/>
                    </a:cubicBezTo>
                    <a:lnTo>
                      <a:pt x="4597" y="155740"/>
                    </a:lnTo>
                    <a:cubicBezTo>
                      <a:pt x="59064" y="62964"/>
                      <a:pt x="159361" y="5293"/>
                      <a:pt x="267042" y="5293"/>
                    </a:cubicBezTo>
                    <a:cubicBezTo>
                      <a:pt x="434622" y="5293"/>
                      <a:pt x="570999" y="141670"/>
                      <a:pt x="570999" y="309250"/>
                    </a:cubicBezTo>
                    <a:cubicBezTo>
                      <a:pt x="570999" y="476273"/>
                      <a:pt x="435597" y="612232"/>
                      <a:pt x="268853" y="613207"/>
                    </a:cubicBezTo>
                    <a:lnTo>
                      <a:pt x="268853" y="618501"/>
                    </a:lnTo>
                    <a:cubicBezTo>
                      <a:pt x="309947" y="618222"/>
                      <a:pt x="349927" y="610143"/>
                      <a:pt x="387399" y="594262"/>
                    </a:cubicBezTo>
                    <a:cubicBezTo>
                      <a:pt x="424175" y="578660"/>
                      <a:pt x="457328" y="556372"/>
                      <a:pt x="485746" y="527955"/>
                    </a:cubicBezTo>
                    <a:cubicBezTo>
                      <a:pt x="514164" y="499537"/>
                      <a:pt x="536452" y="466522"/>
                      <a:pt x="552054" y="429607"/>
                    </a:cubicBezTo>
                    <a:cubicBezTo>
                      <a:pt x="568213" y="391439"/>
                      <a:pt x="576292" y="351041"/>
                      <a:pt x="576292" y="309250"/>
                    </a:cubicBezTo>
                    <a:cubicBezTo>
                      <a:pt x="576432" y="267460"/>
                      <a:pt x="568213" y="227062"/>
                      <a:pt x="552054" y="18889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37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4463"/>
              </a:p>
            </p:txBody>
          </p:sp>
          <p:sp>
            <p:nvSpPr>
              <p:cNvPr id="3393" name="Freeform: Shape 3392">
                <a:extLst>
                  <a:ext uri="{FF2B5EF4-FFF2-40B4-BE49-F238E27FC236}">
                    <a16:creationId xmlns:a16="http://schemas.microsoft.com/office/drawing/2014/main" id="{B1249E58-097B-B0BA-8A17-2F4800BDBBFA}"/>
                  </a:ext>
                </a:extLst>
              </p:cNvPr>
              <p:cNvSpPr/>
              <p:nvPr/>
            </p:nvSpPr>
            <p:spPr>
              <a:xfrm>
                <a:off x="6652410" y="4175884"/>
                <a:ext cx="316354" cy="478363"/>
              </a:xfrm>
              <a:custGeom>
                <a:avLst/>
                <a:gdLst>
                  <a:gd name="connsiteX0" fmla="*/ 31761 w 316354"/>
                  <a:gd name="connsiteY0" fmla="*/ 155879 h 478363"/>
                  <a:gd name="connsiteX1" fmla="*/ 67701 w 316354"/>
                  <a:gd name="connsiteY1" fmla="*/ 15880 h 478363"/>
                  <a:gd name="connsiteX2" fmla="*/ 40258 w 316354"/>
                  <a:gd name="connsiteY2" fmla="*/ 0 h 478363"/>
                  <a:gd name="connsiteX3" fmla="*/ 11423 w 316354"/>
                  <a:gd name="connsiteY3" fmla="*/ 71044 h 478363"/>
                  <a:gd name="connsiteX4" fmla="*/ 0 w 316354"/>
                  <a:gd name="connsiteY4" fmla="*/ 155879 h 478363"/>
                  <a:gd name="connsiteX5" fmla="*/ 25353 w 316354"/>
                  <a:gd name="connsiteY5" fmla="*/ 281390 h 478363"/>
                  <a:gd name="connsiteX6" fmla="*/ 94447 w 316354"/>
                  <a:gd name="connsiteY6" fmla="*/ 383916 h 478363"/>
                  <a:gd name="connsiteX7" fmla="*/ 196973 w 316354"/>
                  <a:gd name="connsiteY7" fmla="*/ 453010 h 478363"/>
                  <a:gd name="connsiteX8" fmla="*/ 316355 w 316354"/>
                  <a:gd name="connsiteY8" fmla="*/ 478363 h 478363"/>
                  <a:gd name="connsiteX9" fmla="*/ 316355 w 316354"/>
                  <a:gd name="connsiteY9" fmla="*/ 446602 h 478363"/>
                  <a:gd name="connsiteX10" fmla="*/ 31761 w 316354"/>
                  <a:gd name="connsiteY10" fmla="*/ 155879 h 478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6354" h="478363">
                    <a:moveTo>
                      <a:pt x="31761" y="155879"/>
                    </a:moveTo>
                    <a:cubicBezTo>
                      <a:pt x="31761" y="106845"/>
                      <a:pt x="44159" y="58507"/>
                      <a:pt x="67701" y="15880"/>
                    </a:cubicBezTo>
                    <a:lnTo>
                      <a:pt x="40258" y="0"/>
                    </a:lnTo>
                    <a:cubicBezTo>
                      <a:pt x="27860" y="22428"/>
                      <a:pt x="18109" y="46388"/>
                      <a:pt x="11423" y="71044"/>
                    </a:cubicBezTo>
                    <a:cubicBezTo>
                      <a:pt x="3761" y="98626"/>
                      <a:pt x="0" y="127043"/>
                      <a:pt x="0" y="155879"/>
                    </a:cubicBezTo>
                    <a:cubicBezTo>
                      <a:pt x="0" y="199341"/>
                      <a:pt x="8497" y="241689"/>
                      <a:pt x="25353" y="281390"/>
                    </a:cubicBezTo>
                    <a:cubicBezTo>
                      <a:pt x="41651" y="319837"/>
                      <a:pt x="64775" y="354245"/>
                      <a:pt x="94447" y="383916"/>
                    </a:cubicBezTo>
                    <a:cubicBezTo>
                      <a:pt x="124118" y="413588"/>
                      <a:pt x="158526" y="436712"/>
                      <a:pt x="196973" y="453010"/>
                    </a:cubicBezTo>
                    <a:cubicBezTo>
                      <a:pt x="234863" y="469030"/>
                      <a:pt x="274982" y="477527"/>
                      <a:pt x="316355" y="478363"/>
                    </a:cubicBezTo>
                    <a:lnTo>
                      <a:pt x="316355" y="446602"/>
                    </a:lnTo>
                    <a:cubicBezTo>
                      <a:pt x="158804" y="443259"/>
                      <a:pt x="31761" y="314126"/>
                      <a:pt x="31761" y="15587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37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4463"/>
              </a:p>
            </p:txBody>
          </p:sp>
        </p:grpSp>
        <p:grpSp>
          <p:nvGrpSpPr>
            <p:cNvPr id="3389" name="Graphic 3189">
              <a:extLst>
                <a:ext uri="{FF2B5EF4-FFF2-40B4-BE49-F238E27FC236}">
                  <a16:creationId xmlns:a16="http://schemas.microsoft.com/office/drawing/2014/main" id="{A0ABE39F-5559-7EA3-9B8B-66527800EC7F}"/>
                </a:ext>
              </a:extLst>
            </p:cNvPr>
            <p:cNvGrpSpPr/>
            <p:nvPr/>
          </p:nvGrpSpPr>
          <p:grpSpPr>
            <a:xfrm>
              <a:off x="6710638" y="4067507"/>
              <a:ext cx="528511" cy="528511"/>
              <a:chOff x="6710638" y="4067507"/>
              <a:chExt cx="528511" cy="528511"/>
            </a:xfrm>
          </p:grpSpPr>
          <p:sp>
            <p:nvSpPr>
              <p:cNvPr id="3390" name="Freeform: Shape 3389">
                <a:extLst>
                  <a:ext uri="{FF2B5EF4-FFF2-40B4-BE49-F238E27FC236}">
                    <a16:creationId xmlns:a16="http://schemas.microsoft.com/office/drawing/2014/main" id="{8B29A634-A0ED-FCA5-3A94-1D9B2BB4F8C5}"/>
                  </a:ext>
                </a:extLst>
              </p:cNvPr>
              <p:cNvSpPr/>
              <p:nvPr/>
            </p:nvSpPr>
            <p:spPr>
              <a:xfrm>
                <a:off x="6710638" y="4067507"/>
                <a:ext cx="528511" cy="528511"/>
              </a:xfrm>
              <a:custGeom>
                <a:avLst/>
                <a:gdLst>
                  <a:gd name="connsiteX0" fmla="*/ 528512 w 528511"/>
                  <a:gd name="connsiteY0" fmla="*/ 264256 h 528511"/>
                  <a:gd name="connsiteX1" fmla="*/ 264256 w 528511"/>
                  <a:gd name="connsiteY1" fmla="*/ 528512 h 528511"/>
                  <a:gd name="connsiteX2" fmla="*/ 0 w 528511"/>
                  <a:gd name="connsiteY2" fmla="*/ 264256 h 528511"/>
                  <a:gd name="connsiteX3" fmla="*/ 264256 w 528511"/>
                  <a:gd name="connsiteY3" fmla="*/ 0 h 528511"/>
                  <a:gd name="connsiteX4" fmla="*/ 528512 w 528511"/>
                  <a:gd name="connsiteY4" fmla="*/ 264256 h 528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8511" h="528511">
                    <a:moveTo>
                      <a:pt x="528512" y="264256"/>
                    </a:moveTo>
                    <a:cubicBezTo>
                      <a:pt x="528512" y="410200"/>
                      <a:pt x="410200" y="528512"/>
                      <a:pt x="264256" y="528512"/>
                    </a:cubicBezTo>
                    <a:cubicBezTo>
                      <a:pt x="118311" y="528512"/>
                      <a:pt x="0" y="410200"/>
                      <a:pt x="0" y="264256"/>
                    </a:cubicBezTo>
                    <a:cubicBezTo>
                      <a:pt x="0" y="118312"/>
                      <a:pt x="118311" y="0"/>
                      <a:pt x="264256" y="0"/>
                    </a:cubicBezTo>
                    <a:cubicBezTo>
                      <a:pt x="410200" y="0"/>
                      <a:pt x="528512" y="118312"/>
                      <a:pt x="528512" y="264256"/>
                    </a:cubicBezTo>
                    <a:close/>
                  </a:path>
                </a:pathLst>
              </a:custGeom>
              <a:solidFill>
                <a:srgbClr val="EBEBEB"/>
              </a:solidFill>
              <a:ln w="137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4463"/>
              </a:p>
            </p:txBody>
          </p:sp>
          <p:sp>
            <p:nvSpPr>
              <p:cNvPr id="3391" name="Freeform: Shape 3390">
                <a:extLst>
                  <a:ext uri="{FF2B5EF4-FFF2-40B4-BE49-F238E27FC236}">
                    <a16:creationId xmlns:a16="http://schemas.microsoft.com/office/drawing/2014/main" id="{3E58AAD9-0CFC-130F-50B2-2AFE04856F4C}"/>
                  </a:ext>
                </a:extLst>
              </p:cNvPr>
              <p:cNvSpPr/>
              <p:nvPr/>
            </p:nvSpPr>
            <p:spPr>
              <a:xfrm>
                <a:off x="6719274" y="4076144"/>
                <a:ext cx="511238" cy="511238"/>
              </a:xfrm>
              <a:custGeom>
                <a:avLst/>
                <a:gdLst>
                  <a:gd name="connsiteX0" fmla="*/ 511238 w 511238"/>
                  <a:gd name="connsiteY0" fmla="*/ 255619 h 511238"/>
                  <a:gd name="connsiteX1" fmla="*/ 255619 w 511238"/>
                  <a:gd name="connsiteY1" fmla="*/ 511239 h 511238"/>
                  <a:gd name="connsiteX2" fmla="*/ 0 w 511238"/>
                  <a:gd name="connsiteY2" fmla="*/ 255619 h 511238"/>
                  <a:gd name="connsiteX3" fmla="*/ 255619 w 511238"/>
                  <a:gd name="connsiteY3" fmla="*/ 0 h 511238"/>
                  <a:gd name="connsiteX4" fmla="*/ 511238 w 511238"/>
                  <a:gd name="connsiteY4" fmla="*/ 255619 h 511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1238" h="511238">
                    <a:moveTo>
                      <a:pt x="511238" y="255619"/>
                    </a:moveTo>
                    <a:cubicBezTo>
                      <a:pt x="511238" y="396794"/>
                      <a:pt x="396794" y="511239"/>
                      <a:pt x="255619" y="511239"/>
                    </a:cubicBezTo>
                    <a:cubicBezTo>
                      <a:pt x="114445" y="511239"/>
                      <a:pt x="0" y="396794"/>
                      <a:pt x="0" y="255619"/>
                    </a:cubicBezTo>
                    <a:cubicBezTo>
                      <a:pt x="0" y="114445"/>
                      <a:pt x="114445" y="0"/>
                      <a:pt x="255619" y="0"/>
                    </a:cubicBezTo>
                    <a:cubicBezTo>
                      <a:pt x="396794" y="0"/>
                      <a:pt x="511238" y="114445"/>
                      <a:pt x="511238" y="255619"/>
                    </a:cubicBezTo>
                    <a:close/>
                  </a:path>
                </a:pathLst>
              </a:custGeom>
              <a:solidFill>
                <a:srgbClr val="F3F7F7"/>
              </a:solidFill>
              <a:ln w="137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4463"/>
              </a:p>
            </p:txBody>
          </p:sp>
        </p:grpSp>
      </p:grpSp>
      <p:grpSp>
        <p:nvGrpSpPr>
          <p:cNvPr id="3394" name="Group 3393">
            <a:extLst>
              <a:ext uri="{FF2B5EF4-FFF2-40B4-BE49-F238E27FC236}">
                <a16:creationId xmlns:a16="http://schemas.microsoft.com/office/drawing/2014/main" id="{11BA5409-A4C9-DCE1-7056-14787BEEB4D6}"/>
              </a:ext>
            </a:extLst>
          </p:cNvPr>
          <p:cNvGrpSpPr/>
          <p:nvPr/>
        </p:nvGrpSpPr>
        <p:grpSpPr>
          <a:xfrm>
            <a:off x="8553436" y="1551571"/>
            <a:ext cx="812222" cy="812229"/>
            <a:chOff x="6652412" y="1103161"/>
            <a:chExt cx="631729" cy="631734"/>
          </a:xfrm>
        </p:grpSpPr>
        <p:grpSp>
          <p:nvGrpSpPr>
            <p:cNvPr id="3395" name="Graphic 3189">
              <a:extLst>
                <a:ext uri="{FF2B5EF4-FFF2-40B4-BE49-F238E27FC236}">
                  <a16:creationId xmlns:a16="http://schemas.microsoft.com/office/drawing/2014/main" id="{F3001709-040E-8677-1893-1948A7606726}"/>
                </a:ext>
              </a:extLst>
            </p:cNvPr>
            <p:cNvGrpSpPr/>
            <p:nvPr/>
          </p:nvGrpSpPr>
          <p:grpSpPr>
            <a:xfrm>
              <a:off x="6652412" y="1103161"/>
              <a:ext cx="631729" cy="631734"/>
              <a:chOff x="6652412" y="1103161"/>
              <a:chExt cx="631729" cy="631734"/>
            </a:xfrm>
          </p:grpSpPr>
          <p:grpSp>
            <p:nvGrpSpPr>
              <p:cNvPr id="3397" name="Graphic 3189">
                <a:extLst>
                  <a:ext uri="{FF2B5EF4-FFF2-40B4-BE49-F238E27FC236}">
                    <a16:creationId xmlns:a16="http://schemas.microsoft.com/office/drawing/2014/main" id="{631EFBDB-02D8-4982-CDFD-FDE58AF23EE3}"/>
                  </a:ext>
                </a:extLst>
              </p:cNvPr>
              <p:cNvGrpSpPr/>
              <p:nvPr/>
            </p:nvGrpSpPr>
            <p:grpSpPr>
              <a:xfrm>
                <a:off x="6652412" y="1103161"/>
                <a:ext cx="631729" cy="631734"/>
                <a:chOff x="6652412" y="1103161"/>
                <a:chExt cx="631729" cy="631734"/>
              </a:xfrm>
              <a:solidFill>
                <a:srgbClr val="C71617"/>
              </a:solidFill>
            </p:grpSpPr>
            <p:sp>
              <p:nvSpPr>
                <p:cNvPr id="3401" name="Freeform: Shape 3400">
                  <a:extLst>
                    <a:ext uri="{FF2B5EF4-FFF2-40B4-BE49-F238E27FC236}">
                      <a16:creationId xmlns:a16="http://schemas.microsoft.com/office/drawing/2014/main" id="{6B2F7D7E-190D-A368-9706-C994AED80918}"/>
                    </a:ext>
                  </a:extLst>
                </p:cNvPr>
                <p:cNvSpPr/>
                <p:nvPr/>
              </p:nvSpPr>
              <p:spPr>
                <a:xfrm>
                  <a:off x="6707849" y="1103161"/>
                  <a:ext cx="576292" cy="618500"/>
                </a:xfrm>
                <a:custGeom>
                  <a:avLst/>
                  <a:gdLst>
                    <a:gd name="connsiteX0" fmla="*/ 551915 w 576292"/>
                    <a:gd name="connsiteY0" fmla="*/ 188894 h 618500"/>
                    <a:gd name="connsiteX1" fmla="*/ 485607 w 576292"/>
                    <a:gd name="connsiteY1" fmla="*/ 90546 h 618500"/>
                    <a:gd name="connsiteX2" fmla="*/ 387260 w 576292"/>
                    <a:gd name="connsiteY2" fmla="*/ 24239 h 618500"/>
                    <a:gd name="connsiteX3" fmla="*/ 267042 w 576292"/>
                    <a:gd name="connsiteY3" fmla="*/ 0 h 618500"/>
                    <a:gd name="connsiteX4" fmla="*/ 110188 w 576292"/>
                    <a:gd name="connsiteY4" fmla="*/ 42626 h 618500"/>
                    <a:gd name="connsiteX5" fmla="*/ 0 w 576292"/>
                    <a:gd name="connsiteY5" fmla="*/ 153093 h 618500"/>
                    <a:gd name="connsiteX6" fmla="*/ 4597 w 576292"/>
                    <a:gd name="connsiteY6" fmla="*/ 155740 h 618500"/>
                    <a:gd name="connsiteX7" fmla="*/ 267042 w 576292"/>
                    <a:gd name="connsiteY7" fmla="*/ 5293 h 618500"/>
                    <a:gd name="connsiteX8" fmla="*/ 570999 w 576292"/>
                    <a:gd name="connsiteY8" fmla="*/ 309250 h 618500"/>
                    <a:gd name="connsiteX9" fmla="*/ 268853 w 576292"/>
                    <a:gd name="connsiteY9" fmla="*/ 613207 h 618500"/>
                    <a:gd name="connsiteX10" fmla="*/ 268853 w 576292"/>
                    <a:gd name="connsiteY10" fmla="*/ 618501 h 618500"/>
                    <a:gd name="connsiteX11" fmla="*/ 387399 w 576292"/>
                    <a:gd name="connsiteY11" fmla="*/ 594262 h 618500"/>
                    <a:gd name="connsiteX12" fmla="*/ 485746 w 576292"/>
                    <a:gd name="connsiteY12" fmla="*/ 527955 h 618500"/>
                    <a:gd name="connsiteX13" fmla="*/ 552054 w 576292"/>
                    <a:gd name="connsiteY13" fmla="*/ 429607 h 618500"/>
                    <a:gd name="connsiteX14" fmla="*/ 576292 w 576292"/>
                    <a:gd name="connsiteY14" fmla="*/ 309250 h 618500"/>
                    <a:gd name="connsiteX15" fmla="*/ 551915 w 576292"/>
                    <a:gd name="connsiteY15" fmla="*/ 188894 h 61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76292" h="618500">
                      <a:moveTo>
                        <a:pt x="551915" y="188894"/>
                      </a:moveTo>
                      <a:cubicBezTo>
                        <a:pt x="536313" y="152118"/>
                        <a:pt x="514024" y="118964"/>
                        <a:pt x="485607" y="90546"/>
                      </a:cubicBezTo>
                      <a:cubicBezTo>
                        <a:pt x="457189" y="62129"/>
                        <a:pt x="424175" y="39840"/>
                        <a:pt x="387260" y="24239"/>
                      </a:cubicBezTo>
                      <a:cubicBezTo>
                        <a:pt x="349230" y="8219"/>
                        <a:pt x="308693" y="0"/>
                        <a:pt x="267042" y="0"/>
                      </a:cubicBezTo>
                      <a:cubicBezTo>
                        <a:pt x="211739" y="0"/>
                        <a:pt x="157551" y="14766"/>
                        <a:pt x="110188" y="42626"/>
                      </a:cubicBezTo>
                      <a:cubicBezTo>
                        <a:pt x="64775" y="69372"/>
                        <a:pt x="26746" y="107541"/>
                        <a:pt x="0" y="153093"/>
                      </a:cubicBezTo>
                      <a:lnTo>
                        <a:pt x="4597" y="155740"/>
                      </a:lnTo>
                      <a:cubicBezTo>
                        <a:pt x="59064" y="62965"/>
                        <a:pt x="159361" y="5293"/>
                        <a:pt x="267042" y="5293"/>
                      </a:cubicBezTo>
                      <a:cubicBezTo>
                        <a:pt x="434622" y="5293"/>
                        <a:pt x="570999" y="141670"/>
                        <a:pt x="570999" y="309250"/>
                      </a:cubicBezTo>
                      <a:cubicBezTo>
                        <a:pt x="570999" y="476274"/>
                        <a:pt x="435597" y="612232"/>
                        <a:pt x="268853" y="613207"/>
                      </a:cubicBezTo>
                      <a:lnTo>
                        <a:pt x="268853" y="618501"/>
                      </a:lnTo>
                      <a:cubicBezTo>
                        <a:pt x="309947" y="618222"/>
                        <a:pt x="349927" y="610143"/>
                        <a:pt x="387399" y="594262"/>
                      </a:cubicBezTo>
                      <a:cubicBezTo>
                        <a:pt x="424175" y="578661"/>
                        <a:pt x="457329" y="556372"/>
                        <a:pt x="485746" y="527955"/>
                      </a:cubicBezTo>
                      <a:cubicBezTo>
                        <a:pt x="514164" y="499537"/>
                        <a:pt x="536452" y="466522"/>
                        <a:pt x="552054" y="429607"/>
                      </a:cubicBezTo>
                      <a:cubicBezTo>
                        <a:pt x="568213" y="391439"/>
                        <a:pt x="576292" y="351041"/>
                        <a:pt x="576292" y="309250"/>
                      </a:cubicBezTo>
                      <a:cubicBezTo>
                        <a:pt x="576292" y="267460"/>
                        <a:pt x="568074" y="226923"/>
                        <a:pt x="551915" y="18889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  <p:sp>
              <p:nvSpPr>
                <p:cNvPr id="3402" name="Freeform: Shape 3401">
                  <a:extLst>
                    <a:ext uri="{FF2B5EF4-FFF2-40B4-BE49-F238E27FC236}">
                      <a16:creationId xmlns:a16="http://schemas.microsoft.com/office/drawing/2014/main" id="{1D1508CC-B7B9-AE41-D6F6-780686E81548}"/>
                    </a:ext>
                  </a:extLst>
                </p:cNvPr>
                <p:cNvSpPr/>
                <p:nvPr/>
              </p:nvSpPr>
              <p:spPr>
                <a:xfrm>
                  <a:off x="6652412" y="1256532"/>
                  <a:ext cx="316354" cy="478363"/>
                </a:xfrm>
                <a:custGeom>
                  <a:avLst/>
                  <a:gdLst>
                    <a:gd name="connsiteX0" fmla="*/ 31761 w 316354"/>
                    <a:gd name="connsiteY0" fmla="*/ 155879 h 478363"/>
                    <a:gd name="connsiteX1" fmla="*/ 67701 w 316354"/>
                    <a:gd name="connsiteY1" fmla="*/ 15880 h 478363"/>
                    <a:gd name="connsiteX2" fmla="*/ 40258 w 316354"/>
                    <a:gd name="connsiteY2" fmla="*/ 0 h 478363"/>
                    <a:gd name="connsiteX3" fmla="*/ 11423 w 316354"/>
                    <a:gd name="connsiteY3" fmla="*/ 71044 h 478363"/>
                    <a:gd name="connsiteX4" fmla="*/ 0 w 316354"/>
                    <a:gd name="connsiteY4" fmla="*/ 155879 h 478363"/>
                    <a:gd name="connsiteX5" fmla="*/ 25353 w 316354"/>
                    <a:gd name="connsiteY5" fmla="*/ 281390 h 478363"/>
                    <a:gd name="connsiteX6" fmla="*/ 94447 w 316354"/>
                    <a:gd name="connsiteY6" fmla="*/ 383916 h 478363"/>
                    <a:gd name="connsiteX7" fmla="*/ 196973 w 316354"/>
                    <a:gd name="connsiteY7" fmla="*/ 453010 h 478363"/>
                    <a:gd name="connsiteX8" fmla="*/ 316355 w 316354"/>
                    <a:gd name="connsiteY8" fmla="*/ 478363 h 478363"/>
                    <a:gd name="connsiteX9" fmla="*/ 316355 w 316354"/>
                    <a:gd name="connsiteY9" fmla="*/ 446602 h 478363"/>
                    <a:gd name="connsiteX10" fmla="*/ 31761 w 316354"/>
                    <a:gd name="connsiteY10" fmla="*/ 155879 h 478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16354" h="478363">
                      <a:moveTo>
                        <a:pt x="31761" y="155879"/>
                      </a:moveTo>
                      <a:cubicBezTo>
                        <a:pt x="31761" y="106845"/>
                        <a:pt x="44159" y="58507"/>
                        <a:pt x="67701" y="15880"/>
                      </a:cubicBezTo>
                      <a:lnTo>
                        <a:pt x="40258" y="0"/>
                      </a:lnTo>
                      <a:cubicBezTo>
                        <a:pt x="27860" y="22428"/>
                        <a:pt x="18109" y="46388"/>
                        <a:pt x="11423" y="71044"/>
                      </a:cubicBezTo>
                      <a:cubicBezTo>
                        <a:pt x="3761" y="98487"/>
                        <a:pt x="0" y="127043"/>
                        <a:pt x="0" y="155879"/>
                      </a:cubicBezTo>
                      <a:cubicBezTo>
                        <a:pt x="0" y="199341"/>
                        <a:pt x="8497" y="241689"/>
                        <a:pt x="25353" y="281390"/>
                      </a:cubicBezTo>
                      <a:cubicBezTo>
                        <a:pt x="41651" y="319837"/>
                        <a:pt x="64775" y="354245"/>
                        <a:pt x="94447" y="383916"/>
                      </a:cubicBezTo>
                      <a:cubicBezTo>
                        <a:pt x="124118" y="413588"/>
                        <a:pt x="158526" y="436712"/>
                        <a:pt x="196973" y="453010"/>
                      </a:cubicBezTo>
                      <a:cubicBezTo>
                        <a:pt x="234863" y="469030"/>
                        <a:pt x="274982" y="477527"/>
                        <a:pt x="316355" y="478363"/>
                      </a:cubicBezTo>
                      <a:lnTo>
                        <a:pt x="316355" y="446602"/>
                      </a:lnTo>
                      <a:cubicBezTo>
                        <a:pt x="158804" y="443259"/>
                        <a:pt x="31761" y="314126"/>
                        <a:pt x="31761" y="15587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</p:grpSp>
          <p:grpSp>
            <p:nvGrpSpPr>
              <p:cNvPr id="3398" name="Graphic 3189">
                <a:extLst>
                  <a:ext uri="{FF2B5EF4-FFF2-40B4-BE49-F238E27FC236}">
                    <a16:creationId xmlns:a16="http://schemas.microsoft.com/office/drawing/2014/main" id="{FC4E580C-C0A3-8FCB-2AB4-8B1B51EAD38B}"/>
                  </a:ext>
                </a:extLst>
              </p:cNvPr>
              <p:cNvGrpSpPr/>
              <p:nvPr/>
            </p:nvGrpSpPr>
            <p:grpSpPr>
              <a:xfrm>
                <a:off x="6710638" y="1148155"/>
                <a:ext cx="528511" cy="528511"/>
                <a:chOff x="6710638" y="1148155"/>
                <a:chExt cx="528511" cy="528511"/>
              </a:xfrm>
            </p:grpSpPr>
            <p:sp>
              <p:nvSpPr>
                <p:cNvPr id="3399" name="Freeform: Shape 3398">
                  <a:extLst>
                    <a:ext uri="{FF2B5EF4-FFF2-40B4-BE49-F238E27FC236}">
                      <a16:creationId xmlns:a16="http://schemas.microsoft.com/office/drawing/2014/main" id="{3C085FB7-DD89-2B8D-AC66-040017C09F0A}"/>
                    </a:ext>
                  </a:extLst>
                </p:cNvPr>
                <p:cNvSpPr/>
                <p:nvPr/>
              </p:nvSpPr>
              <p:spPr>
                <a:xfrm>
                  <a:off x="6710638" y="1148155"/>
                  <a:ext cx="528511" cy="528511"/>
                </a:xfrm>
                <a:custGeom>
                  <a:avLst/>
                  <a:gdLst>
                    <a:gd name="connsiteX0" fmla="*/ 528512 w 528511"/>
                    <a:gd name="connsiteY0" fmla="*/ 264256 h 528511"/>
                    <a:gd name="connsiteX1" fmla="*/ 264256 w 528511"/>
                    <a:gd name="connsiteY1" fmla="*/ 528512 h 528511"/>
                    <a:gd name="connsiteX2" fmla="*/ 0 w 528511"/>
                    <a:gd name="connsiteY2" fmla="*/ 264256 h 528511"/>
                    <a:gd name="connsiteX3" fmla="*/ 264256 w 528511"/>
                    <a:gd name="connsiteY3" fmla="*/ 0 h 528511"/>
                    <a:gd name="connsiteX4" fmla="*/ 528512 w 528511"/>
                    <a:gd name="connsiteY4" fmla="*/ 264256 h 528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8511" h="528511">
                      <a:moveTo>
                        <a:pt x="528512" y="264256"/>
                      </a:moveTo>
                      <a:cubicBezTo>
                        <a:pt x="528512" y="410200"/>
                        <a:pt x="410200" y="528512"/>
                        <a:pt x="264256" y="528512"/>
                      </a:cubicBezTo>
                      <a:cubicBezTo>
                        <a:pt x="118311" y="528512"/>
                        <a:pt x="0" y="410200"/>
                        <a:pt x="0" y="264256"/>
                      </a:cubicBezTo>
                      <a:cubicBezTo>
                        <a:pt x="0" y="118311"/>
                        <a:pt x="118311" y="0"/>
                        <a:pt x="264256" y="0"/>
                      </a:cubicBezTo>
                      <a:cubicBezTo>
                        <a:pt x="410200" y="0"/>
                        <a:pt x="528512" y="118311"/>
                        <a:pt x="528512" y="264256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  <p:sp>
              <p:nvSpPr>
                <p:cNvPr id="3400" name="Freeform: Shape 3399">
                  <a:extLst>
                    <a:ext uri="{FF2B5EF4-FFF2-40B4-BE49-F238E27FC236}">
                      <a16:creationId xmlns:a16="http://schemas.microsoft.com/office/drawing/2014/main" id="{3A2B3689-33AA-0E85-C8DE-FAAFF8B84146}"/>
                    </a:ext>
                  </a:extLst>
                </p:cNvPr>
                <p:cNvSpPr/>
                <p:nvPr/>
              </p:nvSpPr>
              <p:spPr>
                <a:xfrm>
                  <a:off x="6719274" y="1156792"/>
                  <a:ext cx="511238" cy="511238"/>
                </a:xfrm>
                <a:custGeom>
                  <a:avLst/>
                  <a:gdLst>
                    <a:gd name="connsiteX0" fmla="*/ 511238 w 511238"/>
                    <a:gd name="connsiteY0" fmla="*/ 255619 h 511238"/>
                    <a:gd name="connsiteX1" fmla="*/ 255619 w 511238"/>
                    <a:gd name="connsiteY1" fmla="*/ 511238 h 511238"/>
                    <a:gd name="connsiteX2" fmla="*/ 0 w 511238"/>
                    <a:gd name="connsiteY2" fmla="*/ 255619 h 511238"/>
                    <a:gd name="connsiteX3" fmla="*/ 255619 w 511238"/>
                    <a:gd name="connsiteY3" fmla="*/ 0 h 511238"/>
                    <a:gd name="connsiteX4" fmla="*/ 511238 w 511238"/>
                    <a:gd name="connsiteY4" fmla="*/ 255619 h 511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1238" h="511238">
                      <a:moveTo>
                        <a:pt x="511238" y="255619"/>
                      </a:moveTo>
                      <a:cubicBezTo>
                        <a:pt x="511238" y="396794"/>
                        <a:pt x="396794" y="511238"/>
                        <a:pt x="255619" y="511238"/>
                      </a:cubicBezTo>
                      <a:cubicBezTo>
                        <a:pt x="114445" y="511238"/>
                        <a:pt x="0" y="396794"/>
                        <a:pt x="0" y="255619"/>
                      </a:cubicBezTo>
                      <a:cubicBezTo>
                        <a:pt x="0" y="114445"/>
                        <a:pt x="114445" y="0"/>
                        <a:pt x="255619" y="0"/>
                      </a:cubicBezTo>
                      <a:cubicBezTo>
                        <a:pt x="396794" y="0"/>
                        <a:pt x="511238" y="114445"/>
                        <a:pt x="511238" y="255619"/>
                      </a:cubicBezTo>
                      <a:close/>
                    </a:path>
                  </a:pathLst>
                </a:custGeom>
                <a:solidFill>
                  <a:srgbClr val="F3F7F7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</p:grpSp>
        </p:grpSp>
        <p:sp>
          <p:nvSpPr>
            <p:cNvPr id="3396" name="Freeform: Shape 3395">
              <a:extLst>
                <a:ext uri="{FF2B5EF4-FFF2-40B4-BE49-F238E27FC236}">
                  <a16:creationId xmlns:a16="http://schemas.microsoft.com/office/drawing/2014/main" id="{629D8D81-9827-C193-967C-BE7DCE49F0E0}"/>
                </a:ext>
              </a:extLst>
            </p:cNvPr>
            <p:cNvSpPr/>
            <p:nvPr/>
          </p:nvSpPr>
          <p:spPr>
            <a:xfrm>
              <a:off x="6852447" y="1284340"/>
              <a:ext cx="232599" cy="268487"/>
            </a:xfrm>
            <a:custGeom>
              <a:avLst/>
              <a:gdLst>
                <a:gd name="connsiteX0" fmla="*/ 35801 w 232599"/>
                <a:gd name="connsiteY0" fmla="*/ 196886 h 268487"/>
                <a:gd name="connsiteX1" fmla="*/ 0 w 232599"/>
                <a:gd name="connsiteY1" fmla="*/ 232687 h 268487"/>
                <a:gd name="connsiteX2" fmla="*/ 35801 w 232599"/>
                <a:gd name="connsiteY2" fmla="*/ 268487 h 268487"/>
                <a:gd name="connsiteX3" fmla="*/ 71601 w 232599"/>
                <a:gd name="connsiteY3" fmla="*/ 232687 h 268487"/>
                <a:gd name="connsiteX4" fmla="*/ 35801 w 232599"/>
                <a:gd name="connsiteY4" fmla="*/ 196886 h 268487"/>
                <a:gd name="connsiteX5" fmla="*/ 35801 w 232599"/>
                <a:gd name="connsiteY5" fmla="*/ 250518 h 268487"/>
                <a:gd name="connsiteX6" fmla="*/ 17970 w 232599"/>
                <a:gd name="connsiteY6" fmla="*/ 232687 h 268487"/>
                <a:gd name="connsiteX7" fmla="*/ 35801 w 232599"/>
                <a:gd name="connsiteY7" fmla="*/ 214856 h 268487"/>
                <a:gd name="connsiteX8" fmla="*/ 53631 w 232599"/>
                <a:gd name="connsiteY8" fmla="*/ 232687 h 268487"/>
                <a:gd name="connsiteX9" fmla="*/ 35801 w 232599"/>
                <a:gd name="connsiteY9" fmla="*/ 250518 h 268487"/>
                <a:gd name="connsiteX10" fmla="*/ 229848 w 232599"/>
                <a:gd name="connsiteY10" fmla="*/ 29445 h 268487"/>
                <a:gd name="connsiteX11" fmla="*/ 202963 w 232599"/>
                <a:gd name="connsiteY11" fmla="*/ 2560 h 268487"/>
                <a:gd name="connsiteX12" fmla="*/ 190287 w 232599"/>
                <a:gd name="connsiteY12" fmla="*/ 2560 h 268487"/>
                <a:gd name="connsiteX13" fmla="*/ 163401 w 232599"/>
                <a:gd name="connsiteY13" fmla="*/ 29445 h 268487"/>
                <a:gd name="connsiteX14" fmla="*/ 163401 w 232599"/>
                <a:gd name="connsiteY14" fmla="*/ 42122 h 268487"/>
                <a:gd name="connsiteX15" fmla="*/ 176078 w 232599"/>
                <a:gd name="connsiteY15" fmla="*/ 42122 h 268487"/>
                <a:gd name="connsiteX16" fmla="*/ 187640 w 232599"/>
                <a:gd name="connsiteY16" fmla="*/ 30560 h 268487"/>
                <a:gd name="connsiteX17" fmla="*/ 187640 w 232599"/>
                <a:gd name="connsiteY17" fmla="*/ 116370 h 268487"/>
                <a:gd name="connsiteX18" fmla="*/ 178724 w 232599"/>
                <a:gd name="connsiteY18" fmla="*/ 125285 h 268487"/>
                <a:gd name="connsiteX19" fmla="*/ 53492 w 232599"/>
                <a:gd name="connsiteY19" fmla="*/ 125285 h 268487"/>
                <a:gd name="connsiteX20" fmla="*/ 26607 w 232599"/>
                <a:gd name="connsiteY20" fmla="*/ 152170 h 268487"/>
                <a:gd name="connsiteX21" fmla="*/ 26607 w 232599"/>
                <a:gd name="connsiteY21" fmla="*/ 170001 h 268487"/>
                <a:gd name="connsiteX22" fmla="*/ 35522 w 232599"/>
                <a:gd name="connsiteY22" fmla="*/ 178916 h 268487"/>
                <a:gd name="connsiteX23" fmla="*/ 44437 w 232599"/>
                <a:gd name="connsiteY23" fmla="*/ 170001 h 268487"/>
                <a:gd name="connsiteX24" fmla="*/ 44437 w 232599"/>
                <a:gd name="connsiteY24" fmla="*/ 152170 h 268487"/>
                <a:gd name="connsiteX25" fmla="*/ 53353 w 232599"/>
                <a:gd name="connsiteY25" fmla="*/ 143255 h 268487"/>
                <a:gd name="connsiteX26" fmla="*/ 178585 w 232599"/>
                <a:gd name="connsiteY26" fmla="*/ 143255 h 268487"/>
                <a:gd name="connsiteX27" fmla="*/ 205470 w 232599"/>
                <a:gd name="connsiteY27" fmla="*/ 116370 h 268487"/>
                <a:gd name="connsiteX28" fmla="*/ 205470 w 232599"/>
                <a:gd name="connsiteY28" fmla="*/ 30560 h 268487"/>
                <a:gd name="connsiteX29" fmla="*/ 217033 w 232599"/>
                <a:gd name="connsiteY29" fmla="*/ 42122 h 268487"/>
                <a:gd name="connsiteX30" fmla="*/ 229709 w 232599"/>
                <a:gd name="connsiteY30" fmla="*/ 42122 h 268487"/>
                <a:gd name="connsiteX31" fmla="*/ 229848 w 232599"/>
                <a:gd name="connsiteY31" fmla="*/ 29445 h 268487"/>
                <a:gd name="connsiteX32" fmla="*/ 209371 w 232599"/>
                <a:gd name="connsiteY32" fmla="*/ 232548 h 268487"/>
                <a:gd name="connsiteX33" fmla="*/ 229988 w 232599"/>
                <a:gd name="connsiteY33" fmla="*/ 212070 h 268487"/>
                <a:gd name="connsiteX34" fmla="*/ 229988 w 232599"/>
                <a:gd name="connsiteY34" fmla="*/ 199394 h 268487"/>
                <a:gd name="connsiteX35" fmla="*/ 217311 w 232599"/>
                <a:gd name="connsiteY35" fmla="*/ 199394 h 268487"/>
                <a:gd name="connsiteX36" fmla="*/ 196834 w 232599"/>
                <a:gd name="connsiteY36" fmla="*/ 220010 h 268487"/>
                <a:gd name="connsiteX37" fmla="*/ 176356 w 232599"/>
                <a:gd name="connsiteY37" fmla="*/ 199394 h 268487"/>
                <a:gd name="connsiteX38" fmla="*/ 163680 w 232599"/>
                <a:gd name="connsiteY38" fmla="*/ 199394 h 268487"/>
                <a:gd name="connsiteX39" fmla="*/ 163680 w 232599"/>
                <a:gd name="connsiteY39" fmla="*/ 212070 h 268487"/>
                <a:gd name="connsiteX40" fmla="*/ 184297 w 232599"/>
                <a:gd name="connsiteY40" fmla="*/ 232548 h 268487"/>
                <a:gd name="connsiteX41" fmla="*/ 163680 w 232599"/>
                <a:gd name="connsiteY41" fmla="*/ 253025 h 268487"/>
                <a:gd name="connsiteX42" fmla="*/ 163680 w 232599"/>
                <a:gd name="connsiteY42" fmla="*/ 265701 h 268487"/>
                <a:gd name="connsiteX43" fmla="*/ 176356 w 232599"/>
                <a:gd name="connsiteY43" fmla="*/ 265701 h 268487"/>
                <a:gd name="connsiteX44" fmla="*/ 196834 w 232599"/>
                <a:gd name="connsiteY44" fmla="*/ 245085 h 268487"/>
                <a:gd name="connsiteX45" fmla="*/ 217311 w 232599"/>
                <a:gd name="connsiteY45" fmla="*/ 265701 h 268487"/>
                <a:gd name="connsiteX46" fmla="*/ 229988 w 232599"/>
                <a:gd name="connsiteY46" fmla="*/ 265701 h 268487"/>
                <a:gd name="connsiteX47" fmla="*/ 229988 w 232599"/>
                <a:gd name="connsiteY47" fmla="*/ 253025 h 268487"/>
                <a:gd name="connsiteX48" fmla="*/ 209371 w 232599"/>
                <a:gd name="connsiteY48" fmla="*/ 232548 h 268487"/>
                <a:gd name="connsiteX49" fmla="*/ 48338 w 232599"/>
                <a:gd name="connsiteY49" fmla="*/ 35853 h 268487"/>
                <a:gd name="connsiteX50" fmla="*/ 68954 w 232599"/>
                <a:gd name="connsiteY50" fmla="*/ 15376 h 268487"/>
                <a:gd name="connsiteX51" fmla="*/ 68954 w 232599"/>
                <a:gd name="connsiteY51" fmla="*/ 2699 h 268487"/>
                <a:gd name="connsiteX52" fmla="*/ 56278 w 232599"/>
                <a:gd name="connsiteY52" fmla="*/ 2699 h 268487"/>
                <a:gd name="connsiteX53" fmla="*/ 35801 w 232599"/>
                <a:gd name="connsiteY53" fmla="*/ 23316 h 268487"/>
                <a:gd name="connsiteX54" fmla="*/ 15323 w 232599"/>
                <a:gd name="connsiteY54" fmla="*/ 2699 h 268487"/>
                <a:gd name="connsiteX55" fmla="*/ 2647 w 232599"/>
                <a:gd name="connsiteY55" fmla="*/ 2699 h 268487"/>
                <a:gd name="connsiteX56" fmla="*/ 2647 w 232599"/>
                <a:gd name="connsiteY56" fmla="*/ 15376 h 268487"/>
                <a:gd name="connsiteX57" fmla="*/ 23263 w 232599"/>
                <a:gd name="connsiteY57" fmla="*/ 35853 h 268487"/>
                <a:gd name="connsiteX58" fmla="*/ 2647 w 232599"/>
                <a:gd name="connsiteY58" fmla="*/ 56331 h 268487"/>
                <a:gd name="connsiteX59" fmla="*/ 2647 w 232599"/>
                <a:gd name="connsiteY59" fmla="*/ 69007 h 268487"/>
                <a:gd name="connsiteX60" fmla="*/ 15323 w 232599"/>
                <a:gd name="connsiteY60" fmla="*/ 69007 h 268487"/>
                <a:gd name="connsiteX61" fmla="*/ 35801 w 232599"/>
                <a:gd name="connsiteY61" fmla="*/ 48390 h 268487"/>
                <a:gd name="connsiteX62" fmla="*/ 56278 w 232599"/>
                <a:gd name="connsiteY62" fmla="*/ 69007 h 268487"/>
                <a:gd name="connsiteX63" fmla="*/ 68954 w 232599"/>
                <a:gd name="connsiteY63" fmla="*/ 69007 h 268487"/>
                <a:gd name="connsiteX64" fmla="*/ 68954 w 232599"/>
                <a:gd name="connsiteY64" fmla="*/ 56331 h 268487"/>
                <a:gd name="connsiteX65" fmla="*/ 48338 w 232599"/>
                <a:gd name="connsiteY65" fmla="*/ 35853 h 268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232599" h="268487">
                  <a:moveTo>
                    <a:pt x="35801" y="196886"/>
                  </a:moveTo>
                  <a:cubicBezTo>
                    <a:pt x="16020" y="196886"/>
                    <a:pt x="0" y="212906"/>
                    <a:pt x="0" y="232687"/>
                  </a:cubicBezTo>
                  <a:cubicBezTo>
                    <a:pt x="0" y="252468"/>
                    <a:pt x="16020" y="268487"/>
                    <a:pt x="35801" y="268487"/>
                  </a:cubicBezTo>
                  <a:cubicBezTo>
                    <a:pt x="55582" y="268487"/>
                    <a:pt x="71601" y="252468"/>
                    <a:pt x="71601" y="232687"/>
                  </a:cubicBezTo>
                  <a:cubicBezTo>
                    <a:pt x="71462" y="212767"/>
                    <a:pt x="55442" y="196886"/>
                    <a:pt x="35801" y="196886"/>
                  </a:cubicBezTo>
                  <a:close/>
                  <a:moveTo>
                    <a:pt x="35801" y="250518"/>
                  </a:moveTo>
                  <a:cubicBezTo>
                    <a:pt x="25910" y="250518"/>
                    <a:pt x="17970" y="242438"/>
                    <a:pt x="17970" y="232687"/>
                  </a:cubicBezTo>
                  <a:cubicBezTo>
                    <a:pt x="17970" y="222936"/>
                    <a:pt x="26049" y="214856"/>
                    <a:pt x="35801" y="214856"/>
                  </a:cubicBezTo>
                  <a:cubicBezTo>
                    <a:pt x="45552" y="214856"/>
                    <a:pt x="53631" y="222936"/>
                    <a:pt x="53631" y="232687"/>
                  </a:cubicBezTo>
                  <a:cubicBezTo>
                    <a:pt x="53631" y="242438"/>
                    <a:pt x="45552" y="250518"/>
                    <a:pt x="35801" y="250518"/>
                  </a:cubicBezTo>
                  <a:close/>
                  <a:moveTo>
                    <a:pt x="229848" y="29445"/>
                  </a:moveTo>
                  <a:lnTo>
                    <a:pt x="202963" y="2560"/>
                  </a:lnTo>
                  <a:cubicBezTo>
                    <a:pt x="199480" y="-783"/>
                    <a:pt x="193769" y="-923"/>
                    <a:pt x="190287" y="2560"/>
                  </a:cubicBezTo>
                  <a:lnTo>
                    <a:pt x="163401" y="29445"/>
                  </a:lnTo>
                  <a:cubicBezTo>
                    <a:pt x="159919" y="32928"/>
                    <a:pt x="159919" y="38639"/>
                    <a:pt x="163401" y="42122"/>
                  </a:cubicBezTo>
                  <a:cubicBezTo>
                    <a:pt x="166884" y="45604"/>
                    <a:pt x="172595" y="45604"/>
                    <a:pt x="176078" y="42122"/>
                  </a:cubicBezTo>
                  <a:lnTo>
                    <a:pt x="187640" y="30560"/>
                  </a:lnTo>
                  <a:lnTo>
                    <a:pt x="187640" y="116370"/>
                  </a:lnTo>
                  <a:cubicBezTo>
                    <a:pt x="187640" y="121245"/>
                    <a:pt x="183600" y="125285"/>
                    <a:pt x="178724" y="125285"/>
                  </a:cubicBezTo>
                  <a:lnTo>
                    <a:pt x="53492" y="125285"/>
                  </a:lnTo>
                  <a:cubicBezTo>
                    <a:pt x="38726" y="125285"/>
                    <a:pt x="26607" y="137404"/>
                    <a:pt x="26607" y="152170"/>
                  </a:cubicBezTo>
                  <a:lnTo>
                    <a:pt x="26607" y="170001"/>
                  </a:lnTo>
                  <a:cubicBezTo>
                    <a:pt x="26607" y="174877"/>
                    <a:pt x="30646" y="178916"/>
                    <a:pt x="35522" y="178916"/>
                  </a:cubicBezTo>
                  <a:cubicBezTo>
                    <a:pt x="40398" y="178916"/>
                    <a:pt x="44437" y="174877"/>
                    <a:pt x="44437" y="170001"/>
                  </a:cubicBezTo>
                  <a:lnTo>
                    <a:pt x="44437" y="152170"/>
                  </a:lnTo>
                  <a:cubicBezTo>
                    <a:pt x="44437" y="147295"/>
                    <a:pt x="48477" y="143255"/>
                    <a:pt x="53353" y="143255"/>
                  </a:cubicBezTo>
                  <a:lnTo>
                    <a:pt x="178585" y="143255"/>
                  </a:lnTo>
                  <a:cubicBezTo>
                    <a:pt x="193351" y="143255"/>
                    <a:pt x="205470" y="131136"/>
                    <a:pt x="205470" y="116370"/>
                  </a:cubicBezTo>
                  <a:lnTo>
                    <a:pt x="205470" y="30560"/>
                  </a:lnTo>
                  <a:lnTo>
                    <a:pt x="217033" y="42122"/>
                  </a:lnTo>
                  <a:cubicBezTo>
                    <a:pt x="220515" y="45604"/>
                    <a:pt x="226226" y="45604"/>
                    <a:pt x="229709" y="42122"/>
                  </a:cubicBezTo>
                  <a:cubicBezTo>
                    <a:pt x="233331" y="38639"/>
                    <a:pt x="233331" y="32928"/>
                    <a:pt x="229848" y="29445"/>
                  </a:cubicBezTo>
                  <a:close/>
                  <a:moveTo>
                    <a:pt x="209371" y="232548"/>
                  </a:moveTo>
                  <a:lnTo>
                    <a:pt x="229988" y="212070"/>
                  </a:lnTo>
                  <a:cubicBezTo>
                    <a:pt x="233470" y="208588"/>
                    <a:pt x="233470" y="202876"/>
                    <a:pt x="229988" y="199394"/>
                  </a:cubicBezTo>
                  <a:cubicBezTo>
                    <a:pt x="226505" y="195911"/>
                    <a:pt x="220794" y="195911"/>
                    <a:pt x="217311" y="199394"/>
                  </a:cubicBezTo>
                  <a:lnTo>
                    <a:pt x="196834" y="220010"/>
                  </a:lnTo>
                  <a:lnTo>
                    <a:pt x="176356" y="199394"/>
                  </a:lnTo>
                  <a:cubicBezTo>
                    <a:pt x="172874" y="195911"/>
                    <a:pt x="167162" y="195911"/>
                    <a:pt x="163680" y="199394"/>
                  </a:cubicBezTo>
                  <a:cubicBezTo>
                    <a:pt x="160197" y="202876"/>
                    <a:pt x="160197" y="208588"/>
                    <a:pt x="163680" y="212070"/>
                  </a:cubicBezTo>
                  <a:lnTo>
                    <a:pt x="184297" y="232548"/>
                  </a:lnTo>
                  <a:lnTo>
                    <a:pt x="163680" y="253025"/>
                  </a:lnTo>
                  <a:cubicBezTo>
                    <a:pt x="160197" y="256508"/>
                    <a:pt x="160197" y="262219"/>
                    <a:pt x="163680" y="265701"/>
                  </a:cubicBezTo>
                  <a:cubicBezTo>
                    <a:pt x="167162" y="269184"/>
                    <a:pt x="172874" y="269184"/>
                    <a:pt x="176356" y="265701"/>
                  </a:cubicBezTo>
                  <a:lnTo>
                    <a:pt x="196834" y="245085"/>
                  </a:lnTo>
                  <a:lnTo>
                    <a:pt x="217311" y="265701"/>
                  </a:lnTo>
                  <a:cubicBezTo>
                    <a:pt x="220794" y="269184"/>
                    <a:pt x="226505" y="269184"/>
                    <a:pt x="229988" y="265701"/>
                  </a:cubicBezTo>
                  <a:cubicBezTo>
                    <a:pt x="233470" y="262219"/>
                    <a:pt x="233470" y="256508"/>
                    <a:pt x="229988" y="253025"/>
                  </a:cubicBezTo>
                  <a:lnTo>
                    <a:pt x="209371" y="232548"/>
                  </a:lnTo>
                  <a:close/>
                  <a:moveTo>
                    <a:pt x="48338" y="35853"/>
                  </a:moveTo>
                  <a:lnTo>
                    <a:pt x="68954" y="15376"/>
                  </a:lnTo>
                  <a:cubicBezTo>
                    <a:pt x="72437" y="11893"/>
                    <a:pt x="72437" y="6182"/>
                    <a:pt x="68954" y="2699"/>
                  </a:cubicBezTo>
                  <a:cubicBezTo>
                    <a:pt x="65472" y="-783"/>
                    <a:pt x="59761" y="-783"/>
                    <a:pt x="56278" y="2699"/>
                  </a:cubicBezTo>
                  <a:lnTo>
                    <a:pt x="35801" y="23316"/>
                  </a:lnTo>
                  <a:lnTo>
                    <a:pt x="15323" y="2699"/>
                  </a:lnTo>
                  <a:cubicBezTo>
                    <a:pt x="11841" y="-783"/>
                    <a:pt x="6129" y="-783"/>
                    <a:pt x="2647" y="2699"/>
                  </a:cubicBezTo>
                  <a:cubicBezTo>
                    <a:pt x="-836" y="6182"/>
                    <a:pt x="-836" y="11893"/>
                    <a:pt x="2647" y="15376"/>
                  </a:cubicBezTo>
                  <a:lnTo>
                    <a:pt x="23263" y="35853"/>
                  </a:lnTo>
                  <a:lnTo>
                    <a:pt x="2647" y="56331"/>
                  </a:lnTo>
                  <a:cubicBezTo>
                    <a:pt x="-836" y="59813"/>
                    <a:pt x="-836" y="65524"/>
                    <a:pt x="2647" y="69007"/>
                  </a:cubicBezTo>
                  <a:cubicBezTo>
                    <a:pt x="6129" y="72490"/>
                    <a:pt x="11841" y="72490"/>
                    <a:pt x="15323" y="69007"/>
                  </a:cubicBezTo>
                  <a:lnTo>
                    <a:pt x="35801" y="48390"/>
                  </a:lnTo>
                  <a:lnTo>
                    <a:pt x="56278" y="69007"/>
                  </a:lnTo>
                  <a:cubicBezTo>
                    <a:pt x="59761" y="72490"/>
                    <a:pt x="65472" y="72490"/>
                    <a:pt x="68954" y="69007"/>
                  </a:cubicBezTo>
                  <a:cubicBezTo>
                    <a:pt x="72437" y="65524"/>
                    <a:pt x="72437" y="59813"/>
                    <a:pt x="68954" y="56331"/>
                  </a:cubicBezTo>
                  <a:lnTo>
                    <a:pt x="48338" y="35853"/>
                  </a:lnTo>
                  <a:close/>
                </a:path>
              </a:pathLst>
            </a:custGeom>
            <a:solidFill>
              <a:srgbClr val="2A3341"/>
            </a:solidFill>
            <a:ln w="1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3403" name="Group 3402">
            <a:extLst>
              <a:ext uri="{FF2B5EF4-FFF2-40B4-BE49-F238E27FC236}">
                <a16:creationId xmlns:a16="http://schemas.microsoft.com/office/drawing/2014/main" id="{6AEBEDA9-B5E3-8216-B584-4571CCFAA414}"/>
              </a:ext>
            </a:extLst>
          </p:cNvPr>
          <p:cNvGrpSpPr/>
          <p:nvPr/>
        </p:nvGrpSpPr>
        <p:grpSpPr>
          <a:xfrm>
            <a:off x="8553443" y="2957573"/>
            <a:ext cx="812051" cy="812229"/>
            <a:chOff x="6652410" y="2076324"/>
            <a:chExt cx="631595" cy="631734"/>
          </a:xfrm>
        </p:grpSpPr>
        <p:grpSp>
          <p:nvGrpSpPr>
            <p:cNvPr id="3404" name="Graphic 3189">
              <a:extLst>
                <a:ext uri="{FF2B5EF4-FFF2-40B4-BE49-F238E27FC236}">
                  <a16:creationId xmlns:a16="http://schemas.microsoft.com/office/drawing/2014/main" id="{7235047F-4EA8-3B56-7E43-545F4B5B5F16}"/>
                </a:ext>
              </a:extLst>
            </p:cNvPr>
            <p:cNvGrpSpPr/>
            <p:nvPr/>
          </p:nvGrpSpPr>
          <p:grpSpPr>
            <a:xfrm>
              <a:off x="6652410" y="2076324"/>
              <a:ext cx="631595" cy="631734"/>
              <a:chOff x="6652410" y="2076324"/>
              <a:chExt cx="631595" cy="631734"/>
            </a:xfrm>
          </p:grpSpPr>
          <p:grpSp>
            <p:nvGrpSpPr>
              <p:cNvPr id="3406" name="Graphic 3189">
                <a:extLst>
                  <a:ext uri="{FF2B5EF4-FFF2-40B4-BE49-F238E27FC236}">
                    <a16:creationId xmlns:a16="http://schemas.microsoft.com/office/drawing/2014/main" id="{73A6497F-B7FD-196D-3591-DBA2C7D9892D}"/>
                  </a:ext>
                </a:extLst>
              </p:cNvPr>
              <p:cNvGrpSpPr/>
              <p:nvPr/>
            </p:nvGrpSpPr>
            <p:grpSpPr>
              <a:xfrm>
                <a:off x="6652410" y="2076324"/>
                <a:ext cx="631595" cy="631734"/>
                <a:chOff x="6652410" y="2076324"/>
                <a:chExt cx="631595" cy="631734"/>
              </a:xfrm>
              <a:solidFill>
                <a:srgbClr val="C71617"/>
              </a:solidFill>
            </p:grpSpPr>
            <p:sp>
              <p:nvSpPr>
                <p:cNvPr id="3410" name="Freeform: Shape 3409">
                  <a:extLst>
                    <a:ext uri="{FF2B5EF4-FFF2-40B4-BE49-F238E27FC236}">
                      <a16:creationId xmlns:a16="http://schemas.microsoft.com/office/drawing/2014/main" id="{B0B164F0-A381-E816-8EFD-D96C031FA0D3}"/>
                    </a:ext>
                  </a:extLst>
                </p:cNvPr>
                <p:cNvSpPr/>
                <p:nvPr/>
              </p:nvSpPr>
              <p:spPr>
                <a:xfrm>
                  <a:off x="6707712" y="2076324"/>
                  <a:ext cx="576292" cy="618500"/>
                </a:xfrm>
                <a:custGeom>
                  <a:avLst/>
                  <a:gdLst>
                    <a:gd name="connsiteX0" fmla="*/ 552054 w 576292"/>
                    <a:gd name="connsiteY0" fmla="*/ 188893 h 618500"/>
                    <a:gd name="connsiteX1" fmla="*/ 485746 w 576292"/>
                    <a:gd name="connsiteY1" fmla="*/ 90546 h 618500"/>
                    <a:gd name="connsiteX2" fmla="*/ 387399 w 576292"/>
                    <a:gd name="connsiteY2" fmla="*/ 24239 h 618500"/>
                    <a:gd name="connsiteX3" fmla="*/ 267042 w 576292"/>
                    <a:gd name="connsiteY3" fmla="*/ 0 h 618500"/>
                    <a:gd name="connsiteX4" fmla="*/ 110188 w 576292"/>
                    <a:gd name="connsiteY4" fmla="*/ 42626 h 618500"/>
                    <a:gd name="connsiteX5" fmla="*/ 0 w 576292"/>
                    <a:gd name="connsiteY5" fmla="*/ 153093 h 618500"/>
                    <a:gd name="connsiteX6" fmla="*/ 4597 w 576292"/>
                    <a:gd name="connsiteY6" fmla="*/ 155740 h 618500"/>
                    <a:gd name="connsiteX7" fmla="*/ 267042 w 576292"/>
                    <a:gd name="connsiteY7" fmla="*/ 5293 h 618500"/>
                    <a:gd name="connsiteX8" fmla="*/ 570999 w 576292"/>
                    <a:gd name="connsiteY8" fmla="*/ 309250 h 618500"/>
                    <a:gd name="connsiteX9" fmla="*/ 268853 w 576292"/>
                    <a:gd name="connsiteY9" fmla="*/ 613207 h 618500"/>
                    <a:gd name="connsiteX10" fmla="*/ 268853 w 576292"/>
                    <a:gd name="connsiteY10" fmla="*/ 618501 h 618500"/>
                    <a:gd name="connsiteX11" fmla="*/ 387399 w 576292"/>
                    <a:gd name="connsiteY11" fmla="*/ 594262 h 618500"/>
                    <a:gd name="connsiteX12" fmla="*/ 485746 w 576292"/>
                    <a:gd name="connsiteY12" fmla="*/ 527955 h 618500"/>
                    <a:gd name="connsiteX13" fmla="*/ 552054 w 576292"/>
                    <a:gd name="connsiteY13" fmla="*/ 429607 h 618500"/>
                    <a:gd name="connsiteX14" fmla="*/ 576292 w 576292"/>
                    <a:gd name="connsiteY14" fmla="*/ 309250 h 618500"/>
                    <a:gd name="connsiteX15" fmla="*/ 552054 w 576292"/>
                    <a:gd name="connsiteY15" fmla="*/ 188893 h 61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76292" h="618500">
                      <a:moveTo>
                        <a:pt x="552054" y="188893"/>
                      </a:moveTo>
                      <a:cubicBezTo>
                        <a:pt x="536452" y="152118"/>
                        <a:pt x="514164" y="118964"/>
                        <a:pt x="485746" y="90546"/>
                      </a:cubicBezTo>
                      <a:cubicBezTo>
                        <a:pt x="457328" y="62129"/>
                        <a:pt x="424314" y="39840"/>
                        <a:pt x="387399" y="24239"/>
                      </a:cubicBezTo>
                      <a:cubicBezTo>
                        <a:pt x="349230" y="8080"/>
                        <a:pt x="308833" y="0"/>
                        <a:pt x="267042" y="0"/>
                      </a:cubicBezTo>
                      <a:cubicBezTo>
                        <a:pt x="211739" y="0"/>
                        <a:pt x="157551" y="14766"/>
                        <a:pt x="110188" y="42626"/>
                      </a:cubicBezTo>
                      <a:cubicBezTo>
                        <a:pt x="64775" y="69372"/>
                        <a:pt x="26746" y="107541"/>
                        <a:pt x="0" y="153093"/>
                      </a:cubicBezTo>
                      <a:lnTo>
                        <a:pt x="4597" y="155740"/>
                      </a:lnTo>
                      <a:cubicBezTo>
                        <a:pt x="59064" y="62964"/>
                        <a:pt x="159361" y="5293"/>
                        <a:pt x="267042" y="5293"/>
                      </a:cubicBezTo>
                      <a:cubicBezTo>
                        <a:pt x="434622" y="5293"/>
                        <a:pt x="570999" y="141670"/>
                        <a:pt x="570999" y="309250"/>
                      </a:cubicBezTo>
                      <a:cubicBezTo>
                        <a:pt x="570999" y="476274"/>
                        <a:pt x="435597" y="612232"/>
                        <a:pt x="268853" y="613207"/>
                      </a:cubicBezTo>
                      <a:lnTo>
                        <a:pt x="268853" y="618501"/>
                      </a:lnTo>
                      <a:cubicBezTo>
                        <a:pt x="309947" y="618222"/>
                        <a:pt x="349927" y="610143"/>
                        <a:pt x="387399" y="594262"/>
                      </a:cubicBezTo>
                      <a:cubicBezTo>
                        <a:pt x="424175" y="578661"/>
                        <a:pt x="457328" y="556372"/>
                        <a:pt x="485746" y="527955"/>
                      </a:cubicBezTo>
                      <a:cubicBezTo>
                        <a:pt x="514164" y="499537"/>
                        <a:pt x="536452" y="466522"/>
                        <a:pt x="552054" y="429607"/>
                      </a:cubicBezTo>
                      <a:cubicBezTo>
                        <a:pt x="568213" y="391439"/>
                        <a:pt x="576292" y="351041"/>
                        <a:pt x="576292" y="309250"/>
                      </a:cubicBezTo>
                      <a:cubicBezTo>
                        <a:pt x="576292" y="267460"/>
                        <a:pt x="568213" y="226923"/>
                        <a:pt x="552054" y="18889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  <p:sp>
              <p:nvSpPr>
                <p:cNvPr id="3411" name="Freeform: Shape 3410">
                  <a:extLst>
                    <a:ext uri="{FF2B5EF4-FFF2-40B4-BE49-F238E27FC236}">
                      <a16:creationId xmlns:a16="http://schemas.microsoft.com/office/drawing/2014/main" id="{DC8B82CA-036A-DF79-84AF-7104E1CFF050}"/>
                    </a:ext>
                  </a:extLst>
                </p:cNvPr>
                <p:cNvSpPr/>
                <p:nvPr/>
              </p:nvSpPr>
              <p:spPr>
                <a:xfrm>
                  <a:off x="6652410" y="2229696"/>
                  <a:ext cx="316354" cy="478363"/>
                </a:xfrm>
                <a:custGeom>
                  <a:avLst/>
                  <a:gdLst>
                    <a:gd name="connsiteX0" fmla="*/ 31761 w 316354"/>
                    <a:gd name="connsiteY0" fmla="*/ 155879 h 478363"/>
                    <a:gd name="connsiteX1" fmla="*/ 67701 w 316354"/>
                    <a:gd name="connsiteY1" fmla="*/ 15880 h 478363"/>
                    <a:gd name="connsiteX2" fmla="*/ 40258 w 316354"/>
                    <a:gd name="connsiteY2" fmla="*/ 0 h 478363"/>
                    <a:gd name="connsiteX3" fmla="*/ 11423 w 316354"/>
                    <a:gd name="connsiteY3" fmla="*/ 71044 h 478363"/>
                    <a:gd name="connsiteX4" fmla="*/ 0 w 316354"/>
                    <a:gd name="connsiteY4" fmla="*/ 155879 h 478363"/>
                    <a:gd name="connsiteX5" fmla="*/ 25353 w 316354"/>
                    <a:gd name="connsiteY5" fmla="*/ 281390 h 478363"/>
                    <a:gd name="connsiteX6" fmla="*/ 94447 w 316354"/>
                    <a:gd name="connsiteY6" fmla="*/ 383916 h 478363"/>
                    <a:gd name="connsiteX7" fmla="*/ 196973 w 316354"/>
                    <a:gd name="connsiteY7" fmla="*/ 453010 h 478363"/>
                    <a:gd name="connsiteX8" fmla="*/ 316355 w 316354"/>
                    <a:gd name="connsiteY8" fmla="*/ 478363 h 478363"/>
                    <a:gd name="connsiteX9" fmla="*/ 316355 w 316354"/>
                    <a:gd name="connsiteY9" fmla="*/ 446602 h 478363"/>
                    <a:gd name="connsiteX10" fmla="*/ 31761 w 316354"/>
                    <a:gd name="connsiteY10" fmla="*/ 155879 h 478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16354" h="478363">
                      <a:moveTo>
                        <a:pt x="31761" y="155879"/>
                      </a:moveTo>
                      <a:cubicBezTo>
                        <a:pt x="31761" y="106845"/>
                        <a:pt x="44159" y="58507"/>
                        <a:pt x="67701" y="15880"/>
                      </a:cubicBezTo>
                      <a:lnTo>
                        <a:pt x="40258" y="0"/>
                      </a:lnTo>
                      <a:cubicBezTo>
                        <a:pt x="27860" y="22428"/>
                        <a:pt x="18109" y="46387"/>
                        <a:pt x="11423" y="71044"/>
                      </a:cubicBezTo>
                      <a:cubicBezTo>
                        <a:pt x="3761" y="98487"/>
                        <a:pt x="0" y="127043"/>
                        <a:pt x="0" y="155879"/>
                      </a:cubicBezTo>
                      <a:cubicBezTo>
                        <a:pt x="0" y="199341"/>
                        <a:pt x="8497" y="241689"/>
                        <a:pt x="25353" y="281390"/>
                      </a:cubicBezTo>
                      <a:cubicBezTo>
                        <a:pt x="41651" y="319837"/>
                        <a:pt x="64775" y="354245"/>
                        <a:pt x="94447" y="383916"/>
                      </a:cubicBezTo>
                      <a:cubicBezTo>
                        <a:pt x="124118" y="413588"/>
                        <a:pt x="158526" y="436712"/>
                        <a:pt x="196973" y="453010"/>
                      </a:cubicBezTo>
                      <a:cubicBezTo>
                        <a:pt x="234863" y="469030"/>
                        <a:pt x="274982" y="477527"/>
                        <a:pt x="316355" y="478363"/>
                      </a:cubicBezTo>
                      <a:lnTo>
                        <a:pt x="316355" y="446602"/>
                      </a:lnTo>
                      <a:cubicBezTo>
                        <a:pt x="158804" y="443259"/>
                        <a:pt x="31761" y="314126"/>
                        <a:pt x="31761" y="15587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</p:grpSp>
          <p:grpSp>
            <p:nvGrpSpPr>
              <p:cNvPr id="3407" name="Graphic 3189">
                <a:extLst>
                  <a:ext uri="{FF2B5EF4-FFF2-40B4-BE49-F238E27FC236}">
                    <a16:creationId xmlns:a16="http://schemas.microsoft.com/office/drawing/2014/main" id="{02F0884E-7115-5DC9-3948-0BE3B8058438}"/>
                  </a:ext>
                </a:extLst>
              </p:cNvPr>
              <p:cNvGrpSpPr/>
              <p:nvPr/>
            </p:nvGrpSpPr>
            <p:grpSpPr>
              <a:xfrm>
                <a:off x="6710638" y="2121319"/>
                <a:ext cx="528511" cy="528511"/>
                <a:chOff x="6710638" y="2121319"/>
                <a:chExt cx="528511" cy="528511"/>
              </a:xfrm>
            </p:grpSpPr>
            <p:sp>
              <p:nvSpPr>
                <p:cNvPr id="3408" name="Freeform: Shape 3407">
                  <a:extLst>
                    <a:ext uri="{FF2B5EF4-FFF2-40B4-BE49-F238E27FC236}">
                      <a16:creationId xmlns:a16="http://schemas.microsoft.com/office/drawing/2014/main" id="{69909D5A-8F6A-1E68-9D24-69CE764F80AA}"/>
                    </a:ext>
                  </a:extLst>
                </p:cNvPr>
                <p:cNvSpPr/>
                <p:nvPr/>
              </p:nvSpPr>
              <p:spPr>
                <a:xfrm>
                  <a:off x="6710638" y="2121319"/>
                  <a:ext cx="528511" cy="528511"/>
                </a:xfrm>
                <a:custGeom>
                  <a:avLst/>
                  <a:gdLst>
                    <a:gd name="connsiteX0" fmla="*/ 528512 w 528511"/>
                    <a:gd name="connsiteY0" fmla="*/ 264256 h 528511"/>
                    <a:gd name="connsiteX1" fmla="*/ 264256 w 528511"/>
                    <a:gd name="connsiteY1" fmla="*/ 528512 h 528511"/>
                    <a:gd name="connsiteX2" fmla="*/ 0 w 528511"/>
                    <a:gd name="connsiteY2" fmla="*/ 264256 h 528511"/>
                    <a:gd name="connsiteX3" fmla="*/ 264256 w 528511"/>
                    <a:gd name="connsiteY3" fmla="*/ 0 h 528511"/>
                    <a:gd name="connsiteX4" fmla="*/ 528512 w 528511"/>
                    <a:gd name="connsiteY4" fmla="*/ 264256 h 528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8511" h="528511">
                      <a:moveTo>
                        <a:pt x="528512" y="264256"/>
                      </a:moveTo>
                      <a:cubicBezTo>
                        <a:pt x="528512" y="410200"/>
                        <a:pt x="410200" y="528512"/>
                        <a:pt x="264256" y="528512"/>
                      </a:cubicBezTo>
                      <a:cubicBezTo>
                        <a:pt x="118311" y="528512"/>
                        <a:pt x="0" y="410200"/>
                        <a:pt x="0" y="264256"/>
                      </a:cubicBezTo>
                      <a:cubicBezTo>
                        <a:pt x="0" y="118311"/>
                        <a:pt x="118311" y="0"/>
                        <a:pt x="264256" y="0"/>
                      </a:cubicBezTo>
                      <a:cubicBezTo>
                        <a:pt x="410200" y="0"/>
                        <a:pt x="528512" y="118311"/>
                        <a:pt x="528512" y="264256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  <p:sp>
              <p:nvSpPr>
                <p:cNvPr id="3409" name="Freeform: Shape 3408">
                  <a:extLst>
                    <a:ext uri="{FF2B5EF4-FFF2-40B4-BE49-F238E27FC236}">
                      <a16:creationId xmlns:a16="http://schemas.microsoft.com/office/drawing/2014/main" id="{1D64A02B-0E93-FA30-96FB-C7C48F8378CC}"/>
                    </a:ext>
                  </a:extLst>
                </p:cNvPr>
                <p:cNvSpPr/>
                <p:nvPr/>
              </p:nvSpPr>
              <p:spPr>
                <a:xfrm>
                  <a:off x="6719274" y="2129956"/>
                  <a:ext cx="511238" cy="511238"/>
                </a:xfrm>
                <a:custGeom>
                  <a:avLst/>
                  <a:gdLst>
                    <a:gd name="connsiteX0" fmla="*/ 511238 w 511238"/>
                    <a:gd name="connsiteY0" fmla="*/ 255619 h 511238"/>
                    <a:gd name="connsiteX1" fmla="*/ 255619 w 511238"/>
                    <a:gd name="connsiteY1" fmla="*/ 511238 h 511238"/>
                    <a:gd name="connsiteX2" fmla="*/ 0 w 511238"/>
                    <a:gd name="connsiteY2" fmla="*/ 255619 h 511238"/>
                    <a:gd name="connsiteX3" fmla="*/ 255619 w 511238"/>
                    <a:gd name="connsiteY3" fmla="*/ 0 h 511238"/>
                    <a:gd name="connsiteX4" fmla="*/ 511238 w 511238"/>
                    <a:gd name="connsiteY4" fmla="*/ 255619 h 511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1238" h="511238">
                      <a:moveTo>
                        <a:pt x="511238" y="255619"/>
                      </a:moveTo>
                      <a:cubicBezTo>
                        <a:pt x="511238" y="396794"/>
                        <a:pt x="396794" y="511238"/>
                        <a:pt x="255619" y="511238"/>
                      </a:cubicBezTo>
                      <a:cubicBezTo>
                        <a:pt x="114445" y="511238"/>
                        <a:pt x="0" y="396794"/>
                        <a:pt x="0" y="255619"/>
                      </a:cubicBezTo>
                      <a:cubicBezTo>
                        <a:pt x="0" y="114445"/>
                        <a:pt x="114445" y="0"/>
                        <a:pt x="255619" y="0"/>
                      </a:cubicBezTo>
                      <a:cubicBezTo>
                        <a:pt x="396794" y="0"/>
                        <a:pt x="511238" y="114445"/>
                        <a:pt x="511238" y="255619"/>
                      </a:cubicBezTo>
                      <a:close/>
                    </a:path>
                  </a:pathLst>
                </a:custGeom>
                <a:solidFill>
                  <a:srgbClr val="F3F7F7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</p:grpSp>
        </p:grpSp>
        <p:sp>
          <p:nvSpPr>
            <p:cNvPr id="3405" name="Freeform: Shape 3404">
              <a:extLst>
                <a:ext uri="{FF2B5EF4-FFF2-40B4-BE49-F238E27FC236}">
                  <a16:creationId xmlns:a16="http://schemas.microsoft.com/office/drawing/2014/main" id="{C6C2790B-01E4-160D-271E-4F0EC489499F}"/>
                </a:ext>
              </a:extLst>
            </p:cNvPr>
            <p:cNvSpPr/>
            <p:nvPr/>
          </p:nvSpPr>
          <p:spPr>
            <a:xfrm>
              <a:off x="6841442" y="2270372"/>
              <a:ext cx="270667" cy="234584"/>
            </a:xfrm>
            <a:custGeom>
              <a:avLst/>
              <a:gdLst>
                <a:gd name="connsiteX0" fmla="*/ 261748 w 270667"/>
                <a:gd name="connsiteY0" fmla="*/ 54049 h 234584"/>
                <a:gd name="connsiteX1" fmla="*/ 207560 w 270667"/>
                <a:gd name="connsiteY1" fmla="*/ 54049 h 234584"/>
                <a:gd name="connsiteX2" fmla="*/ 207560 w 270667"/>
                <a:gd name="connsiteY2" fmla="*/ 27025 h 234584"/>
                <a:gd name="connsiteX3" fmla="*/ 180535 w 270667"/>
                <a:gd name="connsiteY3" fmla="*/ 0 h 234584"/>
                <a:gd name="connsiteX4" fmla="*/ 90268 w 270667"/>
                <a:gd name="connsiteY4" fmla="*/ 0 h 234584"/>
                <a:gd name="connsiteX5" fmla="*/ 63243 w 270667"/>
                <a:gd name="connsiteY5" fmla="*/ 27025 h 234584"/>
                <a:gd name="connsiteX6" fmla="*/ 63243 w 270667"/>
                <a:gd name="connsiteY6" fmla="*/ 54049 h 234584"/>
                <a:gd name="connsiteX7" fmla="*/ 9055 w 270667"/>
                <a:gd name="connsiteY7" fmla="*/ 54049 h 234584"/>
                <a:gd name="connsiteX8" fmla="*/ 0 w 270667"/>
                <a:gd name="connsiteY8" fmla="*/ 63104 h 234584"/>
                <a:gd name="connsiteX9" fmla="*/ 0 w 270667"/>
                <a:gd name="connsiteY9" fmla="*/ 207560 h 234584"/>
                <a:gd name="connsiteX10" fmla="*/ 27025 w 270667"/>
                <a:gd name="connsiteY10" fmla="*/ 234585 h 234584"/>
                <a:gd name="connsiteX11" fmla="*/ 243639 w 270667"/>
                <a:gd name="connsiteY11" fmla="*/ 234585 h 234584"/>
                <a:gd name="connsiteX12" fmla="*/ 270664 w 270667"/>
                <a:gd name="connsiteY12" fmla="*/ 207560 h 234584"/>
                <a:gd name="connsiteX13" fmla="*/ 270664 w 270667"/>
                <a:gd name="connsiteY13" fmla="*/ 63104 h 234584"/>
                <a:gd name="connsiteX14" fmla="*/ 261748 w 270667"/>
                <a:gd name="connsiteY14" fmla="*/ 54049 h 234584"/>
                <a:gd name="connsiteX15" fmla="*/ 81213 w 270667"/>
                <a:gd name="connsiteY15" fmla="*/ 26885 h 234584"/>
                <a:gd name="connsiteX16" fmla="*/ 90268 w 270667"/>
                <a:gd name="connsiteY16" fmla="*/ 17831 h 234584"/>
                <a:gd name="connsiteX17" fmla="*/ 180535 w 270667"/>
                <a:gd name="connsiteY17" fmla="*/ 17831 h 234584"/>
                <a:gd name="connsiteX18" fmla="*/ 189590 w 270667"/>
                <a:gd name="connsiteY18" fmla="*/ 26885 h 234584"/>
                <a:gd name="connsiteX19" fmla="*/ 189590 w 270667"/>
                <a:gd name="connsiteY19" fmla="*/ 53910 h 234584"/>
                <a:gd name="connsiteX20" fmla="*/ 81213 w 270667"/>
                <a:gd name="connsiteY20" fmla="*/ 53910 h 234584"/>
                <a:gd name="connsiteX21" fmla="*/ 81213 w 270667"/>
                <a:gd name="connsiteY21" fmla="*/ 26885 h 234584"/>
                <a:gd name="connsiteX22" fmla="*/ 252833 w 270667"/>
                <a:gd name="connsiteY22" fmla="*/ 207421 h 234584"/>
                <a:gd name="connsiteX23" fmla="*/ 243779 w 270667"/>
                <a:gd name="connsiteY23" fmla="*/ 216475 h 234584"/>
                <a:gd name="connsiteX24" fmla="*/ 27164 w 270667"/>
                <a:gd name="connsiteY24" fmla="*/ 216475 h 234584"/>
                <a:gd name="connsiteX25" fmla="*/ 18109 w 270667"/>
                <a:gd name="connsiteY25" fmla="*/ 207421 h 234584"/>
                <a:gd name="connsiteX26" fmla="*/ 18109 w 270667"/>
                <a:gd name="connsiteY26" fmla="*/ 125929 h 234584"/>
                <a:gd name="connsiteX27" fmla="*/ 90268 w 270667"/>
                <a:gd name="connsiteY27" fmla="*/ 162287 h 234584"/>
                <a:gd name="connsiteX28" fmla="*/ 180535 w 270667"/>
                <a:gd name="connsiteY28" fmla="*/ 162287 h 234584"/>
                <a:gd name="connsiteX29" fmla="*/ 252694 w 270667"/>
                <a:gd name="connsiteY29" fmla="*/ 125929 h 234584"/>
                <a:gd name="connsiteX30" fmla="*/ 252694 w 270667"/>
                <a:gd name="connsiteY30" fmla="*/ 207421 h 234584"/>
                <a:gd name="connsiteX31" fmla="*/ 180535 w 270667"/>
                <a:gd name="connsiteY31" fmla="*/ 144317 h 234584"/>
                <a:gd name="connsiteX32" fmla="*/ 90268 w 270667"/>
                <a:gd name="connsiteY32" fmla="*/ 144317 h 234584"/>
                <a:gd name="connsiteX33" fmla="*/ 18109 w 270667"/>
                <a:gd name="connsiteY33" fmla="*/ 72158 h 234584"/>
                <a:gd name="connsiteX34" fmla="*/ 252833 w 270667"/>
                <a:gd name="connsiteY34" fmla="*/ 72158 h 234584"/>
                <a:gd name="connsiteX35" fmla="*/ 180535 w 270667"/>
                <a:gd name="connsiteY35" fmla="*/ 144317 h 2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70667" h="234584">
                  <a:moveTo>
                    <a:pt x="261748" y="54049"/>
                  </a:moveTo>
                  <a:lnTo>
                    <a:pt x="207560" y="54049"/>
                  </a:lnTo>
                  <a:lnTo>
                    <a:pt x="207560" y="27025"/>
                  </a:lnTo>
                  <a:cubicBezTo>
                    <a:pt x="207560" y="12119"/>
                    <a:pt x="195441" y="0"/>
                    <a:pt x="180535" y="0"/>
                  </a:cubicBezTo>
                  <a:lnTo>
                    <a:pt x="90268" y="0"/>
                  </a:lnTo>
                  <a:cubicBezTo>
                    <a:pt x="75362" y="0"/>
                    <a:pt x="63243" y="12119"/>
                    <a:pt x="63243" y="27025"/>
                  </a:cubicBezTo>
                  <a:lnTo>
                    <a:pt x="63243" y="54049"/>
                  </a:lnTo>
                  <a:lnTo>
                    <a:pt x="9055" y="54049"/>
                  </a:lnTo>
                  <a:cubicBezTo>
                    <a:pt x="4040" y="54049"/>
                    <a:pt x="0" y="58089"/>
                    <a:pt x="0" y="63104"/>
                  </a:cubicBezTo>
                  <a:cubicBezTo>
                    <a:pt x="0" y="147660"/>
                    <a:pt x="0" y="123143"/>
                    <a:pt x="0" y="207560"/>
                  </a:cubicBezTo>
                  <a:cubicBezTo>
                    <a:pt x="0" y="222465"/>
                    <a:pt x="12119" y="234585"/>
                    <a:pt x="27025" y="234585"/>
                  </a:cubicBezTo>
                  <a:lnTo>
                    <a:pt x="243639" y="234585"/>
                  </a:lnTo>
                  <a:cubicBezTo>
                    <a:pt x="258545" y="234585"/>
                    <a:pt x="270664" y="222465"/>
                    <a:pt x="270664" y="207560"/>
                  </a:cubicBezTo>
                  <a:cubicBezTo>
                    <a:pt x="270664" y="123422"/>
                    <a:pt x="270664" y="147521"/>
                    <a:pt x="270664" y="63104"/>
                  </a:cubicBezTo>
                  <a:cubicBezTo>
                    <a:pt x="270803" y="58089"/>
                    <a:pt x="266763" y="54049"/>
                    <a:pt x="261748" y="54049"/>
                  </a:cubicBezTo>
                  <a:close/>
                  <a:moveTo>
                    <a:pt x="81213" y="26885"/>
                  </a:moveTo>
                  <a:cubicBezTo>
                    <a:pt x="81213" y="21870"/>
                    <a:pt x="85253" y="17831"/>
                    <a:pt x="90268" y="17831"/>
                  </a:cubicBezTo>
                  <a:lnTo>
                    <a:pt x="180535" y="17831"/>
                  </a:lnTo>
                  <a:cubicBezTo>
                    <a:pt x="185550" y="17831"/>
                    <a:pt x="189590" y="21870"/>
                    <a:pt x="189590" y="26885"/>
                  </a:cubicBezTo>
                  <a:lnTo>
                    <a:pt x="189590" y="53910"/>
                  </a:lnTo>
                  <a:lnTo>
                    <a:pt x="81213" y="53910"/>
                  </a:lnTo>
                  <a:lnTo>
                    <a:pt x="81213" y="26885"/>
                  </a:lnTo>
                  <a:close/>
                  <a:moveTo>
                    <a:pt x="252833" y="207421"/>
                  </a:moveTo>
                  <a:cubicBezTo>
                    <a:pt x="252833" y="212436"/>
                    <a:pt x="248793" y="216475"/>
                    <a:pt x="243779" y="216475"/>
                  </a:cubicBezTo>
                  <a:lnTo>
                    <a:pt x="27164" y="216475"/>
                  </a:lnTo>
                  <a:cubicBezTo>
                    <a:pt x="22149" y="216475"/>
                    <a:pt x="18109" y="212436"/>
                    <a:pt x="18109" y="207421"/>
                  </a:cubicBezTo>
                  <a:lnTo>
                    <a:pt x="18109" y="125929"/>
                  </a:lnTo>
                  <a:cubicBezTo>
                    <a:pt x="34547" y="147939"/>
                    <a:pt x="60736" y="162287"/>
                    <a:pt x="90268" y="162287"/>
                  </a:cubicBezTo>
                  <a:lnTo>
                    <a:pt x="180535" y="162287"/>
                  </a:lnTo>
                  <a:cubicBezTo>
                    <a:pt x="210067" y="162287"/>
                    <a:pt x="236256" y="147939"/>
                    <a:pt x="252694" y="125929"/>
                  </a:cubicBezTo>
                  <a:lnTo>
                    <a:pt x="252694" y="207421"/>
                  </a:lnTo>
                  <a:close/>
                  <a:moveTo>
                    <a:pt x="180535" y="144317"/>
                  </a:moveTo>
                  <a:lnTo>
                    <a:pt x="90268" y="144317"/>
                  </a:lnTo>
                  <a:cubicBezTo>
                    <a:pt x="50427" y="144317"/>
                    <a:pt x="18109" y="111859"/>
                    <a:pt x="18109" y="72158"/>
                  </a:cubicBezTo>
                  <a:lnTo>
                    <a:pt x="252833" y="72158"/>
                  </a:lnTo>
                  <a:cubicBezTo>
                    <a:pt x="252833" y="111859"/>
                    <a:pt x="220376" y="144317"/>
                    <a:pt x="180535" y="144317"/>
                  </a:cubicBezTo>
                  <a:close/>
                </a:path>
              </a:pathLst>
            </a:custGeom>
            <a:solidFill>
              <a:srgbClr val="2A3341"/>
            </a:solidFill>
            <a:ln w="1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3412" name="Group 3411">
            <a:extLst>
              <a:ext uri="{FF2B5EF4-FFF2-40B4-BE49-F238E27FC236}">
                <a16:creationId xmlns:a16="http://schemas.microsoft.com/office/drawing/2014/main" id="{4E815B33-5900-3BE3-7D2A-F03D100524CA}"/>
              </a:ext>
            </a:extLst>
          </p:cNvPr>
          <p:cNvGrpSpPr/>
          <p:nvPr/>
        </p:nvGrpSpPr>
        <p:grpSpPr>
          <a:xfrm>
            <a:off x="8553442" y="4265231"/>
            <a:ext cx="812053" cy="812229"/>
            <a:chOff x="6652410" y="3049349"/>
            <a:chExt cx="631597" cy="631734"/>
          </a:xfrm>
        </p:grpSpPr>
        <p:grpSp>
          <p:nvGrpSpPr>
            <p:cNvPr id="3413" name="Graphic 3189">
              <a:extLst>
                <a:ext uri="{FF2B5EF4-FFF2-40B4-BE49-F238E27FC236}">
                  <a16:creationId xmlns:a16="http://schemas.microsoft.com/office/drawing/2014/main" id="{DC494C9E-5284-27EA-618F-3A0DF7F78E29}"/>
                </a:ext>
              </a:extLst>
            </p:cNvPr>
            <p:cNvGrpSpPr/>
            <p:nvPr/>
          </p:nvGrpSpPr>
          <p:grpSpPr>
            <a:xfrm>
              <a:off x="6652410" y="3049349"/>
              <a:ext cx="631597" cy="631734"/>
              <a:chOff x="6652410" y="3049349"/>
              <a:chExt cx="631597" cy="631734"/>
            </a:xfrm>
          </p:grpSpPr>
          <p:grpSp>
            <p:nvGrpSpPr>
              <p:cNvPr id="3415" name="Graphic 3189">
                <a:extLst>
                  <a:ext uri="{FF2B5EF4-FFF2-40B4-BE49-F238E27FC236}">
                    <a16:creationId xmlns:a16="http://schemas.microsoft.com/office/drawing/2014/main" id="{005B32AB-1CA2-364F-3F9E-EFEAA40633F2}"/>
                  </a:ext>
                </a:extLst>
              </p:cNvPr>
              <p:cNvGrpSpPr/>
              <p:nvPr/>
            </p:nvGrpSpPr>
            <p:grpSpPr>
              <a:xfrm>
                <a:off x="6652410" y="3049349"/>
                <a:ext cx="631597" cy="631734"/>
                <a:chOff x="6652410" y="3049349"/>
                <a:chExt cx="631597" cy="631734"/>
              </a:xfrm>
              <a:solidFill>
                <a:srgbClr val="C71617"/>
              </a:solidFill>
            </p:grpSpPr>
            <p:sp>
              <p:nvSpPr>
                <p:cNvPr id="3419" name="Freeform: Shape 3418">
                  <a:extLst>
                    <a:ext uri="{FF2B5EF4-FFF2-40B4-BE49-F238E27FC236}">
                      <a16:creationId xmlns:a16="http://schemas.microsoft.com/office/drawing/2014/main" id="{4691604E-A013-9C02-E0A5-284EC6570F9E}"/>
                    </a:ext>
                  </a:extLst>
                </p:cNvPr>
                <p:cNvSpPr/>
                <p:nvPr/>
              </p:nvSpPr>
              <p:spPr>
                <a:xfrm>
                  <a:off x="6707712" y="3049349"/>
                  <a:ext cx="576294" cy="618500"/>
                </a:xfrm>
                <a:custGeom>
                  <a:avLst/>
                  <a:gdLst>
                    <a:gd name="connsiteX0" fmla="*/ 552054 w 576294"/>
                    <a:gd name="connsiteY0" fmla="*/ 188893 h 618500"/>
                    <a:gd name="connsiteX1" fmla="*/ 485746 w 576294"/>
                    <a:gd name="connsiteY1" fmla="*/ 90546 h 618500"/>
                    <a:gd name="connsiteX2" fmla="*/ 387399 w 576294"/>
                    <a:gd name="connsiteY2" fmla="*/ 24238 h 618500"/>
                    <a:gd name="connsiteX3" fmla="*/ 267042 w 576294"/>
                    <a:gd name="connsiteY3" fmla="*/ 0 h 618500"/>
                    <a:gd name="connsiteX4" fmla="*/ 110188 w 576294"/>
                    <a:gd name="connsiteY4" fmla="*/ 42626 h 618500"/>
                    <a:gd name="connsiteX5" fmla="*/ 0 w 576294"/>
                    <a:gd name="connsiteY5" fmla="*/ 153093 h 618500"/>
                    <a:gd name="connsiteX6" fmla="*/ 4597 w 576294"/>
                    <a:gd name="connsiteY6" fmla="*/ 155740 h 618500"/>
                    <a:gd name="connsiteX7" fmla="*/ 267042 w 576294"/>
                    <a:gd name="connsiteY7" fmla="*/ 5293 h 618500"/>
                    <a:gd name="connsiteX8" fmla="*/ 570999 w 576294"/>
                    <a:gd name="connsiteY8" fmla="*/ 309250 h 618500"/>
                    <a:gd name="connsiteX9" fmla="*/ 268853 w 576294"/>
                    <a:gd name="connsiteY9" fmla="*/ 613207 h 618500"/>
                    <a:gd name="connsiteX10" fmla="*/ 268853 w 576294"/>
                    <a:gd name="connsiteY10" fmla="*/ 618501 h 618500"/>
                    <a:gd name="connsiteX11" fmla="*/ 387399 w 576294"/>
                    <a:gd name="connsiteY11" fmla="*/ 594262 h 618500"/>
                    <a:gd name="connsiteX12" fmla="*/ 485746 w 576294"/>
                    <a:gd name="connsiteY12" fmla="*/ 527955 h 618500"/>
                    <a:gd name="connsiteX13" fmla="*/ 552054 w 576294"/>
                    <a:gd name="connsiteY13" fmla="*/ 429607 h 618500"/>
                    <a:gd name="connsiteX14" fmla="*/ 576292 w 576294"/>
                    <a:gd name="connsiteY14" fmla="*/ 309250 h 618500"/>
                    <a:gd name="connsiteX15" fmla="*/ 552054 w 576294"/>
                    <a:gd name="connsiteY15" fmla="*/ 188893 h 61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76294" h="618500">
                      <a:moveTo>
                        <a:pt x="552054" y="188893"/>
                      </a:moveTo>
                      <a:cubicBezTo>
                        <a:pt x="536452" y="152118"/>
                        <a:pt x="514164" y="118964"/>
                        <a:pt x="485746" y="90546"/>
                      </a:cubicBezTo>
                      <a:cubicBezTo>
                        <a:pt x="457328" y="62129"/>
                        <a:pt x="424314" y="39840"/>
                        <a:pt x="387399" y="24238"/>
                      </a:cubicBezTo>
                      <a:cubicBezTo>
                        <a:pt x="349230" y="8079"/>
                        <a:pt x="308833" y="0"/>
                        <a:pt x="267042" y="0"/>
                      </a:cubicBezTo>
                      <a:cubicBezTo>
                        <a:pt x="211739" y="0"/>
                        <a:pt x="157551" y="14766"/>
                        <a:pt x="110188" y="42626"/>
                      </a:cubicBezTo>
                      <a:cubicBezTo>
                        <a:pt x="64775" y="69372"/>
                        <a:pt x="26746" y="107541"/>
                        <a:pt x="0" y="153093"/>
                      </a:cubicBezTo>
                      <a:lnTo>
                        <a:pt x="4597" y="155740"/>
                      </a:lnTo>
                      <a:cubicBezTo>
                        <a:pt x="59064" y="62964"/>
                        <a:pt x="159361" y="5293"/>
                        <a:pt x="267042" y="5293"/>
                      </a:cubicBezTo>
                      <a:cubicBezTo>
                        <a:pt x="434622" y="5293"/>
                        <a:pt x="570999" y="141670"/>
                        <a:pt x="570999" y="309250"/>
                      </a:cubicBezTo>
                      <a:cubicBezTo>
                        <a:pt x="570999" y="476273"/>
                        <a:pt x="435597" y="612232"/>
                        <a:pt x="268853" y="613207"/>
                      </a:cubicBezTo>
                      <a:lnTo>
                        <a:pt x="268853" y="618501"/>
                      </a:lnTo>
                      <a:cubicBezTo>
                        <a:pt x="309947" y="618222"/>
                        <a:pt x="349927" y="610143"/>
                        <a:pt x="387399" y="594262"/>
                      </a:cubicBezTo>
                      <a:cubicBezTo>
                        <a:pt x="424175" y="578660"/>
                        <a:pt x="457328" y="556372"/>
                        <a:pt x="485746" y="527955"/>
                      </a:cubicBezTo>
                      <a:cubicBezTo>
                        <a:pt x="514164" y="499537"/>
                        <a:pt x="536452" y="466522"/>
                        <a:pt x="552054" y="429607"/>
                      </a:cubicBezTo>
                      <a:cubicBezTo>
                        <a:pt x="568213" y="391439"/>
                        <a:pt x="576292" y="351041"/>
                        <a:pt x="576292" y="309250"/>
                      </a:cubicBezTo>
                      <a:cubicBezTo>
                        <a:pt x="576432" y="267599"/>
                        <a:pt x="568213" y="227062"/>
                        <a:pt x="552054" y="18889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  <p:sp>
              <p:nvSpPr>
                <p:cNvPr id="3420" name="Freeform: Shape 3419">
                  <a:extLst>
                    <a:ext uri="{FF2B5EF4-FFF2-40B4-BE49-F238E27FC236}">
                      <a16:creationId xmlns:a16="http://schemas.microsoft.com/office/drawing/2014/main" id="{E2D27B0C-C69F-7691-0D90-D4351E9C193C}"/>
                    </a:ext>
                  </a:extLst>
                </p:cNvPr>
                <p:cNvSpPr/>
                <p:nvPr/>
              </p:nvSpPr>
              <p:spPr>
                <a:xfrm>
                  <a:off x="6652410" y="3202720"/>
                  <a:ext cx="316354" cy="478363"/>
                </a:xfrm>
                <a:custGeom>
                  <a:avLst/>
                  <a:gdLst>
                    <a:gd name="connsiteX0" fmla="*/ 31761 w 316354"/>
                    <a:gd name="connsiteY0" fmla="*/ 155879 h 478363"/>
                    <a:gd name="connsiteX1" fmla="*/ 67701 w 316354"/>
                    <a:gd name="connsiteY1" fmla="*/ 15880 h 478363"/>
                    <a:gd name="connsiteX2" fmla="*/ 40258 w 316354"/>
                    <a:gd name="connsiteY2" fmla="*/ 0 h 478363"/>
                    <a:gd name="connsiteX3" fmla="*/ 11423 w 316354"/>
                    <a:gd name="connsiteY3" fmla="*/ 71044 h 478363"/>
                    <a:gd name="connsiteX4" fmla="*/ 0 w 316354"/>
                    <a:gd name="connsiteY4" fmla="*/ 155879 h 478363"/>
                    <a:gd name="connsiteX5" fmla="*/ 25353 w 316354"/>
                    <a:gd name="connsiteY5" fmla="*/ 281390 h 478363"/>
                    <a:gd name="connsiteX6" fmla="*/ 94447 w 316354"/>
                    <a:gd name="connsiteY6" fmla="*/ 383916 h 478363"/>
                    <a:gd name="connsiteX7" fmla="*/ 196973 w 316354"/>
                    <a:gd name="connsiteY7" fmla="*/ 453010 h 478363"/>
                    <a:gd name="connsiteX8" fmla="*/ 316355 w 316354"/>
                    <a:gd name="connsiteY8" fmla="*/ 478363 h 478363"/>
                    <a:gd name="connsiteX9" fmla="*/ 316355 w 316354"/>
                    <a:gd name="connsiteY9" fmla="*/ 446602 h 478363"/>
                    <a:gd name="connsiteX10" fmla="*/ 31761 w 316354"/>
                    <a:gd name="connsiteY10" fmla="*/ 155879 h 478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16354" h="478363">
                      <a:moveTo>
                        <a:pt x="31761" y="155879"/>
                      </a:moveTo>
                      <a:cubicBezTo>
                        <a:pt x="31761" y="106845"/>
                        <a:pt x="44159" y="58507"/>
                        <a:pt x="67701" y="15880"/>
                      </a:cubicBezTo>
                      <a:lnTo>
                        <a:pt x="40258" y="0"/>
                      </a:lnTo>
                      <a:cubicBezTo>
                        <a:pt x="27860" y="22428"/>
                        <a:pt x="18109" y="46388"/>
                        <a:pt x="11423" y="71044"/>
                      </a:cubicBezTo>
                      <a:cubicBezTo>
                        <a:pt x="3761" y="98626"/>
                        <a:pt x="0" y="127183"/>
                        <a:pt x="0" y="155879"/>
                      </a:cubicBezTo>
                      <a:cubicBezTo>
                        <a:pt x="0" y="199341"/>
                        <a:pt x="8497" y="241689"/>
                        <a:pt x="25353" y="281390"/>
                      </a:cubicBezTo>
                      <a:cubicBezTo>
                        <a:pt x="41651" y="319837"/>
                        <a:pt x="64775" y="354245"/>
                        <a:pt x="94447" y="383916"/>
                      </a:cubicBezTo>
                      <a:cubicBezTo>
                        <a:pt x="124118" y="413588"/>
                        <a:pt x="158526" y="436712"/>
                        <a:pt x="196973" y="453010"/>
                      </a:cubicBezTo>
                      <a:cubicBezTo>
                        <a:pt x="234863" y="469030"/>
                        <a:pt x="274982" y="477527"/>
                        <a:pt x="316355" y="478363"/>
                      </a:cubicBezTo>
                      <a:lnTo>
                        <a:pt x="316355" y="446602"/>
                      </a:lnTo>
                      <a:cubicBezTo>
                        <a:pt x="158804" y="443259"/>
                        <a:pt x="31761" y="314126"/>
                        <a:pt x="31761" y="15587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</p:grpSp>
          <p:grpSp>
            <p:nvGrpSpPr>
              <p:cNvPr id="3416" name="Graphic 3189">
                <a:extLst>
                  <a:ext uri="{FF2B5EF4-FFF2-40B4-BE49-F238E27FC236}">
                    <a16:creationId xmlns:a16="http://schemas.microsoft.com/office/drawing/2014/main" id="{8E81A80C-B657-9986-5FAF-D54582AB2B0B}"/>
                  </a:ext>
                </a:extLst>
              </p:cNvPr>
              <p:cNvGrpSpPr/>
              <p:nvPr/>
            </p:nvGrpSpPr>
            <p:grpSpPr>
              <a:xfrm>
                <a:off x="6710638" y="3094343"/>
                <a:ext cx="528511" cy="528511"/>
                <a:chOff x="6710638" y="3094343"/>
                <a:chExt cx="528511" cy="528511"/>
              </a:xfrm>
            </p:grpSpPr>
            <p:sp>
              <p:nvSpPr>
                <p:cNvPr id="3417" name="Freeform: Shape 3416">
                  <a:extLst>
                    <a:ext uri="{FF2B5EF4-FFF2-40B4-BE49-F238E27FC236}">
                      <a16:creationId xmlns:a16="http://schemas.microsoft.com/office/drawing/2014/main" id="{473DFA7E-B654-36FC-F87F-02FAD56B70B8}"/>
                    </a:ext>
                  </a:extLst>
                </p:cNvPr>
                <p:cNvSpPr/>
                <p:nvPr/>
              </p:nvSpPr>
              <p:spPr>
                <a:xfrm>
                  <a:off x="6710638" y="3094343"/>
                  <a:ext cx="528511" cy="528511"/>
                </a:xfrm>
                <a:custGeom>
                  <a:avLst/>
                  <a:gdLst>
                    <a:gd name="connsiteX0" fmla="*/ 528512 w 528511"/>
                    <a:gd name="connsiteY0" fmla="*/ 264256 h 528511"/>
                    <a:gd name="connsiteX1" fmla="*/ 264256 w 528511"/>
                    <a:gd name="connsiteY1" fmla="*/ 528512 h 528511"/>
                    <a:gd name="connsiteX2" fmla="*/ 0 w 528511"/>
                    <a:gd name="connsiteY2" fmla="*/ 264256 h 528511"/>
                    <a:gd name="connsiteX3" fmla="*/ 264256 w 528511"/>
                    <a:gd name="connsiteY3" fmla="*/ 0 h 528511"/>
                    <a:gd name="connsiteX4" fmla="*/ 528512 w 528511"/>
                    <a:gd name="connsiteY4" fmla="*/ 264256 h 528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8511" h="528511">
                      <a:moveTo>
                        <a:pt x="528512" y="264256"/>
                      </a:moveTo>
                      <a:cubicBezTo>
                        <a:pt x="528512" y="410200"/>
                        <a:pt x="410200" y="528512"/>
                        <a:pt x="264256" y="528512"/>
                      </a:cubicBezTo>
                      <a:cubicBezTo>
                        <a:pt x="118311" y="528512"/>
                        <a:pt x="0" y="410200"/>
                        <a:pt x="0" y="264256"/>
                      </a:cubicBezTo>
                      <a:cubicBezTo>
                        <a:pt x="0" y="118312"/>
                        <a:pt x="118311" y="0"/>
                        <a:pt x="264256" y="0"/>
                      </a:cubicBezTo>
                      <a:cubicBezTo>
                        <a:pt x="410200" y="0"/>
                        <a:pt x="528512" y="118312"/>
                        <a:pt x="528512" y="264256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  <p:sp>
              <p:nvSpPr>
                <p:cNvPr id="3418" name="Freeform: Shape 3417">
                  <a:extLst>
                    <a:ext uri="{FF2B5EF4-FFF2-40B4-BE49-F238E27FC236}">
                      <a16:creationId xmlns:a16="http://schemas.microsoft.com/office/drawing/2014/main" id="{5C5AF07F-36F2-5617-80D6-E912C791FFE0}"/>
                    </a:ext>
                  </a:extLst>
                </p:cNvPr>
                <p:cNvSpPr/>
                <p:nvPr/>
              </p:nvSpPr>
              <p:spPr>
                <a:xfrm>
                  <a:off x="6719274" y="3102980"/>
                  <a:ext cx="511238" cy="511238"/>
                </a:xfrm>
                <a:custGeom>
                  <a:avLst/>
                  <a:gdLst>
                    <a:gd name="connsiteX0" fmla="*/ 511238 w 511238"/>
                    <a:gd name="connsiteY0" fmla="*/ 255619 h 511238"/>
                    <a:gd name="connsiteX1" fmla="*/ 255619 w 511238"/>
                    <a:gd name="connsiteY1" fmla="*/ 511238 h 511238"/>
                    <a:gd name="connsiteX2" fmla="*/ 0 w 511238"/>
                    <a:gd name="connsiteY2" fmla="*/ 255619 h 511238"/>
                    <a:gd name="connsiteX3" fmla="*/ 255619 w 511238"/>
                    <a:gd name="connsiteY3" fmla="*/ 0 h 511238"/>
                    <a:gd name="connsiteX4" fmla="*/ 511238 w 511238"/>
                    <a:gd name="connsiteY4" fmla="*/ 255619 h 511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1238" h="511238">
                      <a:moveTo>
                        <a:pt x="511238" y="255619"/>
                      </a:moveTo>
                      <a:cubicBezTo>
                        <a:pt x="511238" y="396794"/>
                        <a:pt x="396794" y="511238"/>
                        <a:pt x="255619" y="511238"/>
                      </a:cubicBezTo>
                      <a:cubicBezTo>
                        <a:pt x="114445" y="511238"/>
                        <a:pt x="0" y="396794"/>
                        <a:pt x="0" y="255619"/>
                      </a:cubicBezTo>
                      <a:cubicBezTo>
                        <a:pt x="0" y="114445"/>
                        <a:pt x="114445" y="0"/>
                        <a:pt x="255619" y="0"/>
                      </a:cubicBezTo>
                      <a:cubicBezTo>
                        <a:pt x="396794" y="0"/>
                        <a:pt x="511238" y="114445"/>
                        <a:pt x="511238" y="255619"/>
                      </a:cubicBezTo>
                      <a:close/>
                    </a:path>
                  </a:pathLst>
                </a:custGeom>
                <a:solidFill>
                  <a:srgbClr val="F3F7F7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</p:grpSp>
        </p:grpSp>
        <p:sp>
          <p:nvSpPr>
            <p:cNvPr id="3414" name="Freeform: Shape 3413">
              <a:extLst>
                <a:ext uri="{FF2B5EF4-FFF2-40B4-BE49-F238E27FC236}">
                  <a16:creationId xmlns:a16="http://schemas.microsoft.com/office/drawing/2014/main" id="{4758513A-ADF3-0F97-1936-E5E34EF043E9}"/>
                </a:ext>
              </a:extLst>
            </p:cNvPr>
            <p:cNvSpPr/>
            <p:nvPr/>
          </p:nvSpPr>
          <p:spPr>
            <a:xfrm>
              <a:off x="6820686" y="3204670"/>
              <a:ext cx="314265" cy="272335"/>
            </a:xfrm>
            <a:custGeom>
              <a:avLst/>
              <a:gdLst>
                <a:gd name="connsiteX0" fmla="*/ 282783 w 314265"/>
                <a:gd name="connsiteY0" fmla="*/ 0 h 272335"/>
                <a:gd name="connsiteX1" fmla="*/ 178028 w 314265"/>
                <a:gd name="connsiteY1" fmla="*/ 0 h 272335"/>
                <a:gd name="connsiteX2" fmla="*/ 146546 w 314265"/>
                <a:gd name="connsiteY2" fmla="*/ 31482 h 272335"/>
                <a:gd name="connsiteX3" fmla="*/ 178028 w 314265"/>
                <a:gd name="connsiteY3" fmla="*/ 62965 h 272335"/>
                <a:gd name="connsiteX4" fmla="*/ 209510 w 314265"/>
                <a:gd name="connsiteY4" fmla="*/ 31482 h 272335"/>
                <a:gd name="connsiteX5" fmla="*/ 207560 w 314265"/>
                <a:gd name="connsiteY5" fmla="*/ 21035 h 272335"/>
                <a:gd name="connsiteX6" fmla="*/ 253251 w 314265"/>
                <a:gd name="connsiteY6" fmla="*/ 21035 h 272335"/>
                <a:gd name="connsiteX7" fmla="*/ 251301 w 314265"/>
                <a:gd name="connsiteY7" fmla="*/ 31482 h 272335"/>
                <a:gd name="connsiteX8" fmla="*/ 282783 w 314265"/>
                <a:gd name="connsiteY8" fmla="*/ 62965 h 272335"/>
                <a:gd name="connsiteX9" fmla="*/ 314265 w 314265"/>
                <a:gd name="connsiteY9" fmla="*/ 31482 h 272335"/>
                <a:gd name="connsiteX10" fmla="*/ 282783 w 314265"/>
                <a:gd name="connsiteY10" fmla="*/ 0 h 272335"/>
                <a:gd name="connsiteX11" fmla="*/ 188476 w 314265"/>
                <a:gd name="connsiteY11" fmla="*/ 31482 h 272335"/>
                <a:gd name="connsiteX12" fmla="*/ 178028 w 314265"/>
                <a:gd name="connsiteY12" fmla="*/ 41930 h 272335"/>
                <a:gd name="connsiteX13" fmla="*/ 167580 w 314265"/>
                <a:gd name="connsiteY13" fmla="*/ 31482 h 272335"/>
                <a:gd name="connsiteX14" fmla="*/ 178028 w 314265"/>
                <a:gd name="connsiteY14" fmla="*/ 21035 h 272335"/>
                <a:gd name="connsiteX15" fmla="*/ 188476 w 314265"/>
                <a:gd name="connsiteY15" fmla="*/ 31482 h 272335"/>
                <a:gd name="connsiteX16" fmla="*/ 282783 w 314265"/>
                <a:gd name="connsiteY16" fmla="*/ 41930 h 272335"/>
                <a:gd name="connsiteX17" fmla="*/ 272335 w 314265"/>
                <a:gd name="connsiteY17" fmla="*/ 31482 h 272335"/>
                <a:gd name="connsiteX18" fmla="*/ 282783 w 314265"/>
                <a:gd name="connsiteY18" fmla="*/ 21035 h 272335"/>
                <a:gd name="connsiteX19" fmla="*/ 293231 w 314265"/>
                <a:gd name="connsiteY19" fmla="*/ 31482 h 272335"/>
                <a:gd name="connsiteX20" fmla="*/ 282783 w 314265"/>
                <a:gd name="connsiteY20" fmla="*/ 41930 h 272335"/>
                <a:gd name="connsiteX21" fmla="*/ 282783 w 314265"/>
                <a:gd name="connsiteY21" fmla="*/ 83860 h 272335"/>
                <a:gd name="connsiteX22" fmla="*/ 10448 w 314265"/>
                <a:gd name="connsiteY22" fmla="*/ 83860 h 272335"/>
                <a:gd name="connsiteX23" fmla="*/ 0 w 314265"/>
                <a:gd name="connsiteY23" fmla="*/ 94308 h 272335"/>
                <a:gd name="connsiteX24" fmla="*/ 0 w 314265"/>
                <a:gd name="connsiteY24" fmla="*/ 261888 h 272335"/>
                <a:gd name="connsiteX25" fmla="*/ 10448 w 314265"/>
                <a:gd name="connsiteY25" fmla="*/ 272335 h 272335"/>
                <a:gd name="connsiteX26" fmla="*/ 282783 w 314265"/>
                <a:gd name="connsiteY26" fmla="*/ 272335 h 272335"/>
                <a:gd name="connsiteX27" fmla="*/ 293231 w 314265"/>
                <a:gd name="connsiteY27" fmla="*/ 261888 h 272335"/>
                <a:gd name="connsiteX28" fmla="*/ 293231 w 314265"/>
                <a:gd name="connsiteY28" fmla="*/ 94308 h 272335"/>
                <a:gd name="connsiteX29" fmla="*/ 282783 w 314265"/>
                <a:gd name="connsiteY29" fmla="*/ 83860 h 272335"/>
                <a:gd name="connsiteX30" fmla="*/ 20895 w 314265"/>
                <a:gd name="connsiteY30" fmla="*/ 115621 h 272335"/>
                <a:gd name="connsiteX31" fmla="*/ 106566 w 314265"/>
                <a:gd name="connsiteY31" fmla="*/ 181510 h 272335"/>
                <a:gd name="connsiteX32" fmla="*/ 20895 w 314265"/>
                <a:gd name="connsiteY32" fmla="*/ 241689 h 272335"/>
                <a:gd name="connsiteX33" fmla="*/ 20895 w 314265"/>
                <a:gd name="connsiteY33" fmla="*/ 115621 h 272335"/>
                <a:gd name="connsiteX34" fmla="*/ 146685 w 314265"/>
                <a:gd name="connsiteY34" fmla="*/ 185829 h 272335"/>
                <a:gd name="connsiteX35" fmla="*/ 41373 w 314265"/>
                <a:gd name="connsiteY35" fmla="*/ 104755 h 272335"/>
                <a:gd name="connsiteX36" fmla="*/ 252137 w 314265"/>
                <a:gd name="connsiteY36" fmla="*/ 104755 h 272335"/>
                <a:gd name="connsiteX37" fmla="*/ 146685 w 314265"/>
                <a:gd name="connsiteY37" fmla="*/ 185829 h 272335"/>
                <a:gd name="connsiteX38" fmla="*/ 123979 w 314265"/>
                <a:gd name="connsiteY38" fmla="*/ 194884 h 272335"/>
                <a:gd name="connsiteX39" fmla="*/ 140138 w 314265"/>
                <a:gd name="connsiteY39" fmla="*/ 207281 h 272335"/>
                <a:gd name="connsiteX40" fmla="*/ 146546 w 314265"/>
                <a:gd name="connsiteY40" fmla="*/ 209510 h 272335"/>
                <a:gd name="connsiteX41" fmla="*/ 152954 w 314265"/>
                <a:gd name="connsiteY41" fmla="*/ 207281 h 272335"/>
                <a:gd name="connsiteX42" fmla="*/ 169113 w 314265"/>
                <a:gd name="connsiteY42" fmla="*/ 194884 h 272335"/>
                <a:gd name="connsiteX43" fmla="*/ 249490 w 314265"/>
                <a:gd name="connsiteY43" fmla="*/ 251440 h 272335"/>
                <a:gd name="connsiteX44" fmla="*/ 43602 w 314265"/>
                <a:gd name="connsiteY44" fmla="*/ 251440 h 272335"/>
                <a:gd name="connsiteX45" fmla="*/ 123979 w 314265"/>
                <a:gd name="connsiteY45" fmla="*/ 194884 h 272335"/>
                <a:gd name="connsiteX46" fmla="*/ 186665 w 314265"/>
                <a:gd name="connsiteY46" fmla="*/ 181510 h 272335"/>
                <a:gd name="connsiteX47" fmla="*/ 272335 w 314265"/>
                <a:gd name="connsiteY47" fmla="*/ 115621 h 272335"/>
                <a:gd name="connsiteX48" fmla="*/ 272335 w 314265"/>
                <a:gd name="connsiteY48" fmla="*/ 241828 h 272335"/>
                <a:gd name="connsiteX49" fmla="*/ 186665 w 314265"/>
                <a:gd name="connsiteY49" fmla="*/ 181510 h 272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14265" h="272335">
                  <a:moveTo>
                    <a:pt x="282783" y="0"/>
                  </a:moveTo>
                  <a:lnTo>
                    <a:pt x="178028" y="0"/>
                  </a:lnTo>
                  <a:cubicBezTo>
                    <a:pt x="160755" y="0"/>
                    <a:pt x="146546" y="14069"/>
                    <a:pt x="146546" y="31482"/>
                  </a:cubicBezTo>
                  <a:cubicBezTo>
                    <a:pt x="146546" y="48895"/>
                    <a:pt x="160615" y="62965"/>
                    <a:pt x="178028" y="62965"/>
                  </a:cubicBezTo>
                  <a:cubicBezTo>
                    <a:pt x="195441" y="62965"/>
                    <a:pt x="209510" y="48895"/>
                    <a:pt x="209510" y="31482"/>
                  </a:cubicBezTo>
                  <a:cubicBezTo>
                    <a:pt x="209510" y="27860"/>
                    <a:pt x="208814" y="24239"/>
                    <a:pt x="207560" y="21035"/>
                  </a:cubicBezTo>
                  <a:lnTo>
                    <a:pt x="253251" y="21035"/>
                  </a:lnTo>
                  <a:cubicBezTo>
                    <a:pt x="252137" y="24378"/>
                    <a:pt x="251301" y="27860"/>
                    <a:pt x="251301" y="31482"/>
                  </a:cubicBezTo>
                  <a:cubicBezTo>
                    <a:pt x="251301" y="48756"/>
                    <a:pt x="265370" y="62965"/>
                    <a:pt x="282783" y="62965"/>
                  </a:cubicBezTo>
                  <a:cubicBezTo>
                    <a:pt x="300057" y="62965"/>
                    <a:pt x="314265" y="48895"/>
                    <a:pt x="314265" y="31482"/>
                  </a:cubicBezTo>
                  <a:cubicBezTo>
                    <a:pt x="314265" y="14069"/>
                    <a:pt x="300057" y="0"/>
                    <a:pt x="282783" y="0"/>
                  </a:cubicBezTo>
                  <a:close/>
                  <a:moveTo>
                    <a:pt x="188476" y="31482"/>
                  </a:moveTo>
                  <a:cubicBezTo>
                    <a:pt x="188476" y="37194"/>
                    <a:pt x="183739" y="41930"/>
                    <a:pt x="178028" y="41930"/>
                  </a:cubicBezTo>
                  <a:cubicBezTo>
                    <a:pt x="172317" y="41930"/>
                    <a:pt x="167580" y="37194"/>
                    <a:pt x="167580" y="31482"/>
                  </a:cubicBezTo>
                  <a:cubicBezTo>
                    <a:pt x="167580" y="25771"/>
                    <a:pt x="172317" y="21035"/>
                    <a:pt x="178028" y="21035"/>
                  </a:cubicBezTo>
                  <a:cubicBezTo>
                    <a:pt x="183879" y="21035"/>
                    <a:pt x="188476" y="25632"/>
                    <a:pt x="188476" y="31482"/>
                  </a:cubicBezTo>
                  <a:close/>
                  <a:moveTo>
                    <a:pt x="282783" y="41930"/>
                  </a:moveTo>
                  <a:cubicBezTo>
                    <a:pt x="277072" y="41930"/>
                    <a:pt x="272335" y="37194"/>
                    <a:pt x="272335" y="31482"/>
                  </a:cubicBezTo>
                  <a:cubicBezTo>
                    <a:pt x="272335" y="25771"/>
                    <a:pt x="277072" y="21035"/>
                    <a:pt x="282783" y="21035"/>
                  </a:cubicBezTo>
                  <a:cubicBezTo>
                    <a:pt x="288494" y="21035"/>
                    <a:pt x="293231" y="25771"/>
                    <a:pt x="293231" y="31482"/>
                  </a:cubicBezTo>
                  <a:cubicBezTo>
                    <a:pt x="293231" y="37194"/>
                    <a:pt x="288494" y="41930"/>
                    <a:pt x="282783" y="41930"/>
                  </a:cubicBezTo>
                  <a:close/>
                  <a:moveTo>
                    <a:pt x="282783" y="83860"/>
                  </a:moveTo>
                  <a:lnTo>
                    <a:pt x="10448" y="83860"/>
                  </a:lnTo>
                  <a:cubicBezTo>
                    <a:pt x="5433" y="83860"/>
                    <a:pt x="0" y="88457"/>
                    <a:pt x="0" y="94308"/>
                  </a:cubicBezTo>
                  <a:lnTo>
                    <a:pt x="0" y="261888"/>
                  </a:lnTo>
                  <a:cubicBezTo>
                    <a:pt x="0" y="267042"/>
                    <a:pt x="4597" y="272335"/>
                    <a:pt x="10448" y="272335"/>
                  </a:cubicBezTo>
                  <a:lnTo>
                    <a:pt x="282783" y="272335"/>
                  </a:lnTo>
                  <a:cubicBezTo>
                    <a:pt x="288216" y="272335"/>
                    <a:pt x="293231" y="267181"/>
                    <a:pt x="293231" y="261888"/>
                  </a:cubicBezTo>
                  <a:lnTo>
                    <a:pt x="293231" y="94308"/>
                  </a:lnTo>
                  <a:cubicBezTo>
                    <a:pt x="293231" y="88875"/>
                    <a:pt x="288355" y="83860"/>
                    <a:pt x="282783" y="83860"/>
                  </a:cubicBezTo>
                  <a:close/>
                  <a:moveTo>
                    <a:pt x="20895" y="115621"/>
                  </a:moveTo>
                  <a:lnTo>
                    <a:pt x="106566" y="181510"/>
                  </a:lnTo>
                  <a:lnTo>
                    <a:pt x="20895" y="241689"/>
                  </a:lnTo>
                  <a:lnTo>
                    <a:pt x="20895" y="115621"/>
                  </a:lnTo>
                  <a:close/>
                  <a:moveTo>
                    <a:pt x="146685" y="185829"/>
                  </a:moveTo>
                  <a:lnTo>
                    <a:pt x="41373" y="104755"/>
                  </a:lnTo>
                  <a:lnTo>
                    <a:pt x="252137" y="104755"/>
                  </a:lnTo>
                  <a:lnTo>
                    <a:pt x="146685" y="185829"/>
                  </a:lnTo>
                  <a:close/>
                  <a:moveTo>
                    <a:pt x="123979" y="194884"/>
                  </a:moveTo>
                  <a:lnTo>
                    <a:pt x="140138" y="207281"/>
                  </a:lnTo>
                  <a:cubicBezTo>
                    <a:pt x="142088" y="208674"/>
                    <a:pt x="144317" y="209510"/>
                    <a:pt x="146546" y="209510"/>
                  </a:cubicBezTo>
                  <a:cubicBezTo>
                    <a:pt x="148775" y="209510"/>
                    <a:pt x="151003" y="208814"/>
                    <a:pt x="152954" y="207281"/>
                  </a:cubicBezTo>
                  <a:lnTo>
                    <a:pt x="169113" y="194884"/>
                  </a:lnTo>
                  <a:lnTo>
                    <a:pt x="249490" y="251440"/>
                  </a:lnTo>
                  <a:lnTo>
                    <a:pt x="43602" y="251440"/>
                  </a:lnTo>
                  <a:lnTo>
                    <a:pt x="123979" y="194884"/>
                  </a:lnTo>
                  <a:close/>
                  <a:moveTo>
                    <a:pt x="186665" y="181510"/>
                  </a:moveTo>
                  <a:lnTo>
                    <a:pt x="272335" y="115621"/>
                  </a:lnTo>
                  <a:lnTo>
                    <a:pt x="272335" y="241828"/>
                  </a:lnTo>
                  <a:lnTo>
                    <a:pt x="186665" y="181510"/>
                  </a:lnTo>
                  <a:close/>
                </a:path>
              </a:pathLst>
            </a:custGeom>
            <a:solidFill>
              <a:srgbClr val="2A3341"/>
            </a:solidFill>
            <a:ln w="1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sp>
        <p:nvSpPr>
          <p:cNvPr id="3421" name="Freeform: Shape 3420">
            <a:extLst>
              <a:ext uri="{FF2B5EF4-FFF2-40B4-BE49-F238E27FC236}">
                <a16:creationId xmlns:a16="http://schemas.microsoft.com/office/drawing/2014/main" id="{8306C750-7B25-740E-23BF-BE0C4DEDCBC7}"/>
              </a:ext>
            </a:extLst>
          </p:cNvPr>
          <p:cNvSpPr/>
          <p:nvPr/>
        </p:nvSpPr>
        <p:spPr>
          <a:xfrm>
            <a:off x="8762641" y="5576323"/>
            <a:ext cx="417947" cy="418026"/>
          </a:xfrm>
          <a:custGeom>
            <a:avLst/>
            <a:gdLst>
              <a:gd name="connsiteX0" fmla="*/ 314397 w 325070"/>
              <a:gd name="connsiteY0" fmla="*/ 108377 h 325131"/>
              <a:gd name="connsiteX1" fmla="*/ 255472 w 325070"/>
              <a:gd name="connsiteY1" fmla="*/ 108377 h 325131"/>
              <a:gd name="connsiteX2" fmla="*/ 193622 w 325070"/>
              <a:gd name="connsiteY2" fmla="*/ 5294 h 325131"/>
              <a:gd name="connsiteX3" fmla="*/ 178717 w 325070"/>
              <a:gd name="connsiteY3" fmla="*/ 1533 h 325131"/>
              <a:gd name="connsiteX4" fmla="*/ 174956 w 325070"/>
              <a:gd name="connsiteY4" fmla="*/ 16438 h 325131"/>
              <a:gd name="connsiteX5" fmla="*/ 230120 w 325070"/>
              <a:gd name="connsiteY5" fmla="*/ 108377 h 325131"/>
              <a:gd name="connsiteX6" fmla="*/ 95136 w 325070"/>
              <a:gd name="connsiteY6" fmla="*/ 108377 h 325131"/>
              <a:gd name="connsiteX7" fmla="*/ 150299 w 325070"/>
              <a:gd name="connsiteY7" fmla="*/ 16438 h 325131"/>
              <a:gd name="connsiteX8" fmla="*/ 146538 w 325070"/>
              <a:gd name="connsiteY8" fmla="*/ 1533 h 325131"/>
              <a:gd name="connsiteX9" fmla="*/ 131633 w 325070"/>
              <a:gd name="connsiteY9" fmla="*/ 5294 h 325131"/>
              <a:gd name="connsiteX10" fmla="*/ 69783 w 325070"/>
              <a:gd name="connsiteY10" fmla="*/ 108377 h 325131"/>
              <a:gd name="connsiteX11" fmla="*/ 10858 w 325070"/>
              <a:gd name="connsiteY11" fmla="*/ 108377 h 325131"/>
              <a:gd name="connsiteX12" fmla="*/ 271 w 325070"/>
              <a:gd name="connsiteY12" fmla="*/ 121611 h 325131"/>
              <a:gd name="connsiteX13" fmla="*/ 43594 w 325070"/>
              <a:gd name="connsiteY13" fmla="*/ 316634 h 325131"/>
              <a:gd name="connsiteX14" fmla="*/ 54181 w 325070"/>
              <a:gd name="connsiteY14" fmla="*/ 325131 h 325131"/>
              <a:gd name="connsiteX15" fmla="*/ 270796 w 325070"/>
              <a:gd name="connsiteY15" fmla="*/ 325131 h 325131"/>
              <a:gd name="connsiteX16" fmla="*/ 281383 w 325070"/>
              <a:gd name="connsiteY16" fmla="*/ 316634 h 325131"/>
              <a:gd name="connsiteX17" fmla="*/ 324706 w 325070"/>
              <a:gd name="connsiteY17" fmla="*/ 121611 h 325131"/>
              <a:gd name="connsiteX18" fmla="*/ 314397 w 325070"/>
              <a:gd name="connsiteY18" fmla="*/ 108377 h 325131"/>
              <a:gd name="connsiteX19" fmla="*/ 262438 w 325070"/>
              <a:gd name="connsiteY19" fmla="*/ 303400 h 325131"/>
              <a:gd name="connsiteX20" fmla="*/ 63236 w 325070"/>
              <a:gd name="connsiteY20" fmla="*/ 303400 h 325131"/>
              <a:gd name="connsiteX21" fmla="*/ 24788 w 325070"/>
              <a:gd name="connsiteY21" fmla="*/ 130108 h 325131"/>
              <a:gd name="connsiteX22" fmla="*/ 301024 w 325070"/>
              <a:gd name="connsiteY22" fmla="*/ 130108 h 325131"/>
              <a:gd name="connsiteX23" fmla="*/ 262438 w 325070"/>
              <a:gd name="connsiteY23" fmla="*/ 303400 h 325131"/>
              <a:gd name="connsiteX24" fmla="*/ 162837 w 325070"/>
              <a:gd name="connsiteY24" fmla="*/ 162566 h 325131"/>
              <a:gd name="connsiteX25" fmla="*/ 151971 w 325070"/>
              <a:gd name="connsiteY25" fmla="*/ 173431 h 325131"/>
              <a:gd name="connsiteX26" fmla="*/ 151971 w 325070"/>
              <a:gd name="connsiteY26" fmla="*/ 260077 h 325131"/>
              <a:gd name="connsiteX27" fmla="*/ 162837 w 325070"/>
              <a:gd name="connsiteY27" fmla="*/ 270943 h 325131"/>
              <a:gd name="connsiteX28" fmla="*/ 173702 w 325070"/>
              <a:gd name="connsiteY28" fmla="*/ 260077 h 325131"/>
              <a:gd name="connsiteX29" fmla="*/ 173702 w 325070"/>
              <a:gd name="connsiteY29" fmla="*/ 173431 h 325131"/>
              <a:gd name="connsiteX30" fmla="*/ 162837 w 325070"/>
              <a:gd name="connsiteY30" fmla="*/ 162566 h 325131"/>
              <a:gd name="connsiteX31" fmla="*/ 227751 w 325070"/>
              <a:gd name="connsiteY31" fmla="*/ 173431 h 325131"/>
              <a:gd name="connsiteX32" fmla="*/ 216886 w 325070"/>
              <a:gd name="connsiteY32" fmla="*/ 184297 h 325131"/>
              <a:gd name="connsiteX33" fmla="*/ 216886 w 325070"/>
              <a:gd name="connsiteY33" fmla="*/ 249351 h 325131"/>
              <a:gd name="connsiteX34" fmla="*/ 227751 w 325070"/>
              <a:gd name="connsiteY34" fmla="*/ 260216 h 325131"/>
              <a:gd name="connsiteX35" fmla="*/ 238617 w 325070"/>
              <a:gd name="connsiteY35" fmla="*/ 249351 h 325131"/>
              <a:gd name="connsiteX36" fmla="*/ 238617 w 325070"/>
              <a:gd name="connsiteY36" fmla="*/ 184297 h 325131"/>
              <a:gd name="connsiteX37" fmla="*/ 227751 w 325070"/>
              <a:gd name="connsiteY37" fmla="*/ 173431 h 325131"/>
              <a:gd name="connsiteX38" fmla="*/ 97783 w 325070"/>
              <a:gd name="connsiteY38" fmla="*/ 173431 h 325131"/>
              <a:gd name="connsiteX39" fmla="*/ 86917 w 325070"/>
              <a:gd name="connsiteY39" fmla="*/ 184297 h 325131"/>
              <a:gd name="connsiteX40" fmla="*/ 86917 w 325070"/>
              <a:gd name="connsiteY40" fmla="*/ 249351 h 325131"/>
              <a:gd name="connsiteX41" fmla="*/ 97783 w 325070"/>
              <a:gd name="connsiteY41" fmla="*/ 260216 h 325131"/>
              <a:gd name="connsiteX42" fmla="*/ 108648 w 325070"/>
              <a:gd name="connsiteY42" fmla="*/ 249351 h 325131"/>
              <a:gd name="connsiteX43" fmla="*/ 108648 w 325070"/>
              <a:gd name="connsiteY43" fmla="*/ 184297 h 325131"/>
              <a:gd name="connsiteX44" fmla="*/ 97783 w 325070"/>
              <a:gd name="connsiteY44" fmla="*/ 173431 h 32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25070" h="325131">
                <a:moveTo>
                  <a:pt x="314397" y="108377"/>
                </a:moveTo>
                <a:lnTo>
                  <a:pt x="255472" y="108377"/>
                </a:lnTo>
                <a:lnTo>
                  <a:pt x="193622" y="5294"/>
                </a:lnTo>
                <a:cubicBezTo>
                  <a:pt x="190558" y="140"/>
                  <a:pt x="183871" y="-1532"/>
                  <a:pt x="178717" y="1533"/>
                </a:cubicBezTo>
                <a:cubicBezTo>
                  <a:pt x="173563" y="4597"/>
                  <a:pt x="171891" y="11284"/>
                  <a:pt x="174956" y="16438"/>
                </a:cubicBezTo>
                <a:lnTo>
                  <a:pt x="230120" y="108377"/>
                </a:lnTo>
                <a:lnTo>
                  <a:pt x="95136" y="108377"/>
                </a:lnTo>
                <a:lnTo>
                  <a:pt x="150299" y="16438"/>
                </a:lnTo>
                <a:cubicBezTo>
                  <a:pt x="153364" y="11284"/>
                  <a:pt x="151692" y="4597"/>
                  <a:pt x="146538" y="1533"/>
                </a:cubicBezTo>
                <a:cubicBezTo>
                  <a:pt x="141384" y="-1532"/>
                  <a:pt x="134698" y="140"/>
                  <a:pt x="131633" y="5294"/>
                </a:cubicBezTo>
                <a:lnTo>
                  <a:pt x="69783" y="108377"/>
                </a:lnTo>
                <a:lnTo>
                  <a:pt x="10858" y="108377"/>
                </a:lnTo>
                <a:cubicBezTo>
                  <a:pt x="3893" y="108377"/>
                  <a:pt x="-1261" y="114785"/>
                  <a:pt x="271" y="121611"/>
                </a:cubicBezTo>
                <a:lnTo>
                  <a:pt x="43594" y="316634"/>
                </a:lnTo>
                <a:cubicBezTo>
                  <a:pt x="44709" y="321649"/>
                  <a:pt x="49027" y="325131"/>
                  <a:pt x="54181" y="325131"/>
                </a:cubicBezTo>
                <a:lnTo>
                  <a:pt x="270796" y="325131"/>
                </a:lnTo>
                <a:cubicBezTo>
                  <a:pt x="275811" y="325131"/>
                  <a:pt x="280268" y="321649"/>
                  <a:pt x="281383" y="316634"/>
                </a:cubicBezTo>
                <a:lnTo>
                  <a:pt x="324706" y="121611"/>
                </a:lnTo>
                <a:cubicBezTo>
                  <a:pt x="326516" y="114785"/>
                  <a:pt x="321362" y="108377"/>
                  <a:pt x="314397" y="108377"/>
                </a:cubicBezTo>
                <a:close/>
                <a:moveTo>
                  <a:pt x="262438" y="303400"/>
                </a:moveTo>
                <a:lnTo>
                  <a:pt x="63236" y="303400"/>
                </a:lnTo>
                <a:lnTo>
                  <a:pt x="24788" y="130108"/>
                </a:lnTo>
                <a:lnTo>
                  <a:pt x="301024" y="130108"/>
                </a:lnTo>
                <a:lnTo>
                  <a:pt x="262438" y="303400"/>
                </a:lnTo>
                <a:close/>
                <a:moveTo>
                  <a:pt x="162837" y="162566"/>
                </a:moveTo>
                <a:cubicBezTo>
                  <a:pt x="156847" y="162566"/>
                  <a:pt x="151971" y="167441"/>
                  <a:pt x="151971" y="173431"/>
                </a:cubicBezTo>
                <a:lnTo>
                  <a:pt x="151971" y="260077"/>
                </a:lnTo>
                <a:cubicBezTo>
                  <a:pt x="151971" y="266067"/>
                  <a:pt x="156847" y="270943"/>
                  <a:pt x="162837" y="270943"/>
                </a:cubicBezTo>
                <a:cubicBezTo>
                  <a:pt x="168827" y="270943"/>
                  <a:pt x="173702" y="266067"/>
                  <a:pt x="173702" y="260077"/>
                </a:cubicBezTo>
                <a:lnTo>
                  <a:pt x="173702" y="173431"/>
                </a:lnTo>
                <a:cubicBezTo>
                  <a:pt x="173563" y="167441"/>
                  <a:pt x="168827" y="162566"/>
                  <a:pt x="162837" y="162566"/>
                </a:cubicBezTo>
                <a:close/>
                <a:moveTo>
                  <a:pt x="227751" y="173431"/>
                </a:moveTo>
                <a:cubicBezTo>
                  <a:pt x="221761" y="173431"/>
                  <a:pt x="216886" y="178307"/>
                  <a:pt x="216886" y="184297"/>
                </a:cubicBezTo>
                <a:lnTo>
                  <a:pt x="216886" y="249351"/>
                </a:lnTo>
                <a:cubicBezTo>
                  <a:pt x="216886" y="255341"/>
                  <a:pt x="221761" y="260216"/>
                  <a:pt x="227751" y="260216"/>
                </a:cubicBezTo>
                <a:cubicBezTo>
                  <a:pt x="233741" y="260216"/>
                  <a:pt x="238617" y="255341"/>
                  <a:pt x="238617" y="249351"/>
                </a:cubicBezTo>
                <a:lnTo>
                  <a:pt x="238617" y="184297"/>
                </a:lnTo>
                <a:cubicBezTo>
                  <a:pt x="238617" y="178307"/>
                  <a:pt x="233741" y="173431"/>
                  <a:pt x="227751" y="173431"/>
                </a:cubicBezTo>
                <a:close/>
                <a:moveTo>
                  <a:pt x="97783" y="173431"/>
                </a:moveTo>
                <a:cubicBezTo>
                  <a:pt x="91793" y="173431"/>
                  <a:pt x="86917" y="178307"/>
                  <a:pt x="86917" y="184297"/>
                </a:cubicBezTo>
                <a:lnTo>
                  <a:pt x="86917" y="249351"/>
                </a:lnTo>
                <a:cubicBezTo>
                  <a:pt x="86917" y="255341"/>
                  <a:pt x="91793" y="260216"/>
                  <a:pt x="97783" y="260216"/>
                </a:cubicBezTo>
                <a:cubicBezTo>
                  <a:pt x="103773" y="260216"/>
                  <a:pt x="108648" y="255341"/>
                  <a:pt x="108648" y="249351"/>
                </a:cubicBezTo>
                <a:lnTo>
                  <a:pt x="108648" y="184297"/>
                </a:lnTo>
                <a:cubicBezTo>
                  <a:pt x="108648" y="178307"/>
                  <a:pt x="103773" y="173431"/>
                  <a:pt x="97783" y="173431"/>
                </a:cubicBezTo>
                <a:close/>
              </a:path>
            </a:pathLst>
          </a:custGeom>
          <a:solidFill>
            <a:srgbClr val="2A3341"/>
          </a:solidFill>
          <a:ln w="137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pic>
        <p:nvPicPr>
          <p:cNvPr id="3422" name="Graphic 3421">
            <a:extLst>
              <a:ext uri="{FF2B5EF4-FFF2-40B4-BE49-F238E27FC236}">
                <a16:creationId xmlns:a16="http://schemas.microsoft.com/office/drawing/2014/main" id="{C4BF9328-F58B-5923-2E93-23FF16F41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5705" y="5628579"/>
            <a:ext cx="575582" cy="575582"/>
          </a:xfrm>
          <a:prstGeom prst="rect">
            <a:avLst/>
          </a:prstGeom>
        </p:spPr>
      </p:pic>
      <p:sp>
        <p:nvSpPr>
          <p:cNvPr id="3423" name="object 7">
            <a:extLst>
              <a:ext uri="{FF2B5EF4-FFF2-40B4-BE49-F238E27FC236}">
                <a16:creationId xmlns:a16="http://schemas.microsoft.com/office/drawing/2014/main" id="{99668E1E-A4CA-E4CE-B425-214D08B7064E}"/>
              </a:ext>
            </a:extLst>
          </p:cNvPr>
          <p:cNvSpPr txBox="1"/>
          <p:nvPr/>
        </p:nvSpPr>
        <p:spPr>
          <a:xfrm>
            <a:off x="1546312" y="5425113"/>
            <a:ext cx="2435242" cy="356234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>
              <a:spcBef>
                <a:spcPts val="1039"/>
              </a:spcBef>
            </a:pPr>
            <a:r>
              <a:rPr lang="en-US" sz="1449" u="sng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Of The World Buiness</a:t>
            </a:r>
            <a:endParaRPr sz="967" u="sng">
              <a:latin typeface="Montserrat Light"/>
              <a:cs typeface="Montserrat Light"/>
            </a:endParaRPr>
          </a:p>
        </p:txBody>
      </p:sp>
      <p:sp>
        <p:nvSpPr>
          <p:cNvPr id="3424" name="object 7">
            <a:extLst>
              <a:ext uri="{FF2B5EF4-FFF2-40B4-BE49-F238E27FC236}">
                <a16:creationId xmlns:a16="http://schemas.microsoft.com/office/drawing/2014/main" id="{4E985683-C181-B38C-E47D-5157F529F441}"/>
              </a:ext>
            </a:extLst>
          </p:cNvPr>
          <p:cNvSpPr txBox="1"/>
          <p:nvPr/>
        </p:nvSpPr>
        <p:spPr>
          <a:xfrm>
            <a:off x="1546308" y="5676784"/>
            <a:ext cx="6265335" cy="813604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 marR="8182">
              <a:lnSpc>
                <a:spcPts val="1772"/>
              </a:lnSpc>
              <a:spcBef>
                <a:spcPts val="136"/>
              </a:spcBef>
            </a:pPr>
            <a:r>
              <a:rPr sz="967">
                <a:solidFill>
                  <a:srgbClr val="231F20"/>
                </a:solidFill>
                <a:latin typeface="Montserrat Light"/>
                <a:cs typeface="Montserrat Light"/>
              </a:rPr>
              <a:t>Amus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. Parum id entur, et  hitionsed ut optatias dolo  maio illor </a:t>
            </a:r>
            <a:r>
              <a:rPr sz="967">
                <a:solidFill>
                  <a:srgbClr val="231F20"/>
                </a:solidFill>
                <a:latin typeface="Montserrat Light"/>
                <a:cs typeface="Montserrat Light"/>
              </a:rPr>
              <a:t>alitia</a:t>
            </a:r>
            <a:r>
              <a:rPr sz="967" spc="-32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>
                <a:solidFill>
                  <a:srgbClr val="231F20"/>
                </a:solidFill>
                <a:latin typeface="Montserrat Light"/>
                <a:cs typeface="Montserrat Light"/>
              </a:rPr>
              <a:t>voloreptas</a:t>
            </a:r>
            <a:r>
              <a:rPr lang="en-US" sz="967" spc="-8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lang="en-US" sz="967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 hitionsed ut optatias dolo  maio illor alitia</a:t>
            </a:r>
            <a:r>
              <a:rPr lang="en-US" sz="967" spc="-32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lang="en-US" sz="967" spc="-8">
                <a:solidFill>
                  <a:srgbClr val="231F20"/>
                </a:solidFill>
                <a:latin typeface="Montserrat Light"/>
                <a:cs typeface="Montserrat Light"/>
              </a:rPr>
              <a:t>voloreptas</a:t>
            </a:r>
            <a:endParaRPr lang="en-US" sz="967">
              <a:latin typeface="Montserrat Light"/>
              <a:cs typeface="Montserrat Light"/>
            </a:endParaRPr>
          </a:p>
          <a:p>
            <a:pPr marL="20454" marR="8182">
              <a:lnSpc>
                <a:spcPts val="1772"/>
              </a:lnSpc>
              <a:spcBef>
                <a:spcPts val="136"/>
              </a:spcBef>
            </a:pPr>
            <a:endParaRPr sz="967">
              <a:latin typeface="Montserrat Light"/>
              <a:cs typeface="Montserrat Light"/>
            </a:endParaRPr>
          </a:p>
        </p:txBody>
      </p:sp>
      <p:sp>
        <p:nvSpPr>
          <p:cNvPr id="3425" name="object 7">
            <a:extLst>
              <a:ext uri="{FF2B5EF4-FFF2-40B4-BE49-F238E27FC236}">
                <a16:creationId xmlns:a16="http://schemas.microsoft.com/office/drawing/2014/main" id="{2F19DDC8-A305-380D-A5E3-AFB1D9E8EC6F}"/>
              </a:ext>
            </a:extLst>
          </p:cNvPr>
          <p:cNvSpPr txBox="1"/>
          <p:nvPr/>
        </p:nvSpPr>
        <p:spPr>
          <a:xfrm>
            <a:off x="707571" y="2210794"/>
            <a:ext cx="1175007" cy="349887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 marR="8182" algn="ctr">
              <a:lnSpc>
                <a:spcPts val="1772"/>
              </a:lnSpc>
              <a:spcBef>
                <a:spcPts val="136"/>
              </a:spcBef>
            </a:pPr>
            <a:r>
              <a:rPr lang="en-US" sz="1286">
                <a:solidFill>
                  <a:schemeClr val="bg1"/>
                </a:solidFill>
                <a:latin typeface="Montserrat Light"/>
                <a:cs typeface="Montserrat Light"/>
              </a:rPr>
              <a:t>CANADA</a:t>
            </a:r>
          </a:p>
        </p:txBody>
      </p:sp>
      <p:sp>
        <p:nvSpPr>
          <p:cNvPr id="3426" name="object 7">
            <a:extLst>
              <a:ext uri="{FF2B5EF4-FFF2-40B4-BE49-F238E27FC236}">
                <a16:creationId xmlns:a16="http://schemas.microsoft.com/office/drawing/2014/main" id="{685DB298-68CA-7545-FF59-8921A62ECDC8}"/>
              </a:ext>
            </a:extLst>
          </p:cNvPr>
          <p:cNvSpPr txBox="1"/>
          <p:nvPr/>
        </p:nvSpPr>
        <p:spPr>
          <a:xfrm>
            <a:off x="2283568" y="1581834"/>
            <a:ext cx="1175007" cy="349887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 marR="8182" algn="ctr">
              <a:lnSpc>
                <a:spcPts val="1772"/>
              </a:lnSpc>
              <a:spcBef>
                <a:spcPts val="136"/>
              </a:spcBef>
            </a:pPr>
            <a:r>
              <a:rPr lang="en-US" sz="1286">
                <a:solidFill>
                  <a:schemeClr val="bg1"/>
                </a:solidFill>
                <a:latin typeface="Montserrat Light"/>
                <a:cs typeface="Montserrat Light"/>
              </a:rPr>
              <a:t>AUSTRIA</a:t>
            </a:r>
          </a:p>
        </p:txBody>
      </p:sp>
      <p:sp>
        <p:nvSpPr>
          <p:cNvPr id="3427" name="object 7">
            <a:extLst>
              <a:ext uri="{FF2B5EF4-FFF2-40B4-BE49-F238E27FC236}">
                <a16:creationId xmlns:a16="http://schemas.microsoft.com/office/drawing/2014/main" id="{0B378D45-2CD7-0998-92ED-473722EF9463}"/>
              </a:ext>
            </a:extLst>
          </p:cNvPr>
          <p:cNvSpPr txBox="1"/>
          <p:nvPr/>
        </p:nvSpPr>
        <p:spPr>
          <a:xfrm>
            <a:off x="5005570" y="2233127"/>
            <a:ext cx="1175007" cy="345527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 marR="8182" algn="ctr">
              <a:lnSpc>
                <a:spcPts val="1772"/>
              </a:lnSpc>
              <a:spcBef>
                <a:spcPts val="136"/>
              </a:spcBef>
            </a:pPr>
            <a:r>
              <a:rPr lang="en-US" sz="1157">
                <a:solidFill>
                  <a:schemeClr val="bg1"/>
                </a:solidFill>
                <a:latin typeface="Montserrat Light"/>
                <a:cs typeface="Montserrat Light"/>
              </a:rPr>
              <a:t>RUSSI</a:t>
            </a:r>
            <a:endParaRPr lang="en-US" sz="1286">
              <a:solidFill>
                <a:schemeClr val="bg1"/>
              </a:solidFill>
              <a:latin typeface="Montserrat Light"/>
              <a:cs typeface="Montserrat Light"/>
            </a:endParaRPr>
          </a:p>
        </p:txBody>
      </p:sp>
      <p:sp>
        <p:nvSpPr>
          <p:cNvPr id="3428" name="object 7">
            <a:extLst>
              <a:ext uri="{FF2B5EF4-FFF2-40B4-BE49-F238E27FC236}">
                <a16:creationId xmlns:a16="http://schemas.microsoft.com/office/drawing/2014/main" id="{24D74549-CAD2-ACA4-841D-3E47EEA36732}"/>
              </a:ext>
            </a:extLst>
          </p:cNvPr>
          <p:cNvSpPr txBox="1"/>
          <p:nvPr/>
        </p:nvSpPr>
        <p:spPr>
          <a:xfrm>
            <a:off x="6260729" y="4092137"/>
            <a:ext cx="1175007" cy="341230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 marR="8182" algn="ctr">
              <a:lnSpc>
                <a:spcPts val="1772"/>
              </a:lnSpc>
              <a:spcBef>
                <a:spcPts val="136"/>
              </a:spcBef>
            </a:pPr>
            <a:r>
              <a:rPr lang="en-US" sz="1029">
                <a:solidFill>
                  <a:schemeClr val="bg1"/>
                </a:solidFill>
                <a:latin typeface="Montserrat Light"/>
                <a:cs typeface="Montserrat Light"/>
              </a:rPr>
              <a:t>AUSTRALIA</a:t>
            </a:r>
          </a:p>
        </p:txBody>
      </p:sp>
      <p:sp>
        <p:nvSpPr>
          <p:cNvPr id="3429" name="object 7">
            <a:extLst>
              <a:ext uri="{FF2B5EF4-FFF2-40B4-BE49-F238E27FC236}">
                <a16:creationId xmlns:a16="http://schemas.microsoft.com/office/drawing/2014/main" id="{B4E6E26B-388A-CC04-8070-A7375DB80484}"/>
              </a:ext>
            </a:extLst>
          </p:cNvPr>
          <p:cNvSpPr txBox="1"/>
          <p:nvPr/>
        </p:nvSpPr>
        <p:spPr>
          <a:xfrm>
            <a:off x="4018529" y="3680451"/>
            <a:ext cx="1175007" cy="349887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 marR="8182" algn="ctr">
              <a:lnSpc>
                <a:spcPts val="1772"/>
              </a:lnSpc>
              <a:spcBef>
                <a:spcPts val="136"/>
              </a:spcBef>
            </a:pPr>
            <a:r>
              <a:rPr lang="en-US" sz="1286">
                <a:solidFill>
                  <a:schemeClr val="bg1"/>
                </a:solidFill>
                <a:latin typeface="Montserrat Light"/>
                <a:cs typeface="Montserrat Light"/>
              </a:rPr>
              <a:t>SAUDIA</a:t>
            </a:r>
          </a:p>
        </p:txBody>
      </p:sp>
      <p:sp>
        <p:nvSpPr>
          <p:cNvPr id="3430" name="object 7">
            <a:extLst>
              <a:ext uri="{FF2B5EF4-FFF2-40B4-BE49-F238E27FC236}">
                <a16:creationId xmlns:a16="http://schemas.microsoft.com/office/drawing/2014/main" id="{8997D51A-A4DA-9208-444E-F71FC4899F59}"/>
              </a:ext>
            </a:extLst>
          </p:cNvPr>
          <p:cNvSpPr txBox="1"/>
          <p:nvPr/>
        </p:nvSpPr>
        <p:spPr>
          <a:xfrm>
            <a:off x="1614614" y="3886469"/>
            <a:ext cx="1175007" cy="349887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 marR="8182" algn="ctr">
              <a:lnSpc>
                <a:spcPts val="1772"/>
              </a:lnSpc>
              <a:spcBef>
                <a:spcPts val="136"/>
              </a:spcBef>
            </a:pPr>
            <a:r>
              <a:rPr lang="en-US" sz="1286">
                <a:solidFill>
                  <a:schemeClr val="bg1"/>
                </a:solidFill>
                <a:latin typeface="Montserrat Light"/>
                <a:cs typeface="Montserrat Light"/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30225443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04E6F84-F817-45A0-0F2E-1BCC16B011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object 6">
            <a:extLst>
              <a:ext uri="{FF2B5EF4-FFF2-40B4-BE49-F238E27FC236}">
                <a16:creationId xmlns:a16="http://schemas.microsoft.com/office/drawing/2014/main" id="{CE061977-275E-01B1-83A6-D881CBC10100}"/>
              </a:ext>
            </a:extLst>
          </p:cNvPr>
          <p:cNvSpPr/>
          <p:nvPr/>
        </p:nvSpPr>
        <p:spPr>
          <a:xfrm>
            <a:off x="4861801" y="3891300"/>
            <a:ext cx="6796799" cy="2218370"/>
          </a:xfrm>
          <a:custGeom>
            <a:avLst/>
            <a:gdLst/>
            <a:ahLst/>
            <a:cxnLst/>
            <a:rect l="l" t="t" r="r" b="b"/>
            <a:pathLst>
              <a:path w="4100195" h="1377314">
                <a:moveTo>
                  <a:pt x="0" y="1377213"/>
                </a:moveTo>
                <a:lnTo>
                  <a:pt x="4099940" y="1377213"/>
                </a:lnTo>
                <a:lnTo>
                  <a:pt x="4099940" y="0"/>
                </a:lnTo>
                <a:lnTo>
                  <a:pt x="0" y="0"/>
                </a:lnTo>
                <a:lnTo>
                  <a:pt x="0" y="1377213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4" name="object 7">
            <a:extLst>
              <a:ext uri="{FF2B5EF4-FFF2-40B4-BE49-F238E27FC236}">
                <a16:creationId xmlns:a16="http://schemas.microsoft.com/office/drawing/2014/main" id="{3EDAB98A-93C4-CDF1-BB75-00568AA79578}"/>
              </a:ext>
            </a:extLst>
          </p:cNvPr>
          <p:cNvSpPr txBox="1"/>
          <p:nvPr/>
        </p:nvSpPr>
        <p:spPr>
          <a:xfrm>
            <a:off x="5170141" y="4224745"/>
            <a:ext cx="6205271" cy="1473426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algn="just">
              <a:spcBef>
                <a:spcPts val="161"/>
              </a:spcBef>
            </a:pPr>
            <a:r>
              <a:rPr sz="1449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 SemiBold"/>
                <a:cs typeface="Montserrat SemiBold"/>
              </a:rPr>
              <a:t>SUBTITLE GOES</a:t>
            </a:r>
            <a:r>
              <a:rPr sz="1449" b="1" u="sng" spc="-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 SemiBold"/>
                <a:cs typeface="Montserrat SemiBold"/>
              </a:rPr>
              <a:t> </a:t>
            </a:r>
            <a:r>
              <a:rPr sz="1449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 SemiBold"/>
                <a:cs typeface="Montserrat SemiBold"/>
              </a:rPr>
              <a:t>HERE</a:t>
            </a:r>
            <a:endParaRPr sz="1449">
              <a:latin typeface="Montserrat SemiBold"/>
              <a:cs typeface="Montserrat SemiBold"/>
            </a:endParaRPr>
          </a:p>
          <a:p>
            <a:pPr marL="20454" marR="8182" algn="just">
              <a:lnSpc>
                <a:spcPct val="152800"/>
              </a:lnSpc>
              <a:spcBef>
                <a:spcPts val="935"/>
              </a:spcBef>
            </a:pP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967" spc="-8" dirty="0">
                <a:solidFill>
                  <a:srgbClr val="FFFFFF"/>
                </a:solidFill>
                <a:latin typeface="Montserrat Light"/>
                <a:cs typeface="Montserrat Light"/>
              </a:rPr>
              <a:t>voloreptas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solorum quatia sum,  solo.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Amus.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Parum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id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entur,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et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hitionsed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ut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optatias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dolo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maio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FFFFFF"/>
                </a:solidFill>
                <a:latin typeface="Montserrat Light"/>
                <a:cs typeface="Montserrat Light"/>
              </a:rPr>
              <a:t>ivoAmus.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Parum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id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entur,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et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hitionsed  ut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optatias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dolo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maio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illor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alitia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FFFFFF"/>
                </a:solidFill>
                <a:latin typeface="Montserrat Light"/>
                <a:cs typeface="Montserrat Light"/>
              </a:rPr>
              <a:t>voloreptas</a:t>
            </a:r>
            <a:r>
              <a:rPr sz="967" spc="-1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loreptas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solorum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quatia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sum,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solo.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Amus.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Parum</a:t>
            </a:r>
            <a:r>
              <a:rPr sz="967" spc="-1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id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entur,  et hitionsed ut optatias dolo maio illor alitia </a:t>
            </a:r>
            <a:r>
              <a:rPr sz="967" spc="-8" dirty="0">
                <a:solidFill>
                  <a:srgbClr val="FFFFFF"/>
                </a:solidFill>
                <a:latin typeface="Montserrat Light"/>
                <a:cs typeface="Montserrat Light"/>
              </a:rPr>
              <a:t>voloreptas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solorum quatia sum, solo. Amus. Parum id  entur, et hitionsed ut optatias dolo maio </a:t>
            </a:r>
            <a:r>
              <a:rPr sz="967" spc="-8" dirty="0">
                <a:solidFill>
                  <a:srgbClr val="FFFFFF"/>
                </a:solidFill>
                <a:latin typeface="Montserrat Light"/>
                <a:cs typeface="Montserrat Light"/>
              </a:rPr>
              <a:t>ivoAmus.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Parum id entur, et</a:t>
            </a:r>
            <a:r>
              <a:rPr sz="967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hitionsed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5" name="object 21">
            <a:extLst>
              <a:ext uri="{FF2B5EF4-FFF2-40B4-BE49-F238E27FC236}">
                <a16:creationId xmlns:a16="http://schemas.microsoft.com/office/drawing/2014/main" id="{8C948540-FF12-4E46-EC9B-F3996637601A}"/>
              </a:ext>
            </a:extLst>
          </p:cNvPr>
          <p:cNvSpPr txBox="1">
            <a:spLocks/>
          </p:cNvSpPr>
          <p:nvPr/>
        </p:nvSpPr>
        <p:spPr>
          <a:xfrm>
            <a:off x="841639" y="746826"/>
            <a:ext cx="5013453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DON,T MISS OUT!</a:t>
            </a:r>
          </a:p>
        </p:txBody>
      </p:sp>
    </p:spTree>
    <p:extLst>
      <p:ext uri="{BB962C8B-B14F-4D97-AF65-F5344CB8AC3E}">
        <p14:creationId xmlns:p14="http://schemas.microsoft.com/office/powerpoint/2010/main" val="4037530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6E35DAC-A987-A02C-AA6A-A44ECE2EFD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1109CCBA-C074-7E12-F94E-112DF3371AB6}"/>
              </a:ext>
            </a:extLst>
          </p:cNvPr>
          <p:cNvSpPr/>
          <p:nvPr/>
        </p:nvSpPr>
        <p:spPr>
          <a:xfrm>
            <a:off x="676814" y="0"/>
            <a:ext cx="672978" cy="4800600"/>
          </a:xfrm>
          <a:custGeom>
            <a:avLst/>
            <a:gdLst/>
            <a:ahLst/>
            <a:cxnLst/>
            <a:rect l="l" t="t" r="r" b="b"/>
            <a:pathLst>
              <a:path w="417830" h="3706495">
                <a:moveTo>
                  <a:pt x="0" y="3706152"/>
                </a:moveTo>
                <a:lnTo>
                  <a:pt x="417461" y="3706152"/>
                </a:lnTo>
                <a:lnTo>
                  <a:pt x="417461" y="0"/>
                </a:lnTo>
                <a:lnTo>
                  <a:pt x="0" y="0"/>
                </a:lnTo>
                <a:lnTo>
                  <a:pt x="0" y="3706152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25" name="object 4">
            <a:extLst>
              <a:ext uri="{FF2B5EF4-FFF2-40B4-BE49-F238E27FC236}">
                <a16:creationId xmlns:a16="http://schemas.microsoft.com/office/drawing/2014/main" id="{04153B48-1CE1-5BDF-0938-A8BB92ACC272}"/>
              </a:ext>
            </a:extLst>
          </p:cNvPr>
          <p:cNvSpPr txBox="1"/>
          <p:nvPr/>
        </p:nvSpPr>
        <p:spPr>
          <a:xfrm>
            <a:off x="764645" y="3429000"/>
            <a:ext cx="520592" cy="3029421"/>
          </a:xfrm>
          <a:prstGeom prst="rect">
            <a:avLst/>
          </a:prstGeom>
        </p:spPr>
        <p:txBody>
          <a:bodyPr vert="vert270" wrap="square" lIns="0" tIns="97163" rIns="0" bIns="0" rtlCol="0">
            <a:spAutoFit/>
          </a:bodyPr>
          <a:lstStyle/>
          <a:p>
            <a:pPr marL="20454">
              <a:spcBef>
                <a:spcPts val="765"/>
              </a:spcBef>
            </a:pPr>
            <a:r>
              <a:rPr sz="3383" b="1" dirty="0">
                <a:solidFill>
                  <a:srgbClr val="FF0000"/>
                </a:solidFill>
                <a:latin typeface="Montserrat"/>
                <a:cs typeface="Montserrat"/>
              </a:rPr>
              <a:t>W</a:t>
            </a:r>
            <a:r>
              <a:rPr sz="3383" b="1" spc="-161" dirty="0">
                <a:solidFill>
                  <a:srgbClr val="FF0000"/>
                </a:solidFill>
                <a:latin typeface="Montserrat"/>
                <a:cs typeface="Montserrat"/>
              </a:rPr>
              <a:t> </a:t>
            </a:r>
            <a:r>
              <a:rPr sz="3383" b="1" dirty="0">
                <a:solidFill>
                  <a:srgbClr val="FF0000"/>
                </a:solidFill>
                <a:latin typeface="Montserrat"/>
                <a:cs typeface="Montserrat"/>
              </a:rPr>
              <a:t>E</a:t>
            </a:r>
            <a:r>
              <a:rPr sz="3383" b="1" spc="-161" dirty="0">
                <a:solidFill>
                  <a:srgbClr val="FF0000"/>
                </a:solidFill>
                <a:latin typeface="Montserrat"/>
                <a:cs typeface="Montserrat"/>
              </a:rPr>
              <a:t> </a:t>
            </a:r>
            <a:r>
              <a:rPr sz="3383" b="1" dirty="0">
                <a:solidFill>
                  <a:srgbClr val="FF0000"/>
                </a:solidFill>
                <a:latin typeface="Montserrat"/>
                <a:cs typeface="Montserrat"/>
              </a:rPr>
              <a:t>L</a:t>
            </a:r>
            <a:r>
              <a:rPr sz="3383" b="1" spc="-161" dirty="0">
                <a:solidFill>
                  <a:srgbClr val="FF0000"/>
                </a:solidFill>
                <a:latin typeface="Montserrat"/>
                <a:cs typeface="Montserrat"/>
              </a:rPr>
              <a:t> </a:t>
            </a:r>
            <a:r>
              <a:rPr sz="3383" b="1" dirty="0">
                <a:solidFill>
                  <a:srgbClr val="FF0000"/>
                </a:solidFill>
                <a:latin typeface="Montserrat"/>
                <a:cs typeface="Montserrat"/>
              </a:rPr>
              <a:t>C</a:t>
            </a:r>
            <a:r>
              <a:rPr sz="3383" b="1" spc="-202" dirty="0">
                <a:solidFill>
                  <a:srgbClr val="FF0000"/>
                </a:solidFill>
                <a:latin typeface="Montserrat"/>
                <a:cs typeface="Montserrat"/>
              </a:rPr>
              <a:t> </a:t>
            </a:r>
            <a:r>
              <a:rPr sz="3383" b="1" dirty="0">
                <a:solidFill>
                  <a:srgbClr val="FFFFFF"/>
                </a:solidFill>
                <a:latin typeface="Montserrat"/>
                <a:cs typeface="Montserrat"/>
              </a:rPr>
              <a:t>O</a:t>
            </a:r>
            <a:r>
              <a:rPr sz="3383" b="1" spc="-161" dirty="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sz="3383" b="1" dirty="0">
                <a:solidFill>
                  <a:srgbClr val="FFFFFF"/>
                </a:solidFill>
                <a:latin typeface="Montserrat"/>
                <a:cs typeface="Montserrat"/>
              </a:rPr>
              <a:t>M</a:t>
            </a:r>
            <a:r>
              <a:rPr sz="3383" b="1" spc="-161" dirty="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sz="3383" b="1" dirty="0">
                <a:solidFill>
                  <a:srgbClr val="FFFFFF"/>
                </a:solidFill>
                <a:latin typeface="Montserrat"/>
                <a:cs typeface="Montserrat"/>
              </a:rPr>
              <a:t>E</a:t>
            </a:r>
            <a:endParaRPr sz="3383">
              <a:latin typeface="Montserrat"/>
              <a:cs typeface="Montserrat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AFB820AC-FA15-036F-B6AD-501B26DF400A}"/>
              </a:ext>
            </a:extLst>
          </p:cNvPr>
          <p:cNvSpPr txBox="1"/>
          <p:nvPr/>
        </p:nvSpPr>
        <p:spPr>
          <a:xfrm>
            <a:off x="1674649" y="5039794"/>
            <a:ext cx="9581232" cy="120726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128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</a:t>
            </a:r>
            <a:r>
              <a:rPr sz="1288" spc="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endParaRPr sz="1288">
              <a:latin typeface="Montserrat Light"/>
              <a:cs typeface="Montserrat Light"/>
            </a:endParaRPr>
          </a:p>
          <a:p>
            <a:pPr marL="20454" marR="8182">
              <a:lnSpc>
                <a:spcPct val="166700"/>
              </a:lnSpc>
            </a:pP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id entur, et hitionsed ut optatias dolo maio illor alitia </a:t>
            </a:r>
            <a:r>
              <a:rPr sz="128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</a:t>
            </a:r>
            <a:r>
              <a:rPr sz="1288" spc="-8" dirty="0">
                <a:solidFill>
                  <a:srgbClr val="231F20"/>
                </a:solidFill>
                <a:latin typeface="Montserrat Light"/>
                <a:cs typeface="Montserrat Light"/>
              </a:rPr>
              <a:t>Occum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debis et</a:t>
            </a:r>
            <a:r>
              <a:rPr sz="1288" spc="-225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spc="-8" dirty="0">
                <a:solidFill>
                  <a:srgbClr val="231F20"/>
                </a:solidFill>
                <a:latin typeface="Montserrat Light"/>
                <a:cs typeface="Montserrat Light"/>
              </a:rPr>
              <a:t>facepudam,  occum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reriam,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qui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spc="-8" dirty="0">
                <a:solidFill>
                  <a:srgbClr val="231F20"/>
                </a:solidFill>
                <a:latin typeface="Montserrat Light"/>
                <a:cs typeface="Montserrat Light"/>
              </a:rPr>
              <a:t>reratae</a:t>
            </a:r>
            <a:r>
              <a:rPr sz="1288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qui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cum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seniendae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labor</a:t>
            </a:r>
            <a:r>
              <a:rPr sz="1288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spc="-8" dirty="0">
                <a:solidFill>
                  <a:srgbClr val="231F20"/>
                </a:solidFill>
                <a:latin typeface="Montserrat Light"/>
                <a:cs typeface="Montserrat Light"/>
              </a:rPr>
              <a:t>.Occum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debis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1288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1288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hitionsed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ut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optatias</a:t>
            </a:r>
            <a:r>
              <a:rPr sz="1288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dolo</a:t>
            </a:r>
            <a:endParaRPr sz="1288">
              <a:latin typeface="Montserrat Light"/>
              <a:cs typeface="Montserrat Light"/>
            </a:endParaRPr>
          </a:p>
          <a:p>
            <a:pPr marL="20454">
              <a:spcBef>
                <a:spcPts val="1031"/>
              </a:spcBef>
            </a:pPr>
            <a:r>
              <a:rPr sz="1288" spc="-8" dirty="0">
                <a:solidFill>
                  <a:srgbClr val="231F20"/>
                </a:solidFill>
                <a:latin typeface="Montserrat Light"/>
                <a:cs typeface="Montserrat Light"/>
              </a:rPr>
              <a:t>.Occum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debis et </a:t>
            </a:r>
            <a:r>
              <a:rPr sz="1288" spc="-8" dirty="0">
                <a:solidFill>
                  <a:srgbClr val="231F20"/>
                </a:solidFill>
                <a:latin typeface="Montserrat Light"/>
                <a:cs typeface="Montserrat Light"/>
              </a:rPr>
              <a:t>facepudam, occum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reriam, qui </a:t>
            </a:r>
            <a:r>
              <a:rPr sz="1288" spc="-8" dirty="0">
                <a:solidFill>
                  <a:srgbClr val="231F20"/>
                </a:solidFill>
                <a:latin typeface="Montserrat Light"/>
                <a:cs typeface="Montserrat Light"/>
              </a:rPr>
              <a:t>reratae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qui cum seniendae labor</a:t>
            </a:r>
            <a:r>
              <a:rPr sz="1288" spc="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.</a:t>
            </a:r>
            <a:endParaRPr sz="1288">
              <a:latin typeface="Montserrat Light"/>
              <a:cs typeface="Montserrat Light"/>
            </a:endParaRPr>
          </a:p>
        </p:txBody>
      </p:sp>
      <p:sp>
        <p:nvSpPr>
          <p:cNvPr id="27" name="object 6">
            <a:extLst>
              <a:ext uri="{FF2B5EF4-FFF2-40B4-BE49-F238E27FC236}">
                <a16:creationId xmlns:a16="http://schemas.microsoft.com/office/drawing/2014/main" id="{65E06EA4-A994-4C43-C6D4-979424882002}"/>
              </a:ext>
            </a:extLst>
          </p:cNvPr>
          <p:cNvSpPr txBox="1"/>
          <p:nvPr/>
        </p:nvSpPr>
        <p:spPr>
          <a:xfrm>
            <a:off x="1647966" y="4434091"/>
            <a:ext cx="4676634" cy="482211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20454">
              <a:spcBef>
                <a:spcPts val="184"/>
              </a:spcBef>
            </a:pPr>
            <a:r>
              <a:rPr lang="en-US" sz="2979" b="1" spc="-89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COMPANY</a:t>
            </a:r>
            <a:r>
              <a:rPr lang="en-US" sz="2979" b="1" spc="-184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 </a:t>
            </a:r>
            <a:r>
              <a:rPr lang="en-US" sz="2979" b="1" spc="-136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CONCEPT</a:t>
            </a:r>
            <a:endParaRPr lang="en-US" sz="2979" b="1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28" name="object 7">
            <a:extLst>
              <a:ext uri="{FF2B5EF4-FFF2-40B4-BE49-F238E27FC236}">
                <a16:creationId xmlns:a16="http://schemas.microsoft.com/office/drawing/2014/main" id="{F38AFD98-834D-E6B2-3081-2BCF711F892B}"/>
              </a:ext>
            </a:extLst>
          </p:cNvPr>
          <p:cNvSpPr/>
          <p:nvPr/>
        </p:nvSpPr>
        <p:spPr>
          <a:xfrm flipV="1">
            <a:off x="1695096" y="4266487"/>
            <a:ext cx="672978" cy="45719"/>
          </a:xfrm>
          <a:custGeom>
            <a:avLst/>
            <a:gdLst/>
            <a:ahLst/>
            <a:cxnLst/>
            <a:rect l="l" t="t" r="r" b="b"/>
            <a:pathLst>
              <a:path w="859789">
                <a:moveTo>
                  <a:pt x="0" y="0"/>
                </a:moveTo>
                <a:lnTo>
                  <a:pt x="859536" y="0"/>
                </a:lnTo>
              </a:path>
            </a:pathLst>
          </a:custGeom>
          <a:ln w="4324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</p:spTree>
    <p:extLst>
      <p:ext uri="{BB962C8B-B14F-4D97-AF65-F5344CB8AC3E}">
        <p14:creationId xmlns:p14="http://schemas.microsoft.com/office/powerpoint/2010/main" val="22868120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6">
            <a:extLst>
              <a:ext uri="{FF2B5EF4-FFF2-40B4-BE49-F238E27FC236}">
                <a16:creationId xmlns:a16="http://schemas.microsoft.com/office/drawing/2014/main" id="{51297F64-2374-BBDB-D547-FA09DDB2A4D1}"/>
              </a:ext>
            </a:extLst>
          </p:cNvPr>
          <p:cNvSpPr>
            <a:spLocks/>
          </p:cNvSpPr>
          <p:nvPr/>
        </p:nvSpPr>
        <p:spPr>
          <a:xfrm>
            <a:off x="-8645" y="4130"/>
            <a:ext cx="12200645" cy="6853870"/>
          </a:xfrm>
          <a:custGeom>
            <a:avLst/>
            <a:gdLst/>
            <a:ahLst/>
            <a:cxnLst/>
            <a:rect l="l" t="t" r="r" b="b"/>
            <a:pathLst>
              <a:path w="4100195" h="1377314">
                <a:moveTo>
                  <a:pt x="0" y="1377213"/>
                </a:moveTo>
                <a:lnTo>
                  <a:pt x="4099940" y="1377213"/>
                </a:lnTo>
                <a:lnTo>
                  <a:pt x="4099940" y="0"/>
                </a:lnTo>
                <a:lnTo>
                  <a:pt x="0" y="0"/>
                </a:lnTo>
                <a:lnTo>
                  <a:pt x="0" y="1377213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4" name="object 21">
            <a:extLst>
              <a:ext uri="{FF2B5EF4-FFF2-40B4-BE49-F238E27FC236}">
                <a16:creationId xmlns:a16="http://schemas.microsoft.com/office/drawing/2014/main" id="{0E4DCD47-79B1-6C82-E78F-6F82126476A6}"/>
              </a:ext>
            </a:extLst>
          </p:cNvPr>
          <p:cNvSpPr txBox="1"/>
          <p:nvPr/>
        </p:nvSpPr>
        <p:spPr>
          <a:xfrm>
            <a:off x="5293597" y="3405281"/>
            <a:ext cx="1698807" cy="366640"/>
          </a:xfrm>
          <a:prstGeom prst="rect">
            <a:avLst/>
          </a:prstGeom>
        </p:spPr>
        <p:txBody>
          <a:bodyPr vert="horz" wrap="square" lIns="0" tIns="19432" rIns="0" bIns="0" rtlCol="0">
            <a:spAutoFit/>
          </a:bodyPr>
          <a:lstStyle/>
          <a:p>
            <a:pPr marL="20454">
              <a:spcBef>
                <a:spcPts val="153"/>
              </a:spcBef>
            </a:pPr>
            <a:r>
              <a:rPr sz="2255" spc="-24" dirty="0">
                <a:solidFill>
                  <a:schemeClr val="bg1"/>
                </a:solidFill>
                <a:latin typeface="Montserrat Light"/>
                <a:cs typeface="Montserrat Light"/>
              </a:rPr>
              <a:t>Y</a:t>
            </a:r>
            <a:r>
              <a:rPr sz="2255" spc="-8" dirty="0">
                <a:solidFill>
                  <a:schemeClr val="bg1"/>
                </a:solidFill>
                <a:latin typeface="Montserrat Light"/>
                <a:cs typeface="Montserrat Light"/>
              </a:rPr>
              <a:t>OURL</a:t>
            </a:r>
            <a:r>
              <a:rPr sz="2255" spc="-49" dirty="0">
                <a:solidFill>
                  <a:schemeClr val="bg1"/>
                </a:solidFill>
                <a:latin typeface="Montserrat Light"/>
                <a:cs typeface="Montserrat Light"/>
              </a:rPr>
              <a:t>O</a:t>
            </a:r>
            <a:r>
              <a:rPr sz="2255" spc="-8" dirty="0">
                <a:solidFill>
                  <a:schemeClr val="bg1"/>
                </a:solidFill>
                <a:latin typeface="Montserrat Light"/>
                <a:cs typeface="Montserrat Light"/>
              </a:rPr>
              <a:t>GO</a:t>
            </a:r>
            <a:endParaRPr sz="2255">
              <a:solidFill>
                <a:schemeClr val="bg1"/>
              </a:solidFill>
              <a:latin typeface="Montserrat Light"/>
              <a:cs typeface="Montserrat Light"/>
            </a:endParaRPr>
          </a:p>
        </p:txBody>
      </p:sp>
      <p:sp>
        <p:nvSpPr>
          <p:cNvPr id="5" name="object 22">
            <a:extLst>
              <a:ext uri="{FF2B5EF4-FFF2-40B4-BE49-F238E27FC236}">
                <a16:creationId xmlns:a16="http://schemas.microsoft.com/office/drawing/2014/main" id="{EA9ED445-ED76-0FEF-BCB0-939815F0FF22}"/>
              </a:ext>
            </a:extLst>
          </p:cNvPr>
          <p:cNvSpPr/>
          <p:nvPr/>
        </p:nvSpPr>
        <p:spPr>
          <a:xfrm>
            <a:off x="5848658" y="2632978"/>
            <a:ext cx="668886" cy="668886"/>
          </a:xfrm>
          <a:custGeom>
            <a:avLst/>
            <a:gdLst/>
            <a:ahLst/>
            <a:cxnLst/>
            <a:rect l="l" t="t" r="r" b="b"/>
            <a:pathLst>
              <a:path w="415289" h="415289">
                <a:moveTo>
                  <a:pt x="415023" y="415010"/>
                </a:moveTo>
                <a:lnTo>
                  <a:pt x="0" y="415010"/>
                </a:lnTo>
                <a:lnTo>
                  <a:pt x="0" y="0"/>
                </a:lnTo>
                <a:lnTo>
                  <a:pt x="415023" y="0"/>
                </a:lnTo>
                <a:lnTo>
                  <a:pt x="415023" y="41501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2899">
              <a:solidFill>
                <a:schemeClr val="bg1"/>
              </a:solidFill>
            </a:endParaRPr>
          </a:p>
        </p:txBody>
      </p:sp>
      <p:sp>
        <p:nvSpPr>
          <p:cNvPr id="42" name="object 23">
            <a:extLst>
              <a:ext uri="{FF2B5EF4-FFF2-40B4-BE49-F238E27FC236}">
                <a16:creationId xmlns:a16="http://schemas.microsoft.com/office/drawing/2014/main" id="{A78A8BA1-BB17-C8FE-45D3-2E5679C6D46B}"/>
              </a:ext>
            </a:extLst>
          </p:cNvPr>
          <p:cNvSpPr/>
          <p:nvPr/>
        </p:nvSpPr>
        <p:spPr>
          <a:xfrm>
            <a:off x="6517122" y="2362812"/>
            <a:ext cx="271032" cy="271032"/>
          </a:xfrm>
          <a:custGeom>
            <a:avLst/>
            <a:gdLst/>
            <a:ahLst/>
            <a:cxnLst/>
            <a:rect l="l" t="t" r="r" b="b"/>
            <a:pathLst>
              <a:path w="168275" h="168275">
                <a:moveTo>
                  <a:pt x="167728" y="167741"/>
                </a:moveTo>
                <a:lnTo>
                  <a:pt x="0" y="167741"/>
                </a:lnTo>
                <a:lnTo>
                  <a:pt x="0" y="0"/>
                </a:lnTo>
                <a:lnTo>
                  <a:pt x="167728" y="0"/>
                </a:lnTo>
                <a:lnTo>
                  <a:pt x="167728" y="16774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lIns="0" tIns="0" rIns="0" bIns="0" rtlCol="0"/>
          <a:lstStyle/>
          <a:p>
            <a:endParaRPr sz="2899">
              <a:solidFill>
                <a:schemeClr val="bg1"/>
              </a:solidFill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21789A32-D9F9-8BA5-6D8D-1EC666A83537}"/>
              </a:ext>
            </a:extLst>
          </p:cNvPr>
          <p:cNvSpPr/>
          <p:nvPr/>
        </p:nvSpPr>
        <p:spPr>
          <a:xfrm>
            <a:off x="922089" y="988706"/>
            <a:ext cx="1750375" cy="247067"/>
          </a:xfrm>
          <a:custGeom>
            <a:avLst/>
            <a:gdLst>
              <a:gd name="connsiteX0" fmla="*/ 0 w 1361403"/>
              <a:gd name="connsiteY0" fmla="*/ 0 h 192163"/>
              <a:gd name="connsiteX1" fmla="*/ 1361404 w 1361403"/>
              <a:gd name="connsiteY1" fmla="*/ 0 h 192163"/>
              <a:gd name="connsiteX2" fmla="*/ 1361404 w 1361403"/>
              <a:gd name="connsiteY2" fmla="*/ 192164 h 192163"/>
              <a:gd name="connsiteX3" fmla="*/ 0 w 1361403"/>
              <a:gd name="connsiteY3" fmla="*/ 192164 h 192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403" h="192163">
                <a:moveTo>
                  <a:pt x="0" y="0"/>
                </a:moveTo>
                <a:lnTo>
                  <a:pt x="1361404" y="0"/>
                </a:lnTo>
                <a:lnTo>
                  <a:pt x="1361404" y="192164"/>
                </a:lnTo>
                <a:lnTo>
                  <a:pt x="0" y="192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45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grpSp>
        <p:nvGrpSpPr>
          <p:cNvPr id="44" name="Graphic 42">
            <a:extLst>
              <a:ext uri="{FF2B5EF4-FFF2-40B4-BE49-F238E27FC236}">
                <a16:creationId xmlns:a16="http://schemas.microsoft.com/office/drawing/2014/main" id="{039F49BB-ACFB-1947-0908-9B17CCD3FB14}"/>
              </a:ext>
            </a:extLst>
          </p:cNvPr>
          <p:cNvGrpSpPr/>
          <p:nvPr/>
        </p:nvGrpSpPr>
        <p:grpSpPr>
          <a:xfrm>
            <a:off x="614380" y="616034"/>
            <a:ext cx="863607" cy="2312304"/>
            <a:chOff x="477587" y="479134"/>
            <a:chExt cx="671694" cy="1798459"/>
          </a:xfrm>
          <a:solidFill>
            <a:schemeClr val="bg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C1A8628-47DE-23C6-45C7-DDDFD38D7F14}"/>
                </a:ext>
              </a:extLst>
            </p:cNvPr>
            <p:cNvSpPr/>
            <p:nvPr/>
          </p:nvSpPr>
          <p:spPr>
            <a:xfrm>
              <a:off x="1024491" y="479134"/>
              <a:ext cx="124789" cy="124789"/>
            </a:xfrm>
            <a:custGeom>
              <a:avLst/>
              <a:gdLst>
                <a:gd name="connsiteX0" fmla="*/ 62395 w 124789"/>
                <a:gd name="connsiteY0" fmla="*/ 124789 h 124789"/>
                <a:gd name="connsiteX1" fmla="*/ 0 w 124789"/>
                <a:gd name="connsiteY1" fmla="*/ 62395 h 124789"/>
                <a:gd name="connsiteX2" fmla="*/ 62395 w 124789"/>
                <a:gd name="connsiteY2" fmla="*/ 0 h 124789"/>
                <a:gd name="connsiteX3" fmla="*/ 124789 w 124789"/>
                <a:gd name="connsiteY3" fmla="*/ 62395 h 124789"/>
                <a:gd name="connsiteX4" fmla="*/ 62395 w 124789"/>
                <a:gd name="connsiteY4" fmla="*/ 124789 h 124789"/>
                <a:gd name="connsiteX5" fmla="*/ 62395 w 124789"/>
                <a:gd name="connsiteY5" fmla="*/ 11424 h 124789"/>
                <a:gd name="connsiteX6" fmla="*/ 11424 w 124789"/>
                <a:gd name="connsiteY6" fmla="*/ 62395 h 124789"/>
                <a:gd name="connsiteX7" fmla="*/ 62395 w 124789"/>
                <a:gd name="connsiteY7" fmla="*/ 113365 h 124789"/>
                <a:gd name="connsiteX8" fmla="*/ 113365 w 124789"/>
                <a:gd name="connsiteY8" fmla="*/ 62395 h 124789"/>
                <a:gd name="connsiteX9" fmla="*/ 62395 w 124789"/>
                <a:gd name="connsiteY9" fmla="*/ 11424 h 12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789">
                  <a:moveTo>
                    <a:pt x="62395" y="124789"/>
                  </a:moveTo>
                  <a:cubicBezTo>
                    <a:pt x="27975" y="124789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789" y="96814"/>
                    <a:pt x="96814" y="124789"/>
                    <a:pt x="62395" y="124789"/>
                  </a:cubicBezTo>
                  <a:close/>
                  <a:moveTo>
                    <a:pt x="62395" y="11424"/>
                  </a:moveTo>
                  <a:cubicBezTo>
                    <a:pt x="34273" y="11424"/>
                    <a:pt x="11424" y="34273"/>
                    <a:pt x="11424" y="62395"/>
                  </a:cubicBezTo>
                  <a:cubicBezTo>
                    <a:pt x="11424" y="90516"/>
                    <a:pt x="34273" y="113365"/>
                    <a:pt x="62395" y="113365"/>
                  </a:cubicBezTo>
                  <a:cubicBezTo>
                    <a:pt x="90516" y="113365"/>
                    <a:pt x="113365" y="90516"/>
                    <a:pt x="113365" y="62395"/>
                  </a:cubicBezTo>
                  <a:cubicBezTo>
                    <a:pt x="113365" y="34273"/>
                    <a:pt x="90663" y="11424"/>
                    <a:pt x="62395" y="11424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CC58172-8EA5-1873-6FB9-D7F3E83757DA}"/>
                </a:ext>
              </a:extLst>
            </p:cNvPr>
            <p:cNvSpPr/>
            <p:nvPr/>
          </p:nvSpPr>
          <p:spPr>
            <a:xfrm>
              <a:off x="1024491" y="813955"/>
              <a:ext cx="124789" cy="124789"/>
            </a:xfrm>
            <a:custGeom>
              <a:avLst/>
              <a:gdLst>
                <a:gd name="connsiteX0" fmla="*/ 62395 w 124789"/>
                <a:gd name="connsiteY0" fmla="*/ 124789 h 124789"/>
                <a:gd name="connsiteX1" fmla="*/ 0 w 124789"/>
                <a:gd name="connsiteY1" fmla="*/ 62395 h 124789"/>
                <a:gd name="connsiteX2" fmla="*/ 62395 w 124789"/>
                <a:gd name="connsiteY2" fmla="*/ 0 h 124789"/>
                <a:gd name="connsiteX3" fmla="*/ 124789 w 124789"/>
                <a:gd name="connsiteY3" fmla="*/ 62395 h 124789"/>
                <a:gd name="connsiteX4" fmla="*/ 62395 w 124789"/>
                <a:gd name="connsiteY4" fmla="*/ 124789 h 124789"/>
                <a:gd name="connsiteX5" fmla="*/ 62395 w 124789"/>
                <a:gd name="connsiteY5" fmla="*/ 11278 h 124789"/>
                <a:gd name="connsiteX6" fmla="*/ 11424 w 124789"/>
                <a:gd name="connsiteY6" fmla="*/ 62248 h 124789"/>
                <a:gd name="connsiteX7" fmla="*/ 62395 w 124789"/>
                <a:gd name="connsiteY7" fmla="*/ 113218 h 124789"/>
                <a:gd name="connsiteX8" fmla="*/ 113365 w 124789"/>
                <a:gd name="connsiteY8" fmla="*/ 62248 h 124789"/>
                <a:gd name="connsiteX9" fmla="*/ 62395 w 124789"/>
                <a:gd name="connsiteY9" fmla="*/ 11278 h 12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789">
                  <a:moveTo>
                    <a:pt x="62395" y="124789"/>
                  </a:moveTo>
                  <a:cubicBezTo>
                    <a:pt x="27975" y="124789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789" y="96814"/>
                    <a:pt x="96814" y="124789"/>
                    <a:pt x="62395" y="124789"/>
                  </a:cubicBezTo>
                  <a:close/>
                  <a:moveTo>
                    <a:pt x="62395" y="11278"/>
                  </a:moveTo>
                  <a:cubicBezTo>
                    <a:pt x="34273" y="11278"/>
                    <a:pt x="11424" y="34127"/>
                    <a:pt x="11424" y="62248"/>
                  </a:cubicBezTo>
                  <a:cubicBezTo>
                    <a:pt x="11424" y="90370"/>
                    <a:pt x="34273" y="113218"/>
                    <a:pt x="62395" y="113218"/>
                  </a:cubicBezTo>
                  <a:cubicBezTo>
                    <a:pt x="90516" y="113218"/>
                    <a:pt x="113365" y="90370"/>
                    <a:pt x="113365" y="62248"/>
                  </a:cubicBezTo>
                  <a:cubicBezTo>
                    <a:pt x="113365" y="34127"/>
                    <a:pt x="90663" y="11278"/>
                    <a:pt x="62395" y="11278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8F16B35-404B-038F-077F-828927278D2F}"/>
                </a:ext>
              </a:extLst>
            </p:cNvPr>
            <p:cNvSpPr/>
            <p:nvPr/>
          </p:nvSpPr>
          <p:spPr>
            <a:xfrm>
              <a:off x="1024491" y="1148631"/>
              <a:ext cx="124789" cy="124789"/>
            </a:xfrm>
            <a:custGeom>
              <a:avLst/>
              <a:gdLst>
                <a:gd name="connsiteX0" fmla="*/ 62395 w 124789"/>
                <a:gd name="connsiteY0" fmla="*/ 124789 h 124789"/>
                <a:gd name="connsiteX1" fmla="*/ 0 w 124789"/>
                <a:gd name="connsiteY1" fmla="*/ 62395 h 124789"/>
                <a:gd name="connsiteX2" fmla="*/ 62395 w 124789"/>
                <a:gd name="connsiteY2" fmla="*/ 0 h 124789"/>
                <a:gd name="connsiteX3" fmla="*/ 124789 w 124789"/>
                <a:gd name="connsiteY3" fmla="*/ 62395 h 124789"/>
                <a:gd name="connsiteX4" fmla="*/ 62395 w 124789"/>
                <a:gd name="connsiteY4" fmla="*/ 124789 h 124789"/>
                <a:gd name="connsiteX5" fmla="*/ 62395 w 124789"/>
                <a:gd name="connsiteY5" fmla="*/ 11424 h 124789"/>
                <a:gd name="connsiteX6" fmla="*/ 11424 w 124789"/>
                <a:gd name="connsiteY6" fmla="*/ 62395 h 124789"/>
                <a:gd name="connsiteX7" fmla="*/ 62395 w 124789"/>
                <a:gd name="connsiteY7" fmla="*/ 113365 h 124789"/>
                <a:gd name="connsiteX8" fmla="*/ 113365 w 124789"/>
                <a:gd name="connsiteY8" fmla="*/ 62395 h 124789"/>
                <a:gd name="connsiteX9" fmla="*/ 62395 w 124789"/>
                <a:gd name="connsiteY9" fmla="*/ 11424 h 12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789">
                  <a:moveTo>
                    <a:pt x="62395" y="124789"/>
                  </a:moveTo>
                  <a:cubicBezTo>
                    <a:pt x="27975" y="124789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789" y="96814"/>
                    <a:pt x="96814" y="124789"/>
                    <a:pt x="62395" y="124789"/>
                  </a:cubicBezTo>
                  <a:close/>
                  <a:moveTo>
                    <a:pt x="62395" y="11424"/>
                  </a:moveTo>
                  <a:cubicBezTo>
                    <a:pt x="34273" y="11424"/>
                    <a:pt x="11424" y="34273"/>
                    <a:pt x="11424" y="62395"/>
                  </a:cubicBezTo>
                  <a:cubicBezTo>
                    <a:pt x="11424" y="90516"/>
                    <a:pt x="34273" y="113365"/>
                    <a:pt x="62395" y="113365"/>
                  </a:cubicBezTo>
                  <a:cubicBezTo>
                    <a:pt x="90516" y="113365"/>
                    <a:pt x="113365" y="90516"/>
                    <a:pt x="113365" y="62395"/>
                  </a:cubicBezTo>
                  <a:cubicBezTo>
                    <a:pt x="113365" y="34273"/>
                    <a:pt x="90663" y="11424"/>
                    <a:pt x="62395" y="11424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10B46B4-CE90-A730-1B1D-3F3F5026FE55}"/>
                </a:ext>
              </a:extLst>
            </p:cNvPr>
            <p:cNvSpPr/>
            <p:nvPr/>
          </p:nvSpPr>
          <p:spPr>
            <a:xfrm>
              <a:off x="1024491" y="1483453"/>
              <a:ext cx="124789" cy="124789"/>
            </a:xfrm>
            <a:custGeom>
              <a:avLst/>
              <a:gdLst>
                <a:gd name="connsiteX0" fmla="*/ 62395 w 124789"/>
                <a:gd name="connsiteY0" fmla="*/ 124789 h 124789"/>
                <a:gd name="connsiteX1" fmla="*/ 0 w 124789"/>
                <a:gd name="connsiteY1" fmla="*/ 62395 h 124789"/>
                <a:gd name="connsiteX2" fmla="*/ 62395 w 124789"/>
                <a:gd name="connsiteY2" fmla="*/ 0 h 124789"/>
                <a:gd name="connsiteX3" fmla="*/ 124789 w 124789"/>
                <a:gd name="connsiteY3" fmla="*/ 62395 h 124789"/>
                <a:gd name="connsiteX4" fmla="*/ 62395 w 124789"/>
                <a:gd name="connsiteY4" fmla="*/ 124789 h 124789"/>
                <a:gd name="connsiteX5" fmla="*/ 62395 w 124789"/>
                <a:gd name="connsiteY5" fmla="*/ 11278 h 124789"/>
                <a:gd name="connsiteX6" fmla="*/ 11424 w 124789"/>
                <a:gd name="connsiteY6" fmla="*/ 62248 h 124789"/>
                <a:gd name="connsiteX7" fmla="*/ 62395 w 124789"/>
                <a:gd name="connsiteY7" fmla="*/ 113218 h 124789"/>
                <a:gd name="connsiteX8" fmla="*/ 113365 w 124789"/>
                <a:gd name="connsiteY8" fmla="*/ 62248 h 124789"/>
                <a:gd name="connsiteX9" fmla="*/ 62395 w 124789"/>
                <a:gd name="connsiteY9" fmla="*/ 11278 h 12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789">
                  <a:moveTo>
                    <a:pt x="62395" y="124789"/>
                  </a:moveTo>
                  <a:cubicBezTo>
                    <a:pt x="27975" y="124789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936" y="96668"/>
                    <a:pt x="96814" y="124789"/>
                    <a:pt x="62395" y="124789"/>
                  </a:cubicBezTo>
                  <a:close/>
                  <a:moveTo>
                    <a:pt x="62395" y="11278"/>
                  </a:moveTo>
                  <a:cubicBezTo>
                    <a:pt x="34273" y="11278"/>
                    <a:pt x="11424" y="34127"/>
                    <a:pt x="11424" y="62248"/>
                  </a:cubicBezTo>
                  <a:cubicBezTo>
                    <a:pt x="11424" y="90370"/>
                    <a:pt x="34273" y="113218"/>
                    <a:pt x="62395" y="113218"/>
                  </a:cubicBezTo>
                  <a:cubicBezTo>
                    <a:pt x="90516" y="113218"/>
                    <a:pt x="113365" y="90370"/>
                    <a:pt x="113365" y="62248"/>
                  </a:cubicBezTo>
                  <a:cubicBezTo>
                    <a:pt x="113511" y="34127"/>
                    <a:pt x="90663" y="11278"/>
                    <a:pt x="62395" y="11278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EF690C3-F13E-DCC4-6E66-95063C4EDBDA}"/>
                </a:ext>
              </a:extLst>
            </p:cNvPr>
            <p:cNvSpPr/>
            <p:nvPr/>
          </p:nvSpPr>
          <p:spPr>
            <a:xfrm>
              <a:off x="1024491" y="1818128"/>
              <a:ext cx="124789" cy="124789"/>
            </a:xfrm>
            <a:custGeom>
              <a:avLst/>
              <a:gdLst>
                <a:gd name="connsiteX0" fmla="*/ 62395 w 124789"/>
                <a:gd name="connsiteY0" fmla="*/ 124789 h 124789"/>
                <a:gd name="connsiteX1" fmla="*/ 0 w 124789"/>
                <a:gd name="connsiteY1" fmla="*/ 62395 h 124789"/>
                <a:gd name="connsiteX2" fmla="*/ 62395 w 124789"/>
                <a:gd name="connsiteY2" fmla="*/ 0 h 124789"/>
                <a:gd name="connsiteX3" fmla="*/ 124789 w 124789"/>
                <a:gd name="connsiteY3" fmla="*/ 62395 h 124789"/>
                <a:gd name="connsiteX4" fmla="*/ 62395 w 124789"/>
                <a:gd name="connsiteY4" fmla="*/ 124789 h 124789"/>
                <a:gd name="connsiteX5" fmla="*/ 62395 w 124789"/>
                <a:gd name="connsiteY5" fmla="*/ 11424 h 124789"/>
                <a:gd name="connsiteX6" fmla="*/ 11424 w 124789"/>
                <a:gd name="connsiteY6" fmla="*/ 62395 h 124789"/>
                <a:gd name="connsiteX7" fmla="*/ 62395 w 124789"/>
                <a:gd name="connsiteY7" fmla="*/ 113365 h 124789"/>
                <a:gd name="connsiteX8" fmla="*/ 113365 w 124789"/>
                <a:gd name="connsiteY8" fmla="*/ 62395 h 124789"/>
                <a:gd name="connsiteX9" fmla="*/ 62395 w 124789"/>
                <a:gd name="connsiteY9" fmla="*/ 11424 h 12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789">
                  <a:moveTo>
                    <a:pt x="62395" y="124789"/>
                  </a:moveTo>
                  <a:cubicBezTo>
                    <a:pt x="27975" y="124789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936" y="96814"/>
                    <a:pt x="96814" y="124789"/>
                    <a:pt x="62395" y="124789"/>
                  </a:cubicBezTo>
                  <a:close/>
                  <a:moveTo>
                    <a:pt x="62395" y="11424"/>
                  </a:moveTo>
                  <a:cubicBezTo>
                    <a:pt x="34273" y="11424"/>
                    <a:pt x="11424" y="34273"/>
                    <a:pt x="11424" y="62395"/>
                  </a:cubicBezTo>
                  <a:cubicBezTo>
                    <a:pt x="11424" y="90516"/>
                    <a:pt x="34273" y="113365"/>
                    <a:pt x="62395" y="113365"/>
                  </a:cubicBezTo>
                  <a:cubicBezTo>
                    <a:pt x="90516" y="113365"/>
                    <a:pt x="113365" y="90516"/>
                    <a:pt x="113365" y="62395"/>
                  </a:cubicBezTo>
                  <a:cubicBezTo>
                    <a:pt x="113511" y="34273"/>
                    <a:pt x="90663" y="11424"/>
                    <a:pt x="62395" y="11424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485875A-7F0C-7DD5-A08B-63BB054A5BFC}"/>
                </a:ext>
              </a:extLst>
            </p:cNvPr>
            <p:cNvSpPr/>
            <p:nvPr/>
          </p:nvSpPr>
          <p:spPr>
            <a:xfrm>
              <a:off x="1024491" y="2152803"/>
              <a:ext cx="124789" cy="124789"/>
            </a:xfrm>
            <a:custGeom>
              <a:avLst/>
              <a:gdLst>
                <a:gd name="connsiteX0" fmla="*/ 62395 w 124789"/>
                <a:gd name="connsiteY0" fmla="*/ 124789 h 124789"/>
                <a:gd name="connsiteX1" fmla="*/ 0 w 124789"/>
                <a:gd name="connsiteY1" fmla="*/ 62395 h 124789"/>
                <a:gd name="connsiteX2" fmla="*/ 62395 w 124789"/>
                <a:gd name="connsiteY2" fmla="*/ 0 h 124789"/>
                <a:gd name="connsiteX3" fmla="*/ 124789 w 124789"/>
                <a:gd name="connsiteY3" fmla="*/ 62395 h 124789"/>
                <a:gd name="connsiteX4" fmla="*/ 62395 w 124789"/>
                <a:gd name="connsiteY4" fmla="*/ 124789 h 124789"/>
                <a:gd name="connsiteX5" fmla="*/ 62395 w 124789"/>
                <a:gd name="connsiteY5" fmla="*/ 11424 h 124789"/>
                <a:gd name="connsiteX6" fmla="*/ 11424 w 124789"/>
                <a:gd name="connsiteY6" fmla="*/ 62395 h 124789"/>
                <a:gd name="connsiteX7" fmla="*/ 62395 w 124789"/>
                <a:gd name="connsiteY7" fmla="*/ 113365 h 124789"/>
                <a:gd name="connsiteX8" fmla="*/ 113365 w 124789"/>
                <a:gd name="connsiteY8" fmla="*/ 62395 h 124789"/>
                <a:gd name="connsiteX9" fmla="*/ 62395 w 124789"/>
                <a:gd name="connsiteY9" fmla="*/ 11424 h 12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789">
                  <a:moveTo>
                    <a:pt x="62395" y="124789"/>
                  </a:moveTo>
                  <a:cubicBezTo>
                    <a:pt x="27975" y="124789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936" y="96814"/>
                    <a:pt x="96814" y="124789"/>
                    <a:pt x="62395" y="124789"/>
                  </a:cubicBezTo>
                  <a:close/>
                  <a:moveTo>
                    <a:pt x="62395" y="11424"/>
                  </a:moveTo>
                  <a:cubicBezTo>
                    <a:pt x="34273" y="11424"/>
                    <a:pt x="11424" y="34273"/>
                    <a:pt x="11424" y="62395"/>
                  </a:cubicBezTo>
                  <a:cubicBezTo>
                    <a:pt x="11424" y="90516"/>
                    <a:pt x="34273" y="113365"/>
                    <a:pt x="62395" y="113365"/>
                  </a:cubicBezTo>
                  <a:cubicBezTo>
                    <a:pt x="90516" y="113365"/>
                    <a:pt x="113365" y="90516"/>
                    <a:pt x="113365" y="62395"/>
                  </a:cubicBezTo>
                  <a:cubicBezTo>
                    <a:pt x="113511" y="34273"/>
                    <a:pt x="90663" y="11424"/>
                    <a:pt x="62395" y="11424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19B30C6-7639-916D-EDA0-1D646D54E386}"/>
                </a:ext>
              </a:extLst>
            </p:cNvPr>
            <p:cNvSpPr/>
            <p:nvPr/>
          </p:nvSpPr>
          <p:spPr>
            <a:xfrm>
              <a:off x="756751" y="484846"/>
              <a:ext cx="113364" cy="113364"/>
            </a:xfrm>
            <a:custGeom>
              <a:avLst/>
              <a:gdLst>
                <a:gd name="connsiteX0" fmla="*/ 113365 w 113364"/>
                <a:gd name="connsiteY0" fmla="*/ 56682 h 113364"/>
                <a:gd name="connsiteX1" fmla="*/ 56682 w 113364"/>
                <a:gd name="connsiteY1" fmla="*/ 113365 h 113364"/>
                <a:gd name="connsiteX2" fmla="*/ 0 w 113364"/>
                <a:gd name="connsiteY2" fmla="*/ 56682 h 113364"/>
                <a:gd name="connsiteX3" fmla="*/ 56682 w 113364"/>
                <a:gd name="connsiteY3" fmla="*/ 0 h 113364"/>
                <a:gd name="connsiteX4" fmla="*/ 113365 w 113364"/>
                <a:gd name="connsiteY4" fmla="*/ 56682 h 11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64" h="113364">
                  <a:moveTo>
                    <a:pt x="113365" y="56682"/>
                  </a:moveTo>
                  <a:cubicBezTo>
                    <a:pt x="113365" y="87987"/>
                    <a:pt x="87987" y="113365"/>
                    <a:pt x="56682" y="113365"/>
                  </a:cubicBezTo>
                  <a:cubicBezTo>
                    <a:pt x="25378" y="113365"/>
                    <a:pt x="0" y="87987"/>
                    <a:pt x="0" y="56682"/>
                  </a:cubicBezTo>
                  <a:cubicBezTo>
                    <a:pt x="0" y="25378"/>
                    <a:pt x="25378" y="0"/>
                    <a:pt x="56682" y="0"/>
                  </a:cubicBezTo>
                  <a:cubicBezTo>
                    <a:pt x="87987" y="0"/>
                    <a:pt x="113365" y="25378"/>
                    <a:pt x="113365" y="56682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CEC793F-250E-2C69-EC0E-19E245D56E3A}"/>
                </a:ext>
              </a:extLst>
            </p:cNvPr>
            <p:cNvSpPr/>
            <p:nvPr/>
          </p:nvSpPr>
          <p:spPr>
            <a:xfrm>
              <a:off x="756751" y="819668"/>
              <a:ext cx="113364" cy="113364"/>
            </a:xfrm>
            <a:custGeom>
              <a:avLst/>
              <a:gdLst>
                <a:gd name="connsiteX0" fmla="*/ 113365 w 113364"/>
                <a:gd name="connsiteY0" fmla="*/ 56682 h 113364"/>
                <a:gd name="connsiteX1" fmla="*/ 56682 w 113364"/>
                <a:gd name="connsiteY1" fmla="*/ 113365 h 113364"/>
                <a:gd name="connsiteX2" fmla="*/ 0 w 113364"/>
                <a:gd name="connsiteY2" fmla="*/ 56682 h 113364"/>
                <a:gd name="connsiteX3" fmla="*/ 56682 w 113364"/>
                <a:gd name="connsiteY3" fmla="*/ 0 h 113364"/>
                <a:gd name="connsiteX4" fmla="*/ 113365 w 113364"/>
                <a:gd name="connsiteY4" fmla="*/ 56682 h 11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64" h="113364">
                  <a:moveTo>
                    <a:pt x="113365" y="56682"/>
                  </a:moveTo>
                  <a:cubicBezTo>
                    <a:pt x="113365" y="87987"/>
                    <a:pt x="87987" y="113365"/>
                    <a:pt x="56682" y="113365"/>
                  </a:cubicBezTo>
                  <a:cubicBezTo>
                    <a:pt x="25378" y="113365"/>
                    <a:pt x="0" y="87987"/>
                    <a:pt x="0" y="56682"/>
                  </a:cubicBezTo>
                  <a:cubicBezTo>
                    <a:pt x="0" y="25378"/>
                    <a:pt x="25378" y="0"/>
                    <a:pt x="56682" y="0"/>
                  </a:cubicBezTo>
                  <a:cubicBezTo>
                    <a:pt x="87987" y="0"/>
                    <a:pt x="113365" y="25378"/>
                    <a:pt x="113365" y="56682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50308BD-B241-2780-0DD1-D6F19D0E9BBD}"/>
                </a:ext>
              </a:extLst>
            </p:cNvPr>
            <p:cNvSpPr/>
            <p:nvPr/>
          </p:nvSpPr>
          <p:spPr>
            <a:xfrm>
              <a:off x="756751" y="1154343"/>
              <a:ext cx="113364" cy="113364"/>
            </a:xfrm>
            <a:custGeom>
              <a:avLst/>
              <a:gdLst>
                <a:gd name="connsiteX0" fmla="*/ 113365 w 113364"/>
                <a:gd name="connsiteY0" fmla="*/ 56682 h 113364"/>
                <a:gd name="connsiteX1" fmla="*/ 56682 w 113364"/>
                <a:gd name="connsiteY1" fmla="*/ 113365 h 113364"/>
                <a:gd name="connsiteX2" fmla="*/ 0 w 113364"/>
                <a:gd name="connsiteY2" fmla="*/ 56682 h 113364"/>
                <a:gd name="connsiteX3" fmla="*/ 56682 w 113364"/>
                <a:gd name="connsiteY3" fmla="*/ 0 h 113364"/>
                <a:gd name="connsiteX4" fmla="*/ 113365 w 113364"/>
                <a:gd name="connsiteY4" fmla="*/ 56682 h 11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64" h="113364">
                  <a:moveTo>
                    <a:pt x="113365" y="56682"/>
                  </a:moveTo>
                  <a:cubicBezTo>
                    <a:pt x="113365" y="87987"/>
                    <a:pt x="87987" y="113365"/>
                    <a:pt x="56682" y="113365"/>
                  </a:cubicBezTo>
                  <a:cubicBezTo>
                    <a:pt x="25378" y="113365"/>
                    <a:pt x="0" y="87987"/>
                    <a:pt x="0" y="56682"/>
                  </a:cubicBezTo>
                  <a:cubicBezTo>
                    <a:pt x="0" y="25378"/>
                    <a:pt x="25378" y="0"/>
                    <a:pt x="56682" y="0"/>
                  </a:cubicBezTo>
                  <a:cubicBezTo>
                    <a:pt x="87987" y="0"/>
                    <a:pt x="113365" y="25378"/>
                    <a:pt x="113365" y="56682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C00C62F-867E-093D-C09B-B8F49F652FDD}"/>
                </a:ext>
              </a:extLst>
            </p:cNvPr>
            <p:cNvSpPr/>
            <p:nvPr/>
          </p:nvSpPr>
          <p:spPr>
            <a:xfrm>
              <a:off x="756751" y="1489018"/>
              <a:ext cx="113364" cy="113364"/>
            </a:xfrm>
            <a:custGeom>
              <a:avLst/>
              <a:gdLst>
                <a:gd name="connsiteX0" fmla="*/ 113365 w 113364"/>
                <a:gd name="connsiteY0" fmla="*/ 56682 h 113364"/>
                <a:gd name="connsiteX1" fmla="*/ 56682 w 113364"/>
                <a:gd name="connsiteY1" fmla="*/ 113365 h 113364"/>
                <a:gd name="connsiteX2" fmla="*/ 0 w 113364"/>
                <a:gd name="connsiteY2" fmla="*/ 56682 h 113364"/>
                <a:gd name="connsiteX3" fmla="*/ 56682 w 113364"/>
                <a:gd name="connsiteY3" fmla="*/ 0 h 113364"/>
                <a:gd name="connsiteX4" fmla="*/ 113365 w 113364"/>
                <a:gd name="connsiteY4" fmla="*/ 56682 h 11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64" h="113364">
                  <a:moveTo>
                    <a:pt x="113365" y="56682"/>
                  </a:moveTo>
                  <a:cubicBezTo>
                    <a:pt x="113365" y="87987"/>
                    <a:pt x="87987" y="113365"/>
                    <a:pt x="56682" y="113365"/>
                  </a:cubicBezTo>
                  <a:cubicBezTo>
                    <a:pt x="25378" y="113365"/>
                    <a:pt x="0" y="87987"/>
                    <a:pt x="0" y="56682"/>
                  </a:cubicBezTo>
                  <a:cubicBezTo>
                    <a:pt x="0" y="25378"/>
                    <a:pt x="25378" y="0"/>
                    <a:pt x="56682" y="0"/>
                  </a:cubicBezTo>
                  <a:cubicBezTo>
                    <a:pt x="87987" y="0"/>
                    <a:pt x="113365" y="25378"/>
                    <a:pt x="113365" y="56682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B627668-428E-7FB6-BCB8-CD84F34FE3D1}"/>
                </a:ext>
              </a:extLst>
            </p:cNvPr>
            <p:cNvSpPr/>
            <p:nvPr/>
          </p:nvSpPr>
          <p:spPr>
            <a:xfrm>
              <a:off x="756751" y="1823840"/>
              <a:ext cx="113364" cy="113364"/>
            </a:xfrm>
            <a:custGeom>
              <a:avLst/>
              <a:gdLst>
                <a:gd name="connsiteX0" fmla="*/ 113365 w 113364"/>
                <a:gd name="connsiteY0" fmla="*/ 56682 h 113364"/>
                <a:gd name="connsiteX1" fmla="*/ 56682 w 113364"/>
                <a:gd name="connsiteY1" fmla="*/ 113365 h 113364"/>
                <a:gd name="connsiteX2" fmla="*/ 0 w 113364"/>
                <a:gd name="connsiteY2" fmla="*/ 56682 h 113364"/>
                <a:gd name="connsiteX3" fmla="*/ 56682 w 113364"/>
                <a:gd name="connsiteY3" fmla="*/ 0 h 113364"/>
                <a:gd name="connsiteX4" fmla="*/ 113365 w 113364"/>
                <a:gd name="connsiteY4" fmla="*/ 56682 h 11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64" h="113364">
                  <a:moveTo>
                    <a:pt x="113365" y="56682"/>
                  </a:moveTo>
                  <a:cubicBezTo>
                    <a:pt x="113365" y="87987"/>
                    <a:pt x="87987" y="113365"/>
                    <a:pt x="56682" y="113365"/>
                  </a:cubicBezTo>
                  <a:cubicBezTo>
                    <a:pt x="25378" y="113365"/>
                    <a:pt x="0" y="87987"/>
                    <a:pt x="0" y="56682"/>
                  </a:cubicBezTo>
                  <a:cubicBezTo>
                    <a:pt x="0" y="25378"/>
                    <a:pt x="25378" y="0"/>
                    <a:pt x="56682" y="0"/>
                  </a:cubicBezTo>
                  <a:cubicBezTo>
                    <a:pt x="87987" y="0"/>
                    <a:pt x="113365" y="25378"/>
                    <a:pt x="113365" y="56682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1229A00-E98D-E969-7525-710795A96DDC}"/>
                </a:ext>
              </a:extLst>
            </p:cNvPr>
            <p:cNvSpPr/>
            <p:nvPr/>
          </p:nvSpPr>
          <p:spPr>
            <a:xfrm>
              <a:off x="756751" y="2158516"/>
              <a:ext cx="113364" cy="113364"/>
            </a:xfrm>
            <a:custGeom>
              <a:avLst/>
              <a:gdLst>
                <a:gd name="connsiteX0" fmla="*/ 113365 w 113364"/>
                <a:gd name="connsiteY0" fmla="*/ 56682 h 113364"/>
                <a:gd name="connsiteX1" fmla="*/ 56682 w 113364"/>
                <a:gd name="connsiteY1" fmla="*/ 113365 h 113364"/>
                <a:gd name="connsiteX2" fmla="*/ 0 w 113364"/>
                <a:gd name="connsiteY2" fmla="*/ 56682 h 113364"/>
                <a:gd name="connsiteX3" fmla="*/ 56682 w 113364"/>
                <a:gd name="connsiteY3" fmla="*/ 0 h 113364"/>
                <a:gd name="connsiteX4" fmla="*/ 113365 w 113364"/>
                <a:gd name="connsiteY4" fmla="*/ 56682 h 11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64" h="113364">
                  <a:moveTo>
                    <a:pt x="113365" y="56682"/>
                  </a:moveTo>
                  <a:cubicBezTo>
                    <a:pt x="113365" y="87987"/>
                    <a:pt x="87987" y="113365"/>
                    <a:pt x="56682" y="113365"/>
                  </a:cubicBezTo>
                  <a:cubicBezTo>
                    <a:pt x="25378" y="113365"/>
                    <a:pt x="0" y="87987"/>
                    <a:pt x="0" y="56682"/>
                  </a:cubicBezTo>
                  <a:cubicBezTo>
                    <a:pt x="0" y="25378"/>
                    <a:pt x="25378" y="0"/>
                    <a:pt x="56682" y="0"/>
                  </a:cubicBezTo>
                  <a:cubicBezTo>
                    <a:pt x="87987" y="0"/>
                    <a:pt x="113365" y="25378"/>
                    <a:pt x="113365" y="56682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31E2796A-00B1-3AE2-E6D0-A4872E40FA94}"/>
                </a:ext>
              </a:extLst>
            </p:cNvPr>
            <p:cNvSpPr/>
            <p:nvPr/>
          </p:nvSpPr>
          <p:spPr>
            <a:xfrm>
              <a:off x="477587" y="479134"/>
              <a:ext cx="124789" cy="124789"/>
            </a:xfrm>
            <a:custGeom>
              <a:avLst/>
              <a:gdLst>
                <a:gd name="connsiteX0" fmla="*/ 62395 w 124789"/>
                <a:gd name="connsiteY0" fmla="*/ 124789 h 124789"/>
                <a:gd name="connsiteX1" fmla="*/ 0 w 124789"/>
                <a:gd name="connsiteY1" fmla="*/ 62395 h 124789"/>
                <a:gd name="connsiteX2" fmla="*/ 62395 w 124789"/>
                <a:gd name="connsiteY2" fmla="*/ 0 h 124789"/>
                <a:gd name="connsiteX3" fmla="*/ 124789 w 124789"/>
                <a:gd name="connsiteY3" fmla="*/ 62395 h 124789"/>
                <a:gd name="connsiteX4" fmla="*/ 62395 w 124789"/>
                <a:gd name="connsiteY4" fmla="*/ 124789 h 124789"/>
                <a:gd name="connsiteX5" fmla="*/ 62395 w 124789"/>
                <a:gd name="connsiteY5" fmla="*/ 11424 h 124789"/>
                <a:gd name="connsiteX6" fmla="*/ 11424 w 124789"/>
                <a:gd name="connsiteY6" fmla="*/ 62395 h 124789"/>
                <a:gd name="connsiteX7" fmla="*/ 62395 w 124789"/>
                <a:gd name="connsiteY7" fmla="*/ 113365 h 124789"/>
                <a:gd name="connsiteX8" fmla="*/ 113365 w 124789"/>
                <a:gd name="connsiteY8" fmla="*/ 62395 h 124789"/>
                <a:gd name="connsiteX9" fmla="*/ 62395 w 124789"/>
                <a:gd name="connsiteY9" fmla="*/ 11424 h 12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789">
                  <a:moveTo>
                    <a:pt x="62395" y="124789"/>
                  </a:moveTo>
                  <a:cubicBezTo>
                    <a:pt x="27975" y="124789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789" y="96814"/>
                    <a:pt x="96814" y="124789"/>
                    <a:pt x="62395" y="124789"/>
                  </a:cubicBezTo>
                  <a:close/>
                  <a:moveTo>
                    <a:pt x="62395" y="11424"/>
                  </a:moveTo>
                  <a:cubicBezTo>
                    <a:pt x="34273" y="11424"/>
                    <a:pt x="11424" y="34273"/>
                    <a:pt x="11424" y="62395"/>
                  </a:cubicBezTo>
                  <a:cubicBezTo>
                    <a:pt x="11424" y="90516"/>
                    <a:pt x="34273" y="113365"/>
                    <a:pt x="62395" y="113365"/>
                  </a:cubicBezTo>
                  <a:cubicBezTo>
                    <a:pt x="90516" y="113365"/>
                    <a:pt x="113365" y="90516"/>
                    <a:pt x="113365" y="62395"/>
                  </a:cubicBezTo>
                  <a:cubicBezTo>
                    <a:pt x="113365" y="34273"/>
                    <a:pt x="90516" y="11424"/>
                    <a:pt x="62395" y="11424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DF5C574-576C-1D2C-E427-18B4793ECC6F}"/>
                </a:ext>
              </a:extLst>
            </p:cNvPr>
            <p:cNvSpPr/>
            <p:nvPr/>
          </p:nvSpPr>
          <p:spPr>
            <a:xfrm>
              <a:off x="477587" y="813955"/>
              <a:ext cx="124789" cy="124789"/>
            </a:xfrm>
            <a:custGeom>
              <a:avLst/>
              <a:gdLst>
                <a:gd name="connsiteX0" fmla="*/ 62395 w 124789"/>
                <a:gd name="connsiteY0" fmla="*/ 124789 h 124789"/>
                <a:gd name="connsiteX1" fmla="*/ 0 w 124789"/>
                <a:gd name="connsiteY1" fmla="*/ 62395 h 124789"/>
                <a:gd name="connsiteX2" fmla="*/ 62395 w 124789"/>
                <a:gd name="connsiteY2" fmla="*/ 0 h 124789"/>
                <a:gd name="connsiteX3" fmla="*/ 124789 w 124789"/>
                <a:gd name="connsiteY3" fmla="*/ 62395 h 124789"/>
                <a:gd name="connsiteX4" fmla="*/ 62395 w 124789"/>
                <a:gd name="connsiteY4" fmla="*/ 124789 h 124789"/>
                <a:gd name="connsiteX5" fmla="*/ 62395 w 124789"/>
                <a:gd name="connsiteY5" fmla="*/ 11278 h 124789"/>
                <a:gd name="connsiteX6" fmla="*/ 11424 w 124789"/>
                <a:gd name="connsiteY6" fmla="*/ 62248 h 124789"/>
                <a:gd name="connsiteX7" fmla="*/ 62395 w 124789"/>
                <a:gd name="connsiteY7" fmla="*/ 113218 h 124789"/>
                <a:gd name="connsiteX8" fmla="*/ 113365 w 124789"/>
                <a:gd name="connsiteY8" fmla="*/ 62248 h 124789"/>
                <a:gd name="connsiteX9" fmla="*/ 62395 w 124789"/>
                <a:gd name="connsiteY9" fmla="*/ 11278 h 12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789">
                  <a:moveTo>
                    <a:pt x="62395" y="124789"/>
                  </a:moveTo>
                  <a:cubicBezTo>
                    <a:pt x="27975" y="124789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789" y="96814"/>
                    <a:pt x="96814" y="124789"/>
                    <a:pt x="62395" y="124789"/>
                  </a:cubicBezTo>
                  <a:close/>
                  <a:moveTo>
                    <a:pt x="62395" y="11278"/>
                  </a:moveTo>
                  <a:cubicBezTo>
                    <a:pt x="34273" y="11278"/>
                    <a:pt x="11424" y="34127"/>
                    <a:pt x="11424" y="62248"/>
                  </a:cubicBezTo>
                  <a:cubicBezTo>
                    <a:pt x="11424" y="90370"/>
                    <a:pt x="34273" y="113218"/>
                    <a:pt x="62395" y="113218"/>
                  </a:cubicBezTo>
                  <a:cubicBezTo>
                    <a:pt x="90516" y="113218"/>
                    <a:pt x="113365" y="90370"/>
                    <a:pt x="113365" y="62248"/>
                  </a:cubicBezTo>
                  <a:cubicBezTo>
                    <a:pt x="113365" y="34127"/>
                    <a:pt x="90516" y="11278"/>
                    <a:pt x="62395" y="11278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A0476A0-F73C-B771-6FDC-21DD07975AE0}"/>
                </a:ext>
              </a:extLst>
            </p:cNvPr>
            <p:cNvSpPr/>
            <p:nvPr/>
          </p:nvSpPr>
          <p:spPr>
            <a:xfrm>
              <a:off x="477587" y="1148631"/>
              <a:ext cx="124789" cy="124789"/>
            </a:xfrm>
            <a:custGeom>
              <a:avLst/>
              <a:gdLst>
                <a:gd name="connsiteX0" fmla="*/ 62395 w 124789"/>
                <a:gd name="connsiteY0" fmla="*/ 124789 h 124789"/>
                <a:gd name="connsiteX1" fmla="*/ 0 w 124789"/>
                <a:gd name="connsiteY1" fmla="*/ 62395 h 124789"/>
                <a:gd name="connsiteX2" fmla="*/ 62395 w 124789"/>
                <a:gd name="connsiteY2" fmla="*/ 0 h 124789"/>
                <a:gd name="connsiteX3" fmla="*/ 124789 w 124789"/>
                <a:gd name="connsiteY3" fmla="*/ 62395 h 124789"/>
                <a:gd name="connsiteX4" fmla="*/ 62395 w 124789"/>
                <a:gd name="connsiteY4" fmla="*/ 124789 h 124789"/>
                <a:gd name="connsiteX5" fmla="*/ 62395 w 124789"/>
                <a:gd name="connsiteY5" fmla="*/ 11424 h 124789"/>
                <a:gd name="connsiteX6" fmla="*/ 11424 w 124789"/>
                <a:gd name="connsiteY6" fmla="*/ 62395 h 124789"/>
                <a:gd name="connsiteX7" fmla="*/ 62395 w 124789"/>
                <a:gd name="connsiteY7" fmla="*/ 113365 h 124789"/>
                <a:gd name="connsiteX8" fmla="*/ 113365 w 124789"/>
                <a:gd name="connsiteY8" fmla="*/ 62395 h 124789"/>
                <a:gd name="connsiteX9" fmla="*/ 62395 w 124789"/>
                <a:gd name="connsiteY9" fmla="*/ 11424 h 12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789">
                  <a:moveTo>
                    <a:pt x="62395" y="124789"/>
                  </a:moveTo>
                  <a:cubicBezTo>
                    <a:pt x="27975" y="124789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789" y="96814"/>
                    <a:pt x="96814" y="124789"/>
                    <a:pt x="62395" y="124789"/>
                  </a:cubicBezTo>
                  <a:close/>
                  <a:moveTo>
                    <a:pt x="62395" y="11424"/>
                  </a:moveTo>
                  <a:cubicBezTo>
                    <a:pt x="34273" y="11424"/>
                    <a:pt x="11424" y="34273"/>
                    <a:pt x="11424" y="62395"/>
                  </a:cubicBezTo>
                  <a:cubicBezTo>
                    <a:pt x="11424" y="90516"/>
                    <a:pt x="34273" y="113365"/>
                    <a:pt x="62395" y="113365"/>
                  </a:cubicBezTo>
                  <a:cubicBezTo>
                    <a:pt x="90516" y="113365"/>
                    <a:pt x="113365" y="90516"/>
                    <a:pt x="113365" y="62395"/>
                  </a:cubicBezTo>
                  <a:cubicBezTo>
                    <a:pt x="113365" y="34273"/>
                    <a:pt x="90516" y="11424"/>
                    <a:pt x="62395" y="11424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39A9546-FBA2-21DB-16F6-BEB4DF0540DF}"/>
                </a:ext>
              </a:extLst>
            </p:cNvPr>
            <p:cNvSpPr/>
            <p:nvPr/>
          </p:nvSpPr>
          <p:spPr>
            <a:xfrm>
              <a:off x="477587" y="1483306"/>
              <a:ext cx="124789" cy="124935"/>
            </a:xfrm>
            <a:custGeom>
              <a:avLst/>
              <a:gdLst>
                <a:gd name="connsiteX0" fmla="*/ 62395 w 124789"/>
                <a:gd name="connsiteY0" fmla="*/ 124936 h 124935"/>
                <a:gd name="connsiteX1" fmla="*/ 0 w 124789"/>
                <a:gd name="connsiteY1" fmla="*/ 62395 h 124935"/>
                <a:gd name="connsiteX2" fmla="*/ 62395 w 124789"/>
                <a:gd name="connsiteY2" fmla="*/ 0 h 124935"/>
                <a:gd name="connsiteX3" fmla="*/ 124789 w 124789"/>
                <a:gd name="connsiteY3" fmla="*/ 62395 h 124935"/>
                <a:gd name="connsiteX4" fmla="*/ 62395 w 124789"/>
                <a:gd name="connsiteY4" fmla="*/ 124936 h 124935"/>
                <a:gd name="connsiteX5" fmla="*/ 62395 w 124789"/>
                <a:gd name="connsiteY5" fmla="*/ 11424 h 124935"/>
                <a:gd name="connsiteX6" fmla="*/ 11424 w 124789"/>
                <a:gd name="connsiteY6" fmla="*/ 62395 h 124935"/>
                <a:gd name="connsiteX7" fmla="*/ 62395 w 124789"/>
                <a:gd name="connsiteY7" fmla="*/ 113365 h 124935"/>
                <a:gd name="connsiteX8" fmla="*/ 113365 w 124789"/>
                <a:gd name="connsiteY8" fmla="*/ 62395 h 124935"/>
                <a:gd name="connsiteX9" fmla="*/ 62395 w 124789"/>
                <a:gd name="connsiteY9" fmla="*/ 11424 h 12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935">
                  <a:moveTo>
                    <a:pt x="62395" y="124936"/>
                  </a:moveTo>
                  <a:cubicBezTo>
                    <a:pt x="27975" y="124936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789" y="96814"/>
                    <a:pt x="96814" y="124936"/>
                    <a:pt x="62395" y="124936"/>
                  </a:cubicBezTo>
                  <a:close/>
                  <a:moveTo>
                    <a:pt x="62395" y="11424"/>
                  </a:moveTo>
                  <a:cubicBezTo>
                    <a:pt x="34273" y="11424"/>
                    <a:pt x="11424" y="34273"/>
                    <a:pt x="11424" y="62395"/>
                  </a:cubicBezTo>
                  <a:cubicBezTo>
                    <a:pt x="11424" y="90516"/>
                    <a:pt x="34273" y="113365"/>
                    <a:pt x="62395" y="113365"/>
                  </a:cubicBezTo>
                  <a:cubicBezTo>
                    <a:pt x="90516" y="113365"/>
                    <a:pt x="113365" y="90516"/>
                    <a:pt x="113365" y="62395"/>
                  </a:cubicBezTo>
                  <a:cubicBezTo>
                    <a:pt x="113365" y="34273"/>
                    <a:pt x="90516" y="11424"/>
                    <a:pt x="62395" y="11424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9B1AC1AB-EC2E-E243-97E2-09D252179B09}"/>
                </a:ext>
              </a:extLst>
            </p:cNvPr>
            <p:cNvSpPr/>
            <p:nvPr/>
          </p:nvSpPr>
          <p:spPr>
            <a:xfrm>
              <a:off x="477587" y="1818128"/>
              <a:ext cx="124789" cy="124789"/>
            </a:xfrm>
            <a:custGeom>
              <a:avLst/>
              <a:gdLst>
                <a:gd name="connsiteX0" fmla="*/ 62395 w 124789"/>
                <a:gd name="connsiteY0" fmla="*/ 124789 h 124789"/>
                <a:gd name="connsiteX1" fmla="*/ 0 w 124789"/>
                <a:gd name="connsiteY1" fmla="*/ 62395 h 124789"/>
                <a:gd name="connsiteX2" fmla="*/ 62395 w 124789"/>
                <a:gd name="connsiteY2" fmla="*/ 0 h 124789"/>
                <a:gd name="connsiteX3" fmla="*/ 124789 w 124789"/>
                <a:gd name="connsiteY3" fmla="*/ 62395 h 124789"/>
                <a:gd name="connsiteX4" fmla="*/ 62395 w 124789"/>
                <a:gd name="connsiteY4" fmla="*/ 124789 h 124789"/>
                <a:gd name="connsiteX5" fmla="*/ 62395 w 124789"/>
                <a:gd name="connsiteY5" fmla="*/ 11424 h 124789"/>
                <a:gd name="connsiteX6" fmla="*/ 11424 w 124789"/>
                <a:gd name="connsiteY6" fmla="*/ 62395 h 124789"/>
                <a:gd name="connsiteX7" fmla="*/ 62395 w 124789"/>
                <a:gd name="connsiteY7" fmla="*/ 113365 h 124789"/>
                <a:gd name="connsiteX8" fmla="*/ 113365 w 124789"/>
                <a:gd name="connsiteY8" fmla="*/ 62395 h 124789"/>
                <a:gd name="connsiteX9" fmla="*/ 62395 w 124789"/>
                <a:gd name="connsiteY9" fmla="*/ 11424 h 12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789">
                  <a:moveTo>
                    <a:pt x="62395" y="124789"/>
                  </a:moveTo>
                  <a:cubicBezTo>
                    <a:pt x="27975" y="124789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789" y="96814"/>
                    <a:pt x="96814" y="124789"/>
                    <a:pt x="62395" y="124789"/>
                  </a:cubicBezTo>
                  <a:close/>
                  <a:moveTo>
                    <a:pt x="62395" y="11424"/>
                  </a:moveTo>
                  <a:cubicBezTo>
                    <a:pt x="34273" y="11424"/>
                    <a:pt x="11424" y="34273"/>
                    <a:pt x="11424" y="62395"/>
                  </a:cubicBezTo>
                  <a:cubicBezTo>
                    <a:pt x="11424" y="90516"/>
                    <a:pt x="34273" y="113365"/>
                    <a:pt x="62395" y="113365"/>
                  </a:cubicBezTo>
                  <a:cubicBezTo>
                    <a:pt x="90516" y="113365"/>
                    <a:pt x="113365" y="90516"/>
                    <a:pt x="113365" y="62395"/>
                  </a:cubicBezTo>
                  <a:cubicBezTo>
                    <a:pt x="113365" y="34273"/>
                    <a:pt x="90516" y="11424"/>
                    <a:pt x="62395" y="11424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22C7482-46E6-770B-7B8D-AFF6626550A7}"/>
                </a:ext>
              </a:extLst>
            </p:cNvPr>
            <p:cNvSpPr/>
            <p:nvPr/>
          </p:nvSpPr>
          <p:spPr>
            <a:xfrm>
              <a:off x="477587" y="2152803"/>
              <a:ext cx="124789" cy="124789"/>
            </a:xfrm>
            <a:custGeom>
              <a:avLst/>
              <a:gdLst>
                <a:gd name="connsiteX0" fmla="*/ 62395 w 124789"/>
                <a:gd name="connsiteY0" fmla="*/ 124789 h 124789"/>
                <a:gd name="connsiteX1" fmla="*/ 0 w 124789"/>
                <a:gd name="connsiteY1" fmla="*/ 62395 h 124789"/>
                <a:gd name="connsiteX2" fmla="*/ 62395 w 124789"/>
                <a:gd name="connsiteY2" fmla="*/ 0 h 124789"/>
                <a:gd name="connsiteX3" fmla="*/ 124789 w 124789"/>
                <a:gd name="connsiteY3" fmla="*/ 62395 h 124789"/>
                <a:gd name="connsiteX4" fmla="*/ 62395 w 124789"/>
                <a:gd name="connsiteY4" fmla="*/ 124789 h 124789"/>
                <a:gd name="connsiteX5" fmla="*/ 62395 w 124789"/>
                <a:gd name="connsiteY5" fmla="*/ 11424 h 124789"/>
                <a:gd name="connsiteX6" fmla="*/ 11424 w 124789"/>
                <a:gd name="connsiteY6" fmla="*/ 62395 h 124789"/>
                <a:gd name="connsiteX7" fmla="*/ 62395 w 124789"/>
                <a:gd name="connsiteY7" fmla="*/ 113365 h 124789"/>
                <a:gd name="connsiteX8" fmla="*/ 113365 w 124789"/>
                <a:gd name="connsiteY8" fmla="*/ 62395 h 124789"/>
                <a:gd name="connsiteX9" fmla="*/ 62395 w 124789"/>
                <a:gd name="connsiteY9" fmla="*/ 11424 h 12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789">
                  <a:moveTo>
                    <a:pt x="62395" y="124789"/>
                  </a:moveTo>
                  <a:cubicBezTo>
                    <a:pt x="27975" y="124789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789" y="96814"/>
                    <a:pt x="96814" y="124789"/>
                    <a:pt x="62395" y="124789"/>
                  </a:cubicBezTo>
                  <a:close/>
                  <a:moveTo>
                    <a:pt x="62395" y="11424"/>
                  </a:moveTo>
                  <a:cubicBezTo>
                    <a:pt x="34273" y="11424"/>
                    <a:pt x="11424" y="34273"/>
                    <a:pt x="11424" y="62395"/>
                  </a:cubicBezTo>
                  <a:cubicBezTo>
                    <a:pt x="11424" y="90516"/>
                    <a:pt x="34273" y="113365"/>
                    <a:pt x="62395" y="113365"/>
                  </a:cubicBezTo>
                  <a:cubicBezTo>
                    <a:pt x="90516" y="113365"/>
                    <a:pt x="113365" y="90516"/>
                    <a:pt x="113365" y="62395"/>
                  </a:cubicBezTo>
                  <a:cubicBezTo>
                    <a:pt x="113365" y="34273"/>
                    <a:pt x="90516" y="11424"/>
                    <a:pt x="62395" y="11424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sp>
        <p:nvSpPr>
          <p:cNvPr id="63" name="object 21">
            <a:extLst>
              <a:ext uri="{FF2B5EF4-FFF2-40B4-BE49-F238E27FC236}">
                <a16:creationId xmlns:a16="http://schemas.microsoft.com/office/drawing/2014/main" id="{04E76DEC-56B7-AD95-AF84-912C4FA6515B}"/>
              </a:ext>
            </a:extLst>
          </p:cNvPr>
          <p:cNvSpPr txBox="1">
            <a:spLocks/>
          </p:cNvSpPr>
          <p:nvPr/>
        </p:nvSpPr>
        <p:spPr>
          <a:xfrm>
            <a:off x="3590033" y="4721933"/>
            <a:ext cx="5013453" cy="37677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 algn="ctr">
              <a:spcBef>
                <a:spcPts val="161"/>
              </a:spcBef>
            </a:pPr>
            <a:r>
              <a:rPr lang="en-US" sz="2314" kern="0">
                <a:latin typeface="Montserrat" panose="00000500000000000000" pitchFamily="50" charset="0"/>
                <a:cs typeface="Arial Black"/>
              </a:rPr>
              <a:t>CONTACT US!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18E78DE1-CBCD-DE54-BBE6-A37625CC57A1}"/>
              </a:ext>
            </a:extLst>
          </p:cNvPr>
          <p:cNvSpPr/>
          <p:nvPr/>
        </p:nvSpPr>
        <p:spPr>
          <a:xfrm>
            <a:off x="1118508" y="5332547"/>
            <a:ext cx="9954984" cy="9094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63"/>
          </a:p>
        </p:txBody>
      </p:sp>
      <p:sp>
        <p:nvSpPr>
          <p:cNvPr id="65" name="object 29">
            <a:extLst>
              <a:ext uri="{FF2B5EF4-FFF2-40B4-BE49-F238E27FC236}">
                <a16:creationId xmlns:a16="http://schemas.microsoft.com/office/drawing/2014/main" id="{BE1D804B-7066-7547-A646-ABE50CC8AE6C}"/>
              </a:ext>
            </a:extLst>
          </p:cNvPr>
          <p:cNvSpPr txBox="1"/>
          <p:nvPr/>
        </p:nvSpPr>
        <p:spPr>
          <a:xfrm>
            <a:off x="2162163" y="5484019"/>
            <a:ext cx="2533279" cy="597659"/>
          </a:xfrm>
          <a:prstGeom prst="rect">
            <a:avLst/>
          </a:prstGeom>
        </p:spPr>
        <p:txBody>
          <a:bodyPr vert="horz" wrap="square" lIns="0" tIns="18410" rIns="0" bIns="0" rtlCol="0">
            <a:spAutoFit/>
          </a:bodyPr>
          <a:lstStyle/>
          <a:p>
            <a:pPr marR="8182">
              <a:lnSpc>
                <a:spcPct val="140800"/>
              </a:lnSpc>
              <a:spcBef>
                <a:spcPts val="145"/>
              </a:spcBef>
            </a:pPr>
            <a:r>
              <a:rPr sz="1400" spc="32" dirty="0">
                <a:solidFill>
                  <a:srgbClr val="231F20"/>
                </a:solidFill>
                <a:latin typeface="Montserrat Light"/>
                <a:cs typeface="Montserrat Light"/>
              </a:rPr>
              <a:t>ADRRESS </a:t>
            </a:r>
            <a:r>
              <a:rPr sz="1400" spc="-81" dirty="0">
                <a:solidFill>
                  <a:srgbClr val="231F20"/>
                </a:solidFill>
                <a:latin typeface="Montserrat Light"/>
                <a:cs typeface="Montserrat Light"/>
              </a:rPr>
              <a:t>(1) </a:t>
            </a:r>
            <a:r>
              <a:rPr sz="1400" spc="24" dirty="0">
                <a:solidFill>
                  <a:srgbClr val="231F20"/>
                </a:solidFill>
                <a:latin typeface="Montserrat Light"/>
                <a:cs typeface="Montserrat Light"/>
              </a:rPr>
              <a:t>LINE </a:t>
            </a:r>
            <a:r>
              <a:rPr sz="1400" spc="32" dirty="0">
                <a:solidFill>
                  <a:srgbClr val="231F20"/>
                </a:solidFill>
                <a:latin typeface="Montserrat Light"/>
                <a:cs typeface="Montserrat Light"/>
              </a:rPr>
              <a:t>HERE  </a:t>
            </a:r>
            <a:r>
              <a:rPr sz="1400" spc="24" dirty="0">
                <a:solidFill>
                  <a:srgbClr val="231F20"/>
                </a:solidFill>
                <a:latin typeface="Montserrat Light"/>
                <a:cs typeface="Montserrat Light"/>
              </a:rPr>
              <a:t>CITY </a:t>
            </a:r>
            <a:r>
              <a:rPr sz="1400" spc="32" dirty="0">
                <a:solidFill>
                  <a:srgbClr val="231F20"/>
                </a:solidFill>
                <a:latin typeface="Montserrat Light"/>
                <a:cs typeface="Montserrat Light"/>
              </a:rPr>
              <a:t>HERE </a:t>
            </a:r>
            <a:r>
              <a:rPr sz="1400" spc="8" dirty="0">
                <a:solidFill>
                  <a:srgbClr val="231F20"/>
                </a:solidFill>
                <a:latin typeface="Montserrat Light"/>
                <a:cs typeface="Montserrat Light"/>
              </a:rPr>
              <a:t>,</a:t>
            </a:r>
            <a:r>
              <a:rPr sz="1400" spc="-6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400" spc="32" dirty="0">
                <a:solidFill>
                  <a:srgbClr val="231F20"/>
                </a:solidFill>
                <a:latin typeface="Montserrat Light"/>
                <a:cs typeface="Montserrat Light"/>
              </a:rPr>
              <a:t>COUNTRY</a:t>
            </a:r>
            <a:endParaRPr sz="1400">
              <a:latin typeface="Montserrat Light"/>
              <a:cs typeface="Montserrat Light"/>
            </a:endParaRPr>
          </a:p>
        </p:txBody>
      </p:sp>
      <p:sp>
        <p:nvSpPr>
          <p:cNvPr id="66" name="object 30">
            <a:extLst>
              <a:ext uri="{FF2B5EF4-FFF2-40B4-BE49-F238E27FC236}">
                <a16:creationId xmlns:a16="http://schemas.microsoft.com/office/drawing/2014/main" id="{2FC9BABA-7A9B-43E5-5C5F-FA04E6630510}"/>
              </a:ext>
            </a:extLst>
          </p:cNvPr>
          <p:cNvSpPr txBox="1"/>
          <p:nvPr/>
        </p:nvSpPr>
        <p:spPr>
          <a:xfrm>
            <a:off x="5723087" y="5686550"/>
            <a:ext cx="1905655" cy="243328"/>
          </a:xfrm>
          <a:prstGeom prst="rect">
            <a:avLst/>
          </a:prstGeom>
        </p:spPr>
        <p:txBody>
          <a:bodyPr vert="horz" wrap="square" lIns="0" tIns="27615" rIns="0" bIns="0" rtlCol="0">
            <a:spAutoFit/>
          </a:bodyPr>
          <a:lstStyle/>
          <a:p>
            <a:pPr>
              <a:spcBef>
                <a:spcPts val="217"/>
              </a:spcBef>
            </a:pPr>
            <a:r>
              <a:rPr sz="1400" spc="-24" dirty="0">
                <a:solidFill>
                  <a:srgbClr val="231F20"/>
                </a:solidFill>
                <a:latin typeface="Montserrat Light"/>
                <a:cs typeface="Montserrat Light"/>
              </a:rPr>
              <a:t>+522346 </a:t>
            </a:r>
            <a:r>
              <a:rPr sz="1400" spc="17" dirty="0">
                <a:solidFill>
                  <a:srgbClr val="231F20"/>
                </a:solidFill>
                <a:latin typeface="Montserrat Light"/>
                <a:cs typeface="Montserrat Light"/>
              </a:rPr>
              <a:t>866</a:t>
            </a:r>
            <a:r>
              <a:rPr sz="1400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400" spc="72" dirty="0">
                <a:solidFill>
                  <a:srgbClr val="231F20"/>
                </a:solidFill>
                <a:latin typeface="Montserrat Light"/>
                <a:cs typeface="Montserrat Light"/>
              </a:rPr>
              <a:t>008</a:t>
            </a:r>
            <a:endParaRPr sz="1400">
              <a:latin typeface="Montserrat Light"/>
              <a:cs typeface="Montserrat Light"/>
            </a:endParaRPr>
          </a:p>
        </p:txBody>
      </p:sp>
      <p:sp>
        <p:nvSpPr>
          <p:cNvPr id="67" name="object 31">
            <a:extLst>
              <a:ext uri="{FF2B5EF4-FFF2-40B4-BE49-F238E27FC236}">
                <a16:creationId xmlns:a16="http://schemas.microsoft.com/office/drawing/2014/main" id="{BA64D45B-4B31-775E-B7FC-EEA4820E1FD5}"/>
              </a:ext>
            </a:extLst>
          </p:cNvPr>
          <p:cNvSpPr txBox="1"/>
          <p:nvPr/>
        </p:nvSpPr>
        <p:spPr>
          <a:xfrm>
            <a:off x="8404239" y="5686550"/>
            <a:ext cx="2288253" cy="243328"/>
          </a:xfrm>
          <a:prstGeom prst="rect">
            <a:avLst/>
          </a:prstGeom>
        </p:spPr>
        <p:txBody>
          <a:bodyPr vert="horz" wrap="square" lIns="0" tIns="27615" rIns="0" bIns="0" rtlCol="0">
            <a:spAutoFit/>
          </a:bodyPr>
          <a:lstStyle/>
          <a:p>
            <a:pPr>
              <a:spcBef>
                <a:spcPts val="217"/>
              </a:spcBef>
            </a:pPr>
            <a:r>
              <a:rPr sz="1400" spc="32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/>
                <a:cs typeface="Montserrat Ligh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INFO@</a:t>
            </a:r>
            <a:r>
              <a:rPr sz="1400" spc="8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/>
                <a:cs typeface="Montserrat Ligh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</a:t>
            </a:r>
            <a:r>
              <a:rPr sz="1400" spc="4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/>
                <a:cs typeface="Montserrat Ligh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OM</a:t>
            </a:r>
            <a:r>
              <a:rPr sz="1400" spc="-17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/>
                <a:cs typeface="Montserrat Ligh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</a:t>
            </a:r>
            <a:r>
              <a:rPr sz="1400" spc="4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/>
                <a:cs typeface="Montserrat Ligh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</a:t>
            </a:r>
            <a:r>
              <a:rPr sz="1400" spc="17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/>
                <a:cs typeface="Montserrat Ligh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</a:t>
            </a:r>
            <a:r>
              <a:rPr sz="1400" spc="8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/>
                <a:cs typeface="Montserrat Ligh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.C</a:t>
            </a:r>
            <a:r>
              <a:rPr sz="1400" spc="4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/>
                <a:cs typeface="Montserrat Ligh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OM</a:t>
            </a:r>
            <a:endParaRPr sz="1400">
              <a:solidFill>
                <a:schemeClr val="tx1">
                  <a:lumMod val="75000"/>
                  <a:lumOff val="25000"/>
                </a:schemeClr>
              </a:solidFill>
              <a:latin typeface="Montserrat Light"/>
              <a:cs typeface="Montserrat Light"/>
            </a:endParaRPr>
          </a:p>
        </p:txBody>
      </p:sp>
      <p:sp>
        <p:nvSpPr>
          <p:cNvPr id="68" name="Graphic 13">
            <a:extLst>
              <a:ext uri="{FF2B5EF4-FFF2-40B4-BE49-F238E27FC236}">
                <a16:creationId xmlns:a16="http://schemas.microsoft.com/office/drawing/2014/main" id="{0A1C1109-C8E5-9984-2C35-F03B2ED6017A}"/>
              </a:ext>
            </a:extLst>
          </p:cNvPr>
          <p:cNvSpPr/>
          <p:nvPr/>
        </p:nvSpPr>
        <p:spPr>
          <a:xfrm>
            <a:off x="7901868" y="5641662"/>
            <a:ext cx="342584" cy="291197"/>
          </a:xfrm>
          <a:custGeom>
            <a:avLst/>
            <a:gdLst>
              <a:gd name="connsiteX0" fmla="*/ 300647 w 400863"/>
              <a:gd name="connsiteY0" fmla="*/ 0 h 340734"/>
              <a:gd name="connsiteX1" fmla="*/ 100216 w 400863"/>
              <a:gd name="connsiteY1" fmla="*/ 0 h 340734"/>
              <a:gd name="connsiteX2" fmla="*/ 0 w 400863"/>
              <a:gd name="connsiteY2" fmla="*/ 100216 h 340734"/>
              <a:gd name="connsiteX3" fmla="*/ 0 w 400863"/>
              <a:gd name="connsiteY3" fmla="*/ 240518 h 340734"/>
              <a:gd name="connsiteX4" fmla="*/ 100216 w 400863"/>
              <a:gd name="connsiteY4" fmla="*/ 340734 h 340734"/>
              <a:gd name="connsiteX5" fmla="*/ 300647 w 400863"/>
              <a:gd name="connsiteY5" fmla="*/ 340734 h 340734"/>
              <a:gd name="connsiteX6" fmla="*/ 400863 w 400863"/>
              <a:gd name="connsiteY6" fmla="*/ 240518 h 340734"/>
              <a:gd name="connsiteX7" fmla="*/ 400863 w 400863"/>
              <a:gd name="connsiteY7" fmla="*/ 100216 h 340734"/>
              <a:gd name="connsiteX8" fmla="*/ 300647 w 400863"/>
              <a:gd name="connsiteY8" fmla="*/ 0 h 340734"/>
              <a:gd name="connsiteX9" fmla="*/ 310068 w 400863"/>
              <a:gd name="connsiteY9" fmla="*/ 122063 h 340734"/>
              <a:gd name="connsiteX10" fmla="*/ 247332 w 400863"/>
              <a:gd name="connsiteY10" fmla="*/ 172171 h 340734"/>
              <a:gd name="connsiteX11" fmla="*/ 153531 w 400863"/>
              <a:gd name="connsiteY11" fmla="*/ 172171 h 340734"/>
              <a:gd name="connsiteX12" fmla="*/ 90795 w 400863"/>
              <a:gd name="connsiteY12" fmla="*/ 122063 h 340734"/>
              <a:gd name="connsiteX13" fmla="*/ 88390 w 400863"/>
              <a:gd name="connsiteY13" fmla="*/ 100817 h 340734"/>
              <a:gd name="connsiteX14" fmla="*/ 109436 w 400863"/>
              <a:gd name="connsiteY14" fmla="*/ 98412 h 340734"/>
              <a:gd name="connsiteX15" fmla="*/ 172171 w 400863"/>
              <a:gd name="connsiteY15" fmla="*/ 148520 h 340734"/>
              <a:gd name="connsiteX16" fmla="*/ 228492 w 400863"/>
              <a:gd name="connsiteY16" fmla="*/ 148520 h 340734"/>
              <a:gd name="connsiteX17" fmla="*/ 291227 w 400863"/>
              <a:gd name="connsiteY17" fmla="*/ 98412 h 340734"/>
              <a:gd name="connsiteX18" fmla="*/ 312072 w 400863"/>
              <a:gd name="connsiteY18" fmla="*/ 100617 h 340734"/>
              <a:gd name="connsiteX19" fmla="*/ 312272 w 400863"/>
              <a:gd name="connsiteY19" fmla="*/ 100817 h 340734"/>
              <a:gd name="connsiteX20" fmla="*/ 310068 w 400863"/>
              <a:gd name="connsiteY20" fmla="*/ 122063 h 340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00863" h="340734">
                <a:moveTo>
                  <a:pt x="300647" y="0"/>
                </a:moveTo>
                <a:lnTo>
                  <a:pt x="100216" y="0"/>
                </a:lnTo>
                <a:cubicBezTo>
                  <a:pt x="40086" y="0"/>
                  <a:pt x="0" y="30065"/>
                  <a:pt x="0" y="100216"/>
                </a:cubicBezTo>
                <a:lnTo>
                  <a:pt x="0" y="240518"/>
                </a:lnTo>
                <a:cubicBezTo>
                  <a:pt x="0" y="310669"/>
                  <a:pt x="40086" y="340734"/>
                  <a:pt x="100216" y="340734"/>
                </a:cubicBezTo>
                <a:lnTo>
                  <a:pt x="300647" y="340734"/>
                </a:lnTo>
                <a:cubicBezTo>
                  <a:pt x="360777" y="340734"/>
                  <a:pt x="400863" y="310669"/>
                  <a:pt x="400863" y="240518"/>
                </a:cubicBezTo>
                <a:lnTo>
                  <a:pt x="400863" y="100216"/>
                </a:lnTo>
                <a:cubicBezTo>
                  <a:pt x="400863" y="30065"/>
                  <a:pt x="360777" y="0"/>
                  <a:pt x="300647" y="0"/>
                </a:cubicBezTo>
                <a:close/>
                <a:moveTo>
                  <a:pt x="310068" y="122063"/>
                </a:moveTo>
                <a:lnTo>
                  <a:pt x="247332" y="172171"/>
                </a:lnTo>
                <a:cubicBezTo>
                  <a:pt x="219673" y="193216"/>
                  <a:pt x="181190" y="193216"/>
                  <a:pt x="153531" y="172171"/>
                </a:cubicBezTo>
                <a:lnTo>
                  <a:pt x="90795" y="122063"/>
                </a:lnTo>
                <a:cubicBezTo>
                  <a:pt x="84382" y="116852"/>
                  <a:pt x="83380" y="107431"/>
                  <a:pt x="88390" y="100817"/>
                </a:cubicBezTo>
                <a:cubicBezTo>
                  <a:pt x="93602" y="94403"/>
                  <a:pt x="103022" y="93201"/>
                  <a:pt x="109436" y="98412"/>
                </a:cubicBezTo>
                <a:lnTo>
                  <a:pt x="172171" y="148520"/>
                </a:lnTo>
                <a:cubicBezTo>
                  <a:pt x="189007" y="160746"/>
                  <a:pt x="211656" y="160746"/>
                  <a:pt x="228492" y="148520"/>
                </a:cubicBezTo>
                <a:lnTo>
                  <a:pt x="291227" y="98412"/>
                </a:lnTo>
                <a:cubicBezTo>
                  <a:pt x="297641" y="93201"/>
                  <a:pt x="306861" y="94203"/>
                  <a:pt x="312072" y="100617"/>
                </a:cubicBezTo>
                <a:cubicBezTo>
                  <a:pt x="312072" y="100617"/>
                  <a:pt x="312272" y="100817"/>
                  <a:pt x="312272" y="100817"/>
                </a:cubicBezTo>
                <a:cubicBezTo>
                  <a:pt x="317484" y="107231"/>
                  <a:pt x="316481" y="116852"/>
                  <a:pt x="310068" y="12206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200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737EA03E-CB49-3C44-B33C-04EC40D17459}"/>
              </a:ext>
            </a:extLst>
          </p:cNvPr>
          <p:cNvGrpSpPr/>
          <p:nvPr/>
        </p:nvGrpSpPr>
        <p:grpSpPr>
          <a:xfrm>
            <a:off x="5167563" y="5619481"/>
            <a:ext cx="310397" cy="310397"/>
            <a:chOff x="9170510" y="5277634"/>
            <a:chExt cx="365320" cy="36532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A46E10D-BEFA-8165-0182-F75003C00662}"/>
                </a:ext>
              </a:extLst>
            </p:cNvPr>
            <p:cNvSpPr/>
            <p:nvPr/>
          </p:nvSpPr>
          <p:spPr>
            <a:xfrm>
              <a:off x="9376003" y="5343391"/>
              <a:ext cx="94070" cy="94070"/>
            </a:xfrm>
            <a:custGeom>
              <a:avLst/>
              <a:gdLst>
                <a:gd name="connsiteX0" fmla="*/ 79823 w 94070"/>
                <a:gd name="connsiteY0" fmla="*/ 94070 h 94070"/>
                <a:gd name="connsiteX1" fmla="*/ 65758 w 94070"/>
                <a:gd name="connsiteY1" fmla="*/ 80005 h 94070"/>
                <a:gd name="connsiteX2" fmla="*/ 47674 w 94070"/>
                <a:gd name="connsiteY2" fmla="*/ 46944 h 94070"/>
                <a:gd name="connsiteX3" fmla="*/ 14065 w 94070"/>
                <a:gd name="connsiteY3" fmla="*/ 28130 h 94070"/>
                <a:gd name="connsiteX4" fmla="*/ 0 w 94070"/>
                <a:gd name="connsiteY4" fmla="*/ 14065 h 94070"/>
                <a:gd name="connsiteX5" fmla="*/ 14065 w 94070"/>
                <a:gd name="connsiteY5" fmla="*/ 0 h 94070"/>
                <a:gd name="connsiteX6" fmla="*/ 14065 w 94070"/>
                <a:gd name="connsiteY6" fmla="*/ 0 h 94070"/>
                <a:gd name="connsiteX7" fmla="*/ 68315 w 94070"/>
                <a:gd name="connsiteY7" fmla="*/ 27582 h 94070"/>
                <a:gd name="connsiteX8" fmla="*/ 94070 w 94070"/>
                <a:gd name="connsiteY8" fmla="*/ 79823 h 94070"/>
                <a:gd name="connsiteX9" fmla="*/ 79823 w 94070"/>
                <a:gd name="connsiteY9" fmla="*/ 94070 h 94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070" h="94070">
                  <a:moveTo>
                    <a:pt x="79823" y="94070"/>
                  </a:moveTo>
                  <a:cubicBezTo>
                    <a:pt x="71968" y="94070"/>
                    <a:pt x="65758" y="87860"/>
                    <a:pt x="65758" y="80005"/>
                  </a:cubicBezTo>
                  <a:cubicBezTo>
                    <a:pt x="63201" y="67402"/>
                    <a:pt x="56990" y="55894"/>
                    <a:pt x="47674" y="46944"/>
                  </a:cubicBezTo>
                  <a:cubicBezTo>
                    <a:pt x="39272" y="36532"/>
                    <a:pt x="27216" y="29774"/>
                    <a:pt x="14065" y="28130"/>
                  </a:cubicBezTo>
                  <a:cubicBezTo>
                    <a:pt x="6210" y="28130"/>
                    <a:pt x="0" y="21919"/>
                    <a:pt x="0" y="14065"/>
                  </a:cubicBezTo>
                  <a:cubicBezTo>
                    <a:pt x="0" y="6210"/>
                    <a:pt x="6210" y="0"/>
                    <a:pt x="14065" y="0"/>
                  </a:cubicBezTo>
                  <a:cubicBezTo>
                    <a:pt x="14065" y="0"/>
                    <a:pt x="14065" y="0"/>
                    <a:pt x="14065" y="0"/>
                  </a:cubicBezTo>
                  <a:cubicBezTo>
                    <a:pt x="35071" y="1461"/>
                    <a:pt x="54798" y="11325"/>
                    <a:pt x="68315" y="27582"/>
                  </a:cubicBezTo>
                  <a:cubicBezTo>
                    <a:pt x="82745" y="41464"/>
                    <a:pt x="91878" y="59913"/>
                    <a:pt x="94070" y="79823"/>
                  </a:cubicBezTo>
                  <a:cubicBezTo>
                    <a:pt x="94070" y="87677"/>
                    <a:pt x="87677" y="94070"/>
                    <a:pt x="79823" y="94070"/>
                  </a:cubicBezTo>
                  <a:close/>
                </a:path>
              </a:pathLst>
            </a:custGeom>
            <a:grpFill/>
            <a:ln w="180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D9FA11E-F3B2-6188-4302-CB220917A93C}"/>
                </a:ext>
              </a:extLst>
            </p:cNvPr>
            <p:cNvSpPr/>
            <p:nvPr/>
          </p:nvSpPr>
          <p:spPr>
            <a:xfrm>
              <a:off x="9376003" y="5277634"/>
              <a:ext cx="159827" cy="159827"/>
            </a:xfrm>
            <a:custGeom>
              <a:avLst/>
              <a:gdLst>
                <a:gd name="connsiteX0" fmla="*/ 145763 w 159827"/>
                <a:gd name="connsiteY0" fmla="*/ 159828 h 159827"/>
                <a:gd name="connsiteX1" fmla="*/ 131698 w 159827"/>
                <a:gd name="connsiteY1" fmla="*/ 145763 h 159827"/>
                <a:gd name="connsiteX2" fmla="*/ 14248 w 159827"/>
                <a:gd name="connsiteY2" fmla="*/ 28312 h 159827"/>
                <a:gd name="connsiteX3" fmla="*/ 0 w 159827"/>
                <a:gd name="connsiteY3" fmla="*/ 14248 h 159827"/>
                <a:gd name="connsiteX4" fmla="*/ 14065 w 159827"/>
                <a:gd name="connsiteY4" fmla="*/ 0 h 159827"/>
                <a:gd name="connsiteX5" fmla="*/ 159828 w 159827"/>
                <a:gd name="connsiteY5" fmla="*/ 145763 h 159827"/>
                <a:gd name="connsiteX6" fmla="*/ 145763 w 159827"/>
                <a:gd name="connsiteY6" fmla="*/ 159828 h 159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827" h="159827">
                  <a:moveTo>
                    <a:pt x="145763" y="159828"/>
                  </a:moveTo>
                  <a:cubicBezTo>
                    <a:pt x="137909" y="159828"/>
                    <a:pt x="131698" y="153617"/>
                    <a:pt x="131698" y="145763"/>
                  </a:cubicBezTo>
                  <a:cubicBezTo>
                    <a:pt x="131698" y="80919"/>
                    <a:pt x="79092" y="28312"/>
                    <a:pt x="14248" y="28312"/>
                  </a:cubicBezTo>
                  <a:cubicBezTo>
                    <a:pt x="6393" y="28312"/>
                    <a:pt x="0" y="22102"/>
                    <a:pt x="0" y="14248"/>
                  </a:cubicBezTo>
                  <a:cubicBezTo>
                    <a:pt x="0" y="6393"/>
                    <a:pt x="6210" y="0"/>
                    <a:pt x="14065" y="0"/>
                  </a:cubicBezTo>
                  <a:cubicBezTo>
                    <a:pt x="94618" y="0"/>
                    <a:pt x="159828" y="65210"/>
                    <a:pt x="159828" y="145763"/>
                  </a:cubicBezTo>
                  <a:cubicBezTo>
                    <a:pt x="159828" y="153435"/>
                    <a:pt x="153435" y="159828"/>
                    <a:pt x="145763" y="159828"/>
                  </a:cubicBezTo>
                  <a:close/>
                </a:path>
              </a:pathLst>
            </a:custGeom>
            <a:grpFill/>
            <a:ln w="180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FCF05F2-B9B6-36F2-9E4B-7212C3855963}"/>
                </a:ext>
              </a:extLst>
            </p:cNvPr>
            <p:cNvSpPr/>
            <p:nvPr/>
          </p:nvSpPr>
          <p:spPr>
            <a:xfrm>
              <a:off x="9170510" y="5277634"/>
              <a:ext cx="170745" cy="275703"/>
            </a:xfrm>
            <a:custGeom>
              <a:avLst/>
              <a:gdLst>
                <a:gd name="connsiteX0" fmla="*/ 165308 w 170745"/>
                <a:gd name="connsiteY0" fmla="*/ 236545 h 275703"/>
                <a:gd name="connsiteX1" fmla="*/ 131516 w 170745"/>
                <a:gd name="connsiteY1" fmla="*/ 270338 h 275703"/>
                <a:gd name="connsiteX2" fmla="*/ 105760 w 170745"/>
                <a:gd name="connsiteY2" fmla="*/ 270520 h 275703"/>
                <a:gd name="connsiteX3" fmla="*/ 99733 w 170745"/>
                <a:gd name="connsiteY3" fmla="*/ 264675 h 275703"/>
                <a:gd name="connsiteX4" fmla="*/ 48770 w 170745"/>
                <a:gd name="connsiteY4" fmla="*/ 204945 h 275703"/>
                <a:gd name="connsiteX5" fmla="*/ 12969 w 170745"/>
                <a:gd name="connsiteY5" fmla="*/ 142658 h 275703"/>
                <a:gd name="connsiteX6" fmla="*/ 0 w 170745"/>
                <a:gd name="connsiteY6" fmla="*/ 82928 h 275703"/>
                <a:gd name="connsiteX7" fmla="*/ 6576 w 170745"/>
                <a:gd name="connsiteY7" fmla="*/ 47674 h 275703"/>
                <a:gd name="connsiteX8" fmla="*/ 27582 w 170745"/>
                <a:gd name="connsiteY8" fmla="*/ 17170 h 275703"/>
                <a:gd name="connsiteX9" fmla="*/ 65575 w 170745"/>
                <a:gd name="connsiteY9" fmla="*/ 0 h 275703"/>
                <a:gd name="connsiteX10" fmla="*/ 80371 w 170745"/>
                <a:gd name="connsiteY10" fmla="*/ 3288 h 275703"/>
                <a:gd name="connsiteX11" fmla="*/ 92609 w 170745"/>
                <a:gd name="connsiteY11" fmla="*/ 13517 h 275703"/>
                <a:gd name="connsiteX12" fmla="*/ 134986 w 170745"/>
                <a:gd name="connsiteY12" fmla="*/ 73247 h 275703"/>
                <a:gd name="connsiteX13" fmla="*/ 142293 w 170745"/>
                <a:gd name="connsiteY13" fmla="*/ 86033 h 275703"/>
                <a:gd name="connsiteX14" fmla="*/ 144850 w 170745"/>
                <a:gd name="connsiteY14" fmla="*/ 97175 h 275703"/>
                <a:gd name="connsiteX15" fmla="*/ 141014 w 170745"/>
                <a:gd name="connsiteY15" fmla="*/ 110144 h 275703"/>
                <a:gd name="connsiteX16" fmla="*/ 130785 w 170745"/>
                <a:gd name="connsiteY16" fmla="*/ 123113 h 275703"/>
                <a:gd name="connsiteX17" fmla="*/ 116903 w 170745"/>
                <a:gd name="connsiteY17" fmla="*/ 137543 h 275703"/>
                <a:gd name="connsiteX18" fmla="*/ 113980 w 170745"/>
                <a:gd name="connsiteY18" fmla="*/ 144850 h 275703"/>
                <a:gd name="connsiteX19" fmla="*/ 114528 w 170745"/>
                <a:gd name="connsiteY19" fmla="*/ 149051 h 275703"/>
                <a:gd name="connsiteX20" fmla="*/ 115989 w 170745"/>
                <a:gd name="connsiteY20" fmla="*/ 152704 h 275703"/>
                <a:gd name="connsiteX21" fmla="*/ 132977 w 170745"/>
                <a:gd name="connsiteY21" fmla="*/ 176085 h 275703"/>
                <a:gd name="connsiteX22" fmla="*/ 159463 w 170745"/>
                <a:gd name="connsiteY22" fmla="*/ 204945 h 275703"/>
                <a:gd name="connsiteX23" fmla="*/ 165125 w 170745"/>
                <a:gd name="connsiteY23" fmla="*/ 210425 h 275703"/>
                <a:gd name="connsiteX24" fmla="*/ 165673 w 170745"/>
                <a:gd name="connsiteY24" fmla="*/ 236180 h 275703"/>
                <a:gd name="connsiteX25" fmla="*/ 165308 w 170745"/>
                <a:gd name="connsiteY25" fmla="*/ 236545 h 275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0745" h="275703">
                  <a:moveTo>
                    <a:pt x="165308" y="236545"/>
                  </a:moveTo>
                  <a:lnTo>
                    <a:pt x="131516" y="270338"/>
                  </a:lnTo>
                  <a:cubicBezTo>
                    <a:pt x="124392" y="277461"/>
                    <a:pt x="112884" y="277461"/>
                    <a:pt x="105760" y="270520"/>
                  </a:cubicBezTo>
                  <a:cubicBezTo>
                    <a:pt x="103751" y="268511"/>
                    <a:pt x="101742" y="266684"/>
                    <a:pt x="99733" y="264675"/>
                  </a:cubicBezTo>
                  <a:cubicBezTo>
                    <a:pt x="81284" y="246044"/>
                    <a:pt x="64296" y="226134"/>
                    <a:pt x="48770" y="204945"/>
                  </a:cubicBezTo>
                  <a:cubicBezTo>
                    <a:pt x="34523" y="185583"/>
                    <a:pt x="22650" y="164760"/>
                    <a:pt x="12969" y="142658"/>
                  </a:cubicBezTo>
                  <a:cubicBezTo>
                    <a:pt x="4749" y="123844"/>
                    <a:pt x="365" y="103569"/>
                    <a:pt x="0" y="82928"/>
                  </a:cubicBezTo>
                  <a:cubicBezTo>
                    <a:pt x="0" y="70872"/>
                    <a:pt x="2192" y="58817"/>
                    <a:pt x="6576" y="47674"/>
                  </a:cubicBezTo>
                  <a:cubicBezTo>
                    <a:pt x="11142" y="35984"/>
                    <a:pt x="18449" y="25572"/>
                    <a:pt x="27582" y="17170"/>
                  </a:cubicBezTo>
                  <a:cubicBezTo>
                    <a:pt x="37445" y="6576"/>
                    <a:pt x="51145" y="365"/>
                    <a:pt x="65575" y="0"/>
                  </a:cubicBezTo>
                  <a:cubicBezTo>
                    <a:pt x="70690" y="0"/>
                    <a:pt x="75804" y="1096"/>
                    <a:pt x="80371" y="3288"/>
                  </a:cubicBezTo>
                  <a:cubicBezTo>
                    <a:pt x="85302" y="5480"/>
                    <a:pt x="89504" y="9133"/>
                    <a:pt x="92609" y="13517"/>
                  </a:cubicBezTo>
                  <a:lnTo>
                    <a:pt x="134986" y="73247"/>
                  </a:lnTo>
                  <a:cubicBezTo>
                    <a:pt x="137909" y="77265"/>
                    <a:pt x="140283" y="81467"/>
                    <a:pt x="142293" y="86033"/>
                  </a:cubicBezTo>
                  <a:cubicBezTo>
                    <a:pt x="143936" y="89504"/>
                    <a:pt x="144667" y="93340"/>
                    <a:pt x="144850" y="97175"/>
                  </a:cubicBezTo>
                  <a:cubicBezTo>
                    <a:pt x="144850" y="101742"/>
                    <a:pt x="143388" y="106308"/>
                    <a:pt x="141014" y="110144"/>
                  </a:cubicBezTo>
                  <a:cubicBezTo>
                    <a:pt x="138274" y="114893"/>
                    <a:pt x="134803" y="119277"/>
                    <a:pt x="130785" y="123113"/>
                  </a:cubicBezTo>
                  <a:lnTo>
                    <a:pt x="116903" y="137543"/>
                  </a:lnTo>
                  <a:cubicBezTo>
                    <a:pt x="114893" y="139553"/>
                    <a:pt x="113797" y="142110"/>
                    <a:pt x="113980" y="144850"/>
                  </a:cubicBezTo>
                  <a:cubicBezTo>
                    <a:pt x="113980" y="146311"/>
                    <a:pt x="114163" y="147590"/>
                    <a:pt x="114528" y="149051"/>
                  </a:cubicBezTo>
                  <a:cubicBezTo>
                    <a:pt x="115076" y="150512"/>
                    <a:pt x="115624" y="151608"/>
                    <a:pt x="115989" y="152704"/>
                  </a:cubicBezTo>
                  <a:cubicBezTo>
                    <a:pt x="120921" y="161107"/>
                    <a:pt x="126584" y="168778"/>
                    <a:pt x="132977" y="176085"/>
                  </a:cubicBezTo>
                  <a:cubicBezTo>
                    <a:pt x="141197" y="185583"/>
                    <a:pt x="149964" y="195264"/>
                    <a:pt x="159463" y="204945"/>
                  </a:cubicBezTo>
                  <a:cubicBezTo>
                    <a:pt x="161289" y="206772"/>
                    <a:pt x="163298" y="208598"/>
                    <a:pt x="165125" y="210425"/>
                  </a:cubicBezTo>
                  <a:cubicBezTo>
                    <a:pt x="172432" y="217366"/>
                    <a:pt x="172614" y="229056"/>
                    <a:pt x="165673" y="236180"/>
                  </a:cubicBezTo>
                  <a:cubicBezTo>
                    <a:pt x="165490" y="236363"/>
                    <a:pt x="165490" y="236363"/>
                    <a:pt x="165308" y="236545"/>
                  </a:cubicBezTo>
                  <a:close/>
                </a:path>
              </a:pathLst>
            </a:custGeom>
            <a:grpFill/>
            <a:ln w="180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42695379-4699-B825-60AD-A7E70E4E6E9A}"/>
                </a:ext>
              </a:extLst>
            </p:cNvPr>
            <p:cNvSpPr/>
            <p:nvPr/>
          </p:nvSpPr>
          <p:spPr>
            <a:xfrm>
              <a:off x="9309331" y="5497557"/>
              <a:ext cx="225951" cy="145397"/>
            </a:xfrm>
            <a:custGeom>
              <a:avLst/>
              <a:gdLst>
                <a:gd name="connsiteX0" fmla="*/ 225951 w 225951"/>
                <a:gd name="connsiteY0" fmla="*/ 78361 h 145397"/>
                <a:gd name="connsiteX1" fmla="*/ 223211 w 225951"/>
                <a:gd name="connsiteY1" fmla="*/ 93888 h 145397"/>
                <a:gd name="connsiteX2" fmla="*/ 221385 w 225951"/>
                <a:gd name="connsiteY2" fmla="*/ 98271 h 145397"/>
                <a:gd name="connsiteX3" fmla="*/ 208964 w 225951"/>
                <a:gd name="connsiteY3" fmla="*/ 116903 h 145397"/>
                <a:gd name="connsiteX4" fmla="*/ 179007 w 225951"/>
                <a:gd name="connsiteY4" fmla="*/ 138457 h 145397"/>
                <a:gd name="connsiteX5" fmla="*/ 178459 w 225951"/>
                <a:gd name="connsiteY5" fmla="*/ 138639 h 145397"/>
                <a:gd name="connsiteX6" fmla="*/ 143388 w 225951"/>
                <a:gd name="connsiteY6" fmla="*/ 145398 h 145397"/>
                <a:gd name="connsiteX7" fmla="*/ 83841 w 225951"/>
                <a:gd name="connsiteY7" fmla="*/ 132064 h 145397"/>
                <a:gd name="connsiteX8" fmla="*/ 21006 w 225951"/>
                <a:gd name="connsiteY8" fmla="*/ 95897 h 145397"/>
                <a:gd name="connsiteX9" fmla="*/ 0 w 225951"/>
                <a:gd name="connsiteY9" fmla="*/ 79640 h 145397"/>
                <a:gd name="connsiteX10" fmla="*/ 59730 w 225951"/>
                <a:gd name="connsiteY10" fmla="*/ 19910 h 145397"/>
                <a:gd name="connsiteX11" fmla="*/ 73247 w 225951"/>
                <a:gd name="connsiteY11" fmla="*/ 28678 h 145397"/>
                <a:gd name="connsiteX12" fmla="*/ 76535 w 225951"/>
                <a:gd name="connsiteY12" fmla="*/ 30139 h 145397"/>
                <a:gd name="connsiteX13" fmla="*/ 81101 w 225951"/>
                <a:gd name="connsiteY13" fmla="*/ 30870 h 145397"/>
                <a:gd name="connsiteX14" fmla="*/ 88590 w 225951"/>
                <a:gd name="connsiteY14" fmla="*/ 27764 h 145397"/>
                <a:gd name="connsiteX15" fmla="*/ 102473 w 225951"/>
                <a:gd name="connsiteY15" fmla="*/ 14065 h 145397"/>
                <a:gd name="connsiteX16" fmla="*/ 115624 w 225951"/>
                <a:gd name="connsiteY16" fmla="*/ 3836 h 145397"/>
                <a:gd name="connsiteX17" fmla="*/ 128593 w 225951"/>
                <a:gd name="connsiteY17" fmla="*/ 0 h 145397"/>
                <a:gd name="connsiteX18" fmla="*/ 139735 w 225951"/>
                <a:gd name="connsiteY18" fmla="*/ 2375 h 145397"/>
                <a:gd name="connsiteX19" fmla="*/ 152522 w 225951"/>
                <a:gd name="connsiteY19" fmla="*/ 9498 h 145397"/>
                <a:gd name="connsiteX20" fmla="*/ 212982 w 225951"/>
                <a:gd name="connsiteY20" fmla="*/ 52424 h 145397"/>
                <a:gd name="connsiteX21" fmla="*/ 223028 w 225951"/>
                <a:gd name="connsiteY21" fmla="*/ 64114 h 145397"/>
                <a:gd name="connsiteX22" fmla="*/ 225951 w 225951"/>
                <a:gd name="connsiteY22" fmla="*/ 78361 h 145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25951" h="145397">
                  <a:moveTo>
                    <a:pt x="225951" y="78361"/>
                  </a:moveTo>
                  <a:cubicBezTo>
                    <a:pt x="225951" y="83659"/>
                    <a:pt x="225038" y="88956"/>
                    <a:pt x="223211" y="93888"/>
                  </a:cubicBezTo>
                  <a:cubicBezTo>
                    <a:pt x="222663" y="95349"/>
                    <a:pt x="222115" y="96810"/>
                    <a:pt x="221385" y="98271"/>
                  </a:cubicBezTo>
                  <a:cubicBezTo>
                    <a:pt x="218279" y="105030"/>
                    <a:pt x="214078" y="111423"/>
                    <a:pt x="208964" y="116903"/>
                  </a:cubicBezTo>
                  <a:cubicBezTo>
                    <a:pt x="200744" y="126218"/>
                    <a:pt x="190515" y="133708"/>
                    <a:pt x="179007" y="138457"/>
                  </a:cubicBezTo>
                  <a:cubicBezTo>
                    <a:pt x="178825" y="138457"/>
                    <a:pt x="178642" y="138639"/>
                    <a:pt x="178459" y="138639"/>
                  </a:cubicBezTo>
                  <a:cubicBezTo>
                    <a:pt x="167317" y="143206"/>
                    <a:pt x="155444" y="145398"/>
                    <a:pt x="143388" y="145398"/>
                  </a:cubicBezTo>
                  <a:cubicBezTo>
                    <a:pt x="122931" y="145032"/>
                    <a:pt x="102655" y="140466"/>
                    <a:pt x="83841" y="132064"/>
                  </a:cubicBezTo>
                  <a:cubicBezTo>
                    <a:pt x="61557" y="122383"/>
                    <a:pt x="40551" y="110327"/>
                    <a:pt x="21006" y="95897"/>
                  </a:cubicBezTo>
                  <a:cubicBezTo>
                    <a:pt x="13882" y="90600"/>
                    <a:pt x="6758" y="85302"/>
                    <a:pt x="0" y="79640"/>
                  </a:cubicBezTo>
                  <a:lnTo>
                    <a:pt x="59730" y="19910"/>
                  </a:lnTo>
                  <a:cubicBezTo>
                    <a:pt x="63931" y="23198"/>
                    <a:pt x="68498" y="26120"/>
                    <a:pt x="73247" y="28678"/>
                  </a:cubicBezTo>
                  <a:cubicBezTo>
                    <a:pt x="74160" y="29043"/>
                    <a:pt x="75256" y="29591"/>
                    <a:pt x="76535" y="30139"/>
                  </a:cubicBezTo>
                  <a:cubicBezTo>
                    <a:pt x="77996" y="30687"/>
                    <a:pt x="79457" y="30870"/>
                    <a:pt x="81101" y="30870"/>
                  </a:cubicBezTo>
                  <a:cubicBezTo>
                    <a:pt x="83841" y="30870"/>
                    <a:pt x="86581" y="29774"/>
                    <a:pt x="88590" y="27764"/>
                  </a:cubicBezTo>
                  <a:lnTo>
                    <a:pt x="102473" y="14065"/>
                  </a:lnTo>
                  <a:cubicBezTo>
                    <a:pt x="106308" y="10046"/>
                    <a:pt x="110692" y="6576"/>
                    <a:pt x="115624" y="3836"/>
                  </a:cubicBezTo>
                  <a:cubicBezTo>
                    <a:pt x="119460" y="1279"/>
                    <a:pt x="124026" y="0"/>
                    <a:pt x="128593" y="0"/>
                  </a:cubicBezTo>
                  <a:cubicBezTo>
                    <a:pt x="132429" y="0"/>
                    <a:pt x="136265" y="913"/>
                    <a:pt x="139735" y="2375"/>
                  </a:cubicBezTo>
                  <a:cubicBezTo>
                    <a:pt x="144302" y="4384"/>
                    <a:pt x="148503" y="6758"/>
                    <a:pt x="152522" y="9498"/>
                  </a:cubicBezTo>
                  <a:lnTo>
                    <a:pt x="212982" y="52424"/>
                  </a:lnTo>
                  <a:cubicBezTo>
                    <a:pt x="217366" y="55346"/>
                    <a:pt x="220837" y="59365"/>
                    <a:pt x="223028" y="64114"/>
                  </a:cubicBezTo>
                  <a:cubicBezTo>
                    <a:pt x="224855" y="68680"/>
                    <a:pt x="225951" y="73430"/>
                    <a:pt x="225951" y="78361"/>
                  </a:cubicBezTo>
                  <a:close/>
                </a:path>
              </a:pathLst>
            </a:custGeom>
            <a:grpFill/>
            <a:ln w="180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4" name="Graphic 31">
            <a:extLst>
              <a:ext uri="{FF2B5EF4-FFF2-40B4-BE49-F238E27FC236}">
                <a16:creationId xmlns:a16="http://schemas.microsoft.com/office/drawing/2014/main" id="{AA3A23D1-4DE7-A856-93F6-3DD91A1C240B}"/>
              </a:ext>
            </a:extLst>
          </p:cNvPr>
          <p:cNvSpPr/>
          <p:nvPr/>
        </p:nvSpPr>
        <p:spPr>
          <a:xfrm>
            <a:off x="1693008" y="5568652"/>
            <a:ext cx="273454" cy="315861"/>
          </a:xfrm>
          <a:custGeom>
            <a:avLst/>
            <a:gdLst>
              <a:gd name="connsiteX0" fmla="*/ 346261 w 351207"/>
              <a:gd name="connsiteY0" fmla="*/ 132620 h 405672"/>
              <a:gd name="connsiteX1" fmla="*/ 175703 w 351207"/>
              <a:gd name="connsiteY1" fmla="*/ 52 h 405672"/>
              <a:gd name="connsiteX2" fmla="*/ 175505 w 351207"/>
              <a:gd name="connsiteY2" fmla="*/ 52 h 405672"/>
              <a:gd name="connsiteX3" fmla="*/ 4946 w 351207"/>
              <a:gd name="connsiteY3" fmla="*/ 132422 h 405672"/>
              <a:gd name="connsiteX4" fmla="*/ 100910 w 351207"/>
              <a:gd name="connsiteY4" fmla="*/ 375399 h 405672"/>
              <a:gd name="connsiteX5" fmla="*/ 250297 w 351207"/>
              <a:gd name="connsiteY5" fmla="*/ 375399 h 405672"/>
              <a:gd name="connsiteX6" fmla="*/ 346261 w 351207"/>
              <a:gd name="connsiteY6" fmla="*/ 132620 h 405672"/>
              <a:gd name="connsiteX7" fmla="*/ 175703 w 351207"/>
              <a:gd name="connsiteY7" fmla="*/ 231750 h 405672"/>
              <a:gd name="connsiteX8" fmla="*/ 113376 w 351207"/>
              <a:gd name="connsiteY8" fmla="*/ 169423 h 405672"/>
              <a:gd name="connsiteX9" fmla="*/ 175703 w 351207"/>
              <a:gd name="connsiteY9" fmla="*/ 107096 h 405672"/>
              <a:gd name="connsiteX10" fmla="*/ 238030 w 351207"/>
              <a:gd name="connsiteY10" fmla="*/ 169423 h 405672"/>
              <a:gd name="connsiteX11" fmla="*/ 175703 w 351207"/>
              <a:gd name="connsiteY11" fmla="*/ 231750 h 405672"/>
              <a:gd name="connsiteX12" fmla="*/ 175703 w 351207"/>
              <a:gd name="connsiteY12" fmla="*/ 231750 h 405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1207" h="405672">
                <a:moveTo>
                  <a:pt x="346261" y="132620"/>
                </a:moveTo>
                <a:cubicBezTo>
                  <a:pt x="328256" y="53475"/>
                  <a:pt x="256827" y="-1927"/>
                  <a:pt x="175703" y="52"/>
                </a:cubicBezTo>
                <a:lnTo>
                  <a:pt x="175505" y="52"/>
                </a:lnTo>
                <a:cubicBezTo>
                  <a:pt x="94381" y="-1927"/>
                  <a:pt x="23150" y="53277"/>
                  <a:pt x="4946" y="132422"/>
                </a:cubicBezTo>
                <a:cubicBezTo>
                  <a:pt x="-18204" y="234520"/>
                  <a:pt x="44321" y="320987"/>
                  <a:pt x="100910" y="375399"/>
                </a:cubicBezTo>
                <a:cubicBezTo>
                  <a:pt x="142462" y="415763"/>
                  <a:pt x="208746" y="415763"/>
                  <a:pt x="250297" y="375399"/>
                </a:cubicBezTo>
                <a:cubicBezTo>
                  <a:pt x="306886" y="320987"/>
                  <a:pt x="369411" y="234718"/>
                  <a:pt x="346261" y="132620"/>
                </a:cubicBezTo>
                <a:close/>
                <a:moveTo>
                  <a:pt x="175703" y="231750"/>
                </a:moveTo>
                <a:cubicBezTo>
                  <a:pt x="141274" y="231750"/>
                  <a:pt x="113376" y="203851"/>
                  <a:pt x="113376" y="169423"/>
                </a:cubicBezTo>
                <a:cubicBezTo>
                  <a:pt x="113376" y="134995"/>
                  <a:pt x="141274" y="107096"/>
                  <a:pt x="175703" y="107096"/>
                </a:cubicBezTo>
                <a:cubicBezTo>
                  <a:pt x="210131" y="107096"/>
                  <a:pt x="238030" y="134995"/>
                  <a:pt x="238030" y="169423"/>
                </a:cubicBezTo>
                <a:cubicBezTo>
                  <a:pt x="238030" y="203851"/>
                  <a:pt x="210131" y="231750"/>
                  <a:pt x="175703" y="231750"/>
                </a:cubicBezTo>
                <a:lnTo>
                  <a:pt x="175703" y="23175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957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39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32477C-C8E3-D504-AB47-6A34B5A104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D6B8E56E-4D36-3D02-EEF1-BF059E290EAF}"/>
              </a:ext>
            </a:extLst>
          </p:cNvPr>
          <p:cNvSpPr/>
          <p:nvPr/>
        </p:nvSpPr>
        <p:spPr>
          <a:xfrm>
            <a:off x="5068049" y="1287818"/>
            <a:ext cx="6521795" cy="5570186"/>
          </a:xfrm>
          <a:custGeom>
            <a:avLst/>
            <a:gdLst/>
            <a:ahLst/>
            <a:cxnLst/>
            <a:rect l="l" t="t" r="r" b="b"/>
            <a:pathLst>
              <a:path w="3859529" h="3990975">
                <a:moveTo>
                  <a:pt x="0" y="3990403"/>
                </a:moveTo>
                <a:lnTo>
                  <a:pt x="0" y="0"/>
                </a:lnTo>
                <a:lnTo>
                  <a:pt x="3859428" y="0"/>
                </a:lnTo>
                <a:lnTo>
                  <a:pt x="3859428" y="3990403"/>
                </a:lnTo>
                <a:lnTo>
                  <a:pt x="0" y="3990403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5" name="object 8">
            <a:extLst>
              <a:ext uri="{FF2B5EF4-FFF2-40B4-BE49-F238E27FC236}">
                <a16:creationId xmlns:a16="http://schemas.microsoft.com/office/drawing/2014/main" id="{9E2BAF41-3C9E-6C2D-473C-BB306C30DB20}"/>
              </a:ext>
            </a:extLst>
          </p:cNvPr>
          <p:cNvSpPr txBox="1"/>
          <p:nvPr/>
        </p:nvSpPr>
        <p:spPr>
          <a:xfrm>
            <a:off x="10406746" y="2465146"/>
            <a:ext cx="332209" cy="239195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20454" algn="ctr">
              <a:spcBef>
                <a:spcPts val="184"/>
              </a:spcBef>
            </a:pPr>
            <a:r>
              <a:rPr sz="1400" spc="8" dirty="0">
                <a:solidFill>
                  <a:srgbClr val="FFFFFF"/>
                </a:solidFill>
                <a:latin typeface="Montserrat"/>
                <a:cs typeface="Montserrat"/>
              </a:rPr>
              <a:t>01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6" name="object 12">
            <a:extLst>
              <a:ext uri="{FF2B5EF4-FFF2-40B4-BE49-F238E27FC236}">
                <a16:creationId xmlns:a16="http://schemas.microsoft.com/office/drawing/2014/main" id="{FA96F609-25E1-FD01-463F-9C02AF1032A0}"/>
              </a:ext>
            </a:extLst>
          </p:cNvPr>
          <p:cNvSpPr txBox="1"/>
          <p:nvPr/>
        </p:nvSpPr>
        <p:spPr>
          <a:xfrm>
            <a:off x="5683318" y="2033502"/>
            <a:ext cx="245463" cy="344988"/>
          </a:xfrm>
          <a:prstGeom prst="rect">
            <a:avLst/>
          </a:prstGeom>
        </p:spPr>
        <p:txBody>
          <a:bodyPr vert="horz" wrap="square" lIns="0" tIns="22501" rIns="0" bIns="0" rtlCol="0">
            <a:spAutoFit/>
          </a:bodyPr>
          <a:lstStyle/>
          <a:p>
            <a:pPr marL="20454">
              <a:spcBef>
                <a:spcPts val="177"/>
              </a:spcBef>
            </a:pPr>
            <a:r>
              <a:rPr sz="2094" b="1" spc="17" dirty="0">
                <a:solidFill>
                  <a:srgbClr val="FFFFFF"/>
                </a:solidFill>
                <a:latin typeface="Montserrat SemiBold"/>
                <a:cs typeface="Montserrat SemiBold"/>
              </a:rPr>
              <a:t>A</a:t>
            </a:r>
            <a:endParaRPr sz="2094">
              <a:latin typeface="Montserrat SemiBold"/>
              <a:cs typeface="Montserrat SemiBold"/>
            </a:endParaRPr>
          </a:p>
        </p:txBody>
      </p:sp>
      <p:sp>
        <p:nvSpPr>
          <p:cNvPr id="7" name="object 17">
            <a:extLst>
              <a:ext uri="{FF2B5EF4-FFF2-40B4-BE49-F238E27FC236}">
                <a16:creationId xmlns:a16="http://schemas.microsoft.com/office/drawing/2014/main" id="{1F1C68D7-EDE0-F80E-FECC-1DD6FEF44189}"/>
              </a:ext>
            </a:extLst>
          </p:cNvPr>
          <p:cNvSpPr txBox="1"/>
          <p:nvPr/>
        </p:nvSpPr>
        <p:spPr>
          <a:xfrm>
            <a:off x="6011245" y="4085057"/>
            <a:ext cx="3940701" cy="733046"/>
          </a:xfrm>
          <a:prstGeom prst="rect">
            <a:avLst/>
          </a:prstGeom>
        </p:spPr>
        <p:txBody>
          <a:bodyPr vert="horz" wrap="square" lIns="0" tIns="13296" rIns="0" bIns="0" rtlCol="0">
            <a:spAutoFit/>
          </a:bodyPr>
          <a:lstStyle/>
          <a:p>
            <a:pPr marL="20454" marR="8182">
              <a:lnSpc>
                <a:spcPct val="107300"/>
              </a:lnSpc>
              <a:spcBef>
                <a:spcPts val="104"/>
              </a:spcBef>
            </a:pP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id entur, et hitionsed ut optatias dolo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maio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illor  alitia voloreptas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solorum</a:t>
            </a:r>
            <a:endParaRPr sz="967">
              <a:latin typeface="Montserrat Light"/>
              <a:cs typeface="Montserrat Light"/>
            </a:endParaRPr>
          </a:p>
          <a:p>
            <a:pPr marL="20454" marR="8182">
              <a:lnSpc>
                <a:spcPct val="107300"/>
              </a:lnSpc>
              <a:spcBef>
                <a:spcPts val="739"/>
              </a:spcBef>
            </a:pP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id entur, et hitionsed ut optatias dolo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maio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illor  alitia voloreptas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solorum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8" name="object 18">
            <a:extLst>
              <a:ext uri="{FF2B5EF4-FFF2-40B4-BE49-F238E27FC236}">
                <a16:creationId xmlns:a16="http://schemas.microsoft.com/office/drawing/2014/main" id="{E5CAF799-D8D7-A1C4-7678-B6B8DC4B027C}"/>
              </a:ext>
            </a:extLst>
          </p:cNvPr>
          <p:cNvSpPr txBox="1"/>
          <p:nvPr/>
        </p:nvSpPr>
        <p:spPr>
          <a:xfrm>
            <a:off x="5683319" y="3648141"/>
            <a:ext cx="233190" cy="344988"/>
          </a:xfrm>
          <a:prstGeom prst="rect">
            <a:avLst/>
          </a:prstGeom>
        </p:spPr>
        <p:txBody>
          <a:bodyPr vert="horz" wrap="square" lIns="0" tIns="22501" rIns="0" bIns="0" rtlCol="0">
            <a:spAutoFit/>
          </a:bodyPr>
          <a:lstStyle/>
          <a:p>
            <a:pPr marL="20454">
              <a:spcBef>
                <a:spcPts val="177"/>
              </a:spcBef>
            </a:pPr>
            <a:r>
              <a:rPr sz="2094" b="1" spc="8" dirty="0">
                <a:solidFill>
                  <a:srgbClr val="FFFFFF"/>
                </a:solidFill>
                <a:latin typeface="Montserrat SemiBold"/>
                <a:cs typeface="Montserrat SemiBold"/>
              </a:rPr>
              <a:t>B</a:t>
            </a:r>
            <a:endParaRPr sz="2094">
              <a:latin typeface="Montserrat SemiBold"/>
              <a:cs typeface="Montserrat SemiBold"/>
            </a:endParaRPr>
          </a:p>
        </p:txBody>
      </p:sp>
      <p:sp>
        <p:nvSpPr>
          <p:cNvPr id="9" name="object 19">
            <a:extLst>
              <a:ext uri="{FF2B5EF4-FFF2-40B4-BE49-F238E27FC236}">
                <a16:creationId xmlns:a16="http://schemas.microsoft.com/office/drawing/2014/main" id="{05C70DC5-4F3C-E61A-48C0-D384A3EC2481}"/>
              </a:ext>
            </a:extLst>
          </p:cNvPr>
          <p:cNvSpPr/>
          <p:nvPr/>
        </p:nvSpPr>
        <p:spPr>
          <a:xfrm>
            <a:off x="6031698" y="3445190"/>
            <a:ext cx="4712886" cy="0"/>
          </a:xfrm>
          <a:custGeom>
            <a:avLst/>
            <a:gdLst/>
            <a:ahLst/>
            <a:cxnLst/>
            <a:rect l="l" t="t" r="r" b="b"/>
            <a:pathLst>
              <a:path w="2926079">
                <a:moveTo>
                  <a:pt x="0" y="0"/>
                </a:moveTo>
                <a:lnTo>
                  <a:pt x="2925711" y="0"/>
                </a:lnTo>
              </a:path>
            </a:pathLst>
          </a:custGeom>
          <a:ln w="39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0" name="object 24">
            <a:extLst>
              <a:ext uri="{FF2B5EF4-FFF2-40B4-BE49-F238E27FC236}">
                <a16:creationId xmlns:a16="http://schemas.microsoft.com/office/drawing/2014/main" id="{C8D7B85B-7699-1CE1-F4D9-F3A2B1A2E3D6}"/>
              </a:ext>
            </a:extLst>
          </p:cNvPr>
          <p:cNvSpPr/>
          <p:nvPr/>
        </p:nvSpPr>
        <p:spPr>
          <a:xfrm>
            <a:off x="6031698" y="5038082"/>
            <a:ext cx="4712886" cy="0"/>
          </a:xfrm>
          <a:custGeom>
            <a:avLst/>
            <a:gdLst/>
            <a:ahLst/>
            <a:cxnLst/>
            <a:rect l="l" t="t" r="r" b="b"/>
            <a:pathLst>
              <a:path w="2926079">
                <a:moveTo>
                  <a:pt x="0" y="0"/>
                </a:moveTo>
                <a:lnTo>
                  <a:pt x="2925711" y="0"/>
                </a:lnTo>
              </a:path>
            </a:pathLst>
          </a:custGeom>
          <a:ln w="39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1" name="object 25">
            <a:extLst>
              <a:ext uri="{FF2B5EF4-FFF2-40B4-BE49-F238E27FC236}">
                <a16:creationId xmlns:a16="http://schemas.microsoft.com/office/drawing/2014/main" id="{BA19564E-69EC-0D71-7B29-DAB3C4151209}"/>
              </a:ext>
            </a:extLst>
          </p:cNvPr>
          <p:cNvSpPr txBox="1"/>
          <p:nvPr/>
        </p:nvSpPr>
        <p:spPr>
          <a:xfrm>
            <a:off x="1392853" y="4872309"/>
            <a:ext cx="1317317" cy="343955"/>
          </a:xfrm>
          <a:prstGeom prst="rect">
            <a:avLst/>
          </a:prstGeom>
        </p:spPr>
        <p:txBody>
          <a:bodyPr vert="horz" wrap="square" lIns="0" tIns="21478" rIns="0" bIns="0" rtlCol="0">
            <a:spAutoFit/>
          </a:bodyPr>
          <a:lstStyle/>
          <a:p>
            <a:pPr marL="20454">
              <a:spcBef>
                <a:spcPts val="170"/>
              </a:spcBef>
            </a:pPr>
            <a:r>
              <a:rPr sz="2094" spc="-24" dirty="0">
                <a:solidFill>
                  <a:srgbClr val="231F20"/>
                </a:solidFill>
                <a:latin typeface="Montserrat Light"/>
                <a:cs typeface="Montserrat Light"/>
              </a:rPr>
              <a:t>TABLE</a:t>
            </a:r>
            <a:r>
              <a:rPr sz="2094" spc="-113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2094" spc="8" dirty="0">
                <a:solidFill>
                  <a:srgbClr val="231F20"/>
                </a:solidFill>
                <a:latin typeface="Montserrat Light"/>
                <a:cs typeface="Montserrat Light"/>
              </a:rPr>
              <a:t>OF</a:t>
            </a:r>
            <a:endParaRPr sz="2094">
              <a:latin typeface="Montserrat Light"/>
              <a:cs typeface="Montserrat Light"/>
            </a:endParaRPr>
          </a:p>
        </p:txBody>
      </p:sp>
      <p:sp>
        <p:nvSpPr>
          <p:cNvPr id="12" name="object 26">
            <a:extLst>
              <a:ext uri="{FF2B5EF4-FFF2-40B4-BE49-F238E27FC236}">
                <a16:creationId xmlns:a16="http://schemas.microsoft.com/office/drawing/2014/main" id="{EFCC58BE-9EDA-BDEE-642C-BFCE8B30FA9C}"/>
              </a:ext>
            </a:extLst>
          </p:cNvPr>
          <p:cNvSpPr txBox="1"/>
          <p:nvPr/>
        </p:nvSpPr>
        <p:spPr>
          <a:xfrm>
            <a:off x="1400851" y="5104707"/>
            <a:ext cx="3077583" cy="641409"/>
          </a:xfrm>
          <a:prstGeom prst="rect">
            <a:avLst/>
          </a:prstGeom>
        </p:spPr>
        <p:txBody>
          <a:bodyPr vert="horz" wrap="square" lIns="0" tIns="21478" rIns="0" bIns="0" rtlCol="0">
            <a:spAutoFit/>
          </a:bodyPr>
          <a:lstStyle/>
          <a:p>
            <a:pPr marL="20454">
              <a:spcBef>
                <a:spcPts val="170"/>
              </a:spcBef>
            </a:pPr>
            <a:r>
              <a:rPr sz="4027" b="1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CONTENTS</a:t>
            </a:r>
            <a:endParaRPr sz="4027" b="1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13" name="object 27">
            <a:extLst>
              <a:ext uri="{FF2B5EF4-FFF2-40B4-BE49-F238E27FC236}">
                <a16:creationId xmlns:a16="http://schemas.microsoft.com/office/drawing/2014/main" id="{B37181F1-4579-4EA9-CC92-72BA8403C05D}"/>
              </a:ext>
            </a:extLst>
          </p:cNvPr>
          <p:cNvSpPr/>
          <p:nvPr/>
        </p:nvSpPr>
        <p:spPr>
          <a:xfrm flipV="1">
            <a:off x="3497160" y="5740904"/>
            <a:ext cx="805783" cy="81294"/>
          </a:xfrm>
          <a:custGeom>
            <a:avLst/>
            <a:gdLst/>
            <a:ahLst/>
            <a:cxnLst/>
            <a:rect l="l" t="t" r="r" b="b"/>
            <a:pathLst>
              <a:path w="1240155">
                <a:moveTo>
                  <a:pt x="0" y="0"/>
                </a:moveTo>
                <a:lnTo>
                  <a:pt x="1239799" y="0"/>
                </a:lnTo>
              </a:path>
            </a:pathLst>
          </a:custGeom>
          <a:ln w="5175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4" name="object 13">
            <a:extLst>
              <a:ext uri="{FF2B5EF4-FFF2-40B4-BE49-F238E27FC236}">
                <a16:creationId xmlns:a16="http://schemas.microsoft.com/office/drawing/2014/main" id="{6D03F84F-3B9F-9C59-99B4-0D853E290A46}"/>
              </a:ext>
            </a:extLst>
          </p:cNvPr>
          <p:cNvSpPr txBox="1"/>
          <p:nvPr/>
        </p:nvSpPr>
        <p:spPr>
          <a:xfrm>
            <a:off x="6011245" y="2046962"/>
            <a:ext cx="4753796" cy="331528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20454">
              <a:spcBef>
                <a:spcPts val="184"/>
              </a:spcBef>
            </a:pPr>
            <a:r>
              <a:rPr sz="1000" spc="17" dirty="0">
                <a:solidFill>
                  <a:srgbClr val="FFFFFF"/>
                </a:solidFill>
                <a:latin typeface="Montserrat SemiBold"/>
                <a:cs typeface="Montserrat SemiBold"/>
              </a:rPr>
              <a:t>Amus. Parum </a:t>
            </a:r>
            <a:r>
              <a:rPr sz="1000" spc="8" dirty="0">
                <a:solidFill>
                  <a:srgbClr val="FFFFFF"/>
                </a:solidFill>
                <a:latin typeface="Montserrat SemiBold"/>
                <a:cs typeface="Montserrat SemiBold"/>
              </a:rPr>
              <a:t>id entur, et hitionsed ut optatias </a:t>
            </a:r>
            <a:r>
              <a:rPr sz="1000" spc="17" dirty="0">
                <a:solidFill>
                  <a:srgbClr val="FFFFFF"/>
                </a:solidFill>
                <a:latin typeface="Montserrat SemiBold"/>
                <a:cs typeface="Montserrat SemiBold"/>
              </a:rPr>
              <a:t>dolo maio </a:t>
            </a:r>
            <a:r>
              <a:rPr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illor alitia</a:t>
            </a:r>
            <a:r>
              <a:rPr lang="pt-BR"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voloreptas </a:t>
            </a:r>
            <a:r>
              <a:rPr lang="pt-BR" sz="1000" spc="17">
                <a:solidFill>
                  <a:srgbClr val="FFFFFF"/>
                </a:solidFill>
                <a:latin typeface="Montserrat SemiBold"/>
                <a:cs typeface="Montserrat SemiBold"/>
              </a:rPr>
              <a:t>solorum </a:t>
            </a:r>
            <a:r>
              <a:rPr lang="pt-BR"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quatia </a:t>
            </a:r>
            <a:r>
              <a:rPr lang="pt-BR" sz="1000" spc="17">
                <a:solidFill>
                  <a:srgbClr val="FFFFFF"/>
                </a:solidFill>
                <a:latin typeface="Montserrat SemiBold"/>
                <a:cs typeface="Montserrat SemiBold"/>
              </a:rPr>
              <a:t>sum, </a:t>
            </a:r>
            <a:r>
              <a:rPr lang="pt-BR"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solo.</a:t>
            </a:r>
            <a:r>
              <a:rPr lang="pt-BR" sz="1000" spc="-24">
                <a:solidFill>
                  <a:srgbClr val="FFFFFF"/>
                </a:solidFill>
                <a:latin typeface="Montserrat SemiBold"/>
                <a:cs typeface="Montserrat SemiBold"/>
              </a:rPr>
              <a:t> </a:t>
            </a:r>
            <a:r>
              <a:rPr lang="pt-BR" sz="1000" spc="17">
                <a:solidFill>
                  <a:srgbClr val="FFFFFF"/>
                </a:solidFill>
                <a:latin typeface="Montserrat SemiBold"/>
                <a:cs typeface="Montserrat SemiBold"/>
              </a:rPr>
              <a:t>Amus.</a:t>
            </a:r>
            <a:endParaRPr lang="pt-BR" sz="1000">
              <a:latin typeface="Montserrat SemiBold"/>
              <a:cs typeface="Montserrat SemiBold"/>
            </a:endParaRPr>
          </a:p>
        </p:txBody>
      </p:sp>
      <p:sp>
        <p:nvSpPr>
          <p:cNvPr id="15" name="object 17">
            <a:extLst>
              <a:ext uri="{FF2B5EF4-FFF2-40B4-BE49-F238E27FC236}">
                <a16:creationId xmlns:a16="http://schemas.microsoft.com/office/drawing/2014/main" id="{E65EF380-A685-AA83-E19A-D7D6B9797A90}"/>
              </a:ext>
            </a:extLst>
          </p:cNvPr>
          <p:cNvSpPr txBox="1"/>
          <p:nvPr/>
        </p:nvSpPr>
        <p:spPr>
          <a:xfrm>
            <a:off x="6011245" y="2464121"/>
            <a:ext cx="3940701" cy="733046"/>
          </a:xfrm>
          <a:prstGeom prst="rect">
            <a:avLst/>
          </a:prstGeom>
        </p:spPr>
        <p:txBody>
          <a:bodyPr vert="horz" wrap="square" lIns="0" tIns="13296" rIns="0" bIns="0" rtlCol="0">
            <a:spAutoFit/>
          </a:bodyPr>
          <a:lstStyle/>
          <a:p>
            <a:pPr marL="20454" marR="8182">
              <a:lnSpc>
                <a:spcPct val="107300"/>
              </a:lnSpc>
              <a:spcBef>
                <a:spcPts val="104"/>
              </a:spcBef>
            </a:pP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id entur, et hitionsed ut optatias dolo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maio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illor  alitia voloreptas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solorum</a:t>
            </a:r>
            <a:endParaRPr sz="967">
              <a:latin typeface="Montserrat Light"/>
              <a:cs typeface="Montserrat Light"/>
            </a:endParaRPr>
          </a:p>
          <a:p>
            <a:pPr marL="20454" marR="8182">
              <a:lnSpc>
                <a:spcPct val="107300"/>
              </a:lnSpc>
              <a:spcBef>
                <a:spcPts val="739"/>
              </a:spcBef>
            </a:pP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id entur, et hitionsed ut optatias dolo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maio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illor  alitia voloreptas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solorum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2BF4B2CE-D55B-4BE7-6CE0-0CFFE0B37FC3}"/>
              </a:ext>
            </a:extLst>
          </p:cNvPr>
          <p:cNvSpPr txBox="1"/>
          <p:nvPr/>
        </p:nvSpPr>
        <p:spPr>
          <a:xfrm>
            <a:off x="6011245" y="3657651"/>
            <a:ext cx="4753796" cy="331528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20454">
              <a:spcBef>
                <a:spcPts val="184"/>
              </a:spcBef>
            </a:pPr>
            <a:r>
              <a:rPr sz="1000" spc="17" dirty="0">
                <a:solidFill>
                  <a:srgbClr val="FFFFFF"/>
                </a:solidFill>
                <a:latin typeface="Montserrat SemiBold"/>
                <a:cs typeface="Montserrat SemiBold"/>
              </a:rPr>
              <a:t>Amus. Parum </a:t>
            </a:r>
            <a:r>
              <a:rPr sz="1000" spc="8" dirty="0">
                <a:solidFill>
                  <a:srgbClr val="FFFFFF"/>
                </a:solidFill>
                <a:latin typeface="Montserrat SemiBold"/>
                <a:cs typeface="Montserrat SemiBold"/>
              </a:rPr>
              <a:t>id entur, et hitionsed ut optatias </a:t>
            </a:r>
            <a:r>
              <a:rPr sz="1000" spc="17" dirty="0">
                <a:solidFill>
                  <a:srgbClr val="FFFFFF"/>
                </a:solidFill>
                <a:latin typeface="Montserrat SemiBold"/>
                <a:cs typeface="Montserrat SemiBold"/>
              </a:rPr>
              <a:t>dolo maio </a:t>
            </a:r>
            <a:r>
              <a:rPr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illor alitia</a:t>
            </a:r>
            <a:r>
              <a:rPr lang="pt-BR"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voloreptas </a:t>
            </a:r>
            <a:r>
              <a:rPr lang="pt-BR" sz="1000" spc="17">
                <a:solidFill>
                  <a:srgbClr val="FFFFFF"/>
                </a:solidFill>
                <a:latin typeface="Montserrat SemiBold"/>
                <a:cs typeface="Montserrat SemiBold"/>
              </a:rPr>
              <a:t>solorum </a:t>
            </a:r>
            <a:r>
              <a:rPr lang="pt-BR"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quatia </a:t>
            </a:r>
            <a:r>
              <a:rPr lang="pt-BR" sz="1000" spc="17">
                <a:solidFill>
                  <a:srgbClr val="FFFFFF"/>
                </a:solidFill>
                <a:latin typeface="Montserrat SemiBold"/>
                <a:cs typeface="Montserrat SemiBold"/>
              </a:rPr>
              <a:t>sum, </a:t>
            </a:r>
            <a:r>
              <a:rPr lang="pt-BR"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solo.</a:t>
            </a:r>
            <a:r>
              <a:rPr lang="pt-BR" sz="1000" spc="-24">
                <a:solidFill>
                  <a:srgbClr val="FFFFFF"/>
                </a:solidFill>
                <a:latin typeface="Montserrat SemiBold"/>
                <a:cs typeface="Montserrat SemiBold"/>
              </a:rPr>
              <a:t> </a:t>
            </a:r>
            <a:r>
              <a:rPr lang="pt-BR" sz="1000" spc="17">
                <a:solidFill>
                  <a:srgbClr val="FFFFFF"/>
                </a:solidFill>
                <a:latin typeface="Montserrat SemiBold"/>
                <a:cs typeface="Montserrat SemiBold"/>
              </a:rPr>
              <a:t>Amus.</a:t>
            </a:r>
            <a:endParaRPr lang="pt-BR" sz="1000">
              <a:latin typeface="Montserrat SemiBold"/>
              <a:cs typeface="Montserrat SemiBold"/>
            </a:endParaRPr>
          </a:p>
        </p:txBody>
      </p:sp>
      <p:sp>
        <p:nvSpPr>
          <p:cNvPr id="17" name="object 17">
            <a:extLst>
              <a:ext uri="{FF2B5EF4-FFF2-40B4-BE49-F238E27FC236}">
                <a16:creationId xmlns:a16="http://schemas.microsoft.com/office/drawing/2014/main" id="{D54FCDB6-E313-7E91-4B30-9372221B9617}"/>
              </a:ext>
            </a:extLst>
          </p:cNvPr>
          <p:cNvSpPr txBox="1"/>
          <p:nvPr/>
        </p:nvSpPr>
        <p:spPr>
          <a:xfrm>
            <a:off x="6011245" y="5572540"/>
            <a:ext cx="3940701" cy="733046"/>
          </a:xfrm>
          <a:prstGeom prst="rect">
            <a:avLst/>
          </a:prstGeom>
        </p:spPr>
        <p:txBody>
          <a:bodyPr vert="horz" wrap="square" lIns="0" tIns="13296" rIns="0" bIns="0" rtlCol="0">
            <a:spAutoFit/>
          </a:bodyPr>
          <a:lstStyle/>
          <a:p>
            <a:pPr marL="20454" marR="8182">
              <a:lnSpc>
                <a:spcPct val="107300"/>
              </a:lnSpc>
              <a:spcBef>
                <a:spcPts val="104"/>
              </a:spcBef>
            </a:pP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id entur, et hitionsed ut optatias dolo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maio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illor  alitia voloreptas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solorum</a:t>
            </a:r>
            <a:endParaRPr sz="967">
              <a:latin typeface="Montserrat Light"/>
              <a:cs typeface="Montserrat Light"/>
            </a:endParaRPr>
          </a:p>
          <a:p>
            <a:pPr marL="20454" marR="8182">
              <a:lnSpc>
                <a:spcPct val="107300"/>
              </a:lnSpc>
              <a:spcBef>
                <a:spcPts val="739"/>
              </a:spcBef>
            </a:pP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id entur, et hitionsed ut optatias dolo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maio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illor  alitia voloreptas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solorum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18" name="object 13">
            <a:extLst>
              <a:ext uri="{FF2B5EF4-FFF2-40B4-BE49-F238E27FC236}">
                <a16:creationId xmlns:a16="http://schemas.microsoft.com/office/drawing/2014/main" id="{DD631CFC-AB7A-2E33-5BBF-09F458C6D96B}"/>
              </a:ext>
            </a:extLst>
          </p:cNvPr>
          <p:cNvSpPr txBox="1"/>
          <p:nvPr/>
        </p:nvSpPr>
        <p:spPr>
          <a:xfrm>
            <a:off x="6011245" y="5145132"/>
            <a:ext cx="4753796" cy="331528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20454">
              <a:spcBef>
                <a:spcPts val="184"/>
              </a:spcBef>
            </a:pPr>
            <a:r>
              <a:rPr sz="1000" spc="17" dirty="0">
                <a:solidFill>
                  <a:srgbClr val="FFFFFF"/>
                </a:solidFill>
                <a:latin typeface="Montserrat SemiBold"/>
                <a:cs typeface="Montserrat SemiBold"/>
              </a:rPr>
              <a:t>Amus. Parum </a:t>
            </a:r>
            <a:r>
              <a:rPr sz="1000" spc="8" dirty="0">
                <a:solidFill>
                  <a:srgbClr val="FFFFFF"/>
                </a:solidFill>
                <a:latin typeface="Montserrat SemiBold"/>
                <a:cs typeface="Montserrat SemiBold"/>
              </a:rPr>
              <a:t>id entur, et hitionsed ut optatias </a:t>
            </a:r>
            <a:r>
              <a:rPr sz="1000" spc="17" dirty="0">
                <a:solidFill>
                  <a:srgbClr val="FFFFFF"/>
                </a:solidFill>
                <a:latin typeface="Montserrat SemiBold"/>
                <a:cs typeface="Montserrat SemiBold"/>
              </a:rPr>
              <a:t>dolo maio </a:t>
            </a:r>
            <a:r>
              <a:rPr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illor alitia</a:t>
            </a:r>
            <a:r>
              <a:rPr lang="pt-BR"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voloreptas </a:t>
            </a:r>
            <a:r>
              <a:rPr lang="pt-BR" sz="1000" spc="17">
                <a:solidFill>
                  <a:srgbClr val="FFFFFF"/>
                </a:solidFill>
                <a:latin typeface="Montserrat SemiBold"/>
                <a:cs typeface="Montserrat SemiBold"/>
              </a:rPr>
              <a:t>solorum </a:t>
            </a:r>
            <a:r>
              <a:rPr lang="pt-BR"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quatia </a:t>
            </a:r>
            <a:r>
              <a:rPr lang="pt-BR" sz="1000" spc="17">
                <a:solidFill>
                  <a:srgbClr val="FFFFFF"/>
                </a:solidFill>
                <a:latin typeface="Montserrat SemiBold"/>
                <a:cs typeface="Montserrat SemiBold"/>
              </a:rPr>
              <a:t>sum, </a:t>
            </a:r>
            <a:r>
              <a:rPr lang="pt-BR"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solo.</a:t>
            </a:r>
            <a:r>
              <a:rPr lang="pt-BR" sz="1000" spc="-24">
                <a:solidFill>
                  <a:srgbClr val="FFFFFF"/>
                </a:solidFill>
                <a:latin typeface="Montserrat SemiBold"/>
                <a:cs typeface="Montserrat SemiBold"/>
              </a:rPr>
              <a:t> </a:t>
            </a:r>
            <a:r>
              <a:rPr lang="pt-BR" sz="1000" spc="17">
                <a:solidFill>
                  <a:srgbClr val="FFFFFF"/>
                </a:solidFill>
                <a:latin typeface="Montserrat SemiBold"/>
                <a:cs typeface="Montserrat SemiBold"/>
              </a:rPr>
              <a:t>Amus.</a:t>
            </a:r>
            <a:endParaRPr lang="pt-BR" sz="1000">
              <a:latin typeface="Montserrat SemiBold"/>
              <a:cs typeface="Montserrat SemiBold"/>
            </a:endParaRPr>
          </a:p>
        </p:txBody>
      </p:sp>
      <p:sp>
        <p:nvSpPr>
          <p:cNvPr id="19" name="object 18">
            <a:extLst>
              <a:ext uri="{FF2B5EF4-FFF2-40B4-BE49-F238E27FC236}">
                <a16:creationId xmlns:a16="http://schemas.microsoft.com/office/drawing/2014/main" id="{2D49D2A6-CD5D-2AD0-534D-B5E89E3996B4}"/>
              </a:ext>
            </a:extLst>
          </p:cNvPr>
          <p:cNvSpPr txBox="1"/>
          <p:nvPr/>
        </p:nvSpPr>
        <p:spPr>
          <a:xfrm>
            <a:off x="5683319" y="5102253"/>
            <a:ext cx="233190" cy="344988"/>
          </a:xfrm>
          <a:prstGeom prst="rect">
            <a:avLst/>
          </a:prstGeom>
        </p:spPr>
        <p:txBody>
          <a:bodyPr vert="horz" wrap="square" lIns="0" tIns="22501" rIns="0" bIns="0" rtlCol="0">
            <a:spAutoFit/>
          </a:bodyPr>
          <a:lstStyle/>
          <a:p>
            <a:pPr marL="20454">
              <a:spcBef>
                <a:spcPts val="177"/>
              </a:spcBef>
            </a:pPr>
            <a:r>
              <a:rPr lang="en-US" sz="2094" b="1" spc="8">
                <a:solidFill>
                  <a:srgbClr val="FFFFFF"/>
                </a:solidFill>
                <a:latin typeface="Montserrat SemiBold"/>
                <a:cs typeface="Montserrat SemiBold"/>
              </a:rPr>
              <a:t>C</a:t>
            </a:r>
            <a:endParaRPr sz="2094">
              <a:latin typeface="Montserrat SemiBold"/>
              <a:cs typeface="Montserrat SemiBold"/>
            </a:endParaRPr>
          </a:p>
        </p:txBody>
      </p:sp>
      <p:sp>
        <p:nvSpPr>
          <p:cNvPr id="20" name="object 8">
            <a:extLst>
              <a:ext uri="{FF2B5EF4-FFF2-40B4-BE49-F238E27FC236}">
                <a16:creationId xmlns:a16="http://schemas.microsoft.com/office/drawing/2014/main" id="{8F895CD6-6D1C-9974-1343-0C401EF3E0BF}"/>
              </a:ext>
            </a:extLst>
          </p:cNvPr>
          <p:cNvSpPr txBox="1"/>
          <p:nvPr/>
        </p:nvSpPr>
        <p:spPr>
          <a:xfrm>
            <a:off x="10406746" y="2853503"/>
            <a:ext cx="332209" cy="239195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20454" algn="ctr">
              <a:spcBef>
                <a:spcPts val="184"/>
              </a:spcBef>
            </a:pPr>
            <a:r>
              <a:rPr lang="en-US" sz="1400" spc="8">
                <a:solidFill>
                  <a:srgbClr val="FFFFFF"/>
                </a:solidFill>
                <a:latin typeface="Montserrat"/>
                <a:cs typeface="Montserrat"/>
              </a:rPr>
              <a:t>02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21" name="object 8">
            <a:extLst>
              <a:ext uri="{FF2B5EF4-FFF2-40B4-BE49-F238E27FC236}">
                <a16:creationId xmlns:a16="http://schemas.microsoft.com/office/drawing/2014/main" id="{9B466ACB-DC9F-E552-6587-CCFD824437D9}"/>
              </a:ext>
            </a:extLst>
          </p:cNvPr>
          <p:cNvSpPr txBox="1"/>
          <p:nvPr/>
        </p:nvSpPr>
        <p:spPr>
          <a:xfrm>
            <a:off x="10406746" y="4065159"/>
            <a:ext cx="332209" cy="239195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20454" algn="ctr">
              <a:spcBef>
                <a:spcPts val="184"/>
              </a:spcBef>
            </a:pPr>
            <a:r>
              <a:rPr lang="en-US" sz="1400" spc="8">
                <a:solidFill>
                  <a:srgbClr val="FFFFFF"/>
                </a:solidFill>
                <a:latin typeface="Montserrat"/>
                <a:cs typeface="Montserrat"/>
              </a:rPr>
              <a:t>07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22" name="object 8">
            <a:extLst>
              <a:ext uri="{FF2B5EF4-FFF2-40B4-BE49-F238E27FC236}">
                <a16:creationId xmlns:a16="http://schemas.microsoft.com/office/drawing/2014/main" id="{F040C6B5-204C-6A1D-9A7C-309C9D001AE3}"/>
              </a:ext>
            </a:extLst>
          </p:cNvPr>
          <p:cNvSpPr txBox="1"/>
          <p:nvPr/>
        </p:nvSpPr>
        <p:spPr>
          <a:xfrm>
            <a:off x="10406746" y="4453516"/>
            <a:ext cx="332209" cy="239195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20454" algn="ctr">
              <a:spcBef>
                <a:spcPts val="184"/>
              </a:spcBef>
            </a:pPr>
            <a:r>
              <a:rPr lang="en-US" sz="1400" spc="8">
                <a:solidFill>
                  <a:srgbClr val="FFFFFF"/>
                </a:solidFill>
                <a:latin typeface="Montserrat"/>
                <a:cs typeface="Montserrat"/>
              </a:rPr>
              <a:t>09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23" name="object 8">
            <a:extLst>
              <a:ext uri="{FF2B5EF4-FFF2-40B4-BE49-F238E27FC236}">
                <a16:creationId xmlns:a16="http://schemas.microsoft.com/office/drawing/2014/main" id="{38DF7079-43F7-D302-1763-0FC36942979C}"/>
              </a:ext>
            </a:extLst>
          </p:cNvPr>
          <p:cNvSpPr txBox="1"/>
          <p:nvPr/>
        </p:nvSpPr>
        <p:spPr>
          <a:xfrm>
            <a:off x="10406746" y="5539090"/>
            <a:ext cx="332209" cy="239195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20454" algn="ctr">
              <a:spcBef>
                <a:spcPts val="184"/>
              </a:spcBef>
            </a:pPr>
            <a:r>
              <a:rPr lang="en-US" sz="1400" spc="8">
                <a:solidFill>
                  <a:srgbClr val="FFFFFF"/>
                </a:solidFill>
                <a:latin typeface="Montserrat"/>
                <a:cs typeface="Montserrat"/>
              </a:rPr>
              <a:t>12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24" name="object 8">
            <a:extLst>
              <a:ext uri="{FF2B5EF4-FFF2-40B4-BE49-F238E27FC236}">
                <a16:creationId xmlns:a16="http://schemas.microsoft.com/office/drawing/2014/main" id="{2518D060-53A3-6BF5-CA37-038941696B41}"/>
              </a:ext>
            </a:extLst>
          </p:cNvPr>
          <p:cNvSpPr txBox="1"/>
          <p:nvPr/>
        </p:nvSpPr>
        <p:spPr>
          <a:xfrm>
            <a:off x="10406746" y="5927448"/>
            <a:ext cx="332209" cy="239195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20454" algn="ctr">
              <a:spcBef>
                <a:spcPts val="184"/>
              </a:spcBef>
            </a:pPr>
            <a:r>
              <a:rPr lang="en-US" sz="1400" spc="8">
                <a:solidFill>
                  <a:srgbClr val="FFFFFF"/>
                </a:solidFill>
                <a:latin typeface="Montserrat"/>
                <a:cs typeface="Montserrat"/>
              </a:rPr>
              <a:t>18</a:t>
            </a:r>
            <a:endParaRPr sz="1400">
              <a:latin typeface="Montserrat"/>
              <a:cs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39176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CE047C4-DED4-F835-4CC6-23C0D345AAD9}"/>
              </a:ext>
            </a:extLst>
          </p:cNvPr>
          <p:cNvSpPr/>
          <p:nvPr/>
        </p:nvSpPr>
        <p:spPr>
          <a:xfrm>
            <a:off x="881949" y="1515380"/>
            <a:ext cx="1844040" cy="2040409"/>
          </a:xfrm>
          <a:custGeom>
            <a:avLst/>
            <a:gdLst/>
            <a:ahLst/>
            <a:cxnLst/>
            <a:rect l="l" t="t" r="r" b="b"/>
            <a:pathLst>
              <a:path w="1144905" h="1266825">
                <a:moveTo>
                  <a:pt x="1144333" y="1266304"/>
                </a:moveTo>
                <a:lnTo>
                  <a:pt x="0" y="1266304"/>
                </a:lnTo>
                <a:lnTo>
                  <a:pt x="0" y="0"/>
                </a:lnTo>
                <a:lnTo>
                  <a:pt x="1144333" y="0"/>
                </a:lnTo>
                <a:lnTo>
                  <a:pt x="1144333" y="1266304"/>
                </a:lnTo>
                <a:close/>
              </a:path>
            </a:pathLst>
          </a:custGeom>
          <a:ln w="8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CDF6BFD1-4811-E6E9-9469-5BC09A61B614}"/>
              </a:ext>
            </a:extLst>
          </p:cNvPr>
          <p:cNvSpPr/>
          <p:nvPr/>
        </p:nvSpPr>
        <p:spPr>
          <a:xfrm>
            <a:off x="2725050" y="1649831"/>
            <a:ext cx="0" cy="872416"/>
          </a:xfrm>
          <a:custGeom>
            <a:avLst/>
            <a:gdLst/>
            <a:ahLst/>
            <a:cxnLst/>
            <a:rect l="l" t="t" r="r" b="b"/>
            <a:pathLst>
              <a:path h="541655">
                <a:moveTo>
                  <a:pt x="0" y="541324"/>
                </a:moveTo>
                <a:lnTo>
                  <a:pt x="0" y="0"/>
                </a:lnTo>
              </a:path>
            </a:pathLst>
          </a:custGeom>
          <a:ln w="6663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4" name="object 6">
            <a:extLst>
              <a:ext uri="{FF2B5EF4-FFF2-40B4-BE49-F238E27FC236}">
                <a16:creationId xmlns:a16="http://schemas.microsoft.com/office/drawing/2014/main" id="{711A21B7-4886-1090-BC28-14A6DD7290F3}"/>
              </a:ext>
            </a:extLst>
          </p:cNvPr>
          <p:cNvSpPr txBox="1"/>
          <p:nvPr/>
        </p:nvSpPr>
        <p:spPr>
          <a:xfrm>
            <a:off x="2958286" y="1644792"/>
            <a:ext cx="5416546" cy="1463950"/>
          </a:xfrm>
          <a:prstGeom prst="rect">
            <a:avLst/>
          </a:prstGeom>
        </p:spPr>
        <p:txBody>
          <a:bodyPr vert="horz" wrap="square" lIns="0" tIns="90003" rIns="0" bIns="0" rtlCol="0">
            <a:spAutoFit/>
          </a:bodyPr>
          <a:lstStyle/>
          <a:p>
            <a:pPr marL="20454">
              <a:spcBef>
                <a:spcPts val="708"/>
              </a:spcBef>
            </a:pPr>
            <a:r>
              <a:rPr sz="1400" b="1" spc="8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ADAM </a:t>
            </a:r>
            <a:r>
              <a:rPr sz="1400" b="1" spc="-96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K.</a:t>
            </a:r>
            <a:r>
              <a:rPr sz="1400" b="1" spc="-64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 </a:t>
            </a:r>
            <a:r>
              <a:rPr sz="1400" b="1" spc="-81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TALBOT</a:t>
            </a:r>
            <a:endParaRPr sz="1400" b="1">
              <a:latin typeface="Montserrat" panose="00000500000000000000" pitchFamily="50" charset="0"/>
              <a:cs typeface="Arial Black"/>
            </a:endParaRPr>
          </a:p>
          <a:p>
            <a:pPr marL="20454">
              <a:spcBef>
                <a:spcPts val="369"/>
              </a:spcBef>
            </a:pPr>
            <a:r>
              <a:rPr sz="900" spc="17" dirty="0">
                <a:solidFill>
                  <a:srgbClr val="231F20"/>
                </a:solidFill>
                <a:latin typeface="Montserrat Light"/>
                <a:cs typeface="Montserrat Light"/>
              </a:rPr>
              <a:t>COMPANY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spc="24" dirty="0">
                <a:solidFill>
                  <a:srgbClr val="231F20"/>
                </a:solidFill>
                <a:latin typeface="Montserrat Light"/>
                <a:cs typeface="Montserrat Light"/>
              </a:rPr>
              <a:t>FOUNDER</a:t>
            </a:r>
            <a:endParaRPr sz="900">
              <a:latin typeface="Montserrat Light"/>
              <a:cs typeface="Montserrat Light"/>
            </a:endParaRPr>
          </a:p>
          <a:p>
            <a:pPr marL="20454" marR="8182" algn="just">
              <a:lnSpc>
                <a:spcPct val="130900"/>
              </a:lnSpc>
              <a:spcBef>
                <a:spcPts val="580"/>
              </a:spcBef>
            </a:pP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1128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hitionsed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ut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optatias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dolo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maio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illor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alitia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quatia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sum,</a:t>
            </a:r>
            <a:r>
              <a:rPr sz="1128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solo.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1128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1128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hitionsed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ut</a:t>
            </a:r>
            <a:r>
              <a:rPr sz="1128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optatias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dolo  maio illor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sums solorum quatia sum, solo.  Amus. Parum id entur,s solorum quatia sum, solo. Amus. Parum id</a:t>
            </a:r>
            <a:r>
              <a:rPr sz="1128" spc="-10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5" name="object 9">
            <a:extLst>
              <a:ext uri="{FF2B5EF4-FFF2-40B4-BE49-F238E27FC236}">
                <a16:creationId xmlns:a16="http://schemas.microsoft.com/office/drawing/2014/main" id="{A45ED959-F58B-D7BE-ADCC-13AF3672FEF2}"/>
              </a:ext>
            </a:extLst>
          </p:cNvPr>
          <p:cNvSpPr txBox="1"/>
          <p:nvPr/>
        </p:nvSpPr>
        <p:spPr>
          <a:xfrm>
            <a:off x="861457" y="5239559"/>
            <a:ext cx="7639722" cy="52976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>
              <a:lnSpc>
                <a:spcPct val="135400"/>
              </a:lnSpc>
              <a:spcBef>
                <a:spcPts val="161"/>
              </a:spcBef>
            </a:pPr>
            <a:r>
              <a:rPr sz="1288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Amus. </a:t>
            </a:r>
            <a:r>
              <a:rPr sz="1288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Parum </a:t>
            </a:r>
            <a:r>
              <a:rPr sz="1288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id entur, et hitionsed ut </a:t>
            </a:r>
            <a:r>
              <a:rPr sz="1288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optatias </a:t>
            </a:r>
            <a:r>
              <a:rPr sz="1288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dolo </a:t>
            </a:r>
            <a:r>
              <a:rPr sz="1288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maio </a:t>
            </a:r>
            <a:r>
              <a:rPr sz="1288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illor </a:t>
            </a:r>
            <a:r>
              <a:rPr sz="1288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alitia </a:t>
            </a:r>
            <a:r>
              <a:rPr sz="1288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voloreptas </a:t>
            </a:r>
            <a:r>
              <a:rPr sz="1288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solorum </a:t>
            </a:r>
            <a:r>
              <a:rPr sz="1288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quatia </a:t>
            </a:r>
            <a:r>
              <a:rPr sz="1288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sum, </a:t>
            </a:r>
            <a:r>
              <a:rPr sz="1288" i="1" spc="-8" dirty="0">
                <a:solidFill>
                  <a:srgbClr val="223140"/>
                </a:solid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288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ssum, solo. Occum </a:t>
            </a:r>
            <a:r>
              <a:rPr sz="1288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debis et facepudam, </a:t>
            </a:r>
            <a:r>
              <a:rPr sz="1288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occum </a:t>
            </a:r>
            <a:endParaRPr sz="1288">
              <a:latin typeface="Montserrat" panose="00000500000000000000" pitchFamily="50" charset="0"/>
              <a:cs typeface="Open Sans Semibold"/>
            </a:endParaRPr>
          </a:p>
        </p:txBody>
      </p:sp>
      <p:sp>
        <p:nvSpPr>
          <p:cNvPr id="6" name="object 10">
            <a:extLst>
              <a:ext uri="{FF2B5EF4-FFF2-40B4-BE49-F238E27FC236}">
                <a16:creationId xmlns:a16="http://schemas.microsoft.com/office/drawing/2014/main" id="{E8430BF6-63A0-C217-7BAE-E03CD42C7288}"/>
              </a:ext>
            </a:extLst>
          </p:cNvPr>
          <p:cNvSpPr txBox="1"/>
          <p:nvPr/>
        </p:nvSpPr>
        <p:spPr>
          <a:xfrm>
            <a:off x="861463" y="3990079"/>
            <a:ext cx="7516275" cy="1067802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700"/>
              </a:lnSpc>
              <a:spcBef>
                <a:spcPts val="161"/>
              </a:spcBef>
            </a:pP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 Amus. Parum id entur, et hitionsed ut optatias dolo maio illor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Occum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debis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facepudam,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occum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reriam,</a:t>
            </a:r>
            <a:r>
              <a:rPr sz="1128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qui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reratae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qui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cum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1128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hitionsed</a:t>
            </a:r>
            <a:r>
              <a:rPr sz="1128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ut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cum  seniendae labor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.</a:t>
            </a:r>
            <a:endParaRPr sz="1128">
              <a:latin typeface="Montserrat Light"/>
              <a:cs typeface="Montserrat Ligh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40E105C-814A-415B-0303-0EEE98E290CA}"/>
              </a:ext>
            </a:extLst>
          </p:cNvPr>
          <p:cNvGrpSpPr/>
          <p:nvPr/>
        </p:nvGrpSpPr>
        <p:grpSpPr>
          <a:xfrm>
            <a:off x="7598885" y="5847809"/>
            <a:ext cx="775947" cy="513176"/>
            <a:chOff x="685257" y="4826090"/>
            <a:chExt cx="706049" cy="466948"/>
          </a:xfrm>
        </p:grpSpPr>
        <p:sp>
          <p:nvSpPr>
            <p:cNvPr id="8" name="object 11">
              <a:extLst>
                <a:ext uri="{FF2B5EF4-FFF2-40B4-BE49-F238E27FC236}">
                  <a16:creationId xmlns:a16="http://schemas.microsoft.com/office/drawing/2014/main" id="{0255AB0F-5263-0D49-EAC1-6B768142E304}"/>
                </a:ext>
              </a:extLst>
            </p:cNvPr>
            <p:cNvSpPr/>
            <p:nvPr/>
          </p:nvSpPr>
          <p:spPr>
            <a:xfrm>
              <a:off x="1018401" y="4826090"/>
              <a:ext cx="327738" cy="466948"/>
            </a:xfrm>
            <a:custGeom>
              <a:avLst/>
              <a:gdLst/>
              <a:ahLst/>
              <a:cxnLst/>
              <a:rect l="l" t="t" r="r" b="b"/>
              <a:pathLst>
                <a:path w="261619" h="372745">
                  <a:moveTo>
                    <a:pt x="102100" y="0"/>
                  </a:moveTo>
                  <a:lnTo>
                    <a:pt x="57429" y="49941"/>
                  </a:lnTo>
                  <a:lnTo>
                    <a:pt x="33456" y="117678"/>
                  </a:lnTo>
                  <a:lnTo>
                    <a:pt x="32834" y="118300"/>
                  </a:lnTo>
                  <a:lnTo>
                    <a:pt x="31691" y="119557"/>
                  </a:lnTo>
                  <a:lnTo>
                    <a:pt x="30891" y="121145"/>
                  </a:lnTo>
                  <a:lnTo>
                    <a:pt x="30611" y="122808"/>
                  </a:lnTo>
                  <a:lnTo>
                    <a:pt x="27394" y="125087"/>
                  </a:lnTo>
                  <a:lnTo>
                    <a:pt x="25524" y="129130"/>
                  </a:lnTo>
                  <a:lnTo>
                    <a:pt x="24870" y="136121"/>
                  </a:lnTo>
                  <a:lnTo>
                    <a:pt x="25303" y="147243"/>
                  </a:lnTo>
                  <a:lnTo>
                    <a:pt x="25303" y="148145"/>
                  </a:lnTo>
                  <a:lnTo>
                    <a:pt x="13806" y="200566"/>
                  </a:lnTo>
                  <a:lnTo>
                    <a:pt x="4812" y="255037"/>
                  </a:lnTo>
                  <a:lnTo>
                    <a:pt x="0" y="305503"/>
                  </a:lnTo>
                  <a:lnTo>
                    <a:pt x="1152" y="345453"/>
                  </a:lnTo>
                  <a:lnTo>
                    <a:pt x="10050" y="368376"/>
                  </a:lnTo>
                  <a:lnTo>
                    <a:pt x="12831" y="371055"/>
                  </a:lnTo>
                  <a:lnTo>
                    <a:pt x="16540" y="372529"/>
                  </a:lnTo>
                  <a:lnTo>
                    <a:pt x="22356" y="372529"/>
                  </a:lnTo>
                  <a:lnTo>
                    <a:pt x="24223" y="372186"/>
                  </a:lnTo>
                  <a:lnTo>
                    <a:pt x="26052" y="371513"/>
                  </a:lnTo>
                  <a:lnTo>
                    <a:pt x="40896" y="354075"/>
                  </a:lnTo>
                  <a:lnTo>
                    <a:pt x="21277" y="354075"/>
                  </a:lnTo>
                  <a:lnTo>
                    <a:pt x="16378" y="330758"/>
                  </a:lnTo>
                  <a:lnTo>
                    <a:pt x="18362" y="281592"/>
                  </a:lnTo>
                  <a:lnTo>
                    <a:pt x="24052" y="232809"/>
                  </a:lnTo>
                  <a:lnTo>
                    <a:pt x="30269" y="210705"/>
                  </a:lnTo>
                  <a:lnTo>
                    <a:pt x="48589" y="210705"/>
                  </a:lnTo>
                  <a:lnTo>
                    <a:pt x="45928" y="177317"/>
                  </a:lnTo>
                  <a:lnTo>
                    <a:pt x="45255" y="170192"/>
                  </a:lnTo>
                  <a:lnTo>
                    <a:pt x="43540" y="150545"/>
                  </a:lnTo>
                  <a:lnTo>
                    <a:pt x="47007" y="147916"/>
                  </a:lnTo>
                  <a:lnTo>
                    <a:pt x="239037" y="147916"/>
                  </a:lnTo>
                  <a:lnTo>
                    <a:pt x="239569" y="147570"/>
                  </a:lnTo>
                  <a:lnTo>
                    <a:pt x="149725" y="147570"/>
                  </a:lnTo>
                  <a:lnTo>
                    <a:pt x="96622" y="141870"/>
                  </a:lnTo>
                  <a:lnTo>
                    <a:pt x="56697" y="132143"/>
                  </a:lnTo>
                  <a:lnTo>
                    <a:pt x="49115" y="129641"/>
                  </a:lnTo>
                  <a:lnTo>
                    <a:pt x="49357" y="126695"/>
                  </a:lnTo>
                  <a:lnTo>
                    <a:pt x="53954" y="121780"/>
                  </a:lnTo>
                  <a:lnTo>
                    <a:pt x="75525" y="96712"/>
                  </a:lnTo>
                  <a:lnTo>
                    <a:pt x="87294" y="81234"/>
                  </a:lnTo>
                  <a:lnTo>
                    <a:pt x="60479" y="81234"/>
                  </a:lnTo>
                  <a:lnTo>
                    <a:pt x="70697" y="61271"/>
                  </a:lnTo>
                  <a:lnTo>
                    <a:pt x="86791" y="35602"/>
                  </a:lnTo>
                  <a:lnTo>
                    <a:pt x="98899" y="19862"/>
                  </a:lnTo>
                  <a:lnTo>
                    <a:pt x="100842" y="17144"/>
                  </a:lnTo>
                  <a:lnTo>
                    <a:pt x="119488" y="17144"/>
                  </a:lnTo>
                  <a:lnTo>
                    <a:pt x="120146" y="13500"/>
                  </a:lnTo>
                  <a:lnTo>
                    <a:pt x="118559" y="7683"/>
                  </a:lnTo>
                  <a:lnTo>
                    <a:pt x="114063" y="3238"/>
                  </a:lnTo>
                  <a:lnTo>
                    <a:pt x="108247" y="1701"/>
                  </a:lnTo>
                  <a:lnTo>
                    <a:pt x="102100" y="0"/>
                  </a:lnTo>
                  <a:close/>
                </a:path>
                <a:path w="261619" h="372745">
                  <a:moveTo>
                    <a:pt x="48589" y="210705"/>
                  </a:moveTo>
                  <a:lnTo>
                    <a:pt x="30269" y="210705"/>
                  </a:lnTo>
                  <a:lnTo>
                    <a:pt x="33621" y="232809"/>
                  </a:lnTo>
                  <a:lnTo>
                    <a:pt x="33584" y="246206"/>
                  </a:lnTo>
                  <a:lnTo>
                    <a:pt x="33226" y="283138"/>
                  </a:lnTo>
                  <a:lnTo>
                    <a:pt x="29017" y="332515"/>
                  </a:lnTo>
                  <a:lnTo>
                    <a:pt x="21277" y="354075"/>
                  </a:lnTo>
                  <a:lnTo>
                    <a:pt x="40896" y="354075"/>
                  </a:lnTo>
                  <a:lnTo>
                    <a:pt x="44820" y="349465"/>
                  </a:lnTo>
                  <a:lnTo>
                    <a:pt x="52163" y="305642"/>
                  </a:lnTo>
                  <a:lnTo>
                    <a:pt x="51420" y="246206"/>
                  </a:lnTo>
                  <a:lnTo>
                    <a:pt x="48589" y="210705"/>
                  </a:lnTo>
                  <a:close/>
                </a:path>
                <a:path w="261619" h="372745">
                  <a:moveTo>
                    <a:pt x="239037" y="147916"/>
                  </a:moveTo>
                  <a:lnTo>
                    <a:pt x="47007" y="147916"/>
                  </a:lnTo>
                  <a:lnTo>
                    <a:pt x="52722" y="149758"/>
                  </a:lnTo>
                  <a:lnTo>
                    <a:pt x="93129" y="159775"/>
                  </a:lnTo>
                  <a:lnTo>
                    <a:pt x="134383" y="165011"/>
                  </a:lnTo>
                  <a:lnTo>
                    <a:pt x="166042" y="165691"/>
                  </a:lnTo>
                  <a:lnTo>
                    <a:pt x="199463" y="162347"/>
                  </a:lnTo>
                  <a:lnTo>
                    <a:pt x="231147" y="153045"/>
                  </a:lnTo>
                  <a:lnTo>
                    <a:pt x="239037" y="147916"/>
                  </a:lnTo>
                  <a:close/>
                </a:path>
                <a:path w="261619" h="372745">
                  <a:moveTo>
                    <a:pt x="249166" y="120370"/>
                  </a:moveTo>
                  <a:lnTo>
                    <a:pt x="246905" y="121272"/>
                  </a:lnTo>
                  <a:lnTo>
                    <a:pt x="245191" y="122935"/>
                  </a:lnTo>
                  <a:lnTo>
                    <a:pt x="203437" y="143255"/>
                  </a:lnTo>
                  <a:lnTo>
                    <a:pt x="149725" y="147570"/>
                  </a:lnTo>
                  <a:lnTo>
                    <a:pt x="239569" y="147570"/>
                  </a:lnTo>
                  <a:lnTo>
                    <a:pt x="257599" y="135851"/>
                  </a:lnTo>
                  <a:lnTo>
                    <a:pt x="261142" y="132435"/>
                  </a:lnTo>
                  <a:lnTo>
                    <a:pt x="261230" y="129130"/>
                  </a:lnTo>
                  <a:lnTo>
                    <a:pt x="261258" y="126695"/>
                  </a:lnTo>
                  <a:lnTo>
                    <a:pt x="257519" y="122808"/>
                  </a:lnTo>
                  <a:lnTo>
                    <a:pt x="256240" y="121437"/>
                  </a:lnTo>
                  <a:lnTo>
                    <a:pt x="253954" y="120472"/>
                  </a:lnTo>
                  <a:lnTo>
                    <a:pt x="251566" y="120408"/>
                  </a:lnTo>
                  <a:lnTo>
                    <a:pt x="249166" y="120370"/>
                  </a:lnTo>
                  <a:close/>
                </a:path>
                <a:path w="261619" h="372745">
                  <a:moveTo>
                    <a:pt x="119488" y="17144"/>
                  </a:moveTo>
                  <a:lnTo>
                    <a:pt x="100842" y="17144"/>
                  </a:lnTo>
                  <a:lnTo>
                    <a:pt x="102836" y="18224"/>
                  </a:lnTo>
                  <a:lnTo>
                    <a:pt x="101486" y="25990"/>
                  </a:lnTo>
                  <a:lnTo>
                    <a:pt x="93126" y="42402"/>
                  </a:lnTo>
                  <a:lnTo>
                    <a:pt x="80410" y="62133"/>
                  </a:lnTo>
                  <a:lnTo>
                    <a:pt x="65994" y="79857"/>
                  </a:lnTo>
                  <a:lnTo>
                    <a:pt x="60479" y="81234"/>
                  </a:lnTo>
                  <a:lnTo>
                    <a:pt x="87294" y="81234"/>
                  </a:lnTo>
                  <a:lnTo>
                    <a:pt x="98656" y="66292"/>
                  </a:lnTo>
                  <a:lnTo>
                    <a:pt x="115985" y="36546"/>
                  </a:lnTo>
                  <a:lnTo>
                    <a:pt x="119488" y="17144"/>
                  </a:lnTo>
                  <a:close/>
                </a:path>
              </a:pathLst>
            </a:custGeom>
            <a:solidFill>
              <a:srgbClr val="4C4D4F"/>
            </a:solidFill>
          </p:spPr>
          <p:txBody>
            <a:bodyPr wrap="square" lIns="0" tIns="0" rIns="0" bIns="0" rtlCol="0"/>
            <a:lstStyle/>
            <a:p>
              <a:endParaRPr sz="2899"/>
            </a:p>
          </p:txBody>
        </p:sp>
        <p:sp>
          <p:nvSpPr>
            <p:cNvPr id="9" name="object 12">
              <a:extLst>
                <a:ext uri="{FF2B5EF4-FFF2-40B4-BE49-F238E27FC236}">
                  <a16:creationId xmlns:a16="http://schemas.microsoft.com/office/drawing/2014/main" id="{2A6B9051-6BC1-8A81-7BA1-F867A7ADAACC}"/>
                </a:ext>
              </a:extLst>
            </p:cNvPr>
            <p:cNvSpPr/>
            <p:nvPr/>
          </p:nvSpPr>
          <p:spPr>
            <a:xfrm>
              <a:off x="685257" y="4968938"/>
              <a:ext cx="395354" cy="118527"/>
            </a:xfrm>
            <a:custGeom>
              <a:avLst/>
              <a:gdLst/>
              <a:ahLst/>
              <a:cxnLst/>
              <a:rect l="l" t="t" r="r" b="b"/>
              <a:pathLst>
                <a:path w="315594" h="94614">
                  <a:moveTo>
                    <a:pt x="23990" y="0"/>
                  </a:moveTo>
                  <a:lnTo>
                    <a:pt x="19138" y="3022"/>
                  </a:lnTo>
                  <a:lnTo>
                    <a:pt x="16666" y="13957"/>
                  </a:lnTo>
                  <a:lnTo>
                    <a:pt x="0" y="86766"/>
                  </a:lnTo>
                  <a:lnTo>
                    <a:pt x="1930" y="90919"/>
                  </a:lnTo>
                  <a:lnTo>
                    <a:pt x="5638" y="92748"/>
                  </a:lnTo>
                  <a:lnTo>
                    <a:pt x="9296" y="94614"/>
                  </a:lnTo>
                  <a:lnTo>
                    <a:pt x="13792" y="93713"/>
                  </a:lnTo>
                  <a:lnTo>
                    <a:pt x="16459" y="90589"/>
                  </a:lnTo>
                  <a:lnTo>
                    <a:pt x="46788" y="58733"/>
                  </a:lnTo>
                  <a:lnTo>
                    <a:pt x="59330" y="48831"/>
                  </a:lnTo>
                  <a:lnTo>
                    <a:pt x="30073" y="48831"/>
                  </a:lnTo>
                  <a:lnTo>
                    <a:pt x="29108" y="48310"/>
                  </a:lnTo>
                  <a:lnTo>
                    <a:pt x="28079" y="47802"/>
                  </a:lnTo>
                  <a:lnTo>
                    <a:pt x="27571" y="46659"/>
                  </a:lnTo>
                  <a:lnTo>
                    <a:pt x="27813" y="45516"/>
                  </a:lnTo>
                  <a:lnTo>
                    <a:pt x="35813" y="10655"/>
                  </a:lnTo>
                  <a:lnTo>
                    <a:pt x="36626" y="7010"/>
                  </a:lnTo>
                  <a:lnTo>
                    <a:pt x="33616" y="2235"/>
                  </a:lnTo>
                  <a:lnTo>
                    <a:pt x="28765" y="1079"/>
                  </a:lnTo>
                  <a:lnTo>
                    <a:pt x="23990" y="0"/>
                  </a:lnTo>
                  <a:close/>
                </a:path>
                <a:path w="315594" h="94614">
                  <a:moveTo>
                    <a:pt x="121909" y="31229"/>
                  </a:moveTo>
                  <a:lnTo>
                    <a:pt x="102133" y="31229"/>
                  </a:lnTo>
                  <a:lnTo>
                    <a:pt x="107162" y="41884"/>
                  </a:lnTo>
                  <a:lnTo>
                    <a:pt x="109829" y="45745"/>
                  </a:lnTo>
                  <a:lnTo>
                    <a:pt x="117867" y="57725"/>
                  </a:lnTo>
                  <a:lnTo>
                    <a:pt x="127519" y="68364"/>
                  </a:lnTo>
                  <a:lnTo>
                    <a:pt x="138592" y="77479"/>
                  </a:lnTo>
                  <a:lnTo>
                    <a:pt x="150952" y="84937"/>
                  </a:lnTo>
                  <a:lnTo>
                    <a:pt x="207966" y="89208"/>
                  </a:lnTo>
                  <a:lnTo>
                    <a:pt x="252397" y="70996"/>
                  </a:lnTo>
                  <a:lnTo>
                    <a:pt x="207153" y="70996"/>
                  </a:lnTo>
                  <a:lnTo>
                    <a:pt x="157670" y="68364"/>
                  </a:lnTo>
                  <a:lnTo>
                    <a:pt x="147722" y="62002"/>
                  </a:lnTo>
                  <a:lnTo>
                    <a:pt x="138820" y="54360"/>
                  </a:lnTo>
                  <a:lnTo>
                    <a:pt x="131066" y="45516"/>
                  </a:lnTo>
                  <a:lnTo>
                    <a:pt x="124637" y="35661"/>
                  </a:lnTo>
                  <a:lnTo>
                    <a:pt x="121909" y="31229"/>
                  </a:lnTo>
                  <a:close/>
                </a:path>
                <a:path w="315594" h="94614">
                  <a:moveTo>
                    <a:pt x="307657" y="10655"/>
                  </a:moveTo>
                  <a:lnTo>
                    <a:pt x="305320" y="10782"/>
                  </a:lnTo>
                  <a:lnTo>
                    <a:pt x="302933" y="10820"/>
                  </a:lnTo>
                  <a:lnTo>
                    <a:pt x="300647" y="11849"/>
                  </a:lnTo>
                  <a:lnTo>
                    <a:pt x="299046" y="13627"/>
                  </a:lnTo>
                  <a:lnTo>
                    <a:pt x="285811" y="26203"/>
                  </a:lnTo>
                  <a:lnTo>
                    <a:pt x="252523" y="51134"/>
                  </a:lnTo>
                  <a:lnTo>
                    <a:pt x="207153" y="70996"/>
                  </a:lnTo>
                  <a:lnTo>
                    <a:pt x="252397" y="70996"/>
                  </a:lnTo>
                  <a:lnTo>
                    <a:pt x="259010" y="68286"/>
                  </a:lnTo>
                  <a:lnTo>
                    <a:pt x="296338" y="40894"/>
                  </a:lnTo>
                  <a:lnTo>
                    <a:pt x="312204" y="25755"/>
                  </a:lnTo>
                  <a:lnTo>
                    <a:pt x="315518" y="22161"/>
                  </a:lnTo>
                  <a:lnTo>
                    <a:pt x="315341" y="16522"/>
                  </a:lnTo>
                  <a:lnTo>
                    <a:pt x="309981" y="11518"/>
                  </a:lnTo>
                  <a:lnTo>
                    <a:pt x="307657" y="10655"/>
                  </a:lnTo>
                  <a:close/>
                </a:path>
                <a:path w="315594" h="94614">
                  <a:moveTo>
                    <a:pt x="95935" y="13627"/>
                  </a:moveTo>
                  <a:lnTo>
                    <a:pt x="50283" y="32213"/>
                  </a:lnTo>
                  <a:lnTo>
                    <a:pt x="31330" y="48653"/>
                  </a:lnTo>
                  <a:lnTo>
                    <a:pt x="30073" y="48831"/>
                  </a:lnTo>
                  <a:lnTo>
                    <a:pt x="59330" y="48831"/>
                  </a:lnTo>
                  <a:lnTo>
                    <a:pt x="69240" y="41008"/>
                  </a:lnTo>
                  <a:lnTo>
                    <a:pt x="84596" y="33303"/>
                  </a:lnTo>
                  <a:lnTo>
                    <a:pt x="93637" y="31508"/>
                  </a:lnTo>
                  <a:lnTo>
                    <a:pt x="102133" y="31229"/>
                  </a:lnTo>
                  <a:lnTo>
                    <a:pt x="121909" y="31229"/>
                  </a:lnTo>
                  <a:lnTo>
                    <a:pt x="121729" y="30937"/>
                  </a:lnTo>
                  <a:lnTo>
                    <a:pt x="118313" y="26555"/>
                  </a:lnTo>
                  <a:lnTo>
                    <a:pt x="114439" y="22555"/>
                  </a:lnTo>
                  <a:lnTo>
                    <a:pt x="109766" y="17144"/>
                  </a:lnTo>
                  <a:lnTo>
                    <a:pt x="103047" y="13957"/>
                  </a:lnTo>
                  <a:lnTo>
                    <a:pt x="95935" y="13627"/>
                  </a:lnTo>
                  <a:close/>
                </a:path>
              </a:pathLst>
            </a:custGeom>
            <a:solidFill>
              <a:srgbClr val="4C4D4F"/>
            </a:solidFill>
          </p:spPr>
          <p:txBody>
            <a:bodyPr wrap="square" lIns="0" tIns="0" rIns="0" bIns="0" rtlCol="0"/>
            <a:lstStyle/>
            <a:p>
              <a:endParaRPr sz="2899"/>
            </a:p>
          </p:txBody>
        </p:sp>
        <p:sp>
          <p:nvSpPr>
            <p:cNvPr id="10" name="object 13">
              <a:extLst>
                <a:ext uri="{FF2B5EF4-FFF2-40B4-BE49-F238E27FC236}">
                  <a16:creationId xmlns:a16="http://schemas.microsoft.com/office/drawing/2014/main" id="{F88FE63F-C9D1-5913-1A65-3DBB803CFF3D}"/>
                </a:ext>
              </a:extLst>
            </p:cNvPr>
            <p:cNvSpPr/>
            <p:nvPr/>
          </p:nvSpPr>
          <p:spPr>
            <a:xfrm>
              <a:off x="1361078" y="4937963"/>
              <a:ext cx="30228" cy="27046"/>
            </a:xfrm>
            <a:custGeom>
              <a:avLst/>
              <a:gdLst/>
              <a:ahLst/>
              <a:cxnLst/>
              <a:rect l="l" t="t" r="r" b="b"/>
              <a:pathLst>
                <a:path w="24130" h="21589">
                  <a:moveTo>
                    <a:pt x="18618" y="0"/>
                  </a:moveTo>
                  <a:lnTo>
                    <a:pt x="5384" y="0"/>
                  </a:lnTo>
                  <a:lnTo>
                    <a:pt x="0" y="4800"/>
                  </a:lnTo>
                  <a:lnTo>
                    <a:pt x="0" y="16560"/>
                  </a:lnTo>
                  <a:lnTo>
                    <a:pt x="5384" y="21361"/>
                  </a:lnTo>
                  <a:lnTo>
                    <a:pt x="18618" y="21361"/>
                  </a:lnTo>
                  <a:lnTo>
                    <a:pt x="24002" y="16560"/>
                  </a:lnTo>
                  <a:lnTo>
                    <a:pt x="24002" y="4800"/>
                  </a:lnTo>
                  <a:lnTo>
                    <a:pt x="18618" y="0"/>
                  </a:lnTo>
                  <a:close/>
                </a:path>
              </a:pathLst>
            </a:custGeom>
            <a:solidFill>
              <a:srgbClr val="4C4D4F"/>
            </a:solidFill>
          </p:spPr>
          <p:txBody>
            <a:bodyPr wrap="square" lIns="0" tIns="0" rIns="0" bIns="0" rtlCol="0"/>
            <a:lstStyle/>
            <a:p>
              <a:endParaRPr sz="2899"/>
            </a:p>
          </p:txBody>
        </p:sp>
      </p:grpSp>
      <p:sp>
        <p:nvSpPr>
          <p:cNvPr id="11" name="object 14">
            <a:extLst>
              <a:ext uri="{FF2B5EF4-FFF2-40B4-BE49-F238E27FC236}">
                <a16:creationId xmlns:a16="http://schemas.microsoft.com/office/drawing/2014/main" id="{A484DB84-8D14-6A9C-3EAB-DC7965B200F4}"/>
              </a:ext>
            </a:extLst>
          </p:cNvPr>
          <p:cNvSpPr/>
          <p:nvPr/>
        </p:nvSpPr>
        <p:spPr>
          <a:xfrm>
            <a:off x="8907922" y="1507219"/>
            <a:ext cx="2681920" cy="4404012"/>
          </a:xfrm>
          <a:custGeom>
            <a:avLst/>
            <a:gdLst/>
            <a:ahLst/>
            <a:cxnLst/>
            <a:rect l="l" t="t" r="r" b="b"/>
            <a:pathLst>
              <a:path w="1644015" h="2734310">
                <a:moveTo>
                  <a:pt x="1643405" y="2734144"/>
                </a:moveTo>
                <a:lnTo>
                  <a:pt x="0" y="2734144"/>
                </a:lnTo>
                <a:lnTo>
                  <a:pt x="0" y="0"/>
                </a:lnTo>
                <a:lnTo>
                  <a:pt x="1643405" y="0"/>
                </a:lnTo>
                <a:lnTo>
                  <a:pt x="1643405" y="2734144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12" name="object 20">
            <a:extLst>
              <a:ext uri="{FF2B5EF4-FFF2-40B4-BE49-F238E27FC236}">
                <a16:creationId xmlns:a16="http://schemas.microsoft.com/office/drawing/2014/main" id="{80A8D4FB-EAB6-2654-D432-C505945C4EA1}"/>
              </a:ext>
            </a:extLst>
          </p:cNvPr>
          <p:cNvSpPr txBox="1"/>
          <p:nvPr/>
        </p:nvSpPr>
        <p:spPr>
          <a:xfrm>
            <a:off x="9095806" y="3279468"/>
            <a:ext cx="2234735" cy="2048390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R="8182" algn="ctr">
              <a:lnSpc>
                <a:spcPct val="130900"/>
              </a:lnSpc>
              <a:spcBef>
                <a:spcPts val="161"/>
              </a:spcBef>
            </a:pP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Amus. Parum id entur, et  hitionsed ut optatias</a:t>
            </a:r>
            <a:r>
              <a:rPr sz="1128" spc="-121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dolo</a:t>
            </a:r>
            <a:r>
              <a:rPr sz="1128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maio  illor alitia </a:t>
            </a:r>
            <a:r>
              <a:rPr sz="1128" spc="-8" dirty="0">
                <a:solidFill>
                  <a:srgbClr val="FFFFFF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solorum  quatia sum, solo. Amus.</a:t>
            </a:r>
            <a:r>
              <a:rPr sz="1128" spc="-153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Parum  id entur, et hitionsed</a:t>
            </a:r>
            <a:r>
              <a:rPr sz="1128" spc="-96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Amus.</a:t>
            </a:r>
            <a:endParaRPr sz="1128">
              <a:latin typeface="Montserrat Light"/>
              <a:cs typeface="Montserrat Light"/>
            </a:endParaRPr>
          </a:p>
          <a:p>
            <a:pPr marR="8182" indent="-1022" algn="ctr">
              <a:lnSpc>
                <a:spcPct val="130900"/>
              </a:lnSpc>
            </a:pP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Parum id entur, et hitionsed</a:t>
            </a:r>
            <a:r>
              <a:rPr sz="1128" spc="-153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ut  optatias dolo maio illor alitia  </a:t>
            </a:r>
            <a:r>
              <a:rPr sz="1128" spc="-8" dirty="0">
                <a:solidFill>
                  <a:srgbClr val="FFFFFF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solorum</a:t>
            </a:r>
            <a:r>
              <a:rPr sz="1128" spc="-6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quatia</a:t>
            </a:r>
            <a:r>
              <a:rPr sz="1128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sum,  solo. Amus. Parum id entur,</a:t>
            </a:r>
            <a:r>
              <a:rPr sz="1128" spc="-136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et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13" name="object 21">
            <a:extLst>
              <a:ext uri="{FF2B5EF4-FFF2-40B4-BE49-F238E27FC236}">
                <a16:creationId xmlns:a16="http://schemas.microsoft.com/office/drawing/2014/main" id="{5BC82BC2-7221-2A7C-BBF2-9D53BDA8CFFB}"/>
              </a:ext>
            </a:extLst>
          </p:cNvPr>
          <p:cNvSpPr txBox="1">
            <a:spLocks/>
          </p:cNvSpPr>
          <p:nvPr/>
        </p:nvSpPr>
        <p:spPr>
          <a:xfrm>
            <a:off x="886609" y="746827"/>
            <a:ext cx="4229677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FOUNDER PROFILE</a:t>
            </a:r>
            <a:endParaRPr lang="en-US" sz="2899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8CB5374-BAF8-4C3F-6726-2C96E26B316B}"/>
              </a:ext>
            </a:extLst>
          </p:cNvPr>
          <p:cNvSpPr txBox="1"/>
          <p:nvPr/>
        </p:nvSpPr>
        <p:spPr>
          <a:xfrm>
            <a:off x="3203193" y="3309568"/>
            <a:ext cx="127854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>
                <a:solidFill>
                  <a:srgbClr val="231F20"/>
                </a:solidFill>
                <a:latin typeface="Montserrat Light"/>
                <a:cs typeface="Montserrat Light"/>
              </a:rPr>
              <a:t>660-673-5641</a:t>
            </a:r>
            <a:endParaRPr lang="en-US" sz="2800"/>
          </a:p>
        </p:txBody>
      </p:sp>
      <p:grpSp>
        <p:nvGrpSpPr>
          <p:cNvPr id="18" name="Graphic 16">
            <a:extLst>
              <a:ext uri="{FF2B5EF4-FFF2-40B4-BE49-F238E27FC236}">
                <a16:creationId xmlns:a16="http://schemas.microsoft.com/office/drawing/2014/main" id="{5B9EBFC0-4997-1FFD-31A3-54C750FCD0D0}"/>
              </a:ext>
            </a:extLst>
          </p:cNvPr>
          <p:cNvGrpSpPr/>
          <p:nvPr/>
        </p:nvGrpSpPr>
        <p:grpSpPr>
          <a:xfrm>
            <a:off x="2968017" y="3284685"/>
            <a:ext cx="235521" cy="235523"/>
            <a:chOff x="5547609" y="3742622"/>
            <a:chExt cx="235521" cy="235523"/>
          </a:xfrm>
          <a:noFill/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3F46CBE-F765-3B43-1A28-3989D7B22497}"/>
                </a:ext>
              </a:extLst>
            </p:cNvPr>
            <p:cNvSpPr/>
            <p:nvPr/>
          </p:nvSpPr>
          <p:spPr>
            <a:xfrm>
              <a:off x="5547609" y="3742622"/>
              <a:ext cx="235176" cy="235523"/>
            </a:xfrm>
            <a:custGeom>
              <a:avLst/>
              <a:gdLst>
                <a:gd name="connsiteX0" fmla="*/ 235177 w 235176"/>
                <a:gd name="connsiteY0" fmla="*/ 192309 h 235523"/>
                <a:gd name="connsiteX1" fmla="*/ 232242 w 235176"/>
                <a:gd name="connsiteY1" fmla="*/ 205145 h 235523"/>
                <a:gd name="connsiteX2" fmla="*/ 224239 w 235176"/>
                <a:gd name="connsiteY2" fmla="*/ 217162 h 235523"/>
                <a:gd name="connsiteX3" fmla="*/ 204930 w 235176"/>
                <a:gd name="connsiteY3" fmla="*/ 231055 h 235523"/>
                <a:gd name="connsiteX4" fmla="*/ 181976 w 235176"/>
                <a:gd name="connsiteY4" fmla="*/ 235521 h 235523"/>
                <a:gd name="connsiteX5" fmla="*/ 143596 w 235176"/>
                <a:gd name="connsiteY5" fmla="*/ 226935 h 235523"/>
                <a:gd name="connsiteX6" fmla="*/ 103080 w 235176"/>
                <a:gd name="connsiteY6" fmla="*/ 203614 h 235523"/>
                <a:gd name="connsiteX7" fmla="*/ 64463 w 235176"/>
                <a:gd name="connsiteY7" fmla="*/ 170649 h 235523"/>
                <a:gd name="connsiteX8" fmla="*/ 31607 w 235176"/>
                <a:gd name="connsiteY8" fmla="*/ 132140 h 235523"/>
                <a:gd name="connsiteX9" fmla="*/ 8523 w 235176"/>
                <a:gd name="connsiteY9" fmla="*/ 91991 h 235523"/>
                <a:gd name="connsiteX10" fmla="*/ 1 w 235176"/>
                <a:gd name="connsiteY10" fmla="*/ 53460 h 235523"/>
                <a:gd name="connsiteX11" fmla="*/ 4251 w 235176"/>
                <a:gd name="connsiteY11" fmla="*/ 30743 h 235523"/>
                <a:gd name="connsiteX12" fmla="*/ 17799 w 235176"/>
                <a:gd name="connsiteY12" fmla="*/ 11068 h 235523"/>
                <a:gd name="connsiteX13" fmla="*/ 42286 w 235176"/>
                <a:gd name="connsiteY13" fmla="*/ 0 h 235523"/>
                <a:gd name="connsiteX14" fmla="*/ 51821 w 235176"/>
                <a:gd name="connsiteY14" fmla="*/ 2115 h 235523"/>
                <a:gd name="connsiteX15" fmla="*/ 59717 w 235176"/>
                <a:gd name="connsiteY15" fmla="*/ 8716 h 235523"/>
                <a:gd name="connsiteX16" fmla="*/ 87030 w 235176"/>
                <a:gd name="connsiteY16" fmla="*/ 47225 h 235523"/>
                <a:gd name="connsiteX17" fmla="*/ 91733 w 235176"/>
                <a:gd name="connsiteY17" fmla="*/ 55467 h 235523"/>
                <a:gd name="connsiteX18" fmla="*/ 93372 w 235176"/>
                <a:gd name="connsiteY18" fmla="*/ 62651 h 235523"/>
                <a:gd name="connsiteX19" fmla="*/ 90891 w 235176"/>
                <a:gd name="connsiteY19" fmla="*/ 71021 h 235523"/>
                <a:gd name="connsiteX20" fmla="*/ 84290 w 235176"/>
                <a:gd name="connsiteY20" fmla="*/ 79392 h 235523"/>
                <a:gd name="connsiteX21" fmla="*/ 75337 w 235176"/>
                <a:gd name="connsiteY21" fmla="*/ 88690 h 235523"/>
                <a:gd name="connsiteX22" fmla="*/ 73460 w 235176"/>
                <a:gd name="connsiteY22" fmla="*/ 93393 h 235523"/>
                <a:gd name="connsiteX23" fmla="*/ 73805 w 235176"/>
                <a:gd name="connsiteY23" fmla="*/ 96112 h 235523"/>
                <a:gd name="connsiteX24" fmla="*/ 74754 w 235176"/>
                <a:gd name="connsiteY24" fmla="*/ 98463 h 235523"/>
                <a:gd name="connsiteX25" fmla="*/ 85714 w 235176"/>
                <a:gd name="connsiteY25" fmla="*/ 113543 h 235523"/>
                <a:gd name="connsiteX26" fmla="*/ 102778 w 235176"/>
                <a:gd name="connsiteY26" fmla="*/ 132140 h 235523"/>
                <a:gd name="connsiteX27" fmla="*/ 121504 w 235176"/>
                <a:gd name="connsiteY27" fmla="*/ 149442 h 235523"/>
                <a:gd name="connsiteX28" fmla="*/ 136692 w 235176"/>
                <a:gd name="connsiteY28" fmla="*/ 160272 h 235523"/>
                <a:gd name="connsiteX29" fmla="*/ 138807 w 235176"/>
                <a:gd name="connsiteY29" fmla="*/ 161221 h 235523"/>
                <a:gd name="connsiteX30" fmla="*/ 141741 w 235176"/>
                <a:gd name="connsiteY30" fmla="*/ 161696 h 235523"/>
                <a:gd name="connsiteX31" fmla="*/ 146573 w 235176"/>
                <a:gd name="connsiteY31" fmla="*/ 159689 h 235523"/>
                <a:gd name="connsiteX32" fmla="*/ 155526 w 235176"/>
                <a:gd name="connsiteY32" fmla="*/ 150866 h 235523"/>
                <a:gd name="connsiteX33" fmla="*/ 164005 w 235176"/>
                <a:gd name="connsiteY33" fmla="*/ 144264 h 235523"/>
                <a:gd name="connsiteX34" fmla="*/ 172375 w 235176"/>
                <a:gd name="connsiteY34" fmla="*/ 141783 h 235523"/>
                <a:gd name="connsiteX35" fmla="*/ 179559 w 235176"/>
                <a:gd name="connsiteY35" fmla="*/ 143315 h 235523"/>
                <a:gd name="connsiteX36" fmla="*/ 187801 w 235176"/>
                <a:gd name="connsiteY36" fmla="*/ 147910 h 235523"/>
                <a:gd name="connsiteX37" fmla="*/ 226784 w 235176"/>
                <a:gd name="connsiteY37" fmla="*/ 175589 h 235523"/>
                <a:gd name="connsiteX38" fmla="*/ 233256 w 235176"/>
                <a:gd name="connsiteY38" fmla="*/ 183119 h 235523"/>
                <a:gd name="connsiteX39" fmla="*/ 235177 w 235176"/>
                <a:gd name="connsiteY39" fmla="*/ 192309 h 23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35176" h="235523">
                  <a:moveTo>
                    <a:pt x="235177" y="192309"/>
                  </a:moveTo>
                  <a:cubicBezTo>
                    <a:pt x="235155" y="196753"/>
                    <a:pt x="234163" y="201133"/>
                    <a:pt x="232242" y="205145"/>
                  </a:cubicBezTo>
                  <a:cubicBezTo>
                    <a:pt x="230193" y="209525"/>
                    <a:pt x="227496" y="213581"/>
                    <a:pt x="224239" y="217162"/>
                  </a:cubicBezTo>
                  <a:cubicBezTo>
                    <a:pt x="218931" y="223203"/>
                    <a:pt x="212330" y="227949"/>
                    <a:pt x="204930" y="231055"/>
                  </a:cubicBezTo>
                  <a:cubicBezTo>
                    <a:pt x="197660" y="234054"/>
                    <a:pt x="189850" y="235586"/>
                    <a:pt x="181976" y="235521"/>
                  </a:cubicBezTo>
                  <a:cubicBezTo>
                    <a:pt x="168729" y="235284"/>
                    <a:pt x="155677" y="232350"/>
                    <a:pt x="143596" y="226935"/>
                  </a:cubicBezTo>
                  <a:cubicBezTo>
                    <a:pt x="129249" y="220722"/>
                    <a:pt x="115658" y="212890"/>
                    <a:pt x="103080" y="203614"/>
                  </a:cubicBezTo>
                  <a:cubicBezTo>
                    <a:pt x="89403" y="193603"/>
                    <a:pt x="76480" y="182579"/>
                    <a:pt x="64463" y="170649"/>
                  </a:cubicBezTo>
                  <a:cubicBezTo>
                    <a:pt x="52555" y="158654"/>
                    <a:pt x="41574" y="145796"/>
                    <a:pt x="31607" y="132140"/>
                  </a:cubicBezTo>
                  <a:cubicBezTo>
                    <a:pt x="22459" y="119649"/>
                    <a:pt x="14714" y="106187"/>
                    <a:pt x="8523" y="91991"/>
                  </a:cubicBezTo>
                  <a:cubicBezTo>
                    <a:pt x="3108" y="79845"/>
                    <a:pt x="238" y="66750"/>
                    <a:pt x="1" y="53460"/>
                  </a:cubicBezTo>
                  <a:cubicBezTo>
                    <a:pt x="-42" y="45694"/>
                    <a:pt x="1382" y="37970"/>
                    <a:pt x="4251" y="30743"/>
                  </a:cubicBezTo>
                  <a:cubicBezTo>
                    <a:pt x="7250" y="23257"/>
                    <a:pt x="11867" y="16548"/>
                    <a:pt x="17799" y="11068"/>
                  </a:cubicBezTo>
                  <a:cubicBezTo>
                    <a:pt x="24142" y="4229"/>
                    <a:pt x="32966" y="216"/>
                    <a:pt x="42286" y="0"/>
                  </a:cubicBezTo>
                  <a:cubicBezTo>
                    <a:pt x="45586" y="-21"/>
                    <a:pt x="48844" y="712"/>
                    <a:pt x="51821" y="2115"/>
                  </a:cubicBezTo>
                  <a:cubicBezTo>
                    <a:pt x="54992" y="3560"/>
                    <a:pt x="57732" y="5825"/>
                    <a:pt x="59717" y="8716"/>
                  </a:cubicBezTo>
                  <a:lnTo>
                    <a:pt x="87030" y="47225"/>
                  </a:lnTo>
                  <a:cubicBezTo>
                    <a:pt x="88928" y="49771"/>
                    <a:pt x="90503" y="52554"/>
                    <a:pt x="91733" y="55467"/>
                  </a:cubicBezTo>
                  <a:cubicBezTo>
                    <a:pt x="92747" y="57732"/>
                    <a:pt x="93307" y="60170"/>
                    <a:pt x="93372" y="62651"/>
                  </a:cubicBezTo>
                  <a:cubicBezTo>
                    <a:pt x="93329" y="65606"/>
                    <a:pt x="92488" y="68497"/>
                    <a:pt x="90891" y="71021"/>
                  </a:cubicBezTo>
                  <a:cubicBezTo>
                    <a:pt x="89079" y="74085"/>
                    <a:pt x="86857" y="76911"/>
                    <a:pt x="84290" y="79392"/>
                  </a:cubicBezTo>
                  <a:lnTo>
                    <a:pt x="75337" y="88690"/>
                  </a:lnTo>
                  <a:cubicBezTo>
                    <a:pt x="74085" y="89920"/>
                    <a:pt x="73395" y="91646"/>
                    <a:pt x="73460" y="93393"/>
                  </a:cubicBezTo>
                  <a:cubicBezTo>
                    <a:pt x="73460" y="94299"/>
                    <a:pt x="73589" y="95227"/>
                    <a:pt x="73805" y="96112"/>
                  </a:cubicBezTo>
                  <a:cubicBezTo>
                    <a:pt x="74150" y="97061"/>
                    <a:pt x="74517" y="97751"/>
                    <a:pt x="74754" y="98463"/>
                  </a:cubicBezTo>
                  <a:cubicBezTo>
                    <a:pt x="77925" y="103835"/>
                    <a:pt x="81593" y="108862"/>
                    <a:pt x="85714" y="113543"/>
                  </a:cubicBezTo>
                  <a:cubicBezTo>
                    <a:pt x="91021" y="119670"/>
                    <a:pt x="96673" y="125905"/>
                    <a:pt x="102778" y="132140"/>
                  </a:cubicBezTo>
                  <a:cubicBezTo>
                    <a:pt x="109143" y="138375"/>
                    <a:pt x="115270" y="144156"/>
                    <a:pt x="121504" y="149442"/>
                  </a:cubicBezTo>
                  <a:cubicBezTo>
                    <a:pt x="126186" y="153562"/>
                    <a:pt x="131277" y="157208"/>
                    <a:pt x="136692" y="160272"/>
                  </a:cubicBezTo>
                  <a:cubicBezTo>
                    <a:pt x="137275" y="160509"/>
                    <a:pt x="137987" y="160854"/>
                    <a:pt x="138807" y="161221"/>
                  </a:cubicBezTo>
                  <a:cubicBezTo>
                    <a:pt x="139756" y="161566"/>
                    <a:pt x="140748" y="161717"/>
                    <a:pt x="141741" y="161696"/>
                  </a:cubicBezTo>
                  <a:cubicBezTo>
                    <a:pt x="143553" y="161739"/>
                    <a:pt x="145322" y="161005"/>
                    <a:pt x="146573" y="159689"/>
                  </a:cubicBezTo>
                  <a:lnTo>
                    <a:pt x="155526" y="150866"/>
                  </a:lnTo>
                  <a:cubicBezTo>
                    <a:pt x="158007" y="148255"/>
                    <a:pt x="160877" y="146033"/>
                    <a:pt x="164005" y="144264"/>
                  </a:cubicBezTo>
                  <a:cubicBezTo>
                    <a:pt x="166507" y="142668"/>
                    <a:pt x="169398" y="141805"/>
                    <a:pt x="172375" y="141783"/>
                  </a:cubicBezTo>
                  <a:cubicBezTo>
                    <a:pt x="174856" y="141826"/>
                    <a:pt x="177294" y="142344"/>
                    <a:pt x="179559" y="143315"/>
                  </a:cubicBezTo>
                  <a:cubicBezTo>
                    <a:pt x="182450" y="144566"/>
                    <a:pt x="185212" y="146098"/>
                    <a:pt x="187801" y="147910"/>
                  </a:cubicBezTo>
                  <a:lnTo>
                    <a:pt x="226784" y="175589"/>
                  </a:lnTo>
                  <a:cubicBezTo>
                    <a:pt x="229610" y="177445"/>
                    <a:pt x="231854" y="180055"/>
                    <a:pt x="233256" y="183119"/>
                  </a:cubicBezTo>
                  <a:cubicBezTo>
                    <a:pt x="234508" y="186031"/>
                    <a:pt x="235155" y="189159"/>
                    <a:pt x="235177" y="192309"/>
                  </a:cubicBezTo>
                  <a:close/>
                </a:path>
              </a:pathLst>
            </a:custGeom>
            <a:noFill/>
            <a:ln w="17330" cap="flat">
              <a:solidFill>
                <a:srgbClr val="292D3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30CA9AC-9070-9F36-97FF-46EACCB0DA54}"/>
                </a:ext>
              </a:extLst>
            </p:cNvPr>
            <p:cNvSpPr/>
            <p:nvPr/>
          </p:nvSpPr>
          <p:spPr>
            <a:xfrm>
              <a:off x="5700698" y="3783850"/>
              <a:ext cx="41227" cy="41205"/>
            </a:xfrm>
            <a:custGeom>
              <a:avLst/>
              <a:gdLst>
                <a:gd name="connsiteX0" fmla="*/ 41227 w 41227"/>
                <a:gd name="connsiteY0" fmla="*/ 41206 h 41205"/>
                <a:gd name="connsiteX1" fmla="*/ 27442 w 41227"/>
                <a:gd name="connsiteY1" fmla="*/ 14476 h 41205"/>
                <a:gd name="connsiteX2" fmla="*/ 0 w 41227"/>
                <a:gd name="connsiteY2" fmla="*/ 0 h 41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227" h="41205">
                  <a:moveTo>
                    <a:pt x="41227" y="41206"/>
                  </a:moveTo>
                  <a:cubicBezTo>
                    <a:pt x="39717" y="31023"/>
                    <a:pt x="34863" y="21617"/>
                    <a:pt x="27442" y="14476"/>
                  </a:cubicBezTo>
                  <a:cubicBezTo>
                    <a:pt x="20603" y="6170"/>
                    <a:pt x="10722" y="949"/>
                    <a:pt x="0" y="0"/>
                  </a:cubicBezTo>
                </a:path>
              </a:pathLst>
            </a:custGeom>
            <a:noFill/>
            <a:ln w="17330" cap="rnd">
              <a:solidFill>
                <a:srgbClr val="292D3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8F7DABA-9A10-7E1E-E4A2-A9AAED6B0EFC}"/>
                </a:ext>
              </a:extLst>
            </p:cNvPr>
            <p:cNvSpPr/>
            <p:nvPr/>
          </p:nvSpPr>
          <p:spPr>
            <a:xfrm>
              <a:off x="5700698" y="3742622"/>
              <a:ext cx="82433" cy="82433"/>
            </a:xfrm>
            <a:custGeom>
              <a:avLst/>
              <a:gdLst>
                <a:gd name="connsiteX0" fmla="*/ 82433 w 82433"/>
                <a:gd name="connsiteY0" fmla="*/ 82433 h 82433"/>
                <a:gd name="connsiteX1" fmla="*/ 0 w 82433"/>
                <a:gd name="connsiteY1" fmla="*/ 0 h 82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2433" h="82433">
                  <a:moveTo>
                    <a:pt x="82433" y="82433"/>
                  </a:moveTo>
                  <a:cubicBezTo>
                    <a:pt x="82433" y="36913"/>
                    <a:pt x="45521" y="0"/>
                    <a:pt x="0" y="0"/>
                  </a:cubicBezTo>
                </a:path>
              </a:pathLst>
            </a:custGeom>
            <a:noFill/>
            <a:ln w="17330" cap="rnd">
              <a:solidFill>
                <a:srgbClr val="292D3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B5ED50E-4C8F-AD88-6343-D06014DD9428}"/>
              </a:ext>
            </a:extLst>
          </p:cNvPr>
          <p:cNvGrpSpPr/>
          <p:nvPr/>
        </p:nvGrpSpPr>
        <p:grpSpPr>
          <a:xfrm>
            <a:off x="4568525" y="3309884"/>
            <a:ext cx="278317" cy="236585"/>
            <a:chOff x="4428238" y="3250408"/>
            <a:chExt cx="278317" cy="236585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B398F6C-54EA-1B3D-4480-2DEC785BC6A6}"/>
                </a:ext>
              </a:extLst>
            </p:cNvPr>
            <p:cNvSpPr/>
            <p:nvPr/>
          </p:nvSpPr>
          <p:spPr>
            <a:xfrm>
              <a:off x="4428238" y="3250408"/>
              <a:ext cx="278317" cy="236585"/>
            </a:xfrm>
            <a:custGeom>
              <a:avLst/>
              <a:gdLst>
                <a:gd name="connsiteX0" fmla="*/ 0 w 278317"/>
                <a:gd name="connsiteY0" fmla="*/ 69572 h 236585"/>
                <a:gd name="connsiteX1" fmla="*/ 69572 w 278317"/>
                <a:gd name="connsiteY1" fmla="*/ 0 h 236585"/>
                <a:gd name="connsiteX2" fmla="*/ 208745 w 278317"/>
                <a:gd name="connsiteY2" fmla="*/ 0 h 236585"/>
                <a:gd name="connsiteX3" fmla="*/ 278317 w 278317"/>
                <a:gd name="connsiteY3" fmla="*/ 69572 h 236585"/>
                <a:gd name="connsiteX4" fmla="*/ 278317 w 278317"/>
                <a:gd name="connsiteY4" fmla="*/ 167013 h 236585"/>
                <a:gd name="connsiteX5" fmla="*/ 208745 w 278317"/>
                <a:gd name="connsiteY5" fmla="*/ 236585 h 236585"/>
                <a:gd name="connsiteX6" fmla="*/ 69572 w 278317"/>
                <a:gd name="connsiteY6" fmla="*/ 236585 h 236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8317" h="236585">
                  <a:moveTo>
                    <a:pt x="0" y="69572"/>
                  </a:moveTo>
                  <a:cubicBezTo>
                    <a:pt x="0" y="20851"/>
                    <a:pt x="27840" y="0"/>
                    <a:pt x="69572" y="0"/>
                  </a:cubicBezTo>
                  <a:lnTo>
                    <a:pt x="208745" y="0"/>
                  </a:lnTo>
                  <a:cubicBezTo>
                    <a:pt x="250505" y="0"/>
                    <a:pt x="278317" y="20880"/>
                    <a:pt x="278317" y="69572"/>
                  </a:cubicBezTo>
                  <a:lnTo>
                    <a:pt x="278317" y="167013"/>
                  </a:lnTo>
                  <a:cubicBezTo>
                    <a:pt x="278317" y="215734"/>
                    <a:pt x="250477" y="236585"/>
                    <a:pt x="208745" y="236585"/>
                  </a:cubicBezTo>
                  <a:lnTo>
                    <a:pt x="69572" y="236585"/>
                  </a:lnTo>
                </a:path>
              </a:pathLst>
            </a:custGeom>
            <a:noFill/>
            <a:ln w="20608" cap="rnd">
              <a:solidFill>
                <a:srgbClr val="292D3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01D7B58-E108-5FA2-F9B1-FC39F932A28A}"/>
                </a:ext>
              </a:extLst>
            </p:cNvPr>
            <p:cNvSpPr/>
            <p:nvPr/>
          </p:nvSpPr>
          <p:spPr>
            <a:xfrm>
              <a:off x="4497781" y="3326940"/>
              <a:ext cx="139201" cy="43363"/>
            </a:xfrm>
            <a:custGeom>
              <a:avLst/>
              <a:gdLst>
                <a:gd name="connsiteX0" fmla="*/ 139202 w 139201"/>
                <a:gd name="connsiteY0" fmla="*/ 0 h 43363"/>
                <a:gd name="connsiteX1" fmla="*/ 95629 w 139201"/>
                <a:gd name="connsiteY1" fmla="*/ 34800 h 43363"/>
                <a:gd name="connsiteX2" fmla="*/ 43429 w 139201"/>
                <a:gd name="connsiteY2" fmla="*/ 34800 h 43363"/>
                <a:gd name="connsiteX3" fmla="*/ 0 w 139201"/>
                <a:gd name="connsiteY3" fmla="*/ 0 h 43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201" h="43363">
                  <a:moveTo>
                    <a:pt x="139202" y="0"/>
                  </a:moveTo>
                  <a:lnTo>
                    <a:pt x="95629" y="34800"/>
                  </a:lnTo>
                  <a:cubicBezTo>
                    <a:pt x="80098" y="46218"/>
                    <a:pt x="58959" y="46218"/>
                    <a:pt x="43429" y="34800"/>
                  </a:cubicBezTo>
                  <a:lnTo>
                    <a:pt x="0" y="0"/>
                  </a:lnTo>
                </a:path>
              </a:pathLst>
            </a:custGeom>
            <a:noFill/>
            <a:ln w="20608" cap="rnd">
              <a:solidFill>
                <a:srgbClr val="292D3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0C55253-BE5D-ECED-0E5A-B2889657ACDE}"/>
                </a:ext>
              </a:extLst>
            </p:cNvPr>
            <p:cNvSpPr/>
            <p:nvPr/>
          </p:nvSpPr>
          <p:spPr>
            <a:xfrm>
              <a:off x="4428238" y="3431341"/>
              <a:ext cx="83492" cy="2876"/>
            </a:xfrm>
            <a:custGeom>
              <a:avLst/>
              <a:gdLst>
                <a:gd name="connsiteX0" fmla="*/ 0 w 83492"/>
                <a:gd name="connsiteY0" fmla="*/ 0 h 2876"/>
                <a:gd name="connsiteX1" fmla="*/ 83492 w 83492"/>
                <a:gd name="connsiteY1" fmla="*/ 0 h 2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3492" h="2876">
                  <a:moveTo>
                    <a:pt x="0" y="0"/>
                  </a:moveTo>
                  <a:lnTo>
                    <a:pt x="83492" y="0"/>
                  </a:lnTo>
                </a:path>
              </a:pathLst>
            </a:custGeom>
            <a:noFill/>
            <a:ln w="20608" cap="rnd">
              <a:solidFill>
                <a:srgbClr val="292D3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245612-8324-E4AB-2857-84766B314569}"/>
                </a:ext>
              </a:extLst>
            </p:cNvPr>
            <p:cNvSpPr/>
            <p:nvPr/>
          </p:nvSpPr>
          <p:spPr>
            <a:xfrm>
              <a:off x="4428238" y="3375660"/>
              <a:ext cx="41760" cy="2876"/>
            </a:xfrm>
            <a:custGeom>
              <a:avLst/>
              <a:gdLst>
                <a:gd name="connsiteX0" fmla="*/ 0 w 41760"/>
                <a:gd name="connsiteY0" fmla="*/ 0 h 2876"/>
                <a:gd name="connsiteX1" fmla="*/ 41760 w 41760"/>
                <a:gd name="connsiteY1" fmla="*/ 0 h 2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1760" h="2876">
                  <a:moveTo>
                    <a:pt x="0" y="0"/>
                  </a:moveTo>
                  <a:lnTo>
                    <a:pt x="41760" y="0"/>
                  </a:lnTo>
                </a:path>
              </a:pathLst>
            </a:custGeom>
            <a:noFill/>
            <a:ln w="20608" cap="rnd">
              <a:solidFill>
                <a:srgbClr val="292D3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E158EC0C-7D8E-56D3-3DDD-FE12CF49BC78}"/>
              </a:ext>
            </a:extLst>
          </p:cNvPr>
          <p:cNvSpPr txBox="1"/>
          <p:nvPr/>
        </p:nvSpPr>
        <p:spPr>
          <a:xfrm>
            <a:off x="4858666" y="3300043"/>
            <a:ext cx="215173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>
                <a:solidFill>
                  <a:srgbClr val="231F20"/>
                </a:solidFill>
                <a:latin typeface="Montserrat Light"/>
                <a:cs typeface="Montserrat Light"/>
              </a:rPr>
              <a:t>AdamKTalbot@teleworm.us</a:t>
            </a:r>
            <a:endParaRPr lang="en-US" sz="280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96A1F0B-BF20-4D13-ECFE-615B1EC1CC18}"/>
              </a:ext>
            </a:extLst>
          </p:cNvPr>
          <p:cNvGrpSpPr/>
          <p:nvPr/>
        </p:nvGrpSpPr>
        <p:grpSpPr>
          <a:xfrm>
            <a:off x="9884539" y="2108870"/>
            <a:ext cx="728686" cy="924060"/>
            <a:chOff x="9788270" y="2108870"/>
            <a:chExt cx="728686" cy="924060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0161D66-670D-1142-FE6D-A44D38F64121}"/>
                </a:ext>
              </a:extLst>
            </p:cNvPr>
            <p:cNvSpPr/>
            <p:nvPr/>
          </p:nvSpPr>
          <p:spPr>
            <a:xfrm>
              <a:off x="9788270" y="2108870"/>
              <a:ext cx="728686" cy="785075"/>
            </a:xfrm>
            <a:custGeom>
              <a:avLst/>
              <a:gdLst>
                <a:gd name="connsiteX0" fmla="*/ 193449 w 728686"/>
                <a:gd name="connsiteY0" fmla="*/ 741197 h 785075"/>
                <a:gd name="connsiteX1" fmla="*/ 193449 w 728686"/>
                <a:gd name="connsiteY1" fmla="*/ 687657 h 785075"/>
                <a:gd name="connsiteX2" fmla="*/ 0 w 728686"/>
                <a:gd name="connsiteY2" fmla="*/ 365114 h 785075"/>
                <a:gd name="connsiteX3" fmla="*/ 366264 w 728686"/>
                <a:gd name="connsiteY3" fmla="*/ 1 h 785075"/>
                <a:gd name="connsiteX4" fmla="*/ 447494 w 728686"/>
                <a:gd name="connsiteY4" fmla="*/ 9282 h 785075"/>
                <a:gd name="connsiteX5" fmla="*/ 690878 w 728686"/>
                <a:gd name="connsiteY5" fmla="*/ 197208 h 785075"/>
                <a:gd name="connsiteX6" fmla="*/ 536625 w 728686"/>
                <a:gd name="connsiteY6" fmla="*/ 687197 h 785075"/>
                <a:gd name="connsiteX7" fmla="*/ 536625 w 728686"/>
                <a:gd name="connsiteY7" fmla="*/ 740736 h 785075"/>
                <a:gd name="connsiteX8" fmla="*/ 492290 w 728686"/>
                <a:gd name="connsiteY8" fmla="*/ 785072 h 785075"/>
                <a:gd name="connsiteX9" fmla="*/ 237784 w 728686"/>
                <a:gd name="connsiteY9" fmla="*/ 785072 h 785075"/>
                <a:gd name="connsiteX10" fmla="*/ 193449 w 728686"/>
                <a:gd name="connsiteY10" fmla="*/ 741197 h 785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686" h="785075">
                  <a:moveTo>
                    <a:pt x="193449" y="741197"/>
                  </a:moveTo>
                  <a:lnTo>
                    <a:pt x="193449" y="687657"/>
                  </a:lnTo>
                  <a:cubicBezTo>
                    <a:pt x="78776" y="619543"/>
                    <a:pt x="6060" y="498350"/>
                    <a:pt x="0" y="365114"/>
                  </a:cubicBezTo>
                  <a:cubicBezTo>
                    <a:pt x="307" y="163151"/>
                    <a:pt x="164301" y="-383"/>
                    <a:pt x="366264" y="1"/>
                  </a:cubicBezTo>
                  <a:cubicBezTo>
                    <a:pt x="393571" y="77"/>
                    <a:pt x="420801" y="3146"/>
                    <a:pt x="447494" y="9282"/>
                  </a:cubicBezTo>
                  <a:cubicBezTo>
                    <a:pt x="552656" y="32293"/>
                    <a:pt x="642017" y="101327"/>
                    <a:pt x="690878" y="197208"/>
                  </a:cubicBezTo>
                  <a:cubicBezTo>
                    <a:pt x="787372" y="391194"/>
                    <a:pt x="685815" y="597146"/>
                    <a:pt x="536625" y="687197"/>
                  </a:cubicBezTo>
                  <a:lnTo>
                    <a:pt x="536625" y="740736"/>
                  </a:lnTo>
                  <a:cubicBezTo>
                    <a:pt x="536625" y="754160"/>
                    <a:pt x="541687" y="785072"/>
                    <a:pt x="492290" y="785072"/>
                  </a:cubicBezTo>
                  <a:lnTo>
                    <a:pt x="237784" y="785072"/>
                  </a:lnTo>
                  <a:cubicBezTo>
                    <a:pt x="187006" y="785379"/>
                    <a:pt x="193449" y="765665"/>
                    <a:pt x="193449" y="741197"/>
                  </a:cubicBezTo>
                  <a:close/>
                </a:path>
              </a:pathLst>
            </a:custGeom>
            <a:noFill/>
            <a:ln w="6865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2ABA36A-B578-1195-04AF-BF33CA23DFB0}"/>
                </a:ext>
              </a:extLst>
            </p:cNvPr>
            <p:cNvSpPr/>
            <p:nvPr/>
          </p:nvSpPr>
          <p:spPr>
            <a:xfrm>
              <a:off x="9991000" y="3010437"/>
              <a:ext cx="323309" cy="22493"/>
            </a:xfrm>
            <a:custGeom>
              <a:avLst/>
              <a:gdLst>
                <a:gd name="connsiteX0" fmla="*/ 0 w 323309"/>
                <a:gd name="connsiteY0" fmla="*/ 22494 h 22493"/>
                <a:gd name="connsiteX1" fmla="*/ 323310 w 323309"/>
                <a:gd name="connsiteY1" fmla="*/ 22494 h 22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3309" h="22493">
                  <a:moveTo>
                    <a:pt x="0" y="22494"/>
                  </a:moveTo>
                  <a:cubicBezTo>
                    <a:pt x="105699" y="-7498"/>
                    <a:pt x="217611" y="-7498"/>
                    <a:pt x="323310" y="22494"/>
                  </a:cubicBezTo>
                </a:path>
              </a:pathLst>
            </a:custGeom>
            <a:noFill/>
            <a:ln w="6865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A758A48-D41C-4DE1-82A4-E738A13365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34452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9">
            <a:extLst>
              <a:ext uri="{FF2B5EF4-FFF2-40B4-BE49-F238E27FC236}">
                <a16:creationId xmlns:a16="http://schemas.microsoft.com/office/drawing/2014/main" id="{D53A9626-7A77-2C12-1BB7-0EC0EAB4362C}"/>
              </a:ext>
            </a:extLst>
          </p:cNvPr>
          <p:cNvSpPr/>
          <p:nvPr/>
        </p:nvSpPr>
        <p:spPr>
          <a:xfrm>
            <a:off x="11284228" y="1213643"/>
            <a:ext cx="916394" cy="5644358"/>
          </a:xfrm>
          <a:custGeom>
            <a:avLst/>
            <a:gdLst/>
            <a:ahLst/>
            <a:cxnLst/>
            <a:rect l="l" t="t" r="r" b="b"/>
            <a:pathLst>
              <a:path w="568959" h="4352925">
                <a:moveTo>
                  <a:pt x="568400" y="0"/>
                </a:moveTo>
                <a:lnTo>
                  <a:pt x="568400" y="4352429"/>
                </a:lnTo>
                <a:lnTo>
                  <a:pt x="0" y="4352429"/>
                </a:lnTo>
                <a:lnTo>
                  <a:pt x="0" y="0"/>
                </a:lnTo>
                <a:lnTo>
                  <a:pt x="56840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FC18C49D-41F5-E066-40C3-66C2D8970374}"/>
              </a:ext>
            </a:extLst>
          </p:cNvPr>
          <p:cNvSpPr txBox="1"/>
          <p:nvPr/>
        </p:nvSpPr>
        <p:spPr>
          <a:xfrm>
            <a:off x="826763" y="1249063"/>
            <a:ext cx="10252164" cy="529706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>
              <a:lnSpc>
                <a:spcPct val="154800"/>
              </a:lnSpc>
              <a:spcBef>
                <a:spcPts val="161"/>
              </a:spcBef>
            </a:pP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 Parum id entur, et hitionsed ut  optatias dolo maio illor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5" name="object 7">
            <a:extLst>
              <a:ext uri="{FF2B5EF4-FFF2-40B4-BE49-F238E27FC236}">
                <a16:creationId xmlns:a16="http://schemas.microsoft.com/office/drawing/2014/main" id="{66C3C91B-3B53-4BDB-05B8-C8A48D1FAC09}"/>
              </a:ext>
            </a:extLst>
          </p:cNvPr>
          <p:cNvSpPr/>
          <p:nvPr/>
        </p:nvSpPr>
        <p:spPr>
          <a:xfrm>
            <a:off x="3819026" y="1994768"/>
            <a:ext cx="7466161" cy="4863232"/>
          </a:xfrm>
          <a:custGeom>
            <a:avLst/>
            <a:gdLst/>
            <a:ahLst/>
            <a:cxnLst/>
            <a:rect l="l" t="t" r="r" b="b"/>
            <a:pathLst>
              <a:path w="4635500" h="3019425">
                <a:moveTo>
                  <a:pt x="0" y="3019196"/>
                </a:moveTo>
                <a:lnTo>
                  <a:pt x="4634903" y="3019196"/>
                </a:lnTo>
                <a:lnTo>
                  <a:pt x="4634903" y="0"/>
                </a:lnTo>
                <a:lnTo>
                  <a:pt x="0" y="0"/>
                </a:lnTo>
                <a:lnTo>
                  <a:pt x="0" y="3019196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6" name="object 8">
            <a:extLst>
              <a:ext uri="{FF2B5EF4-FFF2-40B4-BE49-F238E27FC236}">
                <a16:creationId xmlns:a16="http://schemas.microsoft.com/office/drawing/2014/main" id="{2898D188-D6BA-5964-5371-EAC40F94F82B}"/>
              </a:ext>
            </a:extLst>
          </p:cNvPr>
          <p:cNvSpPr txBox="1"/>
          <p:nvPr/>
        </p:nvSpPr>
        <p:spPr>
          <a:xfrm>
            <a:off x="5262612" y="2334879"/>
            <a:ext cx="5668146" cy="681671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30900"/>
              </a:lnSpc>
              <a:spcBef>
                <a:spcPts val="161"/>
              </a:spcBef>
            </a:pPr>
            <a:r>
              <a:rPr sz="1128" spc="-57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Amus. </a:t>
            </a:r>
            <a:r>
              <a:rPr sz="1128" spc="-32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Parum </a:t>
            </a:r>
            <a:r>
              <a:rPr sz="1128" spc="-17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id </a:t>
            </a:r>
            <a:r>
              <a:rPr sz="1128" spc="-57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entur, </a:t>
            </a:r>
            <a:r>
              <a:rPr sz="1128" spc="-6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et </a:t>
            </a:r>
            <a:r>
              <a:rPr sz="1128" spc="-49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hitionsed </a:t>
            </a:r>
            <a:r>
              <a:rPr sz="1128" spc="-2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ut </a:t>
            </a:r>
            <a:r>
              <a:rPr sz="1128" spc="-6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optatias </a:t>
            </a:r>
            <a:r>
              <a:rPr sz="1128" spc="-32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dolo </a:t>
            </a:r>
            <a:r>
              <a:rPr sz="1128" spc="-40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maio </a:t>
            </a:r>
            <a:r>
              <a:rPr sz="1128" spc="-49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illor </a:t>
            </a:r>
            <a:r>
              <a:rPr sz="1128" spc="-57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alitia </a:t>
            </a:r>
            <a:r>
              <a:rPr sz="1128" spc="-6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voloreptas  </a:t>
            </a:r>
            <a:r>
              <a:rPr sz="1128" spc="-40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solorum </a:t>
            </a:r>
            <a:r>
              <a:rPr sz="1128" spc="-49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quatia </a:t>
            </a:r>
            <a:r>
              <a:rPr sz="1128" spc="-6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sum, </a:t>
            </a:r>
            <a:r>
              <a:rPr sz="1128" spc="-81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solo. </a:t>
            </a:r>
            <a:r>
              <a:rPr sz="1128" spc="-57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Amus. </a:t>
            </a:r>
            <a:r>
              <a:rPr sz="1128" spc="-32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Parum </a:t>
            </a:r>
            <a:r>
              <a:rPr sz="1128" spc="-17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id </a:t>
            </a:r>
            <a:r>
              <a:rPr sz="1128" spc="-57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entur, </a:t>
            </a:r>
            <a:r>
              <a:rPr sz="1128" spc="-6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et </a:t>
            </a:r>
            <a:r>
              <a:rPr sz="1128" spc="-49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hitionsed </a:t>
            </a:r>
            <a:r>
              <a:rPr sz="1128" spc="-2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ut </a:t>
            </a:r>
            <a:r>
              <a:rPr sz="1128" spc="-6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optatias </a:t>
            </a:r>
            <a:r>
              <a:rPr sz="1128" spc="-32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dolo  </a:t>
            </a:r>
            <a:r>
              <a:rPr sz="1128" spc="-40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maio </a:t>
            </a:r>
            <a:r>
              <a:rPr sz="1128" spc="-49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illor </a:t>
            </a:r>
            <a:r>
              <a:rPr sz="1128" spc="-57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alitia </a:t>
            </a:r>
            <a:r>
              <a:rPr sz="1128" spc="-6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voloreptas </a:t>
            </a:r>
            <a:r>
              <a:rPr sz="1128" spc="-40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solorum </a:t>
            </a:r>
            <a:r>
              <a:rPr sz="1128" spc="-49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quatia</a:t>
            </a:r>
            <a:r>
              <a:rPr sz="1128" spc="8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 </a:t>
            </a:r>
            <a:r>
              <a:rPr sz="1128" spc="-6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sum,</a:t>
            </a:r>
            <a:endParaRPr sz="1128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7" name="object 10">
            <a:extLst>
              <a:ext uri="{FF2B5EF4-FFF2-40B4-BE49-F238E27FC236}">
                <a16:creationId xmlns:a16="http://schemas.microsoft.com/office/drawing/2014/main" id="{DCD8DF62-16F5-15B4-02B9-19E7F5774994}"/>
              </a:ext>
            </a:extLst>
          </p:cNvPr>
          <p:cNvSpPr txBox="1"/>
          <p:nvPr/>
        </p:nvSpPr>
        <p:spPr>
          <a:xfrm>
            <a:off x="4332620" y="3299311"/>
            <a:ext cx="583997" cy="625807"/>
          </a:xfrm>
          <a:prstGeom prst="rect">
            <a:avLst/>
          </a:prstGeom>
        </p:spPr>
        <p:txBody>
          <a:bodyPr vert="horz" wrap="square" lIns="0" tIns="18410" rIns="0" bIns="0" rtlCol="0">
            <a:spAutoFit/>
          </a:bodyPr>
          <a:lstStyle/>
          <a:p>
            <a:pPr marL="20454">
              <a:spcBef>
                <a:spcPts val="145"/>
              </a:spcBef>
            </a:pPr>
            <a:r>
              <a:rPr sz="3946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01</a:t>
            </a:r>
            <a:endParaRPr sz="3946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8" name="object 11">
            <a:extLst>
              <a:ext uri="{FF2B5EF4-FFF2-40B4-BE49-F238E27FC236}">
                <a16:creationId xmlns:a16="http://schemas.microsoft.com/office/drawing/2014/main" id="{25794595-8130-BDBB-1D6A-6B053C15091E}"/>
              </a:ext>
            </a:extLst>
          </p:cNvPr>
          <p:cNvSpPr txBox="1"/>
          <p:nvPr/>
        </p:nvSpPr>
        <p:spPr>
          <a:xfrm>
            <a:off x="4320016" y="3855567"/>
            <a:ext cx="2912826" cy="1342941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algn="just">
              <a:spcBef>
                <a:spcPts val="161"/>
              </a:spcBef>
            </a:pPr>
            <a:r>
              <a:rPr lang="en-US" sz="1288" b="1" spc="-17">
                <a:solidFill>
                  <a:srgbClr val="FFFFFF"/>
                </a:solidFill>
                <a:latin typeface="Montserrat Light"/>
                <a:cs typeface="Montserrat Light"/>
              </a:rPr>
              <a:t>COMPANY</a:t>
            </a:r>
            <a:r>
              <a:rPr lang="en-US" sz="1288" b="1" spc="-8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lang="en-US" sz="1288" b="1">
                <a:solidFill>
                  <a:srgbClr val="FFFFFF"/>
                </a:solidFill>
                <a:latin typeface="Montserrat Light"/>
                <a:cs typeface="Montserrat Light"/>
              </a:rPr>
              <a:t>STORY</a:t>
            </a:r>
            <a:endParaRPr lang="en-US" sz="1288" b="1">
              <a:latin typeface="Montserrat Light"/>
              <a:cs typeface="Montserrat Light"/>
            </a:endParaRPr>
          </a:p>
          <a:p>
            <a:pPr marL="20454" marR="8182" algn="just">
              <a:lnSpc>
                <a:spcPct val="154700"/>
              </a:lnSpc>
              <a:spcBef>
                <a:spcPts val="636"/>
              </a:spcBef>
            </a:pPr>
            <a:r>
              <a:rPr sz="1128">
                <a:solidFill>
                  <a:srgbClr val="FFFFFF"/>
                </a:solidFill>
                <a:latin typeface="Montserrat Light"/>
                <a:cs typeface="Montserrat Light"/>
              </a:rPr>
              <a:t>Amus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. Parum id entur, et hitionsed ut  optatias dolo maio illor alitia </a:t>
            </a:r>
            <a:r>
              <a:rPr sz="1128" spc="-8" dirty="0">
                <a:solidFill>
                  <a:srgbClr val="FFFFFF"/>
                </a:solidFill>
                <a:latin typeface="Montserrat Light"/>
                <a:cs typeface="Montserrat Light"/>
              </a:rPr>
              <a:t>voloreptas 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solorum quatia quatia sum, solo. </a:t>
            </a:r>
            <a:r>
              <a:rPr sz="1128" spc="-8" dirty="0">
                <a:solidFill>
                  <a:srgbClr val="FFFFFF"/>
                </a:solidFill>
                <a:latin typeface="Montserrat Light"/>
                <a:cs typeface="Montserrat Light"/>
              </a:rPr>
              <a:t>Occum 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debis et </a:t>
            </a:r>
            <a:r>
              <a:rPr sz="1128" spc="-8" dirty="0">
                <a:solidFill>
                  <a:srgbClr val="FFFFFF"/>
                </a:solidFill>
                <a:latin typeface="Montserrat Light"/>
                <a:cs typeface="Montserrat Light"/>
              </a:rPr>
              <a:t>facepudam, occum</a:t>
            </a:r>
            <a:r>
              <a:rPr sz="1128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reriam,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9" name="object 12">
            <a:extLst>
              <a:ext uri="{FF2B5EF4-FFF2-40B4-BE49-F238E27FC236}">
                <a16:creationId xmlns:a16="http://schemas.microsoft.com/office/drawing/2014/main" id="{582FCB0F-E056-9935-B7F7-1E8A590D8FE5}"/>
              </a:ext>
            </a:extLst>
          </p:cNvPr>
          <p:cNvSpPr txBox="1"/>
          <p:nvPr/>
        </p:nvSpPr>
        <p:spPr>
          <a:xfrm>
            <a:off x="8030223" y="3299321"/>
            <a:ext cx="682182" cy="625807"/>
          </a:xfrm>
          <a:prstGeom prst="rect">
            <a:avLst/>
          </a:prstGeom>
        </p:spPr>
        <p:txBody>
          <a:bodyPr vert="horz" wrap="square" lIns="0" tIns="18410" rIns="0" bIns="0" rtlCol="0">
            <a:spAutoFit/>
          </a:bodyPr>
          <a:lstStyle/>
          <a:p>
            <a:pPr marL="20454">
              <a:spcBef>
                <a:spcPts val="145"/>
              </a:spcBef>
            </a:pPr>
            <a:r>
              <a:rPr sz="3946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02</a:t>
            </a:r>
            <a:endParaRPr sz="3946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10" name="object 13">
            <a:extLst>
              <a:ext uri="{FF2B5EF4-FFF2-40B4-BE49-F238E27FC236}">
                <a16:creationId xmlns:a16="http://schemas.microsoft.com/office/drawing/2014/main" id="{8737C485-1718-D913-D781-DBBC92A7177F}"/>
              </a:ext>
            </a:extLst>
          </p:cNvPr>
          <p:cNvSpPr txBox="1"/>
          <p:nvPr/>
        </p:nvSpPr>
        <p:spPr>
          <a:xfrm>
            <a:off x="8017625" y="3855567"/>
            <a:ext cx="2912826" cy="1342941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algn="just">
              <a:spcBef>
                <a:spcPts val="161"/>
              </a:spcBef>
            </a:pPr>
            <a:r>
              <a:rPr lang="en-US" sz="1288" b="1" spc="-17">
                <a:solidFill>
                  <a:srgbClr val="FFFFFF"/>
                </a:solidFill>
                <a:latin typeface="Montserrat Light"/>
                <a:cs typeface="Montserrat Light"/>
              </a:rPr>
              <a:t>COMPANY</a:t>
            </a:r>
            <a:r>
              <a:rPr lang="en-US" sz="1288" b="1" spc="-8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lang="en-US" sz="1288" b="1">
                <a:solidFill>
                  <a:srgbClr val="FFFFFF"/>
                </a:solidFill>
                <a:latin typeface="Montserrat Light"/>
                <a:cs typeface="Montserrat Light"/>
              </a:rPr>
              <a:t>STORY</a:t>
            </a:r>
            <a:endParaRPr lang="en-US" sz="1288" b="1">
              <a:latin typeface="Montserrat Light"/>
              <a:cs typeface="Montserrat Light"/>
            </a:endParaRPr>
          </a:p>
          <a:p>
            <a:pPr marL="20454" marR="8182" algn="just">
              <a:lnSpc>
                <a:spcPct val="154700"/>
              </a:lnSpc>
              <a:spcBef>
                <a:spcPts val="636"/>
              </a:spcBef>
            </a:pPr>
            <a:r>
              <a:rPr sz="1128">
                <a:solidFill>
                  <a:srgbClr val="FFFFFF"/>
                </a:solidFill>
                <a:latin typeface="Montserrat Light"/>
                <a:cs typeface="Montserrat Light"/>
              </a:rPr>
              <a:t>Amus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. Parum id entur, et hitionsed ut  optatias dolo maio illor alitia </a:t>
            </a:r>
            <a:r>
              <a:rPr sz="1128" spc="-8" dirty="0">
                <a:solidFill>
                  <a:srgbClr val="FFFFFF"/>
                </a:solidFill>
                <a:latin typeface="Montserrat Light"/>
                <a:cs typeface="Montserrat Light"/>
              </a:rPr>
              <a:t>voloreptas 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solorum quatia quatia sum, solo. </a:t>
            </a:r>
            <a:r>
              <a:rPr sz="1128" spc="-8" dirty="0">
                <a:solidFill>
                  <a:srgbClr val="FFFFFF"/>
                </a:solidFill>
                <a:latin typeface="Montserrat Light"/>
                <a:cs typeface="Montserrat Light"/>
              </a:rPr>
              <a:t>Occum 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debis et </a:t>
            </a:r>
            <a:r>
              <a:rPr sz="1128" spc="-8" dirty="0">
                <a:solidFill>
                  <a:srgbClr val="FFFFFF"/>
                </a:solidFill>
                <a:latin typeface="Montserrat Light"/>
                <a:cs typeface="Montserrat Light"/>
              </a:rPr>
              <a:t>facepudam, occum</a:t>
            </a:r>
            <a:r>
              <a:rPr sz="1128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reriam,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11" name="object 14">
            <a:extLst>
              <a:ext uri="{FF2B5EF4-FFF2-40B4-BE49-F238E27FC236}">
                <a16:creationId xmlns:a16="http://schemas.microsoft.com/office/drawing/2014/main" id="{3103FEC5-DBA4-0DA7-6CED-5E7B4561AE04}"/>
              </a:ext>
            </a:extLst>
          </p:cNvPr>
          <p:cNvSpPr/>
          <p:nvPr/>
        </p:nvSpPr>
        <p:spPr>
          <a:xfrm>
            <a:off x="4373456" y="5544161"/>
            <a:ext cx="6536470" cy="1093333"/>
          </a:xfrm>
          <a:custGeom>
            <a:avLst/>
            <a:gdLst/>
            <a:ahLst/>
            <a:cxnLst/>
            <a:rect l="l" t="t" r="r" b="b"/>
            <a:pathLst>
              <a:path w="4058284" h="678814">
                <a:moveTo>
                  <a:pt x="4058208" y="678256"/>
                </a:moveTo>
                <a:lnTo>
                  <a:pt x="0" y="678256"/>
                </a:lnTo>
                <a:lnTo>
                  <a:pt x="0" y="0"/>
                </a:lnTo>
                <a:lnTo>
                  <a:pt x="4058208" y="0"/>
                </a:lnTo>
                <a:lnTo>
                  <a:pt x="4058208" y="6782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2" name="object 15">
            <a:extLst>
              <a:ext uri="{FF2B5EF4-FFF2-40B4-BE49-F238E27FC236}">
                <a16:creationId xmlns:a16="http://schemas.microsoft.com/office/drawing/2014/main" id="{B470C59E-CF4E-BD8C-E9BF-F3A74487BE6E}"/>
              </a:ext>
            </a:extLst>
          </p:cNvPr>
          <p:cNvSpPr txBox="1"/>
          <p:nvPr/>
        </p:nvSpPr>
        <p:spPr>
          <a:xfrm>
            <a:off x="5788961" y="5730983"/>
            <a:ext cx="4924598" cy="60119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R="8182" algn="just">
              <a:lnSpc>
                <a:spcPct val="123400"/>
              </a:lnSpc>
              <a:spcBef>
                <a:spcPts val="161"/>
              </a:spcBef>
            </a:pPr>
            <a:r>
              <a:rPr sz="1047" spc="-17" dirty="0">
                <a:solidFill>
                  <a:srgbClr val="223140"/>
                </a:solidFill>
                <a:latin typeface="Montserrat Light"/>
                <a:cs typeface="Montserrat Light"/>
              </a:rPr>
              <a:t>Amus. Parum </a:t>
            </a:r>
            <a:r>
              <a:rPr sz="1047" spc="-8" dirty="0">
                <a:solidFill>
                  <a:srgbClr val="223140"/>
                </a:solidFill>
                <a:latin typeface="Montserrat Light"/>
                <a:cs typeface="Montserrat Light"/>
              </a:rPr>
              <a:t>id entur, et hitionsed ut optatias dolo </a:t>
            </a:r>
            <a:r>
              <a:rPr sz="1047" spc="-17" dirty="0">
                <a:solidFill>
                  <a:srgbClr val="223140"/>
                </a:solidFill>
                <a:latin typeface="Montserrat Light"/>
                <a:cs typeface="Montserrat Light"/>
              </a:rPr>
              <a:t>maio </a:t>
            </a:r>
            <a:r>
              <a:rPr sz="1047" spc="-8" dirty="0">
                <a:solidFill>
                  <a:srgbClr val="223140"/>
                </a:solidFill>
                <a:latin typeface="Montserrat Light"/>
                <a:cs typeface="Montserrat Light"/>
              </a:rPr>
              <a:t>illor alitia </a:t>
            </a:r>
            <a:r>
              <a:rPr sz="1047" spc="-17" dirty="0">
                <a:solidFill>
                  <a:srgbClr val="223140"/>
                </a:solidFill>
                <a:latin typeface="Montserrat Light"/>
                <a:cs typeface="Montserrat Light"/>
              </a:rPr>
              <a:t>volorep-  </a:t>
            </a:r>
            <a:r>
              <a:rPr sz="1047" spc="-8" dirty="0">
                <a:solidFill>
                  <a:srgbClr val="223140"/>
                </a:solidFill>
                <a:latin typeface="Montserrat Light"/>
                <a:cs typeface="Montserrat Light"/>
              </a:rPr>
              <a:t>tas solorum quatia sum, solo. </a:t>
            </a:r>
            <a:r>
              <a:rPr sz="1047" spc="-17" dirty="0">
                <a:solidFill>
                  <a:srgbClr val="223140"/>
                </a:solidFill>
                <a:latin typeface="Montserrat Light"/>
                <a:cs typeface="Montserrat Light"/>
              </a:rPr>
              <a:t>Amus. Parum </a:t>
            </a:r>
            <a:r>
              <a:rPr sz="1047" spc="-8" dirty="0">
                <a:solidFill>
                  <a:srgbClr val="223140"/>
                </a:solidFill>
                <a:latin typeface="Montserrat Light"/>
                <a:cs typeface="Montserrat Light"/>
              </a:rPr>
              <a:t>id entur, et hitionsed ut optatias  dolo</a:t>
            </a:r>
            <a:r>
              <a:rPr sz="1047" spc="-17" dirty="0">
                <a:solidFill>
                  <a:srgbClr val="223140"/>
                </a:solidFill>
                <a:latin typeface="Montserrat Light"/>
                <a:cs typeface="Montserrat Light"/>
              </a:rPr>
              <a:t> maio</a:t>
            </a:r>
            <a:endParaRPr sz="1047">
              <a:latin typeface="Montserrat Light"/>
              <a:cs typeface="Montserrat Light"/>
            </a:endParaRPr>
          </a:p>
        </p:txBody>
      </p:sp>
      <p:sp>
        <p:nvSpPr>
          <p:cNvPr id="13" name="object 16">
            <a:extLst>
              <a:ext uri="{FF2B5EF4-FFF2-40B4-BE49-F238E27FC236}">
                <a16:creationId xmlns:a16="http://schemas.microsoft.com/office/drawing/2014/main" id="{57BD0EBD-72E4-491B-4D52-1DE043AE9FB0}"/>
              </a:ext>
            </a:extLst>
          </p:cNvPr>
          <p:cNvSpPr txBox="1"/>
          <p:nvPr/>
        </p:nvSpPr>
        <p:spPr>
          <a:xfrm>
            <a:off x="4646621" y="6119934"/>
            <a:ext cx="1017648" cy="16947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>
              <a:spcBef>
                <a:spcPts val="161"/>
              </a:spcBef>
            </a:pPr>
            <a:r>
              <a:rPr sz="967" spc="-17" dirty="0">
                <a:solidFill>
                  <a:srgbClr val="223140"/>
                </a:solidFill>
                <a:latin typeface="Montserrat Light"/>
                <a:cs typeface="Montserrat Light"/>
              </a:rPr>
              <a:t>STORY</a:t>
            </a:r>
            <a:r>
              <a:rPr sz="967" spc="-64" dirty="0">
                <a:solidFill>
                  <a:srgbClr val="22314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23140"/>
                </a:solidFill>
                <a:latin typeface="Montserrat Light"/>
                <a:cs typeface="Montserrat Light"/>
              </a:rPr>
              <a:t>STARTED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14" name="object 17">
            <a:extLst>
              <a:ext uri="{FF2B5EF4-FFF2-40B4-BE49-F238E27FC236}">
                <a16:creationId xmlns:a16="http://schemas.microsoft.com/office/drawing/2014/main" id="{B6AA0B31-4137-35B3-D626-0C544D44C6AA}"/>
              </a:ext>
            </a:extLst>
          </p:cNvPr>
          <p:cNvSpPr txBox="1"/>
          <p:nvPr/>
        </p:nvSpPr>
        <p:spPr>
          <a:xfrm>
            <a:off x="4676688" y="5743407"/>
            <a:ext cx="913326" cy="432775"/>
          </a:xfrm>
          <a:prstGeom prst="rect">
            <a:avLst/>
          </a:prstGeom>
        </p:spPr>
        <p:txBody>
          <a:bodyPr vert="horz" wrap="square" lIns="0" tIns="23523" rIns="0" bIns="0" rtlCol="0">
            <a:spAutoFit/>
          </a:bodyPr>
          <a:lstStyle/>
          <a:p>
            <a:pPr>
              <a:spcBef>
                <a:spcPts val="185"/>
              </a:spcBef>
            </a:pPr>
            <a:r>
              <a:rPr sz="2658" b="1" spc="104" dirty="0">
                <a:solidFill>
                  <a:srgbClr val="223140"/>
                </a:solidFill>
                <a:latin typeface="Montserrat SemiBold"/>
                <a:cs typeface="Montserrat SemiBold"/>
              </a:rPr>
              <a:t>1988</a:t>
            </a:r>
            <a:endParaRPr sz="2658">
              <a:latin typeface="Montserrat SemiBold"/>
              <a:cs typeface="Montserrat SemiBold"/>
            </a:endParaRPr>
          </a:p>
        </p:txBody>
      </p:sp>
      <p:sp>
        <p:nvSpPr>
          <p:cNvPr id="15" name="object 18">
            <a:extLst>
              <a:ext uri="{FF2B5EF4-FFF2-40B4-BE49-F238E27FC236}">
                <a16:creationId xmlns:a16="http://schemas.microsoft.com/office/drawing/2014/main" id="{1FC6EAC5-EE9C-5A6B-B3BC-2148E1DAA0A4}"/>
              </a:ext>
            </a:extLst>
          </p:cNvPr>
          <p:cNvSpPr/>
          <p:nvPr/>
        </p:nvSpPr>
        <p:spPr>
          <a:xfrm>
            <a:off x="4584340" y="5792157"/>
            <a:ext cx="1114811" cy="527745"/>
          </a:xfrm>
          <a:custGeom>
            <a:avLst/>
            <a:gdLst/>
            <a:ahLst/>
            <a:cxnLst/>
            <a:rect l="l" t="t" r="r" b="b"/>
            <a:pathLst>
              <a:path w="692150" h="327660">
                <a:moveTo>
                  <a:pt x="691692" y="327215"/>
                </a:moveTo>
                <a:lnTo>
                  <a:pt x="0" y="327215"/>
                </a:lnTo>
                <a:lnTo>
                  <a:pt x="0" y="0"/>
                </a:lnTo>
                <a:lnTo>
                  <a:pt x="691692" y="0"/>
                </a:lnTo>
                <a:lnTo>
                  <a:pt x="691692" y="327215"/>
                </a:lnTo>
                <a:close/>
              </a:path>
            </a:pathLst>
          </a:custGeom>
          <a:ln w="1018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6" name="object 21">
            <a:extLst>
              <a:ext uri="{FF2B5EF4-FFF2-40B4-BE49-F238E27FC236}">
                <a16:creationId xmlns:a16="http://schemas.microsoft.com/office/drawing/2014/main" id="{1E2FD271-CAE1-0ACF-C252-03B1768DE229}"/>
              </a:ext>
            </a:extLst>
          </p:cNvPr>
          <p:cNvSpPr txBox="1">
            <a:spLocks/>
          </p:cNvSpPr>
          <p:nvPr/>
        </p:nvSpPr>
        <p:spPr>
          <a:xfrm>
            <a:off x="847231" y="746827"/>
            <a:ext cx="3612394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OUR BRIEF STORY</a:t>
            </a:r>
            <a:endParaRPr lang="en-US" sz="2899" kern="0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17" name="Graphic 19">
            <a:extLst>
              <a:ext uri="{FF2B5EF4-FFF2-40B4-BE49-F238E27FC236}">
                <a16:creationId xmlns:a16="http://schemas.microsoft.com/office/drawing/2014/main" id="{0A4E16B9-494E-E69E-4A03-66F3797ED5C1}"/>
              </a:ext>
            </a:extLst>
          </p:cNvPr>
          <p:cNvSpPr/>
          <p:nvPr/>
        </p:nvSpPr>
        <p:spPr>
          <a:xfrm>
            <a:off x="4371282" y="2388604"/>
            <a:ext cx="648218" cy="561803"/>
          </a:xfrm>
          <a:custGeom>
            <a:avLst/>
            <a:gdLst>
              <a:gd name="connsiteX0" fmla="*/ 626457 w 648218"/>
              <a:gd name="connsiteY0" fmla="*/ 129517 h 561803"/>
              <a:gd name="connsiteX1" fmla="*/ 496940 w 648218"/>
              <a:gd name="connsiteY1" fmla="*/ 129517 h 561803"/>
              <a:gd name="connsiteX2" fmla="*/ 496940 w 648218"/>
              <a:gd name="connsiteY2" fmla="*/ 64864 h 561803"/>
              <a:gd name="connsiteX3" fmla="*/ 432076 w 648218"/>
              <a:gd name="connsiteY3" fmla="*/ 0 h 561803"/>
              <a:gd name="connsiteX4" fmla="*/ 215932 w 648218"/>
              <a:gd name="connsiteY4" fmla="*/ 0 h 561803"/>
              <a:gd name="connsiteX5" fmla="*/ 151279 w 648218"/>
              <a:gd name="connsiteY5" fmla="*/ 64864 h 561803"/>
              <a:gd name="connsiteX6" fmla="*/ 151279 w 648218"/>
              <a:gd name="connsiteY6" fmla="*/ 129728 h 561803"/>
              <a:gd name="connsiteX7" fmla="*/ 21551 w 648218"/>
              <a:gd name="connsiteY7" fmla="*/ 129728 h 561803"/>
              <a:gd name="connsiteX8" fmla="*/ 0 w 648218"/>
              <a:gd name="connsiteY8" fmla="*/ 151279 h 561803"/>
              <a:gd name="connsiteX9" fmla="*/ 0 w 648218"/>
              <a:gd name="connsiteY9" fmla="*/ 496939 h 561803"/>
              <a:gd name="connsiteX10" fmla="*/ 64864 w 648218"/>
              <a:gd name="connsiteY10" fmla="*/ 561803 h 561803"/>
              <a:gd name="connsiteX11" fmla="*/ 583355 w 648218"/>
              <a:gd name="connsiteY11" fmla="*/ 561803 h 561803"/>
              <a:gd name="connsiteX12" fmla="*/ 648219 w 648218"/>
              <a:gd name="connsiteY12" fmla="*/ 496939 h 561803"/>
              <a:gd name="connsiteX13" fmla="*/ 648219 w 648218"/>
              <a:gd name="connsiteY13" fmla="*/ 151279 h 561803"/>
              <a:gd name="connsiteX14" fmla="*/ 626457 w 648218"/>
              <a:gd name="connsiteY14" fmla="*/ 129517 h 561803"/>
              <a:gd name="connsiteX15" fmla="*/ 194381 w 648218"/>
              <a:gd name="connsiteY15" fmla="*/ 64864 h 561803"/>
              <a:gd name="connsiteX16" fmla="*/ 215932 w 648218"/>
              <a:gd name="connsiteY16" fmla="*/ 43313 h 561803"/>
              <a:gd name="connsiteX17" fmla="*/ 431864 w 648218"/>
              <a:gd name="connsiteY17" fmla="*/ 43313 h 561803"/>
              <a:gd name="connsiteX18" fmla="*/ 453415 w 648218"/>
              <a:gd name="connsiteY18" fmla="*/ 64864 h 561803"/>
              <a:gd name="connsiteX19" fmla="*/ 453415 w 648218"/>
              <a:gd name="connsiteY19" fmla="*/ 129728 h 561803"/>
              <a:gd name="connsiteX20" fmla="*/ 194381 w 648218"/>
              <a:gd name="connsiteY20" fmla="*/ 129728 h 561803"/>
              <a:gd name="connsiteX21" fmla="*/ 194381 w 648218"/>
              <a:gd name="connsiteY21" fmla="*/ 64864 h 561803"/>
              <a:gd name="connsiteX22" fmla="*/ 604906 w 648218"/>
              <a:gd name="connsiteY22" fmla="*/ 496939 h 561803"/>
              <a:gd name="connsiteX23" fmla="*/ 583355 w 648218"/>
              <a:gd name="connsiteY23" fmla="*/ 518490 h 561803"/>
              <a:gd name="connsiteX24" fmla="*/ 64864 w 648218"/>
              <a:gd name="connsiteY24" fmla="*/ 518490 h 561803"/>
              <a:gd name="connsiteX25" fmla="*/ 43313 w 648218"/>
              <a:gd name="connsiteY25" fmla="*/ 496939 h 561803"/>
              <a:gd name="connsiteX26" fmla="*/ 43313 w 648218"/>
              <a:gd name="connsiteY26" fmla="*/ 301924 h 561803"/>
              <a:gd name="connsiteX27" fmla="*/ 216143 w 648218"/>
              <a:gd name="connsiteY27" fmla="*/ 388973 h 561803"/>
              <a:gd name="connsiteX28" fmla="*/ 432076 w 648218"/>
              <a:gd name="connsiteY28" fmla="*/ 388973 h 561803"/>
              <a:gd name="connsiteX29" fmla="*/ 604906 w 648218"/>
              <a:gd name="connsiteY29" fmla="*/ 301924 h 561803"/>
              <a:gd name="connsiteX30" fmla="*/ 604906 w 648218"/>
              <a:gd name="connsiteY30" fmla="*/ 496939 h 561803"/>
              <a:gd name="connsiteX31" fmla="*/ 432076 w 648218"/>
              <a:gd name="connsiteY31" fmla="*/ 345660 h 561803"/>
              <a:gd name="connsiteX32" fmla="*/ 215932 w 648218"/>
              <a:gd name="connsiteY32" fmla="*/ 345660 h 561803"/>
              <a:gd name="connsiteX33" fmla="*/ 43102 w 648218"/>
              <a:gd name="connsiteY33" fmla="*/ 172830 h 561803"/>
              <a:gd name="connsiteX34" fmla="*/ 604694 w 648218"/>
              <a:gd name="connsiteY34" fmla="*/ 172830 h 561803"/>
              <a:gd name="connsiteX35" fmla="*/ 432076 w 648218"/>
              <a:gd name="connsiteY35" fmla="*/ 345660 h 561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48218" h="561803">
                <a:moveTo>
                  <a:pt x="626457" y="129517"/>
                </a:moveTo>
                <a:lnTo>
                  <a:pt x="496940" y="129517"/>
                </a:lnTo>
                <a:lnTo>
                  <a:pt x="496940" y="64864"/>
                </a:lnTo>
                <a:cubicBezTo>
                  <a:pt x="496940" y="29157"/>
                  <a:pt x="467782" y="0"/>
                  <a:pt x="432076" y="0"/>
                </a:cubicBezTo>
                <a:lnTo>
                  <a:pt x="215932" y="0"/>
                </a:lnTo>
                <a:cubicBezTo>
                  <a:pt x="180225" y="0"/>
                  <a:pt x="151279" y="29157"/>
                  <a:pt x="151279" y="64864"/>
                </a:cubicBezTo>
                <a:lnTo>
                  <a:pt x="151279" y="129728"/>
                </a:lnTo>
                <a:lnTo>
                  <a:pt x="21551" y="129728"/>
                </a:lnTo>
                <a:cubicBezTo>
                  <a:pt x="9719" y="129517"/>
                  <a:pt x="0" y="139236"/>
                  <a:pt x="0" y="151279"/>
                </a:cubicBezTo>
                <a:cubicBezTo>
                  <a:pt x="0" y="353689"/>
                  <a:pt x="0" y="294952"/>
                  <a:pt x="0" y="496939"/>
                </a:cubicBezTo>
                <a:cubicBezTo>
                  <a:pt x="0" y="532646"/>
                  <a:pt x="29157" y="561803"/>
                  <a:pt x="64864" y="561803"/>
                </a:cubicBezTo>
                <a:lnTo>
                  <a:pt x="583355" y="561803"/>
                </a:lnTo>
                <a:cubicBezTo>
                  <a:pt x="619062" y="561803"/>
                  <a:pt x="648219" y="532646"/>
                  <a:pt x="648219" y="496939"/>
                </a:cubicBezTo>
                <a:cubicBezTo>
                  <a:pt x="648219" y="295586"/>
                  <a:pt x="648219" y="353266"/>
                  <a:pt x="648219" y="151279"/>
                </a:cubicBezTo>
                <a:cubicBezTo>
                  <a:pt x="648008" y="139236"/>
                  <a:pt x="638500" y="129517"/>
                  <a:pt x="626457" y="129517"/>
                </a:cubicBezTo>
                <a:close/>
                <a:moveTo>
                  <a:pt x="194381" y="64864"/>
                </a:moveTo>
                <a:cubicBezTo>
                  <a:pt x="194381" y="53032"/>
                  <a:pt x="204100" y="43313"/>
                  <a:pt x="215932" y="43313"/>
                </a:cubicBezTo>
                <a:lnTo>
                  <a:pt x="431864" y="43313"/>
                </a:lnTo>
                <a:cubicBezTo>
                  <a:pt x="443696" y="43313"/>
                  <a:pt x="453415" y="53032"/>
                  <a:pt x="453415" y="64864"/>
                </a:cubicBezTo>
                <a:lnTo>
                  <a:pt x="453415" y="129728"/>
                </a:lnTo>
                <a:lnTo>
                  <a:pt x="194381" y="129728"/>
                </a:lnTo>
                <a:lnTo>
                  <a:pt x="194381" y="64864"/>
                </a:lnTo>
                <a:close/>
                <a:moveTo>
                  <a:pt x="604906" y="496939"/>
                </a:moveTo>
                <a:cubicBezTo>
                  <a:pt x="604906" y="508771"/>
                  <a:pt x="595187" y="518490"/>
                  <a:pt x="583355" y="518490"/>
                </a:cubicBezTo>
                <a:lnTo>
                  <a:pt x="64864" y="518490"/>
                </a:lnTo>
                <a:cubicBezTo>
                  <a:pt x="53032" y="518490"/>
                  <a:pt x="43313" y="508771"/>
                  <a:pt x="43313" y="496939"/>
                </a:cubicBezTo>
                <a:lnTo>
                  <a:pt x="43313" y="301924"/>
                </a:lnTo>
                <a:cubicBezTo>
                  <a:pt x="82823" y="354534"/>
                  <a:pt x="145363" y="388973"/>
                  <a:pt x="216143" y="388973"/>
                </a:cubicBezTo>
                <a:lnTo>
                  <a:pt x="432076" y="388973"/>
                </a:lnTo>
                <a:cubicBezTo>
                  <a:pt x="502856" y="388973"/>
                  <a:pt x="565396" y="354745"/>
                  <a:pt x="604906" y="301924"/>
                </a:cubicBezTo>
                <a:lnTo>
                  <a:pt x="604906" y="496939"/>
                </a:lnTo>
                <a:close/>
                <a:moveTo>
                  <a:pt x="432076" y="345660"/>
                </a:moveTo>
                <a:lnTo>
                  <a:pt x="215932" y="345660"/>
                </a:lnTo>
                <a:cubicBezTo>
                  <a:pt x="120643" y="345660"/>
                  <a:pt x="43102" y="268119"/>
                  <a:pt x="43102" y="172830"/>
                </a:cubicBezTo>
                <a:lnTo>
                  <a:pt x="604694" y="172830"/>
                </a:lnTo>
                <a:cubicBezTo>
                  <a:pt x="604906" y="268119"/>
                  <a:pt x="527365" y="345660"/>
                  <a:pt x="432076" y="345660"/>
                </a:cubicBezTo>
                <a:close/>
              </a:path>
            </a:pathLst>
          </a:custGeom>
          <a:solidFill>
            <a:srgbClr val="FFFFFF"/>
          </a:solidFill>
          <a:ln w="2089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39D0AB7-72DD-7524-2359-393EB520AE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14780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51CA807-4315-B1A7-57EC-D369D2758D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object 3">
            <a:extLst>
              <a:ext uri="{FF2B5EF4-FFF2-40B4-BE49-F238E27FC236}">
                <a16:creationId xmlns:a16="http://schemas.microsoft.com/office/drawing/2014/main" id="{2A7859BB-C167-92FA-7949-A86FDD026946}"/>
              </a:ext>
            </a:extLst>
          </p:cNvPr>
          <p:cNvSpPr txBox="1">
            <a:spLocks/>
          </p:cNvSpPr>
          <p:nvPr/>
        </p:nvSpPr>
        <p:spPr>
          <a:xfrm>
            <a:off x="849371" y="1077690"/>
            <a:ext cx="10480239" cy="1216640"/>
          </a:xfrm>
          <a:prstGeom prst="rect">
            <a:avLst/>
          </a:prstGeom>
        </p:spPr>
        <p:txBody>
          <a:bodyPr vert="horz" wrap="square" lIns="0" tIns="253644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0454" marR="8182" algn="just">
              <a:lnSpc>
                <a:spcPts val="2577"/>
              </a:lnSpc>
              <a:spcBef>
                <a:spcPts val="40"/>
              </a:spcBef>
            </a:pP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lang="en-US" sz="1288" spc="-8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 Parum id entur,</a:t>
            </a:r>
            <a:r>
              <a:rPr lang="en-US" sz="1288" spc="-96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et  hitionsed ut optatias dolo maio illor alitia </a:t>
            </a:r>
            <a:r>
              <a:rPr lang="en-US" sz="1288" spc="-8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</a:t>
            </a:r>
            <a:r>
              <a:rPr lang="en-US" sz="1288" spc="-8">
                <a:solidFill>
                  <a:srgbClr val="231F20"/>
                </a:solidFill>
                <a:latin typeface="Montserrat Light"/>
                <a:cs typeface="Montserrat Light"/>
              </a:rPr>
              <a:t>Occum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debis et </a:t>
            </a:r>
            <a:r>
              <a:rPr lang="en-US" sz="1288" spc="-8">
                <a:solidFill>
                  <a:srgbClr val="231F20"/>
                </a:solidFill>
                <a:latin typeface="Montserrat Light"/>
                <a:cs typeface="Montserrat Light"/>
              </a:rPr>
              <a:t>facepudam, occum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reriam, qui  </a:t>
            </a:r>
            <a:r>
              <a:rPr lang="en-US" sz="1288" spc="-8">
                <a:solidFill>
                  <a:srgbClr val="231F20"/>
                </a:solidFill>
                <a:latin typeface="Montserrat Light"/>
                <a:cs typeface="Montserrat Light"/>
              </a:rPr>
              <a:t>occum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reriam, qui </a:t>
            </a:r>
            <a:r>
              <a:rPr lang="en-US" sz="1288" spc="-8">
                <a:solidFill>
                  <a:srgbClr val="231F20"/>
                </a:solidFill>
                <a:latin typeface="Montserrat Light"/>
                <a:cs typeface="Montserrat Light"/>
              </a:rPr>
              <a:t>reratae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qui cum seniendae labor</a:t>
            </a:r>
            <a:r>
              <a:rPr lang="en-US" sz="1288" spc="8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.</a:t>
            </a:r>
            <a:endParaRPr lang="en-US" sz="1288">
              <a:latin typeface="Montserrat Light"/>
              <a:cs typeface="Montserrat Light"/>
            </a:endParaRPr>
          </a:p>
        </p:txBody>
      </p:sp>
      <p:sp>
        <p:nvSpPr>
          <p:cNvPr id="19" name="object 6">
            <a:extLst>
              <a:ext uri="{FF2B5EF4-FFF2-40B4-BE49-F238E27FC236}">
                <a16:creationId xmlns:a16="http://schemas.microsoft.com/office/drawing/2014/main" id="{DB35294C-FB95-180A-CAED-7A6229433EE9}"/>
              </a:ext>
            </a:extLst>
          </p:cNvPr>
          <p:cNvSpPr/>
          <p:nvPr/>
        </p:nvSpPr>
        <p:spPr>
          <a:xfrm>
            <a:off x="8296150" y="2502430"/>
            <a:ext cx="3903881" cy="4343669"/>
          </a:xfrm>
          <a:custGeom>
            <a:avLst/>
            <a:gdLst/>
            <a:ahLst/>
            <a:cxnLst/>
            <a:rect l="l" t="t" r="r" b="b"/>
            <a:pathLst>
              <a:path w="2423795" h="2696845">
                <a:moveTo>
                  <a:pt x="2423604" y="2696286"/>
                </a:moveTo>
                <a:lnTo>
                  <a:pt x="0" y="2696286"/>
                </a:lnTo>
                <a:lnTo>
                  <a:pt x="0" y="0"/>
                </a:lnTo>
                <a:lnTo>
                  <a:pt x="2423604" y="0"/>
                </a:lnTo>
                <a:lnTo>
                  <a:pt x="2423604" y="2696286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33" name="object 19">
            <a:extLst>
              <a:ext uri="{FF2B5EF4-FFF2-40B4-BE49-F238E27FC236}">
                <a16:creationId xmlns:a16="http://schemas.microsoft.com/office/drawing/2014/main" id="{8083ACCD-2800-FD8D-7CF9-E2BE23DDEB6C}"/>
              </a:ext>
            </a:extLst>
          </p:cNvPr>
          <p:cNvSpPr/>
          <p:nvPr/>
        </p:nvSpPr>
        <p:spPr>
          <a:xfrm>
            <a:off x="6053487" y="3821147"/>
            <a:ext cx="831505" cy="0"/>
          </a:xfrm>
          <a:custGeom>
            <a:avLst/>
            <a:gdLst/>
            <a:ahLst/>
            <a:cxnLst/>
            <a:rect l="l" t="t" r="r" b="b"/>
            <a:pathLst>
              <a:path w="516254">
                <a:moveTo>
                  <a:pt x="0" y="0"/>
                </a:moveTo>
                <a:lnTo>
                  <a:pt x="515886" y="0"/>
                </a:lnTo>
              </a:path>
            </a:pathLst>
          </a:custGeom>
          <a:ln w="63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4" name="object 21">
            <a:extLst>
              <a:ext uri="{FF2B5EF4-FFF2-40B4-BE49-F238E27FC236}">
                <a16:creationId xmlns:a16="http://schemas.microsoft.com/office/drawing/2014/main" id="{DAE618A1-21E2-45BD-683A-EBDECBBC2298}"/>
              </a:ext>
            </a:extLst>
          </p:cNvPr>
          <p:cNvSpPr txBox="1">
            <a:spLocks/>
          </p:cNvSpPr>
          <p:nvPr/>
        </p:nvSpPr>
        <p:spPr>
          <a:xfrm>
            <a:off x="886609" y="746827"/>
            <a:ext cx="4425623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ABOUT THE COMPANY</a:t>
            </a:r>
          </a:p>
        </p:txBody>
      </p:sp>
      <p:sp>
        <p:nvSpPr>
          <p:cNvPr id="2" name="object 7">
            <a:extLst>
              <a:ext uri="{FF2B5EF4-FFF2-40B4-BE49-F238E27FC236}">
                <a16:creationId xmlns:a16="http://schemas.microsoft.com/office/drawing/2014/main" id="{E06BF9B2-9ECC-2F3D-3AEB-7D76393D9CE1}"/>
              </a:ext>
            </a:extLst>
          </p:cNvPr>
          <p:cNvSpPr/>
          <p:nvPr/>
        </p:nvSpPr>
        <p:spPr>
          <a:xfrm>
            <a:off x="8915400" y="3100862"/>
            <a:ext cx="2611303" cy="912303"/>
          </a:xfrm>
          <a:custGeom>
            <a:avLst/>
            <a:gdLst/>
            <a:ahLst/>
            <a:cxnLst/>
            <a:rect l="l" t="t" r="r" b="b"/>
            <a:pathLst>
              <a:path w="1318259" h="566419">
                <a:moveTo>
                  <a:pt x="1317726" y="566216"/>
                </a:moveTo>
                <a:lnTo>
                  <a:pt x="0" y="566216"/>
                </a:lnTo>
                <a:lnTo>
                  <a:pt x="0" y="0"/>
                </a:lnTo>
                <a:lnTo>
                  <a:pt x="1317726" y="0"/>
                </a:lnTo>
                <a:lnTo>
                  <a:pt x="1317726" y="566216"/>
                </a:lnTo>
                <a:close/>
              </a:path>
            </a:pathLst>
          </a:custGeom>
          <a:ln w="1941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" name="object 8">
            <a:extLst>
              <a:ext uri="{FF2B5EF4-FFF2-40B4-BE49-F238E27FC236}">
                <a16:creationId xmlns:a16="http://schemas.microsoft.com/office/drawing/2014/main" id="{0ECE5D07-2AD6-990C-0723-F957789C54AD}"/>
              </a:ext>
            </a:extLst>
          </p:cNvPr>
          <p:cNvSpPr txBox="1"/>
          <p:nvPr/>
        </p:nvSpPr>
        <p:spPr>
          <a:xfrm>
            <a:off x="9845803" y="3186046"/>
            <a:ext cx="1329591" cy="511222"/>
          </a:xfrm>
          <a:prstGeom prst="rect">
            <a:avLst/>
          </a:prstGeom>
        </p:spPr>
        <p:txBody>
          <a:bodyPr vert="horz" wrap="square" lIns="0" tIns="27615" rIns="0" bIns="0" rtlCol="0">
            <a:spAutoFit/>
          </a:bodyPr>
          <a:lstStyle/>
          <a:p>
            <a:pPr marL="20454">
              <a:spcBef>
                <a:spcPts val="217"/>
              </a:spcBef>
            </a:pPr>
            <a:r>
              <a:rPr sz="3141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+2000</a:t>
            </a:r>
            <a:endParaRPr sz="3141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4" name="object 9">
            <a:extLst>
              <a:ext uri="{FF2B5EF4-FFF2-40B4-BE49-F238E27FC236}">
                <a16:creationId xmlns:a16="http://schemas.microsoft.com/office/drawing/2014/main" id="{44A91438-85A7-5594-5003-1DD35EC67D53}"/>
              </a:ext>
            </a:extLst>
          </p:cNvPr>
          <p:cNvSpPr txBox="1"/>
          <p:nvPr/>
        </p:nvSpPr>
        <p:spPr>
          <a:xfrm>
            <a:off x="10082414" y="3637176"/>
            <a:ext cx="979048" cy="212551"/>
          </a:xfrm>
          <a:prstGeom prst="rect">
            <a:avLst/>
          </a:prstGeom>
        </p:spPr>
        <p:txBody>
          <a:bodyPr vert="horz" wrap="square" lIns="0" tIns="27615" rIns="0" bIns="0" rtlCol="0">
            <a:spAutoFit/>
          </a:bodyPr>
          <a:lstStyle/>
          <a:p>
            <a:pPr marL="20454">
              <a:spcBef>
                <a:spcPts val="217"/>
              </a:spcBef>
            </a:pPr>
            <a:r>
              <a:rPr sz="1200" spc="40" dirty="0">
                <a:solidFill>
                  <a:srgbClr val="FFFFFF"/>
                </a:solidFill>
                <a:latin typeface="Montserrat Light"/>
                <a:cs typeface="Montserrat Light"/>
              </a:rPr>
              <a:t>CUS</a:t>
            </a:r>
            <a:r>
              <a:rPr sz="1200" spc="-24" dirty="0">
                <a:solidFill>
                  <a:srgbClr val="FFFFFF"/>
                </a:solidFill>
                <a:latin typeface="Montserrat Light"/>
                <a:cs typeface="Montserrat Light"/>
              </a:rPr>
              <a:t>T</a:t>
            </a:r>
            <a:r>
              <a:rPr sz="1200" spc="40" dirty="0">
                <a:solidFill>
                  <a:srgbClr val="FFFFFF"/>
                </a:solidFill>
                <a:latin typeface="Montserrat Light"/>
                <a:cs typeface="Montserrat Light"/>
              </a:rPr>
              <a:t>OMER</a:t>
            </a:r>
            <a:endParaRPr sz="1200">
              <a:latin typeface="Montserrat Light"/>
              <a:cs typeface="Montserrat Light"/>
            </a:endParaRPr>
          </a:p>
        </p:txBody>
      </p:sp>
      <p:sp>
        <p:nvSpPr>
          <p:cNvPr id="5" name="object 10">
            <a:extLst>
              <a:ext uri="{FF2B5EF4-FFF2-40B4-BE49-F238E27FC236}">
                <a16:creationId xmlns:a16="http://schemas.microsoft.com/office/drawing/2014/main" id="{9C898004-371C-D2AF-098D-93CBA13BE666}"/>
              </a:ext>
            </a:extLst>
          </p:cNvPr>
          <p:cNvSpPr/>
          <p:nvPr/>
        </p:nvSpPr>
        <p:spPr>
          <a:xfrm>
            <a:off x="9138427" y="3350466"/>
            <a:ext cx="469448" cy="469448"/>
          </a:xfrm>
          <a:custGeom>
            <a:avLst/>
            <a:gdLst/>
            <a:ahLst/>
            <a:cxnLst/>
            <a:rect l="l" t="t" r="r" b="b"/>
            <a:pathLst>
              <a:path w="291464" h="291464">
                <a:moveTo>
                  <a:pt x="145630" y="0"/>
                </a:moveTo>
                <a:lnTo>
                  <a:pt x="115427" y="6114"/>
                </a:lnTo>
                <a:lnTo>
                  <a:pt x="90735" y="22777"/>
                </a:lnTo>
                <a:lnTo>
                  <a:pt x="74071" y="47470"/>
                </a:lnTo>
                <a:lnTo>
                  <a:pt x="67957" y="77673"/>
                </a:lnTo>
                <a:lnTo>
                  <a:pt x="70450" y="97211"/>
                </a:lnTo>
                <a:lnTo>
                  <a:pt x="77504" y="114927"/>
                </a:lnTo>
                <a:lnTo>
                  <a:pt x="88488" y="130192"/>
                </a:lnTo>
                <a:lnTo>
                  <a:pt x="102768" y="142379"/>
                </a:lnTo>
                <a:lnTo>
                  <a:pt x="61636" y="162672"/>
                </a:lnTo>
                <a:lnTo>
                  <a:pt x="29095" y="194329"/>
                </a:lnTo>
                <a:lnTo>
                  <a:pt x="7699" y="234805"/>
                </a:lnTo>
                <a:lnTo>
                  <a:pt x="0" y="281559"/>
                </a:lnTo>
                <a:lnTo>
                  <a:pt x="0" y="286918"/>
                </a:lnTo>
                <a:lnTo>
                  <a:pt x="4343" y="291261"/>
                </a:lnTo>
                <a:lnTo>
                  <a:pt x="286918" y="291261"/>
                </a:lnTo>
                <a:lnTo>
                  <a:pt x="291261" y="286918"/>
                </a:lnTo>
                <a:lnTo>
                  <a:pt x="291261" y="281559"/>
                </a:lnTo>
                <a:lnTo>
                  <a:pt x="289662" y="271843"/>
                </a:lnTo>
                <a:lnTo>
                  <a:pt x="19786" y="271843"/>
                </a:lnTo>
                <a:lnTo>
                  <a:pt x="29170" y="232953"/>
                </a:lnTo>
                <a:lnTo>
                  <a:pt x="49620" y="199821"/>
                </a:lnTo>
                <a:lnTo>
                  <a:pt x="79017" y="174538"/>
                </a:lnTo>
                <a:lnTo>
                  <a:pt x="115239" y="159194"/>
                </a:lnTo>
                <a:lnTo>
                  <a:pt x="134722" y="159194"/>
                </a:lnTo>
                <a:lnTo>
                  <a:pt x="135026" y="155854"/>
                </a:lnTo>
                <a:lnTo>
                  <a:pt x="143192" y="155168"/>
                </a:lnTo>
                <a:lnTo>
                  <a:pt x="214418" y="155168"/>
                </a:lnTo>
                <a:lnTo>
                  <a:pt x="188493" y="142379"/>
                </a:lnTo>
                <a:lnTo>
                  <a:pt x="196056" y="135928"/>
                </a:lnTo>
                <a:lnTo>
                  <a:pt x="145630" y="135928"/>
                </a:lnTo>
                <a:lnTo>
                  <a:pt x="122978" y="131342"/>
                </a:lnTo>
                <a:lnTo>
                  <a:pt x="104459" y="118845"/>
                </a:lnTo>
                <a:lnTo>
                  <a:pt x="91961" y="100325"/>
                </a:lnTo>
                <a:lnTo>
                  <a:pt x="87375" y="77673"/>
                </a:lnTo>
                <a:lnTo>
                  <a:pt x="91961" y="55020"/>
                </a:lnTo>
                <a:lnTo>
                  <a:pt x="104459" y="36501"/>
                </a:lnTo>
                <a:lnTo>
                  <a:pt x="122978" y="24003"/>
                </a:lnTo>
                <a:lnTo>
                  <a:pt x="145630" y="19418"/>
                </a:lnTo>
                <a:lnTo>
                  <a:pt x="195554" y="19418"/>
                </a:lnTo>
                <a:lnTo>
                  <a:pt x="175835" y="6114"/>
                </a:lnTo>
                <a:lnTo>
                  <a:pt x="145630" y="0"/>
                </a:lnTo>
                <a:close/>
              </a:path>
              <a:path w="291464" h="291464">
                <a:moveTo>
                  <a:pt x="134722" y="159194"/>
                </a:moveTo>
                <a:lnTo>
                  <a:pt x="115239" y="159194"/>
                </a:lnTo>
                <a:lnTo>
                  <a:pt x="106578" y="254419"/>
                </a:lnTo>
                <a:lnTo>
                  <a:pt x="107607" y="257263"/>
                </a:lnTo>
                <a:lnTo>
                  <a:pt x="122199" y="271843"/>
                </a:lnTo>
                <a:lnTo>
                  <a:pt x="169075" y="271843"/>
                </a:lnTo>
                <a:lnTo>
                  <a:pt x="173088" y="267830"/>
                </a:lnTo>
                <a:lnTo>
                  <a:pt x="145630" y="267830"/>
                </a:lnTo>
                <a:lnTo>
                  <a:pt x="126580" y="248780"/>
                </a:lnTo>
                <a:lnTo>
                  <a:pt x="134722" y="159194"/>
                </a:lnTo>
                <a:close/>
              </a:path>
              <a:path w="291464" h="291464">
                <a:moveTo>
                  <a:pt x="222579" y="159194"/>
                </a:moveTo>
                <a:lnTo>
                  <a:pt x="176034" y="159194"/>
                </a:lnTo>
                <a:lnTo>
                  <a:pt x="212255" y="174538"/>
                </a:lnTo>
                <a:lnTo>
                  <a:pt x="241647" y="199821"/>
                </a:lnTo>
                <a:lnTo>
                  <a:pt x="262093" y="232953"/>
                </a:lnTo>
                <a:lnTo>
                  <a:pt x="271475" y="271843"/>
                </a:lnTo>
                <a:lnTo>
                  <a:pt x="289662" y="271843"/>
                </a:lnTo>
                <a:lnTo>
                  <a:pt x="283564" y="234805"/>
                </a:lnTo>
                <a:lnTo>
                  <a:pt x="262170" y="194329"/>
                </a:lnTo>
                <a:lnTo>
                  <a:pt x="229630" y="162672"/>
                </a:lnTo>
                <a:lnTo>
                  <a:pt x="222579" y="159194"/>
                </a:lnTo>
                <a:close/>
              </a:path>
              <a:path w="291464" h="291464">
                <a:moveTo>
                  <a:pt x="214418" y="155168"/>
                </a:moveTo>
                <a:lnTo>
                  <a:pt x="148094" y="155168"/>
                </a:lnTo>
                <a:lnTo>
                  <a:pt x="156235" y="155854"/>
                </a:lnTo>
                <a:lnTo>
                  <a:pt x="164680" y="248780"/>
                </a:lnTo>
                <a:lnTo>
                  <a:pt x="145630" y="267830"/>
                </a:lnTo>
                <a:lnTo>
                  <a:pt x="173088" y="267830"/>
                </a:lnTo>
                <a:lnTo>
                  <a:pt x="183654" y="257263"/>
                </a:lnTo>
                <a:lnTo>
                  <a:pt x="184683" y="254419"/>
                </a:lnTo>
                <a:lnTo>
                  <a:pt x="176034" y="159194"/>
                </a:lnTo>
                <a:lnTo>
                  <a:pt x="222579" y="159194"/>
                </a:lnTo>
                <a:lnTo>
                  <a:pt x="214418" y="155168"/>
                </a:lnTo>
                <a:close/>
              </a:path>
              <a:path w="291464" h="291464">
                <a:moveTo>
                  <a:pt x="195554" y="19418"/>
                </a:moveTo>
                <a:lnTo>
                  <a:pt x="145630" y="19418"/>
                </a:lnTo>
                <a:lnTo>
                  <a:pt x="168288" y="24003"/>
                </a:lnTo>
                <a:lnTo>
                  <a:pt x="186807" y="36501"/>
                </a:lnTo>
                <a:lnTo>
                  <a:pt x="199301" y="55020"/>
                </a:lnTo>
                <a:lnTo>
                  <a:pt x="203885" y="77673"/>
                </a:lnTo>
                <a:lnTo>
                  <a:pt x="199301" y="100325"/>
                </a:lnTo>
                <a:lnTo>
                  <a:pt x="186807" y="118845"/>
                </a:lnTo>
                <a:lnTo>
                  <a:pt x="168288" y="131342"/>
                </a:lnTo>
                <a:lnTo>
                  <a:pt x="145630" y="135928"/>
                </a:lnTo>
                <a:lnTo>
                  <a:pt x="196056" y="135928"/>
                </a:lnTo>
                <a:lnTo>
                  <a:pt x="202780" y="130192"/>
                </a:lnTo>
                <a:lnTo>
                  <a:pt x="213767" y="114927"/>
                </a:lnTo>
                <a:lnTo>
                  <a:pt x="220824" y="97211"/>
                </a:lnTo>
                <a:lnTo>
                  <a:pt x="223316" y="77673"/>
                </a:lnTo>
                <a:lnTo>
                  <a:pt x="217200" y="47470"/>
                </a:lnTo>
                <a:lnTo>
                  <a:pt x="200532" y="22777"/>
                </a:lnTo>
                <a:lnTo>
                  <a:pt x="195554" y="1941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6" name="object 11">
            <a:extLst>
              <a:ext uri="{FF2B5EF4-FFF2-40B4-BE49-F238E27FC236}">
                <a16:creationId xmlns:a16="http://schemas.microsoft.com/office/drawing/2014/main" id="{5B559FEA-48EA-1808-AB53-117D1E9289D5}"/>
              </a:ext>
            </a:extLst>
          </p:cNvPr>
          <p:cNvSpPr/>
          <p:nvPr/>
        </p:nvSpPr>
        <p:spPr>
          <a:xfrm>
            <a:off x="8915400" y="4199717"/>
            <a:ext cx="2611303" cy="912303"/>
          </a:xfrm>
          <a:custGeom>
            <a:avLst/>
            <a:gdLst/>
            <a:ahLst/>
            <a:cxnLst/>
            <a:rect l="l" t="t" r="r" b="b"/>
            <a:pathLst>
              <a:path w="1318259" h="566420">
                <a:moveTo>
                  <a:pt x="1317726" y="566216"/>
                </a:moveTo>
                <a:lnTo>
                  <a:pt x="0" y="566216"/>
                </a:lnTo>
                <a:lnTo>
                  <a:pt x="0" y="0"/>
                </a:lnTo>
                <a:lnTo>
                  <a:pt x="1317726" y="0"/>
                </a:lnTo>
                <a:lnTo>
                  <a:pt x="1317726" y="566216"/>
                </a:lnTo>
                <a:close/>
              </a:path>
            </a:pathLst>
          </a:custGeom>
          <a:ln w="1941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7" name="object 12">
            <a:extLst>
              <a:ext uri="{FF2B5EF4-FFF2-40B4-BE49-F238E27FC236}">
                <a16:creationId xmlns:a16="http://schemas.microsoft.com/office/drawing/2014/main" id="{FD8C3B30-DE1B-5027-6ADB-28A54E90CD0E}"/>
              </a:ext>
            </a:extLst>
          </p:cNvPr>
          <p:cNvSpPr txBox="1"/>
          <p:nvPr/>
        </p:nvSpPr>
        <p:spPr>
          <a:xfrm>
            <a:off x="10082414" y="4284893"/>
            <a:ext cx="947078" cy="511222"/>
          </a:xfrm>
          <a:prstGeom prst="rect">
            <a:avLst/>
          </a:prstGeom>
        </p:spPr>
        <p:txBody>
          <a:bodyPr vert="horz" wrap="square" lIns="0" tIns="27615" rIns="0" bIns="0" rtlCol="0">
            <a:spAutoFit/>
          </a:bodyPr>
          <a:lstStyle/>
          <a:p>
            <a:pPr>
              <a:spcBef>
                <a:spcPts val="217"/>
              </a:spcBef>
            </a:pPr>
            <a:r>
              <a:rPr sz="3141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+100</a:t>
            </a:r>
            <a:endParaRPr sz="3141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8" name="object 13">
            <a:extLst>
              <a:ext uri="{FF2B5EF4-FFF2-40B4-BE49-F238E27FC236}">
                <a16:creationId xmlns:a16="http://schemas.microsoft.com/office/drawing/2014/main" id="{A7F5E420-F6EE-32A4-6FCE-400D40B7C174}"/>
              </a:ext>
            </a:extLst>
          </p:cNvPr>
          <p:cNvSpPr txBox="1"/>
          <p:nvPr/>
        </p:nvSpPr>
        <p:spPr>
          <a:xfrm>
            <a:off x="9959022" y="4736024"/>
            <a:ext cx="1414616" cy="212551"/>
          </a:xfrm>
          <a:prstGeom prst="rect">
            <a:avLst/>
          </a:prstGeom>
        </p:spPr>
        <p:txBody>
          <a:bodyPr vert="horz" wrap="square" lIns="0" tIns="27615" rIns="0" bIns="0" rtlCol="0">
            <a:spAutoFit/>
          </a:bodyPr>
          <a:lstStyle/>
          <a:p>
            <a:pPr>
              <a:spcBef>
                <a:spcPts val="217"/>
              </a:spcBef>
            </a:pPr>
            <a:r>
              <a:rPr sz="1200" spc="32" dirty="0">
                <a:solidFill>
                  <a:srgbClr val="FFFFFF"/>
                </a:solidFill>
                <a:latin typeface="Montserrat Light"/>
                <a:cs typeface="Montserrat Light"/>
              </a:rPr>
              <a:t>PROJECT</a:t>
            </a:r>
            <a:r>
              <a:rPr sz="1200" spc="-81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200" spc="40" dirty="0">
                <a:solidFill>
                  <a:srgbClr val="FFFFFF"/>
                </a:solidFill>
                <a:latin typeface="Montserrat Light"/>
                <a:cs typeface="Montserrat Light"/>
              </a:rPr>
              <a:t>DONE</a:t>
            </a:r>
            <a:endParaRPr sz="1200">
              <a:latin typeface="Montserrat Light"/>
              <a:cs typeface="Montserrat Light"/>
            </a:endParaRPr>
          </a:p>
        </p:txBody>
      </p:sp>
      <p:sp>
        <p:nvSpPr>
          <p:cNvPr id="9" name="object 14">
            <a:extLst>
              <a:ext uri="{FF2B5EF4-FFF2-40B4-BE49-F238E27FC236}">
                <a16:creationId xmlns:a16="http://schemas.microsoft.com/office/drawing/2014/main" id="{E13BA813-B630-64AA-4562-8AA34E6E25F3}"/>
              </a:ext>
            </a:extLst>
          </p:cNvPr>
          <p:cNvSpPr/>
          <p:nvPr/>
        </p:nvSpPr>
        <p:spPr>
          <a:xfrm>
            <a:off x="9156797" y="4421148"/>
            <a:ext cx="469448" cy="469448"/>
          </a:xfrm>
          <a:custGeom>
            <a:avLst/>
            <a:gdLst/>
            <a:ahLst/>
            <a:cxnLst/>
            <a:rect l="l" t="t" r="r" b="b"/>
            <a:pathLst>
              <a:path w="291464" h="291464">
                <a:moveTo>
                  <a:pt x="135928" y="239433"/>
                </a:moveTo>
                <a:lnTo>
                  <a:pt x="94691" y="239433"/>
                </a:lnTo>
                <a:lnTo>
                  <a:pt x="101663" y="243243"/>
                </a:lnTo>
                <a:lnTo>
                  <a:pt x="108953" y="246240"/>
                </a:lnTo>
                <a:lnTo>
                  <a:pt x="116509" y="248386"/>
                </a:lnTo>
                <a:lnTo>
                  <a:pt x="116509" y="286918"/>
                </a:lnTo>
                <a:lnTo>
                  <a:pt x="120865" y="291249"/>
                </a:lnTo>
                <a:lnTo>
                  <a:pt x="170421" y="291249"/>
                </a:lnTo>
                <a:lnTo>
                  <a:pt x="174764" y="286918"/>
                </a:lnTo>
                <a:lnTo>
                  <a:pt x="174764" y="271843"/>
                </a:lnTo>
                <a:lnTo>
                  <a:pt x="135928" y="271843"/>
                </a:lnTo>
                <a:lnTo>
                  <a:pt x="135928" y="239433"/>
                </a:lnTo>
                <a:close/>
              </a:path>
              <a:path w="291464" h="291464">
                <a:moveTo>
                  <a:pt x="196684" y="216598"/>
                </a:moveTo>
                <a:lnTo>
                  <a:pt x="158610" y="232168"/>
                </a:lnTo>
                <a:lnTo>
                  <a:pt x="155359" y="236156"/>
                </a:lnTo>
                <a:lnTo>
                  <a:pt x="155359" y="271843"/>
                </a:lnTo>
                <a:lnTo>
                  <a:pt x="174764" y="271843"/>
                </a:lnTo>
                <a:lnTo>
                  <a:pt x="174764" y="248386"/>
                </a:lnTo>
                <a:lnTo>
                  <a:pt x="182333" y="246240"/>
                </a:lnTo>
                <a:lnTo>
                  <a:pt x="189611" y="243243"/>
                </a:lnTo>
                <a:lnTo>
                  <a:pt x="196596" y="239433"/>
                </a:lnTo>
                <a:lnTo>
                  <a:pt x="250024" y="239433"/>
                </a:lnTo>
                <a:lnTo>
                  <a:pt x="250761" y="238696"/>
                </a:lnTo>
                <a:lnTo>
                  <a:pt x="223304" y="238696"/>
                </a:lnTo>
                <a:lnTo>
                  <a:pt x="207814" y="223185"/>
                </a:lnTo>
                <a:lnTo>
                  <a:pt x="201739" y="217131"/>
                </a:lnTo>
                <a:lnTo>
                  <a:pt x="196684" y="216598"/>
                </a:lnTo>
                <a:close/>
              </a:path>
              <a:path w="291464" h="291464">
                <a:moveTo>
                  <a:pt x="71043" y="28181"/>
                </a:moveTo>
                <a:lnTo>
                  <a:pt x="64897" y="28181"/>
                </a:lnTo>
                <a:lnTo>
                  <a:pt x="28181" y="64884"/>
                </a:lnTo>
                <a:lnTo>
                  <a:pt x="28181" y="71031"/>
                </a:lnTo>
                <a:lnTo>
                  <a:pt x="51828" y="94678"/>
                </a:lnTo>
                <a:lnTo>
                  <a:pt x="48013" y="101663"/>
                </a:lnTo>
                <a:lnTo>
                  <a:pt x="45021" y="108953"/>
                </a:lnTo>
                <a:lnTo>
                  <a:pt x="42875" y="116509"/>
                </a:lnTo>
                <a:lnTo>
                  <a:pt x="4356" y="116509"/>
                </a:lnTo>
                <a:lnTo>
                  <a:pt x="0" y="120840"/>
                </a:lnTo>
                <a:lnTo>
                  <a:pt x="0" y="170408"/>
                </a:lnTo>
                <a:lnTo>
                  <a:pt x="4356" y="174764"/>
                </a:lnTo>
                <a:lnTo>
                  <a:pt x="42875" y="174764"/>
                </a:lnTo>
                <a:lnTo>
                  <a:pt x="45021" y="182295"/>
                </a:lnTo>
                <a:lnTo>
                  <a:pt x="48018" y="189611"/>
                </a:lnTo>
                <a:lnTo>
                  <a:pt x="51828" y="196570"/>
                </a:lnTo>
                <a:lnTo>
                  <a:pt x="28181" y="220230"/>
                </a:lnTo>
                <a:lnTo>
                  <a:pt x="28181" y="226364"/>
                </a:lnTo>
                <a:lnTo>
                  <a:pt x="64897" y="263080"/>
                </a:lnTo>
                <a:lnTo>
                  <a:pt x="71043" y="263080"/>
                </a:lnTo>
                <a:lnTo>
                  <a:pt x="94691" y="239433"/>
                </a:lnTo>
                <a:lnTo>
                  <a:pt x="135928" y="239433"/>
                </a:lnTo>
                <a:lnTo>
                  <a:pt x="135928" y="238696"/>
                </a:lnTo>
                <a:lnTo>
                  <a:pt x="67970" y="238696"/>
                </a:lnTo>
                <a:lnTo>
                  <a:pt x="52578" y="223304"/>
                </a:lnTo>
                <a:lnTo>
                  <a:pt x="74129" y="201739"/>
                </a:lnTo>
                <a:lnTo>
                  <a:pt x="74674" y="196697"/>
                </a:lnTo>
                <a:lnTo>
                  <a:pt x="72199" y="192836"/>
                </a:lnTo>
                <a:lnTo>
                  <a:pt x="68082" y="185776"/>
                </a:lnTo>
                <a:lnTo>
                  <a:pt x="64671" y="178446"/>
                </a:lnTo>
                <a:lnTo>
                  <a:pt x="61985" y="170896"/>
                </a:lnTo>
                <a:lnTo>
                  <a:pt x="60020" y="163118"/>
                </a:lnTo>
                <a:lnTo>
                  <a:pt x="59105" y="158584"/>
                </a:lnTo>
                <a:lnTo>
                  <a:pt x="55118" y="155333"/>
                </a:lnTo>
                <a:lnTo>
                  <a:pt x="19431" y="155333"/>
                </a:lnTo>
                <a:lnTo>
                  <a:pt x="19431" y="135915"/>
                </a:lnTo>
                <a:lnTo>
                  <a:pt x="55118" y="135915"/>
                </a:lnTo>
                <a:lnTo>
                  <a:pt x="59105" y="132664"/>
                </a:lnTo>
                <a:lnTo>
                  <a:pt x="74676" y="94564"/>
                </a:lnTo>
                <a:lnTo>
                  <a:pt x="74129" y="89522"/>
                </a:lnTo>
                <a:lnTo>
                  <a:pt x="52578" y="67945"/>
                </a:lnTo>
                <a:lnTo>
                  <a:pt x="67970" y="52552"/>
                </a:lnTo>
                <a:lnTo>
                  <a:pt x="135928" y="52552"/>
                </a:lnTo>
                <a:lnTo>
                  <a:pt x="135928" y="51816"/>
                </a:lnTo>
                <a:lnTo>
                  <a:pt x="94691" y="51816"/>
                </a:lnTo>
                <a:lnTo>
                  <a:pt x="71043" y="28181"/>
                </a:lnTo>
                <a:close/>
              </a:path>
              <a:path w="291464" h="291464">
                <a:moveTo>
                  <a:pt x="250024" y="239433"/>
                </a:moveTo>
                <a:lnTo>
                  <a:pt x="196596" y="239433"/>
                </a:lnTo>
                <a:lnTo>
                  <a:pt x="220243" y="263080"/>
                </a:lnTo>
                <a:lnTo>
                  <a:pt x="226377" y="263080"/>
                </a:lnTo>
                <a:lnTo>
                  <a:pt x="250024" y="239433"/>
                </a:lnTo>
                <a:close/>
              </a:path>
              <a:path w="291464" h="291464">
                <a:moveTo>
                  <a:pt x="94576" y="216598"/>
                </a:moveTo>
                <a:lnTo>
                  <a:pt x="89522" y="217131"/>
                </a:lnTo>
                <a:lnTo>
                  <a:pt x="67970" y="238696"/>
                </a:lnTo>
                <a:lnTo>
                  <a:pt x="135928" y="238696"/>
                </a:lnTo>
                <a:lnTo>
                  <a:pt x="135928" y="236156"/>
                </a:lnTo>
                <a:lnTo>
                  <a:pt x="132676" y="232168"/>
                </a:lnTo>
                <a:lnTo>
                  <a:pt x="128155" y="231254"/>
                </a:lnTo>
                <a:lnTo>
                  <a:pt x="120375" y="229286"/>
                </a:lnTo>
                <a:lnTo>
                  <a:pt x="112809" y="226593"/>
                </a:lnTo>
                <a:lnTo>
                  <a:pt x="105483" y="223185"/>
                </a:lnTo>
                <a:lnTo>
                  <a:pt x="98425" y="219075"/>
                </a:lnTo>
                <a:lnTo>
                  <a:pt x="94576" y="216598"/>
                </a:lnTo>
                <a:close/>
              </a:path>
              <a:path w="291464" h="291464">
                <a:moveTo>
                  <a:pt x="250766" y="52552"/>
                </a:moveTo>
                <a:lnTo>
                  <a:pt x="223304" y="52552"/>
                </a:lnTo>
                <a:lnTo>
                  <a:pt x="238709" y="67945"/>
                </a:lnTo>
                <a:lnTo>
                  <a:pt x="217144" y="89522"/>
                </a:lnTo>
                <a:lnTo>
                  <a:pt x="216611" y="94564"/>
                </a:lnTo>
                <a:lnTo>
                  <a:pt x="219075" y="98412"/>
                </a:lnTo>
                <a:lnTo>
                  <a:pt x="223194" y="105477"/>
                </a:lnTo>
                <a:lnTo>
                  <a:pt x="226607" y="112806"/>
                </a:lnTo>
                <a:lnTo>
                  <a:pt x="229296" y="120363"/>
                </a:lnTo>
                <a:lnTo>
                  <a:pt x="231254" y="128143"/>
                </a:lnTo>
                <a:lnTo>
                  <a:pt x="232168" y="132664"/>
                </a:lnTo>
                <a:lnTo>
                  <a:pt x="236156" y="135915"/>
                </a:lnTo>
                <a:lnTo>
                  <a:pt x="271856" y="135915"/>
                </a:lnTo>
                <a:lnTo>
                  <a:pt x="271856" y="155333"/>
                </a:lnTo>
                <a:lnTo>
                  <a:pt x="236156" y="155333"/>
                </a:lnTo>
                <a:lnTo>
                  <a:pt x="232168" y="158584"/>
                </a:lnTo>
                <a:lnTo>
                  <a:pt x="216611" y="196697"/>
                </a:lnTo>
                <a:lnTo>
                  <a:pt x="217144" y="201739"/>
                </a:lnTo>
                <a:lnTo>
                  <a:pt x="238709" y="223304"/>
                </a:lnTo>
                <a:lnTo>
                  <a:pt x="223304" y="238696"/>
                </a:lnTo>
                <a:lnTo>
                  <a:pt x="250761" y="238696"/>
                </a:lnTo>
                <a:lnTo>
                  <a:pt x="263093" y="226364"/>
                </a:lnTo>
                <a:lnTo>
                  <a:pt x="263093" y="220230"/>
                </a:lnTo>
                <a:lnTo>
                  <a:pt x="239445" y="196570"/>
                </a:lnTo>
                <a:lnTo>
                  <a:pt x="243268" y="189598"/>
                </a:lnTo>
                <a:lnTo>
                  <a:pt x="246253" y="182295"/>
                </a:lnTo>
                <a:lnTo>
                  <a:pt x="248399" y="174764"/>
                </a:lnTo>
                <a:lnTo>
                  <a:pt x="286931" y="174764"/>
                </a:lnTo>
                <a:lnTo>
                  <a:pt x="291274" y="170408"/>
                </a:lnTo>
                <a:lnTo>
                  <a:pt x="291274" y="120840"/>
                </a:lnTo>
                <a:lnTo>
                  <a:pt x="286931" y="116509"/>
                </a:lnTo>
                <a:lnTo>
                  <a:pt x="248399" y="116509"/>
                </a:lnTo>
                <a:lnTo>
                  <a:pt x="246253" y="108953"/>
                </a:lnTo>
                <a:lnTo>
                  <a:pt x="243261" y="101650"/>
                </a:lnTo>
                <a:lnTo>
                  <a:pt x="239445" y="94678"/>
                </a:lnTo>
                <a:lnTo>
                  <a:pt x="263093" y="71031"/>
                </a:lnTo>
                <a:lnTo>
                  <a:pt x="263093" y="64884"/>
                </a:lnTo>
                <a:lnTo>
                  <a:pt x="250766" y="52552"/>
                </a:lnTo>
                <a:close/>
              </a:path>
              <a:path w="291464" h="291464">
                <a:moveTo>
                  <a:pt x="145643" y="87376"/>
                </a:moveTo>
                <a:lnTo>
                  <a:pt x="122991" y="91959"/>
                </a:lnTo>
                <a:lnTo>
                  <a:pt x="104471" y="104454"/>
                </a:lnTo>
                <a:lnTo>
                  <a:pt x="91974" y="122973"/>
                </a:lnTo>
                <a:lnTo>
                  <a:pt x="87388" y="145630"/>
                </a:lnTo>
                <a:lnTo>
                  <a:pt x="91974" y="168283"/>
                </a:lnTo>
                <a:lnTo>
                  <a:pt x="104471" y="186802"/>
                </a:lnTo>
                <a:lnTo>
                  <a:pt x="122991" y="199300"/>
                </a:lnTo>
                <a:lnTo>
                  <a:pt x="145643" y="203885"/>
                </a:lnTo>
                <a:lnTo>
                  <a:pt x="168295" y="199300"/>
                </a:lnTo>
                <a:lnTo>
                  <a:pt x="186815" y="186802"/>
                </a:lnTo>
                <a:lnTo>
                  <a:pt x="188399" y="184454"/>
                </a:lnTo>
                <a:lnTo>
                  <a:pt x="145643" y="184454"/>
                </a:lnTo>
                <a:lnTo>
                  <a:pt x="130534" y="181399"/>
                </a:lnTo>
                <a:lnTo>
                  <a:pt x="118184" y="173072"/>
                </a:lnTo>
                <a:lnTo>
                  <a:pt x="109851" y="160730"/>
                </a:lnTo>
                <a:lnTo>
                  <a:pt x="106794" y="145630"/>
                </a:lnTo>
                <a:lnTo>
                  <a:pt x="109851" y="130524"/>
                </a:lnTo>
                <a:lnTo>
                  <a:pt x="118184" y="118178"/>
                </a:lnTo>
                <a:lnTo>
                  <a:pt x="130534" y="109849"/>
                </a:lnTo>
                <a:lnTo>
                  <a:pt x="145643" y="106794"/>
                </a:lnTo>
                <a:lnTo>
                  <a:pt x="188394" y="106794"/>
                </a:lnTo>
                <a:lnTo>
                  <a:pt x="186815" y="104454"/>
                </a:lnTo>
                <a:lnTo>
                  <a:pt x="168295" y="91959"/>
                </a:lnTo>
                <a:lnTo>
                  <a:pt x="145643" y="87376"/>
                </a:lnTo>
                <a:close/>
              </a:path>
              <a:path w="291464" h="291464">
                <a:moveTo>
                  <a:pt x="188394" y="106794"/>
                </a:moveTo>
                <a:lnTo>
                  <a:pt x="145643" y="106794"/>
                </a:lnTo>
                <a:lnTo>
                  <a:pt x="160750" y="109849"/>
                </a:lnTo>
                <a:lnTo>
                  <a:pt x="173096" y="118178"/>
                </a:lnTo>
                <a:lnTo>
                  <a:pt x="181424" y="130524"/>
                </a:lnTo>
                <a:lnTo>
                  <a:pt x="184480" y="145630"/>
                </a:lnTo>
                <a:lnTo>
                  <a:pt x="181424" y="160730"/>
                </a:lnTo>
                <a:lnTo>
                  <a:pt x="173096" y="173072"/>
                </a:lnTo>
                <a:lnTo>
                  <a:pt x="160750" y="181399"/>
                </a:lnTo>
                <a:lnTo>
                  <a:pt x="145643" y="184454"/>
                </a:lnTo>
                <a:lnTo>
                  <a:pt x="188399" y="184454"/>
                </a:lnTo>
                <a:lnTo>
                  <a:pt x="199312" y="168283"/>
                </a:lnTo>
                <a:lnTo>
                  <a:pt x="203898" y="145630"/>
                </a:lnTo>
                <a:lnTo>
                  <a:pt x="199312" y="122973"/>
                </a:lnTo>
                <a:lnTo>
                  <a:pt x="188394" y="106794"/>
                </a:lnTo>
                <a:close/>
              </a:path>
              <a:path w="291464" h="291464">
                <a:moveTo>
                  <a:pt x="135928" y="52552"/>
                </a:moveTo>
                <a:lnTo>
                  <a:pt x="67970" y="52552"/>
                </a:lnTo>
                <a:lnTo>
                  <a:pt x="89522" y="74117"/>
                </a:lnTo>
                <a:lnTo>
                  <a:pt x="94576" y="74663"/>
                </a:lnTo>
                <a:lnTo>
                  <a:pt x="98425" y="72174"/>
                </a:lnTo>
                <a:lnTo>
                  <a:pt x="105483" y="68069"/>
                </a:lnTo>
                <a:lnTo>
                  <a:pt x="112809" y="64660"/>
                </a:lnTo>
                <a:lnTo>
                  <a:pt x="120375" y="61963"/>
                </a:lnTo>
                <a:lnTo>
                  <a:pt x="128155" y="59994"/>
                </a:lnTo>
                <a:lnTo>
                  <a:pt x="132676" y="59080"/>
                </a:lnTo>
                <a:lnTo>
                  <a:pt x="135928" y="55105"/>
                </a:lnTo>
                <a:lnTo>
                  <a:pt x="135928" y="52552"/>
                </a:lnTo>
                <a:close/>
              </a:path>
              <a:path w="291464" h="291464">
                <a:moveTo>
                  <a:pt x="174764" y="19405"/>
                </a:moveTo>
                <a:lnTo>
                  <a:pt x="155359" y="19405"/>
                </a:lnTo>
                <a:lnTo>
                  <a:pt x="155359" y="55105"/>
                </a:lnTo>
                <a:lnTo>
                  <a:pt x="158610" y="59080"/>
                </a:lnTo>
                <a:lnTo>
                  <a:pt x="163118" y="59994"/>
                </a:lnTo>
                <a:lnTo>
                  <a:pt x="170898" y="61963"/>
                </a:lnTo>
                <a:lnTo>
                  <a:pt x="178466" y="64660"/>
                </a:lnTo>
                <a:lnTo>
                  <a:pt x="185796" y="68069"/>
                </a:lnTo>
                <a:lnTo>
                  <a:pt x="192862" y="72174"/>
                </a:lnTo>
                <a:lnTo>
                  <a:pt x="196684" y="74663"/>
                </a:lnTo>
                <a:lnTo>
                  <a:pt x="201752" y="74117"/>
                </a:lnTo>
                <a:lnTo>
                  <a:pt x="223304" y="52552"/>
                </a:lnTo>
                <a:lnTo>
                  <a:pt x="250766" y="52552"/>
                </a:lnTo>
                <a:lnTo>
                  <a:pt x="250029" y="51816"/>
                </a:lnTo>
                <a:lnTo>
                  <a:pt x="196596" y="51816"/>
                </a:lnTo>
                <a:lnTo>
                  <a:pt x="189611" y="48006"/>
                </a:lnTo>
                <a:lnTo>
                  <a:pt x="182333" y="45008"/>
                </a:lnTo>
                <a:lnTo>
                  <a:pt x="174764" y="42862"/>
                </a:lnTo>
                <a:lnTo>
                  <a:pt x="174764" y="19405"/>
                </a:lnTo>
                <a:close/>
              </a:path>
              <a:path w="291464" h="291464">
                <a:moveTo>
                  <a:pt x="170421" y="0"/>
                </a:moveTo>
                <a:lnTo>
                  <a:pt x="120865" y="0"/>
                </a:lnTo>
                <a:lnTo>
                  <a:pt x="116509" y="4343"/>
                </a:lnTo>
                <a:lnTo>
                  <a:pt x="116509" y="42862"/>
                </a:lnTo>
                <a:lnTo>
                  <a:pt x="108953" y="45008"/>
                </a:lnTo>
                <a:lnTo>
                  <a:pt x="101663" y="48006"/>
                </a:lnTo>
                <a:lnTo>
                  <a:pt x="94691" y="51816"/>
                </a:lnTo>
                <a:lnTo>
                  <a:pt x="135928" y="51816"/>
                </a:lnTo>
                <a:lnTo>
                  <a:pt x="135928" y="19405"/>
                </a:lnTo>
                <a:lnTo>
                  <a:pt x="174764" y="19405"/>
                </a:lnTo>
                <a:lnTo>
                  <a:pt x="174764" y="4343"/>
                </a:lnTo>
                <a:lnTo>
                  <a:pt x="170421" y="0"/>
                </a:lnTo>
                <a:close/>
              </a:path>
              <a:path w="291464" h="291464">
                <a:moveTo>
                  <a:pt x="226377" y="28181"/>
                </a:moveTo>
                <a:lnTo>
                  <a:pt x="220243" y="28181"/>
                </a:lnTo>
                <a:lnTo>
                  <a:pt x="196596" y="51816"/>
                </a:lnTo>
                <a:lnTo>
                  <a:pt x="250029" y="51816"/>
                </a:lnTo>
                <a:lnTo>
                  <a:pt x="226377" y="2818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0" name="object 15">
            <a:extLst>
              <a:ext uri="{FF2B5EF4-FFF2-40B4-BE49-F238E27FC236}">
                <a16:creationId xmlns:a16="http://schemas.microsoft.com/office/drawing/2014/main" id="{74D4443E-DF13-A5D5-EAAE-BE1F50030F9E}"/>
              </a:ext>
            </a:extLst>
          </p:cNvPr>
          <p:cNvSpPr/>
          <p:nvPr/>
        </p:nvSpPr>
        <p:spPr>
          <a:xfrm>
            <a:off x="8915400" y="5298572"/>
            <a:ext cx="2611303" cy="912303"/>
          </a:xfrm>
          <a:custGeom>
            <a:avLst/>
            <a:gdLst/>
            <a:ahLst/>
            <a:cxnLst/>
            <a:rect l="l" t="t" r="r" b="b"/>
            <a:pathLst>
              <a:path w="1318259" h="566420">
                <a:moveTo>
                  <a:pt x="1317726" y="566216"/>
                </a:moveTo>
                <a:lnTo>
                  <a:pt x="0" y="566216"/>
                </a:lnTo>
                <a:lnTo>
                  <a:pt x="0" y="0"/>
                </a:lnTo>
                <a:lnTo>
                  <a:pt x="1317726" y="0"/>
                </a:lnTo>
                <a:lnTo>
                  <a:pt x="1317726" y="566216"/>
                </a:lnTo>
                <a:close/>
              </a:path>
            </a:pathLst>
          </a:custGeom>
          <a:ln w="1941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1" name="object 16">
            <a:extLst>
              <a:ext uri="{FF2B5EF4-FFF2-40B4-BE49-F238E27FC236}">
                <a16:creationId xmlns:a16="http://schemas.microsoft.com/office/drawing/2014/main" id="{89DB2066-4598-263D-E57F-B7932773129A}"/>
              </a:ext>
            </a:extLst>
          </p:cNvPr>
          <p:cNvSpPr txBox="1"/>
          <p:nvPr/>
        </p:nvSpPr>
        <p:spPr>
          <a:xfrm>
            <a:off x="9959022" y="5383726"/>
            <a:ext cx="1008444" cy="511222"/>
          </a:xfrm>
          <a:prstGeom prst="rect">
            <a:avLst/>
          </a:prstGeom>
        </p:spPr>
        <p:txBody>
          <a:bodyPr vert="horz" wrap="square" lIns="0" tIns="27615" rIns="0" bIns="0" rtlCol="0">
            <a:spAutoFit/>
          </a:bodyPr>
          <a:lstStyle/>
          <a:p>
            <a:pPr>
              <a:spcBef>
                <a:spcPts val="217"/>
              </a:spcBef>
            </a:pPr>
            <a:r>
              <a:rPr sz="3141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+300</a:t>
            </a:r>
            <a:endParaRPr sz="3141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12" name="object 17">
            <a:extLst>
              <a:ext uri="{FF2B5EF4-FFF2-40B4-BE49-F238E27FC236}">
                <a16:creationId xmlns:a16="http://schemas.microsoft.com/office/drawing/2014/main" id="{010158EE-1FC4-A621-7FEE-3A4CFD30777B}"/>
              </a:ext>
            </a:extLst>
          </p:cNvPr>
          <p:cNvSpPr txBox="1"/>
          <p:nvPr/>
        </p:nvSpPr>
        <p:spPr>
          <a:xfrm>
            <a:off x="9662918" y="5834874"/>
            <a:ext cx="1695363" cy="212551"/>
          </a:xfrm>
          <a:prstGeom prst="rect">
            <a:avLst/>
          </a:prstGeom>
        </p:spPr>
        <p:txBody>
          <a:bodyPr vert="horz" wrap="square" lIns="0" tIns="27615" rIns="0" bIns="0" rtlCol="0">
            <a:spAutoFit/>
          </a:bodyPr>
          <a:lstStyle/>
          <a:p>
            <a:pPr>
              <a:spcBef>
                <a:spcPts val="217"/>
              </a:spcBef>
            </a:pPr>
            <a:r>
              <a:rPr sz="1200" spc="32" dirty="0">
                <a:solidFill>
                  <a:srgbClr val="FFFFFF"/>
                </a:solidFill>
                <a:latin typeface="Montserrat Light"/>
                <a:cs typeface="Montserrat Light"/>
              </a:rPr>
              <a:t>PARTNERS</a:t>
            </a:r>
            <a:r>
              <a:rPr sz="1200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200" spc="32" dirty="0">
                <a:solidFill>
                  <a:srgbClr val="FFFFFF"/>
                </a:solidFill>
                <a:latin typeface="Montserrat Light"/>
                <a:cs typeface="Montserrat Light"/>
              </a:rPr>
              <a:t>SUCCESS</a:t>
            </a:r>
            <a:endParaRPr sz="1200">
              <a:latin typeface="Montserrat Light"/>
              <a:cs typeface="Montserrat Light"/>
            </a:endParaRPr>
          </a:p>
        </p:txBody>
      </p:sp>
      <p:sp>
        <p:nvSpPr>
          <p:cNvPr id="13" name="object 18">
            <a:extLst>
              <a:ext uri="{FF2B5EF4-FFF2-40B4-BE49-F238E27FC236}">
                <a16:creationId xmlns:a16="http://schemas.microsoft.com/office/drawing/2014/main" id="{B201002D-EEB4-0CE9-4DAE-9DC1A8793DEA}"/>
              </a:ext>
            </a:extLst>
          </p:cNvPr>
          <p:cNvSpPr/>
          <p:nvPr/>
        </p:nvSpPr>
        <p:spPr>
          <a:xfrm>
            <a:off x="9280040" y="5484341"/>
            <a:ext cx="222962" cy="542064"/>
          </a:xfrm>
          <a:custGeom>
            <a:avLst/>
            <a:gdLst/>
            <a:ahLst/>
            <a:cxnLst/>
            <a:rect l="l" t="t" r="r" b="b"/>
            <a:pathLst>
              <a:path w="138429" h="336550">
                <a:moveTo>
                  <a:pt x="132486" y="0"/>
                </a:moveTo>
                <a:lnTo>
                  <a:pt x="5384" y="0"/>
                </a:lnTo>
                <a:lnTo>
                  <a:pt x="0" y="7505"/>
                </a:lnTo>
                <a:lnTo>
                  <a:pt x="24002" y="79501"/>
                </a:lnTo>
                <a:lnTo>
                  <a:pt x="1473" y="282193"/>
                </a:lnTo>
                <a:lnTo>
                  <a:pt x="3035" y="285940"/>
                </a:lnTo>
                <a:lnTo>
                  <a:pt x="66039" y="336346"/>
                </a:lnTo>
                <a:lnTo>
                  <a:pt x="71831" y="336346"/>
                </a:lnTo>
                <a:lnTo>
                  <a:pt x="104738" y="310019"/>
                </a:lnTo>
                <a:lnTo>
                  <a:pt x="68935" y="310019"/>
                </a:lnTo>
                <a:lnTo>
                  <a:pt x="24803" y="274726"/>
                </a:lnTo>
                <a:lnTo>
                  <a:pt x="45389" y="89471"/>
                </a:lnTo>
                <a:lnTo>
                  <a:pt x="114976" y="89471"/>
                </a:lnTo>
                <a:lnTo>
                  <a:pt x="113868" y="79501"/>
                </a:lnTo>
                <a:lnTo>
                  <a:pt x="117999" y="67106"/>
                </a:lnTo>
                <a:lnTo>
                  <a:pt x="43446" y="67106"/>
                </a:lnTo>
                <a:lnTo>
                  <a:pt x="28524" y="22364"/>
                </a:lnTo>
                <a:lnTo>
                  <a:pt x="132910" y="22364"/>
                </a:lnTo>
                <a:lnTo>
                  <a:pt x="137871" y="7505"/>
                </a:lnTo>
                <a:lnTo>
                  <a:pt x="132486" y="0"/>
                </a:lnTo>
                <a:close/>
              </a:path>
              <a:path w="138429" h="336550">
                <a:moveTo>
                  <a:pt x="114976" y="89471"/>
                </a:moveTo>
                <a:lnTo>
                  <a:pt x="92481" y="89471"/>
                </a:lnTo>
                <a:lnTo>
                  <a:pt x="113068" y="274726"/>
                </a:lnTo>
                <a:lnTo>
                  <a:pt x="68935" y="310019"/>
                </a:lnTo>
                <a:lnTo>
                  <a:pt x="104738" y="310019"/>
                </a:lnTo>
                <a:lnTo>
                  <a:pt x="134835" y="285940"/>
                </a:lnTo>
                <a:lnTo>
                  <a:pt x="136397" y="282193"/>
                </a:lnTo>
                <a:lnTo>
                  <a:pt x="114976" y="89471"/>
                </a:lnTo>
                <a:close/>
              </a:path>
              <a:path w="138429" h="336550">
                <a:moveTo>
                  <a:pt x="132910" y="22364"/>
                </a:moveTo>
                <a:lnTo>
                  <a:pt x="109346" y="22364"/>
                </a:lnTo>
                <a:lnTo>
                  <a:pt x="94424" y="67106"/>
                </a:lnTo>
                <a:lnTo>
                  <a:pt x="117999" y="67106"/>
                </a:lnTo>
                <a:lnTo>
                  <a:pt x="132910" y="2236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</p:spTree>
    <p:extLst>
      <p:ext uri="{BB962C8B-B14F-4D97-AF65-F5344CB8AC3E}">
        <p14:creationId xmlns:p14="http://schemas.microsoft.com/office/powerpoint/2010/main" val="1378207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48DE8D7D-3305-344A-EDBC-E4D1469B370D}"/>
              </a:ext>
            </a:extLst>
          </p:cNvPr>
          <p:cNvSpPr/>
          <p:nvPr/>
        </p:nvSpPr>
        <p:spPr>
          <a:xfrm>
            <a:off x="856088" y="5125437"/>
            <a:ext cx="2555882" cy="1067647"/>
          </a:xfrm>
          <a:custGeom>
            <a:avLst/>
            <a:gdLst/>
            <a:ahLst/>
            <a:cxnLst/>
            <a:rect l="l" t="t" r="r" b="b"/>
            <a:pathLst>
              <a:path w="1586864" h="835660">
                <a:moveTo>
                  <a:pt x="1586522" y="835279"/>
                </a:moveTo>
                <a:lnTo>
                  <a:pt x="0" y="835279"/>
                </a:lnTo>
                <a:lnTo>
                  <a:pt x="0" y="0"/>
                </a:lnTo>
                <a:lnTo>
                  <a:pt x="1586522" y="0"/>
                </a:lnTo>
                <a:lnTo>
                  <a:pt x="1586522" y="835279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0A574562-33C5-5660-6A1D-9839072FE0A8}"/>
              </a:ext>
            </a:extLst>
          </p:cNvPr>
          <p:cNvSpPr txBox="1"/>
          <p:nvPr/>
        </p:nvSpPr>
        <p:spPr>
          <a:xfrm>
            <a:off x="3602526" y="5043287"/>
            <a:ext cx="2922030" cy="1067802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800"/>
              </a:lnSpc>
              <a:spcBef>
                <a:spcPts val="161"/>
              </a:spcBef>
            </a:pP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 optatias dolo maio illor alitia </a:t>
            </a:r>
            <a:r>
              <a:rPr sz="1128" spc="-8">
                <a:solidFill>
                  <a:srgbClr val="231F20"/>
                </a:solidFill>
                <a:latin typeface="Montserrat Light"/>
                <a:cs typeface="Montserrat Light"/>
              </a:rPr>
              <a:t>voloreptas  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1128" spc="-64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occum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reriam,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qui</a:t>
            </a:r>
            <a:r>
              <a:rPr sz="1128" spc="-6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reratae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qui  cum seniendae labor</a:t>
            </a:r>
            <a:r>
              <a:rPr sz="1128" spc="-1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.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15AB3E6E-415C-ED07-9EC4-6BFFF68A1424}"/>
              </a:ext>
            </a:extLst>
          </p:cNvPr>
          <p:cNvSpPr txBox="1"/>
          <p:nvPr/>
        </p:nvSpPr>
        <p:spPr>
          <a:xfrm>
            <a:off x="8324392" y="5043145"/>
            <a:ext cx="2922030" cy="1067802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700"/>
              </a:lnSpc>
              <a:spcBef>
                <a:spcPts val="161"/>
              </a:spcBef>
            </a:pP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 optatias dolo maio illor alitia </a:t>
            </a:r>
            <a:r>
              <a:rPr sz="1128" spc="-8">
                <a:solidFill>
                  <a:srgbClr val="231F20"/>
                </a:solidFill>
                <a:latin typeface="Montserrat Light"/>
                <a:cs typeface="Montserrat Light"/>
              </a:rPr>
              <a:t>voloreptas  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1128" spc="-64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occum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reriam,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qui</a:t>
            </a:r>
            <a:r>
              <a:rPr sz="1128" spc="-6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reratae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qui  cum seniendae labor</a:t>
            </a:r>
            <a:r>
              <a:rPr sz="1128" spc="-1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.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5" name="object 7">
            <a:extLst>
              <a:ext uri="{FF2B5EF4-FFF2-40B4-BE49-F238E27FC236}">
                <a16:creationId xmlns:a16="http://schemas.microsoft.com/office/drawing/2014/main" id="{158F553D-77B3-CA65-5D71-C22B4C6B47DF}"/>
              </a:ext>
            </a:extLst>
          </p:cNvPr>
          <p:cNvSpPr txBox="1">
            <a:spLocks/>
          </p:cNvSpPr>
          <p:nvPr/>
        </p:nvSpPr>
        <p:spPr>
          <a:xfrm>
            <a:off x="826760" y="1180504"/>
            <a:ext cx="10513990" cy="64351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4205" marR="8182">
              <a:lnSpc>
                <a:spcPct val="166700"/>
              </a:lnSpc>
              <a:spcBef>
                <a:spcPts val="658"/>
              </a:spcBef>
            </a:pP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lang="en-US" sz="1288" spc="-8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 Parum id entur,</a:t>
            </a:r>
            <a:r>
              <a:rPr lang="en-US" sz="1288" spc="-96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et  </a:t>
            </a:r>
            <a:r>
              <a:rPr lang="en-US" sz="1288" spc="-8">
                <a:solidFill>
                  <a:srgbClr val="231F20"/>
                </a:solidFill>
                <a:latin typeface="Montserrat Light"/>
                <a:cs typeface="Montserrat Light"/>
              </a:rPr>
              <a:t>occum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reriam, qui </a:t>
            </a:r>
            <a:r>
              <a:rPr lang="en-US" sz="1288" spc="-8">
                <a:solidFill>
                  <a:srgbClr val="231F20"/>
                </a:solidFill>
                <a:latin typeface="Montserrat Light"/>
                <a:cs typeface="Montserrat Light"/>
              </a:rPr>
              <a:t>reratae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qui cum seniendae labor</a:t>
            </a:r>
            <a:r>
              <a:rPr lang="en-US" sz="1288" spc="8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.</a:t>
            </a:r>
            <a:endParaRPr lang="en-US" sz="1288">
              <a:latin typeface="Montserrat Light"/>
              <a:cs typeface="Montserrat Light"/>
            </a:endParaRPr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id="{5B34EDAF-C46B-1D35-2BE7-77D77380B20F}"/>
              </a:ext>
            </a:extLst>
          </p:cNvPr>
          <p:cNvSpPr/>
          <p:nvPr/>
        </p:nvSpPr>
        <p:spPr>
          <a:xfrm>
            <a:off x="882042" y="2199541"/>
            <a:ext cx="3352613" cy="2637701"/>
          </a:xfrm>
          <a:custGeom>
            <a:avLst/>
            <a:gdLst/>
            <a:ahLst/>
            <a:cxnLst/>
            <a:rect l="l" t="t" r="r" b="b"/>
            <a:pathLst>
              <a:path w="2081530" h="1637664">
                <a:moveTo>
                  <a:pt x="2080920" y="1637258"/>
                </a:moveTo>
                <a:lnTo>
                  <a:pt x="0" y="1637258"/>
                </a:lnTo>
                <a:lnTo>
                  <a:pt x="0" y="0"/>
                </a:lnTo>
                <a:lnTo>
                  <a:pt x="2080920" y="0"/>
                </a:lnTo>
                <a:lnTo>
                  <a:pt x="2080920" y="1637258"/>
                </a:lnTo>
                <a:close/>
              </a:path>
            </a:pathLst>
          </a:custGeom>
          <a:ln w="923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7" name="object 10">
            <a:extLst>
              <a:ext uri="{FF2B5EF4-FFF2-40B4-BE49-F238E27FC236}">
                <a16:creationId xmlns:a16="http://schemas.microsoft.com/office/drawing/2014/main" id="{4B7322C9-FD0F-9466-48AA-68CC43C32F4F}"/>
              </a:ext>
            </a:extLst>
          </p:cNvPr>
          <p:cNvSpPr/>
          <p:nvPr/>
        </p:nvSpPr>
        <p:spPr>
          <a:xfrm>
            <a:off x="882073" y="2199541"/>
            <a:ext cx="442855" cy="2637701"/>
          </a:xfrm>
          <a:custGeom>
            <a:avLst/>
            <a:gdLst/>
            <a:ahLst/>
            <a:cxnLst/>
            <a:rect l="l" t="t" r="r" b="b"/>
            <a:pathLst>
              <a:path w="274955" h="1637664">
                <a:moveTo>
                  <a:pt x="274955" y="1637258"/>
                </a:moveTo>
                <a:lnTo>
                  <a:pt x="0" y="1637258"/>
                </a:lnTo>
                <a:lnTo>
                  <a:pt x="0" y="0"/>
                </a:lnTo>
                <a:lnTo>
                  <a:pt x="274955" y="0"/>
                </a:lnTo>
                <a:lnTo>
                  <a:pt x="274955" y="1637258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8" name="object 11">
            <a:extLst>
              <a:ext uri="{FF2B5EF4-FFF2-40B4-BE49-F238E27FC236}">
                <a16:creationId xmlns:a16="http://schemas.microsoft.com/office/drawing/2014/main" id="{70822F0A-6D83-427D-F8E3-78E35BDBF5C2}"/>
              </a:ext>
            </a:extLst>
          </p:cNvPr>
          <p:cNvSpPr txBox="1"/>
          <p:nvPr/>
        </p:nvSpPr>
        <p:spPr>
          <a:xfrm>
            <a:off x="987050" y="3001474"/>
            <a:ext cx="237437" cy="1722627"/>
          </a:xfrm>
          <a:prstGeom prst="rect">
            <a:avLst/>
          </a:prstGeom>
        </p:spPr>
        <p:txBody>
          <a:bodyPr vert="vert" wrap="square" lIns="0" tIns="48070" rIns="0" bIns="0" rtlCol="0">
            <a:spAutoFit/>
          </a:bodyPr>
          <a:lstStyle/>
          <a:p>
            <a:pPr marL="20454">
              <a:spcBef>
                <a:spcPts val="378"/>
              </a:spcBef>
            </a:pPr>
            <a:r>
              <a:rPr sz="1543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MARKETING</a:t>
            </a:r>
            <a:endParaRPr sz="1543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9" name="object 13">
            <a:extLst>
              <a:ext uri="{FF2B5EF4-FFF2-40B4-BE49-F238E27FC236}">
                <a16:creationId xmlns:a16="http://schemas.microsoft.com/office/drawing/2014/main" id="{2954E6D7-E43C-2178-E1D6-FEF2AC54F107}"/>
              </a:ext>
            </a:extLst>
          </p:cNvPr>
          <p:cNvSpPr/>
          <p:nvPr/>
        </p:nvSpPr>
        <p:spPr>
          <a:xfrm>
            <a:off x="1494057" y="3078526"/>
            <a:ext cx="2476106" cy="0"/>
          </a:xfrm>
          <a:custGeom>
            <a:avLst/>
            <a:gdLst/>
            <a:ahLst/>
            <a:cxnLst/>
            <a:rect l="l" t="t" r="r" b="b"/>
            <a:pathLst>
              <a:path w="1537335">
                <a:moveTo>
                  <a:pt x="0" y="0"/>
                </a:moveTo>
                <a:lnTo>
                  <a:pt x="1537284" y="0"/>
                </a:lnTo>
              </a:path>
            </a:pathLst>
          </a:custGeom>
          <a:ln w="462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0" name="object 14">
            <a:extLst>
              <a:ext uri="{FF2B5EF4-FFF2-40B4-BE49-F238E27FC236}">
                <a16:creationId xmlns:a16="http://schemas.microsoft.com/office/drawing/2014/main" id="{96EF9225-0E85-679F-822B-AC024706A2F0}"/>
              </a:ext>
            </a:extLst>
          </p:cNvPr>
          <p:cNvSpPr/>
          <p:nvPr/>
        </p:nvSpPr>
        <p:spPr>
          <a:xfrm>
            <a:off x="2807245" y="4831222"/>
            <a:ext cx="1208904" cy="0"/>
          </a:xfrm>
          <a:custGeom>
            <a:avLst/>
            <a:gdLst/>
            <a:ahLst/>
            <a:cxnLst/>
            <a:rect l="l" t="t" r="r" b="b"/>
            <a:pathLst>
              <a:path w="750569">
                <a:moveTo>
                  <a:pt x="0" y="0"/>
                </a:moveTo>
                <a:lnTo>
                  <a:pt x="750214" y="0"/>
                </a:lnTo>
              </a:path>
            </a:pathLst>
          </a:custGeom>
          <a:ln w="554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1" name="object 15">
            <a:extLst>
              <a:ext uri="{FF2B5EF4-FFF2-40B4-BE49-F238E27FC236}">
                <a16:creationId xmlns:a16="http://schemas.microsoft.com/office/drawing/2014/main" id="{E5A8D7F3-EA30-E04B-4BEC-3A133EEB8ED6}"/>
              </a:ext>
            </a:extLst>
          </p:cNvPr>
          <p:cNvSpPr txBox="1"/>
          <p:nvPr/>
        </p:nvSpPr>
        <p:spPr>
          <a:xfrm>
            <a:off x="4851452" y="3202189"/>
            <a:ext cx="2901576" cy="1196541"/>
          </a:xfrm>
          <a:prstGeom prst="rect">
            <a:avLst/>
          </a:prstGeom>
        </p:spPr>
        <p:txBody>
          <a:bodyPr vert="horz" wrap="square" lIns="0" tIns="18410" rIns="0" bIns="0" rtlCol="0">
            <a:spAutoFit/>
          </a:bodyPr>
          <a:lstStyle/>
          <a:p>
            <a:pPr marL="168751" marR="243413" algn="ctr">
              <a:lnSpc>
                <a:spcPct val="161600"/>
              </a:lnSpc>
            </a:pPr>
            <a:r>
              <a:rPr sz="967" spc="32">
                <a:solidFill>
                  <a:srgbClr val="231F20"/>
                </a:solidFill>
                <a:latin typeface="Montserrat Light"/>
                <a:cs typeface="Montserrat Light"/>
              </a:rPr>
              <a:t>Amus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. Parum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id entur, et hitionsed ut  optatias dolo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illor alitia 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solorum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quatia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sum,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solo.  optatias dolo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illor alitia 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solorum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231F20"/>
                </a:solidFill>
                <a:latin typeface="Montserrat Light"/>
                <a:cs typeface="Montserrat Light"/>
              </a:rPr>
              <a:t>.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12" name="object 16">
            <a:extLst>
              <a:ext uri="{FF2B5EF4-FFF2-40B4-BE49-F238E27FC236}">
                <a16:creationId xmlns:a16="http://schemas.microsoft.com/office/drawing/2014/main" id="{69B0FA56-F7FB-A73B-D07C-7570D8F9466A}"/>
              </a:ext>
            </a:extLst>
          </p:cNvPr>
          <p:cNvSpPr/>
          <p:nvPr/>
        </p:nvSpPr>
        <p:spPr>
          <a:xfrm>
            <a:off x="4408566" y="2199543"/>
            <a:ext cx="3352613" cy="2637701"/>
          </a:xfrm>
          <a:custGeom>
            <a:avLst/>
            <a:gdLst/>
            <a:ahLst/>
            <a:cxnLst/>
            <a:rect l="l" t="t" r="r" b="b"/>
            <a:pathLst>
              <a:path w="2081529" h="1637664">
                <a:moveTo>
                  <a:pt x="2080920" y="1637258"/>
                </a:moveTo>
                <a:lnTo>
                  <a:pt x="0" y="1637258"/>
                </a:lnTo>
                <a:lnTo>
                  <a:pt x="0" y="0"/>
                </a:lnTo>
                <a:lnTo>
                  <a:pt x="2080920" y="0"/>
                </a:lnTo>
                <a:lnTo>
                  <a:pt x="2080920" y="1637258"/>
                </a:lnTo>
                <a:close/>
              </a:path>
            </a:pathLst>
          </a:custGeom>
          <a:ln w="923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3" name="object 17">
            <a:extLst>
              <a:ext uri="{FF2B5EF4-FFF2-40B4-BE49-F238E27FC236}">
                <a16:creationId xmlns:a16="http://schemas.microsoft.com/office/drawing/2014/main" id="{466C6671-53F5-C5C9-B162-3BB9ED43E90C}"/>
              </a:ext>
            </a:extLst>
          </p:cNvPr>
          <p:cNvSpPr/>
          <p:nvPr/>
        </p:nvSpPr>
        <p:spPr>
          <a:xfrm>
            <a:off x="4408597" y="2199543"/>
            <a:ext cx="442855" cy="2637701"/>
          </a:xfrm>
          <a:custGeom>
            <a:avLst/>
            <a:gdLst/>
            <a:ahLst/>
            <a:cxnLst/>
            <a:rect l="l" t="t" r="r" b="b"/>
            <a:pathLst>
              <a:path w="274955" h="1637664">
                <a:moveTo>
                  <a:pt x="274955" y="1637258"/>
                </a:moveTo>
                <a:lnTo>
                  <a:pt x="0" y="1637258"/>
                </a:lnTo>
                <a:lnTo>
                  <a:pt x="0" y="0"/>
                </a:lnTo>
                <a:lnTo>
                  <a:pt x="274955" y="0"/>
                </a:lnTo>
                <a:lnTo>
                  <a:pt x="274955" y="163725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14" name="object 18">
            <a:extLst>
              <a:ext uri="{FF2B5EF4-FFF2-40B4-BE49-F238E27FC236}">
                <a16:creationId xmlns:a16="http://schemas.microsoft.com/office/drawing/2014/main" id="{300637C8-58A3-C783-FA5A-50C8CCD17CC5}"/>
              </a:ext>
            </a:extLst>
          </p:cNvPr>
          <p:cNvSpPr txBox="1"/>
          <p:nvPr/>
        </p:nvSpPr>
        <p:spPr>
          <a:xfrm>
            <a:off x="4486964" y="3049521"/>
            <a:ext cx="237437" cy="1792902"/>
          </a:xfrm>
          <a:prstGeom prst="rect">
            <a:avLst/>
          </a:prstGeom>
        </p:spPr>
        <p:txBody>
          <a:bodyPr vert="vert" wrap="square" lIns="0" tIns="51138" rIns="0" bIns="0" rtlCol="0">
            <a:spAutoFit/>
          </a:bodyPr>
          <a:lstStyle/>
          <a:p>
            <a:pPr marL="20454">
              <a:spcBef>
                <a:spcPts val="402"/>
              </a:spcBef>
            </a:pPr>
            <a:r>
              <a:rPr sz="1543" spc="-2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C</a:t>
            </a:r>
            <a:r>
              <a:rPr sz="1543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ONSUL</a:t>
            </a:r>
            <a:r>
              <a:rPr sz="1543" spc="-113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T</a:t>
            </a:r>
            <a:r>
              <a:rPr sz="1543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AION</a:t>
            </a:r>
            <a:endParaRPr sz="1530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15" name="object 19">
            <a:extLst>
              <a:ext uri="{FF2B5EF4-FFF2-40B4-BE49-F238E27FC236}">
                <a16:creationId xmlns:a16="http://schemas.microsoft.com/office/drawing/2014/main" id="{F67724DE-8F0C-80E1-7262-5197E70E4E45}"/>
              </a:ext>
            </a:extLst>
          </p:cNvPr>
          <p:cNvSpPr/>
          <p:nvPr/>
        </p:nvSpPr>
        <p:spPr>
          <a:xfrm>
            <a:off x="5020587" y="3078526"/>
            <a:ext cx="2476106" cy="0"/>
          </a:xfrm>
          <a:custGeom>
            <a:avLst/>
            <a:gdLst/>
            <a:ahLst/>
            <a:cxnLst/>
            <a:rect l="l" t="t" r="r" b="b"/>
            <a:pathLst>
              <a:path w="1537335">
                <a:moveTo>
                  <a:pt x="0" y="0"/>
                </a:moveTo>
                <a:lnTo>
                  <a:pt x="1537284" y="0"/>
                </a:lnTo>
              </a:path>
            </a:pathLst>
          </a:custGeom>
          <a:ln w="462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6" name="object 20">
            <a:extLst>
              <a:ext uri="{FF2B5EF4-FFF2-40B4-BE49-F238E27FC236}">
                <a16:creationId xmlns:a16="http://schemas.microsoft.com/office/drawing/2014/main" id="{2E475978-707D-0032-10F0-F23CE87E3C3C}"/>
              </a:ext>
            </a:extLst>
          </p:cNvPr>
          <p:cNvSpPr/>
          <p:nvPr/>
        </p:nvSpPr>
        <p:spPr>
          <a:xfrm>
            <a:off x="6333776" y="4831222"/>
            <a:ext cx="1208904" cy="0"/>
          </a:xfrm>
          <a:custGeom>
            <a:avLst/>
            <a:gdLst/>
            <a:ahLst/>
            <a:cxnLst/>
            <a:rect l="l" t="t" r="r" b="b"/>
            <a:pathLst>
              <a:path w="750570">
                <a:moveTo>
                  <a:pt x="0" y="0"/>
                </a:moveTo>
                <a:lnTo>
                  <a:pt x="750214" y="0"/>
                </a:lnTo>
              </a:path>
            </a:pathLst>
          </a:custGeom>
          <a:ln w="554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0" name="object 22">
            <a:extLst>
              <a:ext uri="{FF2B5EF4-FFF2-40B4-BE49-F238E27FC236}">
                <a16:creationId xmlns:a16="http://schemas.microsoft.com/office/drawing/2014/main" id="{A1563538-6E03-EF1E-6B68-7283B025A102}"/>
              </a:ext>
            </a:extLst>
          </p:cNvPr>
          <p:cNvSpPr/>
          <p:nvPr/>
        </p:nvSpPr>
        <p:spPr>
          <a:xfrm>
            <a:off x="7935109" y="2199543"/>
            <a:ext cx="3352613" cy="2637701"/>
          </a:xfrm>
          <a:custGeom>
            <a:avLst/>
            <a:gdLst/>
            <a:ahLst/>
            <a:cxnLst/>
            <a:rect l="l" t="t" r="r" b="b"/>
            <a:pathLst>
              <a:path w="2081529" h="1637664">
                <a:moveTo>
                  <a:pt x="2080920" y="1637258"/>
                </a:moveTo>
                <a:lnTo>
                  <a:pt x="0" y="1637258"/>
                </a:lnTo>
                <a:lnTo>
                  <a:pt x="0" y="0"/>
                </a:lnTo>
                <a:lnTo>
                  <a:pt x="2080920" y="0"/>
                </a:lnTo>
                <a:lnTo>
                  <a:pt x="2080920" y="1637258"/>
                </a:lnTo>
                <a:close/>
              </a:path>
            </a:pathLst>
          </a:custGeom>
          <a:ln w="923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5" name="object 23">
            <a:extLst>
              <a:ext uri="{FF2B5EF4-FFF2-40B4-BE49-F238E27FC236}">
                <a16:creationId xmlns:a16="http://schemas.microsoft.com/office/drawing/2014/main" id="{B976C1C0-5521-446F-C6AC-94A9E3E9DD72}"/>
              </a:ext>
            </a:extLst>
          </p:cNvPr>
          <p:cNvSpPr/>
          <p:nvPr/>
        </p:nvSpPr>
        <p:spPr>
          <a:xfrm>
            <a:off x="7935142" y="2199543"/>
            <a:ext cx="442855" cy="2637701"/>
          </a:xfrm>
          <a:custGeom>
            <a:avLst/>
            <a:gdLst/>
            <a:ahLst/>
            <a:cxnLst/>
            <a:rect l="l" t="t" r="r" b="b"/>
            <a:pathLst>
              <a:path w="274954" h="1637664">
                <a:moveTo>
                  <a:pt x="274954" y="1637258"/>
                </a:moveTo>
                <a:lnTo>
                  <a:pt x="0" y="1637258"/>
                </a:lnTo>
                <a:lnTo>
                  <a:pt x="0" y="0"/>
                </a:lnTo>
                <a:lnTo>
                  <a:pt x="274954" y="0"/>
                </a:lnTo>
                <a:lnTo>
                  <a:pt x="274954" y="1637258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36" name="object 24">
            <a:extLst>
              <a:ext uri="{FF2B5EF4-FFF2-40B4-BE49-F238E27FC236}">
                <a16:creationId xmlns:a16="http://schemas.microsoft.com/office/drawing/2014/main" id="{2AD24F2C-4C97-4644-A5EE-B35982E9F431}"/>
              </a:ext>
            </a:extLst>
          </p:cNvPr>
          <p:cNvSpPr txBox="1"/>
          <p:nvPr/>
        </p:nvSpPr>
        <p:spPr>
          <a:xfrm>
            <a:off x="8013936" y="3049516"/>
            <a:ext cx="237437" cy="1722628"/>
          </a:xfrm>
          <a:prstGeom prst="rect">
            <a:avLst/>
          </a:prstGeom>
        </p:spPr>
        <p:txBody>
          <a:bodyPr vert="vert" wrap="square" lIns="0" tIns="51138" rIns="0" bIns="0" rtlCol="0">
            <a:spAutoFit/>
          </a:bodyPr>
          <a:lstStyle/>
          <a:p>
            <a:pPr marL="20454">
              <a:spcBef>
                <a:spcPts val="402"/>
              </a:spcBef>
            </a:pPr>
            <a:r>
              <a:rPr sz="1543" spc="-32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A</a:t>
            </a:r>
            <a:r>
              <a:rPr sz="1543" spc="-2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CC</a:t>
            </a:r>
            <a:r>
              <a:rPr sz="1543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OUNTING</a:t>
            </a:r>
            <a:endParaRPr sz="1543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37" name="object 25">
            <a:extLst>
              <a:ext uri="{FF2B5EF4-FFF2-40B4-BE49-F238E27FC236}">
                <a16:creationId xmlns:a16="http://schemas.microsoft.com/office/drawing/2014/main" id="{D91884C8-F395-01D3-515B-7E502762D02E}"/>
              </a:ext>
            </a:extLst>
          </p:cNvPr>
          <p:cNvSpPr/>
          <p:nvPr/>
        </p:nvSpPr>
        <p:spPr>
          <a:xfrm>
            <a:off x="8547116" y="3078526"/>
            <a:ext cx="2476106" cy="0"/>
          </a:xfrm>
          <a:custGeom>
            <a:avLst/>
            <a:gdLst/>
            <a:ahLst/>
            <a:cxnLst/>
            <a:rect l="l" t="t" r="r" b="b"/>
            <a:pathLst>
              <a:path w="1537334">
                <a:moveTo>
                  <a:pt x="0" y="0"/>
                </a:moveTo>
                <a:lnTo>
                  <a:pt x="1537284" y="0"/>
                </a:lnTo>
              </a:path>
            </a:pathLst>
          </a:custGeom>
          <a:ln w="462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8" name="object 26">
            <a:extLst>
              <a:ext uri="{FF2B5EF4-FFF2-40B4-BE49-F238E27FC236}">
                <a16:creationId xmlns:a16="http://schemas.microsoft.com/office/drawing/2014/main" id="{D6852397-5A7C-9724-5955-054F0BE9D924}"/>
              </a:ext>
            </a:extLst>
          </p:cNvPr>
          <p:cNvSpPr/>
          <p:nvPr/>
        </p:nvSpPr>
        <p:spPr>
          <a:xfrm>
            <a:off x="9860309" y="4831222"/>
            <a:ext cx="1208904" cy="0"/>
          </a:xfrm>
          <a:custGeom>
            <a:avLst/>
            <a:gdLst/>
            <a:ahLst/>
            <a:cxnLst/>
            <a:rect l="l" t="t" r="r" b="b"/>
            <a:pathLst>
              <a:path w="750570">
                <a:moveTo>
                  <a:pt x="0" y="0"/>
                </a:moveTo>
                <a:lnTo>
                  <a:pt x="750214" y="0"/>
                </a:lnTo>
              </a:path>
            </a:pathLst>
          </a:custGeom>
          <a:ln w="554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9" name="object 29">
            <a:extLst>
              <a:ext uri="{FF2B5EF4-FFF2-40B4-BE49-F238E27FC236}">
                <a16:creationId xmlns:a16="http://schemas.microsoft.com/office/drawing/2014/main" id="{4ED6747D-1004-BD01-A6FD-7D05F9DD6A17}"/>
              </a:ext>
            </a:extLst>
          </p:cNvPr>
          <p:cNvSpPr txBox="1"/>
          <p:nvPr/>
        </p:nvSpPr>
        <p:spPr>
          <a:xfrm>
            <a:off x="1678386" y="5168796"/>
            <a:ext cx="1369479" cy="653778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>
              <a:spcBef>
                <a:spcPts val="161"/>
              </a:spcBef>
            </a:pPr>
            <a:r>
              <a:rPr sz="4114" spc="-306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85</a:t>
            </a:r>
            <a:r>
              <a:rPr sz="4114" spc="-6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%</a:t>
            </a:r>
            <a:endParaRPr sz="4114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40" name="object 30">
            <a:extLst>
              <a:ext uri="{FF2B5EF4-FFF2-40B4-BE49-F238E27FC236}">
                <a16:creationId xmlns:a16="http://schemas.microsoft.com/office/drawing/2014/main" id="{31117C23-551E-8E12-7FED-6B95B472D046}"/>
              </a:ext>
            </a:extLst>
          </p:cNvPr>
          <p:cNvSpPr txBox="1"/>
          <p:nvPr/>
        </p:nvSpPr>
        <p:spPr>
          <a:xfrm>
            <a:off x="1277794" y="5762085"/>
            <a:ext cx="1788810" cy="23827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algn="ctr">
              <a:spcBef>
                <a:spcPts val="161"/>
              </a:spcBef>
            </a:pPr>
            <a:r>
              <a:rPr sz="1414" dirty="0">
                <a:solidFill>
                  <a:srgbClr val="FFFFFF"/>
                </a:solidFill>
                <a:latin typeface="Montserrat Light"/>
                <a:cs typeface="Montserrat Light"/>
              </a:rPr>
              <a:t>BY</a:t>
            </a:r>
            <a:r>
              <a:rPr sz="1414" spc="-8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414" spc="-8" dirty="0">
                <a:solidFill>
                  <a:srgbClr val="FFFFFF"/>
                </a:solidFill>
                <a:latin typeface="Montserrat Light"/>
                <a:cs typeface="Montserrat Light"/>
              </a:rPr>
              <a:t>TECHNOLOGY</a:t>
            </a:r>
            <a:endParaRPr sz="1414">
              <a:latin typeface="Montserrat Light"/>
              <a:cs typeface="Montserrat Light"/>
            </a:endParaRPr>
          </a:p>
        </p:txBody>
      </p:sp>
      <p:sp>
        <p:nvSpPr>
          <p:cNvPr id="41" name="object 31">
            <a:extLst>
              <a:ext uri="{FF2B5EF4-FFF2-40B4-BE49-F238E27FC236}">
                <a16:creationId xmlns:a16="http://schemas.microsoft.com/office/drawing/2014/main" id="{425F2688-453F-78CC-C0AC-B6A3A1C05B06}"/>
              </a:ext>
            </a:extLst>
          </p:cNvPr>
          <p:cNvSpPr/>
          <p:nvPr/>
        </p:nvSpPr>
        <p:spPr>
          <a:xfrm>
            <a:off x="7585154" y="5168798"/>
            <a:ext cx="568656" cy="417285"/>
          </a:xfrm>
          <a:custGeom>
            <a:avLst/>
            <a:gdLst/>
            <a:ahLst/>
            <a:cxnLst/>
            <a:rect l="l" t="t" r="r" b="b"/>
            <a:pathLst>
              <a:path w="353060" h="259079">
                <a:moveTo>
                  <a:pt x="317525" y="0"/>
                </a:moveTo>
                <a:lnTo>
                  <a:pt x="141109" y="0"/>
                </a:lnTo>
                <a:lnTo>
                  <a:pt x="127396" y="2776"/>
                </a:lnTo>
                <a:lnTo>
                  <a:pt x="116184" y="10345"/>
                </a:lnTo>
                <a:lnTo>
                  <a:pt x="108618" y="21565"/>
                </a:lnTo>
                <a:lnTo>
                  <a:pt x="105841" y="35293"/>
                </a:lnTo>
                <a:lnTo>
                  <a:pt x="105841" y="47040"/>
                </a:lnTo>
                <a:lnTo>
                  <a:pt x="35267" y="47040"/>
                </a:lnTo>
                <a:lnTo>
                  <a:pt x="21554" y="49817"/>
                </a:lnTo>
                <a:lnTo>
                  <a:pt x="10342" y="57386"/>
                </a:lnTo>
                <a:lnTo>
                  <a:pt x="2776" y="68605"/>
                </a:lnTo>
                <a:lnTo>
                  <a:pt x="0" y="82334"/>
                </a:lnTo>
                <a:lnTo>
                  <a:pt x="0" y="176415"/>
                </a:lnTo>
                <a:lnTo>
                  <a:pt x="2776" y="190129"/>
                </a:lnTo>
                <a:lnTo>
                  <a:pt x="10342" y="201341"/>
                </a:lnTo>
                <a:lnTo>
                  <a:pt x="21554" y="208907"/>
                </a:lnTo>
                <a:lnTo>
                  <a:pt x="35267" y="211683"/>
                </a:lnTo>
                <a:lnTo>
                  <a:pt x="51523" y="211683"/>
                </a:lnTo>
                <a:lnTo>
                  <a:pt x="66535" y="241706"/>
                </a:lnTo>
                <a:lnTo>
                  <a:pt x="71399" y="248801"/>
                </a:lnTo>
                <a:lnTo>
                  <a:pt x="77868" y="254158"/>
                </a:lnTo>
                <a:lnTo>
                  <a:pt x="85553" y="257544"/>
                </a:lnTo>
                <a:lnTo>
                  <a:pt x="94068" y="258724"/>
                </a:lnTo>
                <a:lnTo>
                  <a:pt x="102589" y="257544"/>
                </a:lnTo>
                <a:lnTo>
                  <a:pt x="110274" y="254158"/>
                </a:lnTo>
                <a:lnTo>
                  <a:pt x="116739" y="248801"/>
                </a:lnTo>
                <a:lnTo>
                  <a:pt x="121602" y="241706"/>
                </a:lnTo>
                <a:lnTo>
                  <a:pt x="124379" y="236156"/>
                </a:lnTo>
                <a:lnTo>
                  <a:pt x="90042" y="236143"/>
                </a:lnTo>
                <a:lnTo>
                  <a:pt x="67322" y="190690"/>
                </a:lnTo>
                <a:lnTo>
                  <a:pt x="63258" y="188175"/>
                </a:lnTo>
                <a:lnTo>
                  <a:pt x="28790" y="188175"/>
                </a:lnTo>
                <a:lnTo>
                  <a:pt x="23520" y="182892"/>
                </a:lnTo>
                <a:lnTo>
                  <a:pt x="23520" y="75844"/>
                </a:lnTo>
                <a:lnTo>
                  <a:pt x="28790" y="70573"/>
                </a:lnTo>
                <a:lnTo>
                  <a:pt x="129362" y="70573"/>
                </a:lnTo>
                <a:lnTo>
                  <a:pt x="129362" y="28803"/>
                </a:lnTo>
                <a:lnTo>
                  <a:pt x="134632" y="23533"/>
                </a:lnTo>
                <a:lnTo>
                  <a:pt x="350414" y="23533"/>
                </a:lnTo>
                <a:lnTo>
                  <a:pt x="350016" y="21565"/>
                </a:lnTo>
                <a:lnTo>
                  <a:pt x="342450" y="10345"/>
                </a:lnTo>
                <a:lnTo>
                  <a:pt x="331238" y="2776"/>
                </a:lnTo>
                <a:lnTo>
                  <a:pt x="317525" y="0"/>
                </a:lnTo>
                <a:close/>
              </a:path>
              <a:path w="353060" h="259079">
                <a:moveTo>
                  <a:pt x="200863" y="188175"/>
                </a:moveTo>
                <a:lnTo>
                  <a:pt x="124904" y="188175"/>
                </a:lnTo>
                <a:lnTo>
                  <a:pt x="120827" y="190690"/>
                </a:lnTo>
                <a:lnTo>
                  <a:pt x="100571" y="231190"/>
                </a:lnTo>
                <a:lnTo>
                  <a:pt x="98107" y="236156"/>
                </a:lnTo>
                <a:lnTo>
                  <a:pt x="124386" y="236143"/>
                </a:lnTo>
                <a:lnTo>
                  <a:pt x="136626" y="211683"/>
                </a:lnTo>
                <a:lnTo>
                  <a:pt x="200863" y="211683"/>
                </a:lnTo>
                <a:lnTo>
                  <a:pt x="206133" y="206425"/>
                </a:lnTo>
                <a:lnTo>
                  <a:pt x="206133" y="193433"/>
                </a:lnTo>
                <a:lnTo>
                  <a:pt x="200863" y="188175"/>
                </a:lnTo>
                <a:close/>
              </a:path>
              <a:path w="353060" h="259079">
                <a:moveTo>
                  <a:pt x="129362" y="70573"/>
                </a:moveTo>
                <a:lnTo>
                  <a:pt x="105841" y="70573"/>
                </a:lnTo>
                <a:lnTo>
                  <a:pt x="105841" y="129374"/>
                </a:lnTo>
                <a:lnTo>
                  <a:pt x="108618" y="143088"/>
                </a:lnTo>
                <a:lnTo>
                  <a:pt x="116184" y="154300"/>
                </a:lnTo>
                <a:lnTo>
                  <a:pt x="127396" y="161866"/>
                </a:lnTo>
                <a:lnTo>
                  <a:pt x="141109" y="164642"/>
                </a:lnTo>
                <a:lnTo>
                  <a:pt x="216179" y="164642"/>
                </a:lnTo>
                <a:lnTo>
                  <a:pt x="231178" y="194678"/>
                </a:lnTo>
                <a:lnTo>
                  <a:pt x="236048" y="201760"/>
                </a:lnTo>
                <a:lnTo>
                  <a:pt x="242516" y="207114"/>
                </a:lnTo>
                <a:lnTo>
                  <a:pt x="250198" y="210501"/>
                </a:lnTo>
                <a:lnTo>
                  <a:pt x="258711" y="211683"/>
                </a:lnTo>
                <a:lnTo>
                  <a:pt x="267234" y="210501"/>
                </a:lnTo>
                <a:lnTo>
                  <a:pt x="274923" y="207114"/>
                </a:lnTo>
                <a:lnTo>
                  <a:pt x="281393" y="201760"/>
                </a:lnTo>
                <a:lnTo>
                  <a:pt x="286257" y="194678"/>
                </a:lnTo>
                <a:lnTo>
                  <a:pt x="289038" y="189115"/>
                </a:lnTo>
                <a:lnTo>
                  <a:pt x="254692" y="189102"/>
                </a:lnTo>
                <a:lnTo>
                  <a:pt x="231965" y="143649"/>
                </a:lnTo>
                <a:lnTo>
                  <a:pt x="227888" y="141135"/>
                </a:lnTo>
                <a:lnTo>
                  <a:pt x="134632" y="141135"/>
                </a:lnTo>
                <a:lnTo>
                  <a:pt x="129362" y="135851"/>
                </a:lnTo>
                <a:lnTo>
                  <a:pt x="129362" y="70573"/>
                </a:lnTo>
                <a:close/>
              </a:path>
              <a:path w="353060" h="259079">
                <a:moveTo>
                  <a:pt x="350414" y="23533"/>
                </a:moveTo>
                <a:lnTo>
                  <a:pt x="324002" y="23533"/>
                </a:lnTo>
                <a:lnTo>
                  <a:pt x="329285" y="28803"/>
                </a:lnTo>
                <a:lnTo>
                  <a:pt x="329285" y="135851"/>
                </a:lnTo>
                <a:lnTo>
                  <a:pt x="324002" y="141135"/>
                </a:lnTo>
                <a:lnTo>
                  <a:pt x="289547" y="141135"/>
                </a:lnTo>
                <a:lnTo>
                  <a:pt x="285483" y="143649"/>
                </a:lnTo>
                <a:lnTo>
                  <a:pt x="283476" y="147624"/>
                </a:lnTo>
                <a:lnTo>
                  <a:pt x="262750" y="189102"/>
                </a:lnTo>
                <a:lnTo>
                  <a:pt x="254698" y="189115"/>
                </a:lnTo>
                <a:lnTo>
                  <a:pt x="289044" y="189102"/>
                </a:lnTo>
                <a:lnTo>
                  <a:pt x="301269" y="164642"/>
                </a:lnTo>
                <a:lnTo>
                  <a:pt x="317525" y="164642"/>
                </a:lnTo>
                <a:lnTo>
                  <a:pt x="331238" y="161866"/>
                </a:lnTo>
                <a:lnTo>
                  <a:pt x="342450" y="154300"/>
                </a:lnTo>
                <a:lnTo>
                  <a:pt x="350016" y="143088"/>
                </a:lnTo>
                <a:lnTo>
                  <a:pt x="352793" y="129374"/>
                </a:lnTo>
                <a:lnTo>
                  <a:pt x="352793" y="35293"/>
                </a:lnTo>
                <a:lnTo>
                  <a:pt x="350414" y="23533"/>
                </a:lnTo>
                <a:close/>
              </a:path>
              <a:path w="353060" h="259079">
                <a:moveTo>
                  <a:pt x="180124" y="69418"/>
                </a:moveTo>
                <a:lnTo>
                  <a:pt x="172681" y="69418"/>
                </a:lnTo>
                <a:lnTo>
                  <a:pt x="168071" y="74002"/>
                </a:lnTo>
                <a:lnTo>
                  <a:pt x="163487" y="78612"/>
                </a:lnTo>
                <a:lnTo>
                  <a:pt x="163487" y="86055"/>
                </a:lnTo>
                <a:lnTo>
                  <a:pt x="205651" y="128219"/>
                </a:lnTo>
                <a:lnTo>
                  <a:pt x="208673" y="129374"/>
                </a:lnTo>
                <a:lnTo>
                  <a:pt x="214680" y="129374"/>
                </a:lnTo>
                <a:lnTo>
                  <a:pt x="217703" y="128219"/>
                </a:lnTo>
                <a:lnTo>
                  <a:pt x="244940" y="100977"/>
                </a:lnTo>
                <a:lnTo>
                  <a:pt x="211683" y="100977"/>
                </a:lnTo>
                <a:lnTo>
                  <a:pt x="180124" y="69418"/>
                </a:lnTo>
                <a:close/>
              </a:path>
              <a:path w="353060" h="259079">
                <a:moveTo>
                  <a:pt x="285965" y="34137"/>
                </a:moveTo>
                <a:lnTo>
                  <a:pt x="278523" y="34137"/>
                </a:lnTo>
                <a:lnTo>
                  <a:pt x="211683" y="100977"/>
                </a:lnTo>
                <a:lnTo>
                  <a:pt x="244940" y="100977"/>
                </a:lnTo>
                <a:lnTo>
                  <a:pt x="295147" y="50761"/>
                </a:lnTo>
                <a:lnTo>
                  <a:pt x="295147" y="43319"/>
                </a:lnTo>
                <a:lnTo>
                  <a:pt x="285965" y="3413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42" name="object 21">
            <a:extLst>
              <a:ext uri="{FF2B5EF4-FFF2-40B4-BE49-F238E27FC236}">
                <a16:creationId xmlns:a16="http://schemas.microsoft.com/office/drawing/2014/main" id="{F55E294D-1027-C9DA-6C5B-6DFCCF75C4C2}"/>
              </a:ext>
            </a:extLst>
          </p:cNvPr>
          <p:cNvSpPr txBox="1">
            <a:spLocks/>
          </p:cNvSpPr>
          <p:nvPr/>
        </p:nvSpPr>
        <p:spPr>
          <a:xfrm>
            <a:off x="886609" y="746827"/>
            <a:ext cx="4425623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OUR SERVICES</a:t>
            </a:r>
          </a:p>
        </p:txBody>
      </p:sp>
      <p:sp>
        <p:nvSpPr>
          <p:cNvPr id="46" name="object 15">
            <a:extLst>
              <a:ext uri="{FF2B5EF4-FFF2-40B4-BE49-F238E27FC236}">
                <a16:creationId xmlns:a16="http://schemas.microsoft.com/office/drawing/2014/main" id="{9DD28D7A-4B07-5937-0DE2-DFACD1C87A52}"/>
              </a:ext>
            </a:extLst>
          </p:cNvPr>
          <p:cNvSpPr txBox="1"/>
          <p:nvPr/>
        </p:nvSpPr>
        <p:spPr>
          <a:xfrm>
            <a:off x="4851452" y="2542335"/>
            <a:ext cx="2901576" cy="392603"/>
          </a:xfrm>
          <a:prstGeom prst="rect">
            <a:avLst/>
          </a:prstGeom>
        </p:spPr>
        <p:txBody>
          <a:bodyPr vert="horz" wrap="square" lIns="0" tIns="18410" rIns="0" bIns="0" rtlCol="0">
            <a:spAutoFit/>
          </a:bodyPr>
          <a:lstStyle/>
          <a:p>
            <a:pPr marL="168751" marR="243413" algn="ctr">
              <a:lnSpc>
                <a:spcPct val="131300"/>
              </a:lnSpc>
              <a:spcBef>
                <a:spcPts val="145"/>
              </a:spcBef>
            </a:pPr>
            <a:r>
              <a:rPr lang="en-US" sz="967" b="1" spc="32">
                <a:solidFill>
                  <a:srgbClr val="231F20"/>
                </a:solidFill>
                <a:latin typeface="Montserrat SemiBold"/>
                <a:cs typeface="Montserrat SemiBold"/>
              </a:rPr>
              <a:t>Amus.</a:t>
            </a:r>
            <a:r>
              <a:rPr lang="en-US" sz="967" b="1" spc="-32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32">
                <a:solidFill>
                  <a:srgbClr val="231F20"/>
                </a:solidFill>
                <a:latin typeface="Montserrat SemiBold"/>
                <a:cs typeface="Montserrat SemiBold"/>
              </a:rPr>
              <a:t>Parum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id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entur,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et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hitionsed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ut  optatias dolo</a:t>
            </a:r>
            <a:r>
              <a:rPr lang="en-US" sz="967" b="1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32">
                <a:solidFill>
                  <a:srgbClr val="231F20"/>
                </a:solidFill>
                <a:latin typeface="Montserrat SemiBold"/>
                <a:cs typeface="Montserrat SemiBold"/>
              </a:rPr>
              <a:t>maio</a:t>
            </a:r>
            <a:endParaRPr lang="en-US" sz="967">
              <a:latin typeface="Montserrat SemiBold"/>
              <a:cs typeface="Montserrat SemiBold"/>
            </a:endParaRPr>
          </a:p>
        </p:txBody>
      </p:sp>
      <p:sp>
        <p:nvSpPr>
          <p:cNvPr id="47" name="object 15">
            <a:extLst>
              <a:ext uri="{FF2B5EF4-FFF2-40B4-BE49-F238E27FC236}">
                <a16:creationId xmlns:a16="http://schemas.microsoft.com/office/drawing/2014/main" id="{5DA4E784-EE56-45AC-5BDD-804819593660}"/>
              </a:ext>
            </a:extLst>
          </p:cNvPr>
          <p:cNvSpPr txBox="1"/>
          <p:nvPr/>
        </p:nvSpPr>
        <p:spPr>
          <a:xfrm>
            <a:off x="1383432" y="3202189"/>
            <a:ext cx="2901576" cy="1196541"/>
          </a:xfrm>
          <a:prstGeom prst="rect">
            <a:avLst/>
          </a:prstGeom>
        </p:spPr>
        <p:txBody>
          <a:bodyPr vert="horz" wrap="square" lIns="0" tIns="18410" rIns="0" bIns="0" rtlCol="0">
            <a:spAutoFit/>
          </a:bodyPr>
          <a:lstStyle/>
          <a:p>
            <a:pPr marL="168751" marR="243413" algn="ctr">
              <a:lnSpc>
                <a:spcPct val="161600"/>
              </a:lnSpc>
            </a:pPr>
            <a:r>
              <a:rPr sz="967" spc="32">
                <a:solidFill>
                  <a:srgbClr val="231F20"/>
                </a:solidFill>
                <a:latin typeface="Montserrat Light"/>
                <a:cs typeface="Montserrat Light"/>
              </a:rPr>
              <a:t>Amus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. Parum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id entur, et hitionsed ut  optatias dolo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illor alitia 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solorum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quatia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sum,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solo.  optatias dolo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illor alitia 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solorum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231F20"/>
                </a:solidFill>
                <a:latin typeface="Montserrat Light"/>
                <a:cs typeface="Montserrat Light"/>
              </a:rPr>
              <a:t>.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48" name="object 15">
            <a:extLst>
              <a:ext uri="{FF2B5EF4-FFF2-40B4-BE49-F238E27FC236}">
                <a16:creationId xmlns:a16="http://schemas.microsoft.com/office/drawing/2014/main" id="{4FB8F3A4-978F-911B-833A-41F2A84481DF}"/>
              </a:ext>
            </a:extLst>
          </p:cNvPr>
          <p:cNvSpPr txBox="1"/>
          <p:nvPr/>
        </p:nvSpPr>
        <p:spPr>
          <a:xfrm>
            <a:off x="1383432" y="2542335"/>
            <a:ext cx="2901576" cy="392603"/>
          </a:xfrm>
          <a:prstGeom prst="rect">
            <a:avLst/>
          </a:prstGeom>
        </p:spPr>
        <p:txBody>
          <a:bodyPr vert="horz" wrap="square" lIns="0" tIns="18410" rIns="0" bIns="0" rtlCol="0">
            <a:spAutoFit/>
          </a:bodyPr>
          <a:lstStyle/>
          <a:p>
            <a:pPr marL="168751" marR="243413" algn="ctr">
              <a:lnSpc>
                <a:spcPct val="131300"/>
              </a:lnSpc>
              <a:spcBef>
                <a:spcPts val="145"/>
              </a:spcBef>
            </a:pPr>
            <a:r>
              <a:rPr lang="en-US" sz="967" b="1" spc="32">
                <a:solidFill>
                  <a:srgbClr val="231F20"/>
                </a:solidFill>
                <a:latin typeface="Montserrat SemiBold"/>
                <a:cs typeface="Montserrat SemiBold"/>
              </a:rPr>
              <a:t>Amus.</a:t>
            </a:r>
            <a:r>
              <a:rPr lang="en-US" sz="967" b="1" spc="-32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32">
                <a:solidFill>
                  <a:srgbClr val="231F20"/>
                </a:solidFill>
                <a:latin typeface="Montserrat SemiBold"/>
                <a:cs typeface="Montserrat SemiBold"/>
              </a:rPr>
              <a:t>Parum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id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entur,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et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hitionsed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ut  optatias dolo</a:t>
            </a:r>
            <a:r>
              <a:rPr lang="en-US" sz="967" b="1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32">
                <a:solidFill>
                  <a:srgbClr val="231F20"/>
                </a:solidFill>
                <a:latin typeface="Montserrat SemiBold"/>
                <a:cs typeface="Montserrat SemiBold"/>
              </a:rPr>
              <a:t>maio</a:t>
            </a:r>
            <a:endParaRPr lang="en-US" sz="967">
              <a:latin typeface="Montserrat SemiBold"/>
              <a:cs typeface="Montserrat SemiBold"/>
            </a:endParaRPr>
          </a:p>
        </p:txBody>
      </p:sp>
      <p:sp>
        <p:nvSpPr>
          <p:cNvPr id="49" name="object 15">
            <a:extLst>
              <a:ext uri="{FF2B5EF4-FFF2-40B4-BE49-F238E27FC236}">
                <a16:creationId xmlns:a16="http://schemas.microsoft.com/office/drawing/2014/main" id="{CD6BDF23-CBC8-0E4E-951D-FCF4F7A132BF}"/>
              </a:ext>
            </a:extLst>
          </p:cNvPr>
          <p:cNvSpPr txBox="1"/>
          <p:nvPr/>
        </p:nvSpPr>
        <p:spPr>
          <a:xfrm>
            <a:off x="8360466" y="3202189"/>
            <a:ext cx="2901576" cy="1196541"/>
          </a:xfrm>
          <a:prstGeom prst="rect">
            <a:avLst/>
          </a:prstGeom>
        </p:spPr>
        <p:txBody>
          <a:bodyPr vert="horz" wrap="square" lIns="0" tIns="18410" rIns="0" bIns="0" rtlCol="0">
            <a:spAutoFit/>
          </a:bodyPr>
          <a:lstStyle/>
          <a:p>
            <a:pPr marL="168751" marR="243413" algn="ctr">
              <a:lnSpc>
                <a:spcPct val="161600"/>
              </a:lnSpc>
            </a:pPr>
            <a:r>
              <a:rPr sz="967" spc="32">
                <a:solidFill>
                  <a:srgbClr val="231F20"/>
                </a:solidFill>
                <a:latin typeface="Montserrat Light"/>
                <a:cs typeface="Montserrat Light"/>
              </a:rPr>
              <a:t>Amus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. Parum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id entur, et hitionsed ut  optatias dolo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illor alitia 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solorum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quatia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sum,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solo.  optatias dolo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illor alitia 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solorum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231F20"/>
                </a:solidFill>
                <a:latin typeface="Montserrat Light"/>
                <a:cs typeface="Montserrat Light"/>
              </a:rPr>
              <a:t>.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50" name="object 15">
            <a:extLst>
              <a:ext uri="{FF2B5EF4-FFF2-40B4-BE49-F238E27FC236}">
                <a16:creationId xmlns:a16="http://schemas.microsoft.com/office/drawing/2014/main" id="{C65866C9-02CF-1D58-3F58-5F86DF4C75AB}"/>
              </a:ext>
            </a:extLst>
          </p:cNvPr>
          <p:cNvSpPr txBox="1"/>
          <p:nvPr/>
        </p:nvSpPr>
        <p:spPr>
          <a:xfrm>
            <a:off x="8360466" y="2542335"/>
            <a:ext cx="2901576" cy="392603"/>
          </a:xfrm>
          <a:prstGeom prst="rect">
            <a:avLst/>
          </a:prstGeom>
        </p:spPr>
        <p:txBody>
          <a:bodyPr vert="horz" wrap="square" lIns="0" tIns="18410" rIns="0" bIns="0" rtlCol="0">
            <a:spAutoFit/>
          </a:bodyPr>
          <a:lstStyle/>
          <a:p>
            <a:pPr marL="168751" marR="243413" algn="ctr">
              <a:lnSpc>
                <a:spcPct val="131300"/>
              </a:lnSpc>
              <a:spcBef>
                <a:spcPts val="145"/>
              </a:spcBef>
            </a:pPr>
            <a:r>
              <a:rPr lang="en-US" sz="967" b="1" spc="32">
                <a:solidFill>
                  <a:srgbClr val="231F20"/>
                </a:solidFill>
                <a:latin typeface="Montserrat SemiBold"/>
                <a:cs typeface="Montserrat SemiBold"/>
              </a:rPr>
              <a:t>Amus.</a:t>
            </a:r>
            <a:r>
              <a:rPr lang="en-US" sz="967" b="1" spc="-32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32">
                <a:solidFill>
                  <a:srgbClr val="231F20"/>
                </a:solidFill>
                <a:latin typeface="Montserrat SemiBold"/>
                <a:cs typeface="Montserrat SemiBold"/>
              </a:rPr>
              <a:t>Parum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id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entur,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et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hitionsed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ut  optatias dolo</a:t>
            </a:r>
            <a:r>
              <a:rPr lang="en-US" sz="967" b="1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32">
                <a:solidFill>
                  <a:srgbClr val="231F20"/>
                </a:solidFill>
                <a:latin typeface="Montserrat SemiBold"/>
                <a:cs typeface="Montserrat SemiBold"/>
              </a:rPr>
              <a:t>maio</a:t>
            </a:r>
            <a:endParaRPr lang="en-US" sz="967">
              <a:latin typeface="Montserrat SemiBold"/>
              <a:cs typeface="Montserrat SemiBold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23D790E-B4A4-A92E-77AF-A12437DF1EDB}"/>
              </a:ext>
            </a:extLst>
          </p:cNvPr>
          <p:cNvGrpSpPr/>
          <p:nvPr/>
        </p:nvGrpSpPr>
        <p:grpSpPr>
          <a:xfrm>
            <a:off x="968053" y="2604670"/>
            <a:ext cx="279384" cy="285761"/>
            <a:chOff x="968053" y="2714620"/>
            <a:chExt cx="279384" cy="285761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46F54585-2EF9-635F-4BAD-1084AF4A56F8}"/>
                </a:ext>
              </a:extLst>
            </p:cNvPr>
            <p:cNvSpPr/>
            <p:nvPr/>
          </p:nvSpPr>
          <p:spPr>
            <a:xfrm>
              <a:off x="968053" y="2714620"/>
              <a:ext cx="279384" cy="214190"/>
            </a:xfrm>
            <a:custGeom>
              <a:avLst/>
              <a:gdLst>
                <a:gd name="connsiteX0" fmla="*/ 0 w 279384"/>
                <a:gd name="connsiteY0" fmla="*/ 0 h 214190"/>
                <a:gd name="connsiteX1" fmla="*/ 24862 w 279384"/>
                <a:gd name="connsiteY1" fmla="*/ 0 h 214190"/>
                <a:gd name="connsiteX2" fmla="*/ 51245 w 279384"/>
                <a:gd name="connsiteY2" fmla="*/ 26494 h 214190"/>
                <a:gd name="connsiteX3" fmla="*/ 51162 w 279384"/>
                <a:gd name="connsiteY3" fmla="*/ 28568 h 214190"/>
                <a:gd name="connsiteX4" fmla="*/ 39298 w 279384"/>
                <a:gd name="connsiteY4" fmla="*/ 170882 h 214190"/>
                <a:gd name="connsiteX5" fmla="*/ 75886 w 279384"/>
                <a:gd name="connsiteY5" fmla="*/ 214052 h 214190"/>
                <a:gd name="connsiteX6" fmla="*/ 79177 w 279384"/>
                <a:gd name="connsiteY6" fmla="*/ 214190 h 214190"/>
                <a:gd name="connsiteX7" fmla="*/ 231364 w 279384"/>
                <a:gd name="connsiteY7" fmla="*/ 214190 h 214190"/>
                <a:gd name="connsiteX8" fmla="*/ 271520 w 279384"/>
                <a:gd name="connsiteY8" fmla="*/ 176883 h 214190"/>
                <a:gd name="connsiteX9" fmla="*/ 279236 w 279384"/>
                <a:gd name="connsiteY9" fmla="*/ 69719 h 214190"/>
                <a:gd name="connsiteX10" fmla="*/ 243146 w 279384"/>
                <a:gd name="connsiteY10" fmla="*/ 26853 h 214190"/>
                <a:gd name="connsiteX11" fmla="*/ 239080 w 279384"/>
                <a:gd name="connsiteY11" fmla="*/ 26715 h 214190"/>
                <a:gd name="connsiteX12" fmla="*/ 54619 w 279384"/>
                <a:gd name="connsiteY12" fmla="*/ 26715 h 214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9384" h="214190">
                  <a:moveTo>
                    <a:pt x="0" y="0"/>
                  </a:moveTo>
                  <a:lnTo>
                    <a:pt x="24862" y="0"/>
                  </a:lnTo>
                  <a:cubicBezTo>
                    <a:pt x="39464" y="28"/>
                    <a:pt x="51273" y="11892"/>
                    <a:pt x="51245" y="26494"/>
                  </a:cubicBezTo>
                  <a:cubicBezTo>
                    <a:pt x="51245" y="27185"/>
                    <a:pt x="51218" y="27877"/>
                    <a:pt x="51162" y="28568"/>
                  </a:cubicBezTo>
                  <a:lnTo>
                    <a:pt x="39298" y="170882"/>
                  </a:lnTo>
                  <a:cubicBezTo>
                    <a:pt x="37473" y="192896"/>
                    <a:pt x="53873" y="212227"/>
                    <a:pt x="75886" y="214052"/>
                  </a:cubicBezTo>
                  <a:cubicBezTo>
                    <a:pt x="76965" y="214135"/>
                    <a:pt x="78071" y="214190"/>
                    <a:pt x="79177" y="214190"/>
                  </a:cubicBezTo>
                  <a:lnTo>
                    <a:pt x="231364" y="214190"/>
                  </a:lnTo>
                  <a:cubicBezTo>
                    <a:pt x="252300" y="213803"/>
                    <a:pt x="269584" y="197736"/>
                    <a:pt x="271520" y="176883"/>
                  </a:cubicBezTo>
                  <a:lnTo>
                    <a:pt x="279236" y="69719"/>
                  </a:lnTo>
                  <a:cubicBezTo>
                    <a:pt x="281116" y="47927"/>
                    <a:pt x="264966" y="28734"/>
                    <a:pt x="243146" y="26853"/>
                  </a:cubicBezTo>
                  <a:cubicBezTo>
                    <a:pt x="241790" y="26743"/>
                    <a:pt x="240435" y="26687"/>
                    <a:pt x="239080" y="26715"/>
                  </a:cubicBezTo>
                  <a:lnTo>
                    <a:pt x="54619" y="26715"/>
                  </a:lnTo>
                </a:path>
              </a:pathLst>
            </a:custGeom>
            <a:noFill/>
            <a:ln w="20994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B1A5C8-1D87-CC14-9532-EBF2DE2F553A}"/>
                </a:ext>
              </a:extLst>
            </p:cNvPr>
            <p:cNvSpPr/>
            <p:nvPr/>
          </p:nvSpPr>
          <p:spPr>
            <a:xfrm>
              <a:off x="1153786" y="2964651"/>
              <a:ext cx="35730" cy="35730"/>
            </a:xfrm>
            <a:custGeom>
              <a:avLst/>
              <a:gdLst>
                <a:gd name="connsiteX0" fmla="*/ 35731 w 35730"/>
                <a:gd name="connsiteY0" fmla="*/ 17865 h 35730"/>
                <a:gd name="connsiteX1" fmla="*/ 17865 w 35730"/>
                <a:gd name="connsiteY1" fmla="*/ 35731 h 35730"/>
                <a:gd name="connsiteX2" fmla="*/ 0 w 35730"/>
                <a:gd name="connsiteY2" fmla="*/ 17865 h 35730"/>
                <a:gd name="connsiteX3" fmla="*/ 17865 w 35730"/>
                <a:gd name="connsiteY3" fmla="*/ 0 h 35730"/>
                <a:gd name="connsiteX4" fmla="*/ 35731 w 35730"/>
                <a:gd name="connsiteY4" fmla="*/ 17865 h 3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30" h="35730">
                  <a:moveTo>
                    <a:pt x="35731" y="17865"/>
                  </a:moveTo>
                  <a:cubicBezTo>
                    <a:pt x="35731" y="27738"/>
                    <a:pt x="27738" y="35731"/>
                    <a:pt x="17865" y="35731"/>
                  </a:cubicBezTo>
                  <a:cubicBezTo>
                    <a:pt x="7992" y="35731"/>
                    <a:pt x="0" y="27738"/>
                    <a:pt x="0" y="17865"/>
                  </a:cubicBezTo>
                  <a:cubicBezTo>
                    <a:pt x="0" y="7992"/>
                    <a:pt x="7992" y="0"/>
                    <a:pt x="17865" y="0"/>
                  </a:cubicBezTo>
                  <a:cubicBezTo>
                    <a:pt x="27738" y="0"/>
                    <a:pt x="35731" y="7992"/>
                    <a:pt x="35731" y="17865"/>
                  </a:cubicBezTo>
                  <a:close/>
                </a:path>
              </a:pathLst>
            </a:custGeom>
            <a:noFill/>
            <a:ln w="20994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EF7328C-BD17-956E-42C8-A8455C703B18}"/>
                </a:ext>
              </a:extLst>
            </p:cNvPr>
            <p:cNvSpPr/>
            <p:nvPr/>
          </p:nvSpPr>
          <p:spPr>
            <a:xfrm>
              <a:off x="1039486" y="2964651"/>
              <a:ext cx="35730" cy="35730"/>
            </a:xfrm>
            <a:custGeom>
              <a:avLst/>
              <a:gdLst>
                <a:gd name="connsiteX0" fmla="*/ 35731 w 35730"/>
                <a:gd name="connsiteY0" fmla="*/ 17865 h 35730"/>
                <a:gd name="connsiteX1" fmla="*/ 17865 w 35730"/>
                <a:gd name="connsiteY1" fmla="*/ 35731 h 35730"/>
                <a:gd name="connsiteX2" fmla="*/ 0 w 35730"/>
                <a:gd name="connsiteY2" fmla="*/ 17865 h 35730"/>
                <a:gd name="connsiteX3" fmla="*/ 17865 w 35730"/>
                <a:gd name="connsiteY3" fmla="*/ 0 h 35730"/>
                <a:gd name="connsiteX4" fmla="*/ 35731 w 35730"/>
                <a:gd name="connsiteY4" fmla="*/ 17865 h 3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30" h="35730">
                  <a:moveTo>
                    <a:pt x="35731" y="17865"/>
                  </a:moveTo>
                  <a:cubicBezTo>
                    <a:pt x="35731" y="27738"/>
                    <a:pt x="27738" y="35731"/>
                    <a:pt x="17865" y="35731"/>
                  </a:cubicBezTo>
                  <a:cubicBezTo>
                    <a:pt x="7992" y="35731"/>
                    <a:pt x="0" y="27738"/>
                    <a:pt x="0" y="17865"/>
                  </a:cubicBezTo>
                  <a:cubicBezTo>
                    <a:pt x="0" y="7992"/>
                    <a:pt x="7992" y="0"/>
                    <a:pt x="17865" y="0"/>
                  </a:cubicBezTo>
                  <a:cubicBezTo>
                    <a:pt x="27711" y="0"/>
                    <a:pt x="35731" y="7992"/>
                    <a:pt x="35731" y="17865"/>
                  </a:cubicBezTo>
                  <a:close/>
                </a:path>
              </a:pathLst>
            </a:custGeom>
            <a:noFill/>
            <a:ln w="20994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654A983-B021-0B20-9B0D-193264A0910D}"/>
                </a:ext>
              </a:extLst>
            </p:cNvPr>
            <p:cNvSpPr/>
            <p:nvPr/>
          </p:nvSpPr>
          <p:spPr>
            <a:xfrm>
              <a:off x="1068054" y="2800351"/>
              <a:ext cx="171462" cy="2765"/>
            </a:xfrm>
            <a:custGeom>
              <a:avLst/>
              <a:gdLst>
                <a:gd name="connsiteX0" fmla="*/ 0 w 171462"/>
                <a:gd name="connsiteY0" fmla="*/ 0 h 2765"/>
                <a:gd name="connsiteX1" fmla="*/ 171463 w 171462"/>
                <a:gd name="connsiteY1" fmla="*/ 0 h 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1462" h="2765">
                  <a:moveTo>
                    <a:pt x="0" y="0"/>
                  </a:moveTo>
                  <a:lnTo>
                    <a:pt x="171463" y="0"/>
                  </a:lnTo>
                </a:path>
              </a:pathLst>
            </a:custGeom>
            <a:noFill/>
            <a:ln w="20994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4B9CD5A-C703-84C3-FE04-C19C4C272A0A}"/>
              </a:ext>
            </a:extLst>
          </p:cNvPr>
          <p:cNvGrpSpPr/>
          <p:nvPr/>
        </p:nvGrpSpPr>
        <p:grpSpPr>
          <a:xfrm>
            <a:off x="4483449" y="2575704"/>
            <a:ext cx="279398" cy="311821"/>
            <a:chOff x="4483449" y="2575704"/>
            <a:chExt cx="279398" cy="311821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B2BFF1C-2966-1AC8-29BF-C3B0E9C943E6}"/>
                </a:ext>
              </a:extLst>
            </p:cNvPr>
            <p:cNvSpPr/>
            <p:nvPr/>
          </p:nvSpPr>
          <p:spPr>
            <a:xfrm>
              <a:off x="4498702" y="2575704"/>
              <a:ext cx="248477" cy="257915"/>
            </a:xfrm>
            <a:custGeom>
              <a:avLst/>
              <a:gdLst>
                <a:gd name="connsiteX0" fmla="*/ 144008 w 248477"/>
                <a:gd name="connsiteY0" fmla="*/ 22321 h 257915"/>
                <a:gd name="connsiteX1" fmla="*/ 16576 w 248477"/>
                <a:gd name="connsiteY1" fmla="*/ 157202 h 257915"/>
                <a:gd name="connsiteX2" fmla="*/ 6161 w 248477"/>
                <a:gd name="connsiteY2" fmla="*/ 179397 h 257915"/>
                <a:gd name="connsiteX3" fmla="*/ 427 w 248477"/>
                <a:gd name="connsiteY3" fmla="*/ 229714 h 257915"/>
                <a:gd name="connsiteX4" fmla="*/ 19228 w 248477"/>
                <a:gd name="connsiteY4" fmla="*/ 257486 h 257915"/>
                <a:gd name="connsiteX5" fmla="*/ 29448 w 248477"/>
                <a:gd name="connsiteY5" fmla="*/ 257213 h 257915"/>
                <a:gd name="connsiteX6" fmla="*/ 79414 w 248477"/>
                <a:gd name="connsiteY6" fmla="*/ 248671 h 257915"/>
                <a:gd name="connsiteX7" fmla="*/ 100984 w 248477"/>
                <a:gd name="connsiteY7" fmla="*/ 237047 h 257915"/>
                <a:gd name="connsiteX8" fmla="*/ 228416 w 248477"/>
                <a:gd name="connsiteY8" fmla="*/ 102165 h 257915"/>
                <a:gd name="connsiteX9" fmla="*/ 226076 w 248477"/>
                <a:gd name="connsiteY9" fmla="*/ 19902 h 257915"/>
                <a:gd name="connsiteX10" fmla="*/ 144008 w 248477"/>
                <a:gd name="connsiteY10" fmla="*/ 22321 h 257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8477" h="257915">
                  <a:moveTo>
                    <a:pt x="144008" y="22321"/>
                  </a:moveTo>
                  <a:lnTo>
                    <a:pt x="16576" y="157202"/>
                  </a:lnTo>
                  <a:cubicBezTo>
                    <a:pt x="11232" y="163560"/>
                    <a:pt x="7643" y="171206"/>
                    <a:pt x="6161" y="179397"/>
                  </a:cubicBezTo>
                  <a:lnTo>
                    <a:pt x="427" y="229714"/>
                  </a:lnTo>
                  <a:cubicBezTo>
                    <a:pt x="-2030" y="242586"/>
                    <a:pt x="6356" y="254990"/>
                    <a:pt x="19228" y="257486"/>
                  </a:cubicBezTo>
                  <a:cubicBezTo>
                    <a:pt x="22622" y="258149"/>
                    <a:pt x="26093" y="258032"/>
                    <a:pt x="29448" y="257213"/>
                  </a:cubicBezTo>
                  <a:lnTo>
                    <a:pt x="79414" y="248671"/>
                  </a:lnTo>
                  <a:cubicBezTo>
                    <a:pt x="87566" y="246877"/>
                    <a:pt x="95016" y="242859"/>
                    <a:pt x="100984" y="237047"/>
                  </a:cubicBezTo>
                  <a:lnTo>
                    <a:pt x="228416" y="102165"/>
                  </a:lnTo>
                  <a:cubicBezTo>
                    <a:pt x="250454" y="78879"/>
                    <a:pt x="260401" y="52355"/>
                    <a:pt x="226076" y="19902"/>
                  </a:cubicBezTo>
                  <a:cubicBezTo>
                    <a:pt x="191985" y="-12278"/>
                    <a:pt x="166046" y="-966"/>
                    <a:pt x="144008" y="22321"/>
                  </a:cubicBezTo>
                  <a:close/>
                </a:path>
              </a:pathLst>
            </a:custGeom>
            <a:noFill/>
            <a:ln w="22595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DA85224-E0DA-75F3-0D9C-41389F2512B3}"/>
                </a:ext>
              </a:extLst>
            </p:cNvPr>
            <p:cNvSpPr/>
            <p:nvPr/>
          </p:nvSpPr>
          <p:spPr>
            <a:xfrm>
              <a:off x="4621452" y="2620531"/>
              <a:ext cx="84603" cy="79922"/>
            </a:xfrm>
            <a:custGeom>
              <a:avLst/>
              <a:gdLst>
                <a:gd name="connsiteX0" fmla="*/ 0 w 84603"/>
                <a:gd name="connsiteY0" fmla="*/ 0 h 79922"/>
                <a:gd name="connsiteX1" fmla="*/ 84604 w 84603"/>
                <a:gd name="connsiteY1" fmla="*/ 79923 h 79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4603" h="79922">
                  <a:moveTo>
                    <a:pt x="0" y="0"/>
                  </a:moveTo>
                  <a:cubicBezTo>
                    <a:pt x="6709" y="42789"/>
                    <a:pt x="41463" y="75671"/>
                    <a:pt x="84604" y="79923"/>
                  </a:cubicBezTo>
                </a:path>
              </a:pathLst>
            </a:custGeom>
            <a:noFill/>
            <a:ln w="22595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D5A22B7-9D38-580A-AE62-DE9E0F4359FE}"/>
                </a:ext>
              </a:extLst>
            </p:cNvPr>
            <p:cNvSpPr/>
            <p:nvPr/>
          </p:nvSpPr>
          <p:spPr>
            <a:xfrm>
              <a:off x="4483449" y="2883625"/>
              <a:ext cx="279398" cy="3900"/>
            </a:xfrm>
            <a:custGeom>
              <a:avLst/>
              <a:gdLst>
                <a:gd name="connsiteX0" fmla="*/ 0 w 279398"/>
                <a:gd name="connsiteY0" fmla="*/ 0 h 3900"/>
                <a:gd name="connsiteX1" fmla="*/ 279398 w 279398"/>
                <a:gd name="connsiteY1" fmla="*/ 0 h 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9398" h="3900">
                  <a:moveTo>
                    <a:pt x="0" y="0"/>
                  </a:moveTo>
                  <a:lnTo>
                    <a:pt x="279398" y="0"/>
                  </a:lnTo>
                </a:path>
              </a:pathLst>
            </a:custGeom>
            <a:noFill/>
            <a:ln w="22595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7CD1688-9892-5846-C32D-F41C81430D44}"/>
              </a:ext>
            </a:extLst>
          </p:cNvPr>
          <p:cNvGrpSpPr/>
          <p:nvPr/>
        </p:nvGrpSpPr>
        <p:grpSpPr>
          <a:xfrm>
            <a:off x="7994497" y="2557986"/>
            <a:ext cx="306615" cy="306464"/>
            <a:chOff x="8006369" y="2557986"/>
            <a:chExt cx="306615" cy="306464"/>
          </a:xfrm>
        </p:grpSpPr>
        <p:grpSp>
          <p:nvGrpSpPr>
            <p:cNvPr id="58" name="Graphic 49">
              <a:extLst>
                <a:ext uri="{FF2B5EF4-FFF2-40B4-BE49-F238E27FC236}">
                  <a16:creationId xmlns:a16="http://schemas.microsoft.com/office/drawing/2014/main" id="{A533F4F5-3896-FDE3-26E5-B5163AE1F21C}"/>
                </a:ext>
              </a:extLst>
            </p:cNvPr>
            <p:cNvGrpSpPr/>
            <p:nvPr/>
          </p:nvGrpSpPr>
          <p:grpSpPr>
            <a:xfrm>
              <a:off x="8006369" y="2747707"/>
              <a:ext cx="116751" cy="116743"/>
              <a:chOff x="8006369" y="2747707"/>
              <a:chExt cx="116751" cy="116743"/>
            </a:xfrm>
            <a:noFill/>
          </p:grpSpPr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06C1AB8A-11F8-453D-AA7B-42BE1D4E59E4}"/>
                  </a:ext>
                </a:extLst>
              </p:cNvPr>
              <p:cNvSpPr/>
              <p:nvPr/>
            </p:nvSpPr>
            <p:spPr>
              <a:xfrm>
                <a:off x="8006369" y="2747707"/>
                <a:ext cx="116751" cy="116743"/>
              </a:xfrm>
              <a:custGeom>
                <a:avLst/>
                <a:gdLst>
                  <a:gd name="connsiteX0" fmla="*/ 116751 w 116751"/>
                  <a:gd name="connsiteY0" fmla="*/ 58376 h 116743"/>
                  <a:gd name="connsiteX1" fmla="*/ 108287 w 116751"/>
                  <a:gd name="connsiteY1" fmla="*/ 88439 h 116743"/>
                  <a:gd name="connsiteX2" fmla="*/ 28521 w 116751"/>
                  <a:gd name="connsiteY2" fmla="*/ 108496 h 116743"/>
                  <a:gd name="connsiteX3" fmla="*/ 8464 w 116751"/>
                  <a:gd name="connsiteY3" fmla="*/ 88439 h 116743"/>
                  <a:gd name="connsiteX4" fmla="*/ 0 w 116751"/>
                  <a:gd name="connsiteY4" fmla="*/ 58376 h 116743"/>
                  <a:gd name="connsiteX5" fmla="*/ 58376 w 116751"/>
                  <a:gd name="connsiteY5" fmla="*/ 0 h 116743"/>
                  <a:gd name="connsiteX6" fmla="*/ 116751 w 116751"/>
                  <a:gd name="connsiteY6" fmla="*/ 58376 h 11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6751" h="116743">
                    <a:moveTo>
                      <a:pt x="116751" y="58376"/>
                    </a:moveTo>
                    <a:cubicBezTo>
                      <a:pt x="116751" y="69008"/>
                      <a:pt x="113833" y="79391"/>
                      <a:pt x="108287" y="88439"/>
                    </a:cubicBezTo>
                    <a:cubicBezTo>
                      <a:pt x="91817" y="116001"/>
                      <a:pt x="56082" y="124966"/>
                      <a:pt x="28521" y="108496"/>
                    </a:cubicBezTo>
                    <a:cubicBezTo>
                      <a:pt x="20265" y="103575"/>
                      <a:pt x="13385" y="96695"/>
                      <a:pt x="8464" y="88439"/>
                    </a:cubicBezTo>
                    <a:cubicBezTo>
                      <a:pt x="2919" y="79391"/>
                      <a:pt x="0" y="69008"/>
                      <a:pt x="0" y="58376"/>
                    </a:cubicBezTo>
                    <a:cubicBezTo>
                      <a:pt x="0" y="26144"/>
                      <a:pt x="26144" y="0"/>
                      <a:pt x="58376" y="0"/>
                    </a:cubicBezTo>
                    <a:cubicBezTo>
                      <a:pt x="90608" y="0"/>
                      <a:pt x="116751" y="26144"/>
                      <a:pt x="116751" y="58376"/>
                    </a:cubicBezTo>
                    <a:close/>
                  </a:path>
                </a:pathLst>
              </a:custGeom>
              <a:noFill/>
              <a:ln w="21522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0C043449-8896-BC86-7CFA-FA227069C420}"/>
                  </a:ext>
                </a:extLst>
              </p:cNvPr>
              <p:cNvSpPr/>
              <p:nvPr/>
            </p:nvSpPr>
            <p:spPr>
              <a:xfrm>
                <a:off x="8041978" y="2791781"/>
                <a:ext cx="45533" cy="28770"/>
              </a:xfrm>
              <a:custGeom>
                <a:avLst/>
                <a:gdLst>
                  <a:gd name="connsiteX0" fmla="*/ 0 w 45533"/>
                  <a:gd name="connsiteY0" fmla="*/ 14302 h 28770"/>
                  <a:gd name="connsiteX1" fmla="*/ 14469 w 45533"/>
                  <a:gd name="connsiteY1" fmla="*/ 28771 h 28770"/>
                  <a:gd name="connsiteX2" fmla="*/ 45533 w 45533"/>
                  <a:gd name="connsiteY2" fmla="*/ 0 h 28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533" h="28770">
                    <a:moveTo>
                      <a:pt x="0" y="14302"/>
                    </a:moveTo>
                    <a:lnTo>
                      <a:pt x="14469" y="28771"/>
                    </a:lnTo>
                    <a:lnTo>
                      <a:pt x="45533" y="0"/>
                    </a:lnTo>
                  </a:path>
                </a:pathLst>
              </a:custGeom>
              <a:noFill/>
              <a:ln w="21522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A28C763-62DA-B94F-EA41-A7F6802D9291}"/>
                </a:ext>
              </a:extLst>
            </p:cNvPr>
            <p:cNvSpPr/>
            <p:nvPr/>
          </p:nvSpPr>
          <p:spPr>
            <a:xfrm>
              <a:off x="8082090" y="2557986"/>
              <a:ext cx="168705" cy="73887"/>
            </a:xfrm>
            <a:custGeom>
              <a:avLst/>
              <a:gdLst>
                <a:gd name="connsiteX0" fmla="*/ 168706 w 168705"/>
                <a:gd name="connsiteY0" fmla="*/ 73720 h 73887"/>
                <a:gd name="connsiteX1" fmla="*/ 157740 w 168705"/>
                <a:gd name="connsiteY1" fmla="*/ 73011 h 73887"/>
                <a:gd name="connsiteX2" fmla="*/ 11800 w 168705"/>
                <a:gd name="connsiteY2" fmla="*/ 73011 h 73887"/>
                <a:gd name="connsiteX3" fmla="*/ 0 w 168705"/>
                <a:gd name="connsiteY3" fmla="*/ 73887 h 73887"/>
                <a:gd name="connsiteX4" fmla="*/ 8464 w 168705"/>
                <a:gd name="connsiteY4" fmla="*/ 62504 h 73887"/>
                <a:gd name="connsiteX5" fmla="*/ 55916 w 168705"/>
                <a:gd name="connsiteY5" fmla="*/ 14886 h 73887"/>
                <a:gd name="connsiteX6" fmla="*/ 128302 w 168705"/>
                <a:gd name="connsiteY6" fmla="*/ 14886 h 73887"/>
                <a:gd name="connsiteX7" fmla="*/ 153862 w 168705"/>
                <a:gd name="connsiteY7" fmla="*/ 40738 h 73887"/>
                <a:gd name="connsiteX8" fmla="*/ 168706 w 168705"/>
                <a:gd name="connsiteY8" fmla="*/ 73720 h 7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05" h="73887">
                  <a:moveTo>
                    <a:pt x="168706" y="73720"/>
                  </a:moveTo>
                  <a:cubicBezTo>
                    <a:pt x="165078" y="73178"/>
                    <a:pt x="161409" y="72928"/>
                    <a:pt x="157740" y="73011"/>
                  </a:cubicBezTo>
                  <a:lnTo>
                    <a:pt x="11800" y="73011"/>
                  </a:lnTo>
                  <a:cubicBezTo>
                    <a:pt x="7839" y="73011"/>
                    <a:pt x="3878" y="73303"/>
                    <a:pt x="0" y="73887"/>
                  </a:cubicBezTo>
                  <a:cubicBezTo>
                    <a:pt x="2210" y="69676"/>
                    <a:pt x="5045" y="65840"/>
                    <a:pt x="8464" y="62504"/>
                  </a:cubicBezTo>
                  <a:lnTo>
                    <a:pt x="55916" y="14886"/>
                  </a:lnTo>
                  <a:cubicBezTo>
                    <a:pt x="75972" y="-4962"/>
                    <a:pt x="108245" y="-4962"/>
                    <a:pt x="128302" y="14886"/>
                  </a:cubicBezTo>
                  <a:lnTo>
                    <a:pt x="153862" y="40738"/>
                  </a:lnTo>
                  <a:cubicBezTo>
                    <a:pt x="162785" y="49453"/>
                    <a:pt x="168122" y="61253"/>
                    <a:pt x="168706" y="73720"/>
                  </a:cubicBezTo>
                  <a:close/>
                </a:path>
              </a:pathLst>
            </a:custGeom>
            <a:noFill/>
            <a:ln w="21522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F6F3BFBA-EA9B-FC83-50F1-5D897300DBE7}"/>
                </a:ext>
              </a:extLst>
            </p:cNvPr>
            <p:cNvSpPr/>
            <p:nvPr/>
          </p:nvSpPr>
          <p:spPr>
            <a:xfrm>
              <a:off x="8020771" y="2630951"/>
              <a:ext cx="292213" cy="219039"/>
            </a:xfrm>
            <a:custGeom>
              <a:avLst/>
              <a:gdLst>
                <a:gd name="connsiteX0" fmla="*/ 292071 w 292213"/>
                <a:gd name="connsiteY0" fmla="*/ 72975 h 219039"/>
                <a:gd name="connsiteX1" fmla="*/ 292071 w 292213"/>
                <a:gd name="connsiteY1" fmla="*/ 145945 h 219039"/>
                <a:gd name="connsiteX2" fmla="*/ 227399 w 292213"/>
                <a:gd name="connsiteY2" fmla="*/ 218914 h 219039"/>
                <a:gd name="connsiteX3" fmla="*/ 219101 w 292213"/>
                <a:gd name="connsiteY3" fmla="*/ 218914 h 219039"/>
                <a:gd name="connsiteX4" fmla="*/ 82335 w 292213"/>
                <a:gd name="connsiteY4" fmla="*/ 218914 h 219039"/>
                <a:gd name="connsiteX5" fmla="*/ 93843 w 292213"/>
                <a:gd name="connsiteY5" fmla="*/ 205196 h 219039"/>
                <a:gd name="connsiteX6" fmla="*/ 102308 w 292213"/>
                <a:gd name="connsiteY6" fmla="*/ 175132 h 219039"/>
                <a:gd name="connsiteX7" fmla="*/ 43849 w 292213"/>
                <a:gd name="connsiteY7" fmla="*/ 116840 h 219039"/>
                <a:gd name="connsiteX8" fmla="*/ 150 w 292213"/>
                <a:gd name="connsiteY8" fmla="*/ 136604 h 219039"/>
                <a:gd name="connsiteX9" fmla="*/ 150 w 292213"/>
                <a:gd name="connsiteY9" fmla="*/ 72975 h 219039"/>
                <a:gd name="connsiteX10" fmla="*/ 61278 w 292213"/>
                <a:gd name="connsiteY10" fmla="*/ 881 h 219039"/>
                <a:gd name="connsiteX11" fmla="*/ 73120 w 292213"/>
                <a:gd name="connsiteY11" fmla="*/ 5 h 219039"/>
                <a:gd name="connsiteX12" fmla="*/ 219059 w 292213"/>
                <a:gd name="connsiteY12" fmla="*/ 5 h 219039"/>
                <a:gd name="connsiteX13" fmla="*/ 230026 w 292213"/>
                <a:gd name="connsiteY13" fmla="*/ 714 h 219039"/>
                <a:gd name="connsiteX14" fmla="*/ 292071 w 292213"/>
                <a:gd name="connsiteY14" fmla="*/ 72975 h 21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2213" h="219039">
                  <a:moveTo>
                    <a:pt x="292071" y="72975"/>
                  </a:moveTo>
                  <a:lnTo>
                    <a:pt x="292071" y="145945"/>
                  </a:lnTo>
                  <a:cubicBezTo>
                    <a:pt x="294364" y="183930"/>
                    <a:pt x="265426" y="216621"/>
                    <a:pt x="227399" y="218914"/>
                  </a:cubicBezTo>
                  <a:cubicBezTo>
                    <a:pt x="224647" y="219081"/>
                    <a:pt x="221853" y="219081"/>
                    <a:pt x="219101" y="218914"/>
                  </a:cubicBezTo>
                  <a:lnTo>
                    <a:pt x="82335" y="218914"/>
                  </a:lnTo>
                  <a:cubicBezTo>
                    <a:pt x="86922" y="215036"/>
                    <a:pt x="90841" y="210408"/>
                    <a:pt x="93843" y="205196"/>
                  </a:cubicBezTo>
                  <a:cubicBezTo>
                    <a:pt x="99389" y="196148"/>
                    <a:pt x="102308" y="185765"/>
                    <a:pt x="102308" y="175132"/>
                  </a:cubicBezTo>
                  <a:cubicBezTo>
                    <a:pt x="102266" y="142901"/>
                    <a:pt x="76080" y="116798"/>
                    <a:pt x="43849" y="116840"/>
                  </a:cubicBezTo>
                  <a:cubicBezTo>
                    <a:pt x="27128" y="116882"/>
                    <a:pt x="11200" y="124054"/>
                    <a:pt x="150" y="136604"/>
                  </a:cubicBezTo>
                  <a:lnTo>
                    <a:pt x="150" y="72975"/>
                  </a:lnTo>
                  <a:cubicBezTo>
                    <a:pt x="-2268" y="36365"/>
                    <a:pt x="24793" y="4467"/>
                    <a:pt x="61278" y="881"/>
                  </a:cubicBezTo>
                  <a:cubicBezTo>
                    <a:pt x="65197" y="297"/>
                    <a:pt x="69159" y="5"/>
                    <a:pt x="73120" y="5"/>
                  </a:cubicBezTo>
                  <a:lnTo>
                    <a:pt x="219059" y="5"/>
                  </a:lnTo>
                  <a:cubicBezTo>
                    <a:pt x="222729" y="-37"/>
                    <a:pt x="226398" y="172"/>
                    <a:pt x="230026" y="714"/>
                  </a:cubicBezTo>
                  <a:cubicBezTo>
                    <a:pt x="266886" y="3966"/>
                    <a:pt x="294447" y="36073"/>
                    <a:pt x="292071" y="72975"/>
                  </a:cubicBezTo>
                  <a:close/>
                </a:path>
              </a:pathLst>
            </a:custGeom>
            <a:noFill/>
            <a:ln w="21522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CBC8CAAB-0731-B0CA-91CF-D64F3127244C}"/>
                </a:ext>
              </a:extLst>
            </p:cNvPr>
            <p:cNvSpPr/>
            <p:nvPr/>
          </p:nvSpPr>
          <p:spPr>
            <a:xfrm>
              <a:off x="8239872" y="2711222"/>
              <a:ext cx="72969" cy="58375"/>
            </a:xfrm>
            <a:custGeom>
              <a:avLst/>
              <a:gdLst>
                <a:gd name="connsiteX0" fmla="*/ 72970 w 72969"/>
                <a:gd name="connsiteY0" fmla="*/ 0 h 58375"/>
                <a:gd name="connsiteX1" fmla="*/ 29188 w 72969"/>
                <a:gd name="connsiteY1" fmla="*/ 0 h 58375"/>
                <a:gd name="connsiteX2" fmla="*/ 0 w 72969"/>
                <a:gd name="connsiteY2" fmla="*/ 29188 h 58375"/>
                <a:gd name="connsiteX3" fmla="*/ 29188 w 72969"/>
                <a:gd name="connsiteY3" fmla="*/ 58376 h 58375"/>
                <a:gd name="connsiteX4" fmla="*/ 72970 w 72969"/>
                <a:gd name="connsiteY4" fmla="*/ 58376 h 5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969" h="58375">
                  <a:moveTo>
                    <a:pt x="72970" y="0"/>
                  </a:moveTo>
                  <a:lnTo>
                    <a:pt x="29188" y="0"/>
                  </a:lnTo>
                  <a:cubicBezTo>
                    <a:pt x="13051" y="0"/>
                    <a:pt x="0" y="13051"/>
                    <a:pt x="0" y="29188"/>
                  </a:cubicBezTo>
                  <a:cubicBezTo>
                    <a:pt x="0" y="45325"/>
                    <a:pt x="13051" y="58376"/>
                    <a:pt x="29188" y="58376"/>
                  </a:cubicBezTo>
                  <a:lnTo>
                    <a:pt x="72970" y="58376"/>
                  </a:lnTo>
                </a:path>
              </a:pathLst>
            </a:custGeom>
            <a:noFill/>
            <a:ln w="21522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61398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3">
            <a:extLst>
              <a:ext uri="{FF2B5EF4-FFF2-40B4-BE49-F238E27FC236}">
                <a16:creationId xmlns:a16="http://schemas.microsoft.com/office/drawing/2014/main" id="{7D104299-642E-AE55-0F0A-3C0CE1655343}"/>
              </a:ext>
            </a:extLst>
          </p:cNvPr>
          <p:cNvSpPr/>
          <p:nvPr/>
        </p:nvSpPr>
        <p:spPr>
          <a:xfrm>
            <a:off x="870107" y="2441346"/>
            <a:ext cx="1373568" cy="0"/>
          </a:xfrm>
          <a:custGeom>
            <a:avLst/>
            <a:gdLst/>
            <a:ahLst/>
            <a:cxnLst/>
            <a:rect l="l" t="t" r="r" b="b"/>
            <a:pathLst>
              <a:path w="852805">
                <a:moveTo>
                  <a:pt x="0" y="0"/>
                </a:moveTo>
                <a:lnTo>
                  <a:pt x="852284" y="0"/>
                </a:lnTo>
              </a:path>
            </a:pathLst>
          </a:custGeom>
          <a:ln w="5245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8" name="object 4">
            <a:extLst>
              <a:ext uri="{FF2B5EF4-FFF2-40B4-BE49-F238E27FC236}">
                <a16:creationId xmlns:a16="http://schemas.microsoft.com/office/drawing/2014/main" id="{092B5C2C-0F15-284E-2376-C5BF09C3B1FB}"/>
              </a:ext>
            </a:extLst>
          </p:cNvPr>
          <p:cNvSpPr txBox="1"/>
          <p:nvPr/>
        </p:nvSpPr>
        <p:spPr>
          <a:xfrm>
            <a:off x="970530" y="1664687"/>
            <a:ext cx="1183335" cy="633036"/>
          </a:xfrm>
          <a:prstGeom prst="rect">
            <a:avLst/>
          </a:prstGeom>
        </p:spPr>
        <p:txBody>
          <a:bodyPr vert="horz" wrap="square" lIns="0" tIns="25569" rIns="0" bIns="0" rtlCol="0">
            <a:spAutoFit/>
          </a:bodyPr>
          <a:lstStyle/>
          <a:p>
            <a:pPr marL="20454">
              <a:spcBef>
                <a:spcPts val="202"/>
              </a:spcBef>
            </a:pPr>
            <a:r>
              <a:rPr lang="en-US" sz="3946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2019</a:t>
            </a:r>
            <a:endParaRPr sz="3946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CBFD6896-7B2B-DB59-F458-2A9789CC0AAC}"/>
              </a:ext>
            </a:extLst>
          </p:cNvPr>
          <p:cNvSpPr txBox="1"/>
          <p:nvPr/>
        </p:nvSpPr>
        <p:spPr>
          <a:xfrm>
            <a:off x="2484073" y="1703220"/>
            <a:ext cx="3212495" cy="1067802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800"/>
              </a:lnSpc>
              <a:spcBef>
                <a:spcPts val="161"/>
              </a:spcBef>
            </a:pP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etdfsa hitionsed ut  optatias dolo maiosdf illorfs alitia </a:t>
            </a:r>
            <a:r>
              <a:rPr lang="en-US" sz="1128" spc="-8">
                <a:solidFill>
                  <a:srgbClr val="231F20"/>
                </a:solidFill>
                <a:latin typeface="Montserrat Light"/>
                <a:cs typeface="Montserrat Light"/>
              </a:rPr>
              <a:t>voloreptas  </a:t>
            </a: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Amus.sd Parum id  alitia </a:t>
            </a:r>
            <a:r>
              <a:rPr lang="en-US" sz="1128" spc="-8">
                <a:solidFill>
                  <a:srgbClr val="231F20"/>
                </a:solidFill>
                <a:latin typeface="Montserrat Light"/>
                <a:cs typeface="Montserrat Light"/>
              </a:rPr>
              <a:t>facepudam,</a:t>
            </a:r>
            <a:r>
              <a:rPr lang="en-US" sz="1128" spc="-17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endParaRPr lang="en-US" sz="1128">
              <a:latin typeface="Montserrat Light"/>
              <a:cs typeface="Montserrat Light"/>
            </a:endParaRPr>
          </a:p>
        </p:txBody>
      </p:sp>
      <p:sp>
        <p:nvSpPr>
          <p:cNvPr id="21" name="object 6">
            <a:extLst>
              <a:ext uri="{FF2B5EF4-FFF2-40B4-BE49-F238E27FC236}">
                <a16:creationId xmlns:a16="http://schemas.microsoft.com/office/drawing/2014/main" id="{1348CC6B-91A9-B201-9826-FFCA9A562492}"/>
              </a:ext>
            </a:extLst>
          </p:cNvPr>
          <p:cNvSpPr/>
          <p:nvPr/>
        </p:nvSpPr>
        <p:spPr>
          <a:xfrm>
            <a:off x="6492601" y="2441346"/>
            <a:ext cx="1373568" cy="0"/>
          </a:xfrm>
          <a:custGeom>
            <a:avLst/>
            <a:gdLst/>
            <a:ahLst/>
            <a:cxnLst/>
            <a:rect l="l" t="t" r="r" b="b"/>
            <a:pathLst>
              <a:path w="852804">
                <a:moveTo>
                  <a:pt x="0" y="0"/>
                </a:moveTo>
                <a:lnTo>
                  <a:pt x="852271" y="0"/>
                </a:lnTo>
              </a:path>
            </a:pathLst>
          </a:custGeom>
          <a:ln w="5245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2" name="object 7">
            <a:extLst>
              <a:ext uri="{FF2B5EF4-FFF2-40B4-BE49-F238E27FC236}">
                <a16:creationId xmlns:a16="http://schemas.microsoft.com/office/drawing/2014/main" id="{350BC30A-3B21-9A26-7A51-50BE33F136CC}"/>
              </a:ext>
            </a:extLst>
          </p:cNvPr>
          <p:cNvSpPr txBox="1"/>
          <p:nvPr/>
        </p:nvSpPr>
        <p:spPr>
          <a:xfrm>
            <a:off x="6593025" y="1664690"/>
            <a:ext cx="1209927" cy="633036"/>
          </a:xfrm>
          <a:prstGeom prst="rect">
            <a:avLst/>
          </a:prstGeom>
        </p:spPr>
        <p:txBody>
          <a:bodyPr vert="horz" wrap="square" lIns="0" tIns="25569" rIns="0" bIns="0" rtlCol="0">
            <a:spAutoFit/>
          </a:bodyPr>
          <a:lstStyle/>
          <a:p>
            <a:pPr marL="20454">
              <a:spcBef>
                <a:spcPts val="202"/>
              </a:spcBef>
            </a:pPr>
            <a:r>
              <a:rPr sz="3946" spc="-338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20</a:t>
            </a:r>
            <a:r>
              <a:rPr lang="en-US" sz="3946" spc="-338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20</a:t>
            </a:r>
            <a:endParaRPr sz="3946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23" name="object 8">
            <a:extLst>
              <a:ext uri="{FF2B5EF4-FFF2-40B4-BE49-F238E27FC236}">
                <a16:creationId xmlns:a16="http://schemas.microsoft.com/office/drawing/2014/main" id="{5A6596ED-4C9D-3FBD-DEA1-65D803736BFF}"/>
              </a:ext>
            </a:extLst>
          </p:cNvPr>
          <p:cNvSpPr txBox="1"/>
          <p:nvPr/>
        </p:nvSpPr>
        <p:spPr>
          <a:xfrm>
            <a:off x="8106563" y="1703220"/>
            <a:ext cx="3212495" cy="1067802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800"/>
              </a:lnSpc>
              <a:spcBef>
                <a:spcPts val="161"/>
              </a:spcBef>
            </a:pP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etdfsa hitionsed ut  optatias dolo maiosdf illorfs alitia </a:t>
            </a:r>
            <a:r>
              <a:rPr lang="en-US" sz="1128" spc="-8">
                <a:solidFill>
                  <a:srgbClr val="231F20"/>
                </a:solidFill>
                <a:latin typeface="Montserrat Light"/>
                <a:cs typeface="Montserrat Light"/>
              </a:rPr>
              <a:t>voloreptas  </a:t>
            </a: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Amus.sd Parum id  alitia </a:t>
            </a:r>
            <a:r>
              <a:rPr lang="en-US" sz="1128" spc="-8">
                <a:solidFill>
                  <a:srgbClr val="231F20"/>
                </a:solidFill>
                <a:latin typeface="Montserrat Light"/>
                <a:cs typeface="Montserrat Light"/>
              </a:rPr>
              <a:t>facepudam,</a:t>
            </a:r>
            <a:r>
              <a:rPr lang="en-US" sz="1128" spc="-17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endParaRPr lang="en-US" sz="1128">
              <a:latin typeface="Montserrat Light"/>
              <a:cs typeface="Montserrat Light"/>
            </a:endParaRPr>
          </a:p>
        </p:txBody>
      </p:sp>
      <p:sp>
        <p:nvSpPr>
          <p:cNvPr id="24" name="object 9">
            <a:extLst>
              <a:ext uri="{FF2B5EF4-FFF2-40B4-BE49-F238E27FC236}">
                <a16:creationId xmlns:a16="http://schemas.microsoft.com/office/drawing/2014/main" id="{A8D501CB-4190-CC1F-C587-BB3FBA24EC41}"/>
              </a:ext>
            </a:extLst>
          </p:cNvPr>
          <p:cNvSpPr/>
          <p:nvPr/>
        </p:nvSpPr>
        <p:spPr>
          <a:xfrm>
            <a:off x="870107" y="4346658"/>
            <a:ext cx="1373568" cy="0"/>
          </a:xfrm>
          <a:custGeom>
            <a:avLst/>
            <a:gdLst/>
            <a:ahLst/>
            <a:cxnLst/>
            <a:rect l="l" t="t" r="r" b="b"/>
            <a:pathLst>
              <a:path w="852805">
                <a:moveTo>
                  <a:pt x="0" y="0"/>
                </a:moveTo>
                <a:lnTo>
                  <a:pt x="852284" y="0"/>
                </a:lnTo>
              </a:path>
            </a:pathLst>
          </a:custGeom>
          <a:ln w="5245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5" name="object 10">
            <a:extLst>
              <a:ext uri="{FF2B5EF4-FFF2-40B4-BE49-F238E27FC236}">
                <a16:creationId xmlns:a16="http://schemas.microsoft.com/office/drawing/2014/main" id="{C10A1E30-0FC0-B861-7048-4D0B76480D4A}"/>
              </a:ext>
            </a:extLst>
          </p:cNvPr>
          <p:cNvSpPr txBox="1"/>
          <p:nvPr/>
        </p:nvSpPr>
        <p:spPr>
          <a:xfrm>
            <a:off x="970526" y="3569999"/>
            <a:ext cx="1206859" cy="633036"/>
          </a:xfrm>
          <a:prstGeom prst="rect">
            <a:avLst/>
          </a:prstGeom>
        </p:spPr>
        <p:txBody>
          <a:bodyPr vert="horz" wrap="square" lIns="0" tIns="25569" rIns="0" bIns="0" rtlCol="0">
            <a:spAutoFit/>
          </a:bodyPr>
          <a:lstStyle/>
          <a:p>
            <a:pPr marL="20454">
              <a:spcBef>
                <a:spcPts val="202"/>
              </a:spcBef>
            </a:pPr>
            <a:r>
              <a:rPr sz="3946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20</a:t>
            </a:r>
            <a:r>
              <a:rPr lang="en-US" sz="3946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21</a:t>
            </a:r>
            <a:endParaRPr sz="3946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26" name="object 11">
            <a:extLst>
              <a:ext uri="{FF2B5EF4-FFF2-40B4-BE49-F238E27FC236}">
                <a16:creationId xmlns:a16="http://schemas.microsoft.com/office/drawing/2014/main" id="{3BA37FB3-ABDD-5407-7C4D-7BCED2A49C4E}"/>
              </a:ext>
            </a:extLst>
          </p:cNvPr>
          <p:cNvSpPr txBox="1"/>
          <p:nvPr/>
        </p:nvSpPr>
        <p:spPr>
          <a:xfrm>
            <a:off x="2484073" y="3608534"/>
            <a:ext cx="3212495" cy="1067802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800"/>
              </a:lnSpc>
              <a:spcBef>
                <a:spcPts val="161"/>
              </a:spcBef>
            </a:pP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, et</a:t>
            </a: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dfsa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hitionsed ut  optatias 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dolo maio</a:t>
            </a: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sdf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 illor</a:t>
            </a: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fs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sd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Parum id 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facepudam,</a:t>
            </a:r>
            <a:r>
              <a:rPr sz="1128" spc="-1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27" name="object 12">
            <a:extLst>
              <a:ext uri="{FF2B5EF4-FFF2-40B4-BE49-F238E27FC236}">
                <a16:creationId xmlns:a16="http://schemas.microsoft.com/office/drawing/2014/main" id="{57462D70-FA04-9089-1AE3-4FE472F47092}"/>
              </a:ext>
            </a:extLst>
          </p:cNvPr>
          <p:cNvSpPr/>
          <p:nvPr/>
        </p:nvSpPr>
        <p:spPr>
          <a:xfrm>
            <a:off x="6492601" y="4346658"/>
            <a:ext cx="1373568" cy="0"/>
          </a:xfrm>
          <a:custGeom>
            <a:avLst/>
            <a:gdLst/>
            <a:ahLst/>
            <a:cxnLst/>
            <a:rect l="l" t="t" r="r" b="b"/>
            <a:pathLst>
              <a:path w="852804">
                <a:moveTo>
                  <a:pt x="0" y="0"/>
                </a:moveTo>
                <a:lnTo>
                  <a:pt x="852271" y="0"/>
                </a:lnTo>
              </a:path>
            </a:pathLst>
          </a:custGeom>
          <a:ln w="5245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8" name="object 13">
            <a:extLst>
              <a:ext uri="{FF2B5EF4-FFF2-40B4-BE49-F238E27FC236}">
                <a16:creationId xmlns:a16="http://schemas.microsoft.com/office/drawing/2014/main" id="{8292E1CA-F34F-02FD-2E81-58BD80C5BA5A}"/>
              </a:ext>
            </a:extLst>
          </p:cNvPr>
          <p:cNvSpPr txBox="1"/>
          <p:nvPr/>
        </p:nvSpPr>
        <p:spPr>
          <a:xfrm>
            <a:off x="6520631" y="3570000"/>
            <a:ext cx="1341861" cy="633036"/>
          </a:xfrm>
          <a:prstGeom prst="rect">
            <a:avLst/>
          </a:prstGeom>
        </p:spPr>
        <p:txBody>
          <a:bodyPr vert="horz" wrap="square" lIns="0" tIns="25569" rIns="0" bIns="0" rtlCol="0">
            <a:spAutoFit/>
          </a:bodyPr>
          <a:lstStyle/>
          <a:p>
            <a:pPr marL="20454">
              <a:spcBef>
                <a:spcPts val="202"/>
              </a:spcBef>
            </a:pPr>
            <a:r>
              <a:rPr lang="en-US" sz="3946" spc="-81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2022</a:t>
            </a:r>
            <a:endParaRPr sz="3946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29" name="object 14">
            <a:extLst>
              <a:ext uri="{FF2B5EF4-FFF2-40B4-BE49-F238E27FC236}">
                <a16:creationId xmlns:a16="http://schemas.microsoft.com/office/drawing/2014/main" id="{244784EA-352E-9814-4C5B-CA83885CC5B5}"/>
              </a:ext>
            </a:extLst>
          </p:cNvPr>
          <p:cNvSpPr txBox="1"/>
          <p:nvPr/>
        </p:nvSpPr>
        <p:spPr>
          <a:xfrm>
            <a:off x="8106563" y="3608534"/>
            <a:ext cx="3212495" cy="1067802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800"/>
              </a:lnSpc>
              <a:spcBef>
                <a:spcPts val="161"/>
              </a:spcBef>
            </a:pP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etdfsa hitionsed ut  optatias dolo maiosdf illorfs alitia </a:t>
            </a:r>
            <a:r>
              <a:rPr lang="en-US" sz="1128" spc="-8">
                <a:solidFill>
                  <a:srgbClr val="231F20"/>
                </a:solidFill>
                <a:latin typeface="Montserrat Light"/>
                <a:cs typeface="Montserrat Light"/>
              </a:rPr>
              <a:t>voloreptas  </a:t>
            </a: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Amus.sd Parum id  alitia </a:t>
            </a:r>
            <a:r>
              <a:rPr lang="en-US" sz="1128" spc="-8">
                <a:solidFill>
                  <a:srgbClr val="231F20"/>
                </a:solidFill>
                <a:latin typeface="Montserrat Light"/>
                <a:cs typeface="Montserrat Light"/>
              </a:rPr>
              <a:t>facepudam,</a:t>
            </a:r>
            <a:r>
              <a:rPr lang="en-US" sz="1128" spc="-17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endParaRPr lang="en-US" sz="1128">
              <a:latin typeface="Montserrat Light"/>
              <a:cs typeface="Montserrat Light"/>
            </a:endParaRPr>
          </a:p>
        </p:txBody>
      </p:sp>
      <p:sp>
        <p:nvSpPr>
          <p:cNvPr id="30" name="object 15">
            <a:extLst>
              <a:ext uri="{FF2B5EF4-FFF2-40B4-BE49-F238E27FC236}">
                <a16:creationId xmlns:a16="http://schemas.microsoft.com/office/drawing/2014/main" id="{197CE6FB-D8C5-9344-C03F-97D840490894}"/>
              </a:ext>
            </a:extLst>
          </p:cNvPr>
          <p:cNvSpPr/>
          <p:nvPr/>
        </p:nvSpPr>
        <p:spPr>
          <a:xfrm>
            <a:off x="1616912" y="2655793"/>
            <a:ext cx="0" cy="773207"/>
          </a:xfrm>
          <a:custGeom>
            <a:avLst/>
            <a:gdLst/>
            <a:ahLst/>
            <a:cxnLst/>
            <a:rect l="l" t="t" r="r" b="b"/>
            <a:pathLst>
              <a:path h="480060">
                <a:moveTo>
                  <a:pt x="0" y="0"/>
                </a:moveTo>
                <a:lnTo>
                  <a:pt x="0" y="47971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1" name="object 17">
            <a:extLst>
              <a:ext uri="{FF2B5EF4-FFF2-40B4-BE49-F238E27FC236}">
                <a16:creationId xmlns:a16="http://schemas.microsoft.com/office/drawing/2014/main" id="{EADE65BB-C6B0-6930-0D7C-0F9FD5EF608F}"/>
              </a:ext>
            </a:extLst>
          </p:cNvPr>
          <p:cNvSpPr/>
          <p:nvPr/>
        </p:nvSpPr>
        <p:spPr>
          <a:xfrm>
            <a:off x="7178956" y="2655793"/>
            <a:ext cx="0" cy="773207"/>
          </a:xfrm>
          <a:custGeom>
            <a:avLst/>
            <a:gdLst/>
            <a:ahLst/>
            <a:cxnLst/>
            <a:rect l="l" t="t" r="r" b="b"/>
            <a:pathLst>
              <a:path h="480060">
                <a:moveTo>
                  <a:pt x="0" y="0"/>
                </a:moveTo>
                <a:lnTo>
                  <a:pt x="0" y="47971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2" name="object 19">
            <a:extLst>
              <a:ext uri="{FF2B5EF4-FFF2-40B4-BE49-F238E27FC236}">
                <a16:creationId xmlns:a16="http://schemas.microsoft.com/office/drawing/2014/main" id="{45AF9A61-A351-48F6-976C-4C41FB2846E5}"/>
              </a:ext>
            </a:extLst>
          </p:cNvPr>
          <p:cNvSpPr/>
          <p:nvPr/>
        </p:nvSpPr>
        <p:spPr>
          <a:xfrm>
            <a:off x="343" y="5136030"/>
            <a:ext cx="12199501" cy="1721970"/>
          </a:xfrm>
          <a:custGeom>
            <a:avLst/>
            <a:gdLst/>
            <a:ahLst/>
            <a:cxnLst/>
            <a:rect l="l" t="t" r="r" b="b"/>
            <a:pathLst>
              <a:path w="7574280" h="1790700">
                <a:moveTo>
                  <a:pt x="0" y="1790407"/>
                </a:moveTo>
                <a:lnTo>
                  <a:pt x="7574203" y="1790407"/>
                </a:lnTo>
                <a:lnTo>
                  <a:pt x="7574203" y="0"/>
                </a:lnTo>
                <a:lnTo>
                  <a:pt x="0" y="0"/>
                </a:lnTo>
                <a:lnTo>
                  <a:pt x="0" y="1790407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33" name="object 20">
            <a:extLst>
              <a:ext uri="{FF2B5EF4-FFF2-40B4-BE49-F238E27FC236}">
                <a16:creationId xmlns:a16="http://schemas.microsoft.com/office/drawing/2014/main" id="{AA70AD98-40A3-ADF6-A5B8-49E09BDD55DD}"/>
              </a:ext>
            </a:extLst>
          </p:cNvPr>
          <p:cNvSpPr/>
          <p:nvPr/>
        </p:nvSpPr>
        <p:spPr>
          <a:xfrm>
            <a:off x="1127060" y="5119011"/>
            <a:ext cx="729229" cy="736389"/>
          </a:xfrm>
          <a:custGeom>
            <a:avLst/>
            <a:gdLst/>
            <a:ahLst/>
            <a:cxnLst/>
            <a:rect l="l" t="t" r="r" b="b"/>
            <a:pathLst>
              <a:path w="452755" h="457200">
                <a:moveTo>
                  <a:pt x="452170" y="456666"/>
                </a:moveTo>
                <a:lnTo>
                  <a:pt x="0" y="456666"/>
                </a:lnTo>
                <a:lnTo>
                  <a:pt x="0" y="0"/>
                </a:lnTo>
                <a:lnTo>
                  <a:pt x="452170" y="0"/>
                </a:lnTo>
                <a:lnTo>
                  <a:pt x="452170" y="45666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4" name="object 22">
            <a:extLst>
              <a:ext uri="{FF2B5EF4-FFF2-40B4-BE49-F238E27FC236}">
                <a16:creationId xmlns:a16="http://schemas.microsoft.com/office/drawing/2014/main" id="{C5B16279-54CD-3D77-A2A8-3942BC39AD2F}"/>
              </a:ext>
            </a:extLst>
          </p:cNvPr>
          <p:cNvSpPr txBox="1"/>
          <p:nvPr/>
        </p:nvSpPr>
        <p:spPr>
          <a:xfrm>
            <a:off x="2100941" y="5313002"/>
            <a:ext cx="8718021" cy="527205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>
              <a:lnSpc>
                <a:spcPct val="154800"/>
              </a:lnSpc>
              <a:spcBef>
                <a:spcPts val="161"/>
              </a:spcBef>
            </a:pPr>
            <a:r>
              <a:rPr sz="1128" i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Amus. </a:t>
            </a:r>
            <a:r>
              <a:rPr sz="1128" i="1" u="sng" spc="-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Parum </a:t>
            </a:r>
            <a:r>
              <a:rPr sz="1128" i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id </a:t>
            </a:r>
            <a:r>
              <a:rPr sz="1128" i="1" u="sng" spc="-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entur, et </a:t>
            </a:r>
            <a:r>
              <a:rPr sz="1128" i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hitionsed ut optatias </a:t>
            </a:r>
            <a:r>
              <a:rPr sz="1128" i="1" u="sng" spc="-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dolo </a:t>
            </a:r>
            <a:r>
              <a:rPr sz="1128" i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maio illor </a:t>
            </a:r>
            <a:r>
              <a:rPr sz="1128" i="1" u="sng" spc="-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alitia voloreptas solorum quatia sum, solo. </a:t>
            </a:r>
            <a:r>
              <a:rPr sz="1128" i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Amus. </a:t>
            </a:r>
            <a:r>
              <a:rPr sz="1128" i="1" u="sng" spc="-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Parum </a:t>
            </a:r>
            <a:r>
              <a:rPr sz="1128" i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id </a:t>
            </a:r>
            <a:r>
              <a:rPr sz="1128" i="1" u="sng" spc="-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entur, </a:t>
            </a:r>
            <a:r>
              <a:rPr sz="1128" i="1" spc="-8" dirty="0">
                <a:solidFill>
                  <a:srgbClr val="FFFFFF"/>
                </a:solidFill>
                <a:latin typeface="Montserrat" panose="00000500000000000000" pitchFamily="50" charset="0"/>
                <a:cs typeface="Open Sans"/>
              </a:rPr>
              <a:t> </a:t>
            </a:r>
            <a:r>
              <a:rPr sz="1128" i="1" u="sng" spc="-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et </a:t>
            </a:r>
            <a:r>
              <a:rPr sz="1128" i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hitionsed ut optatias </a:t>
            </a:r>
            <a:r>
              <a:rPr sz="1128" i="1" u="sng" spc="-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dolo </a:t>
            </a:r>
            <a:r>
              <a:rPr sz="1128" i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maio illor </a:t>
            </a:r>
            <a:r>
              <a:rPr sz="1128" i="1" u="sng" spc="-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alitia voloreptas solorum quatia sum, solo. </a:t>
            </a:r>
            <a:r>
              <a:rPr sz="1128" i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Occum </a:t>
            </a:r>
            <a:r>
              <a:rPr sz="1128" i="1" u="sng" spc="-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debis et facepudam</a:t>
            </a:r>
            <a:r>
              <a:rPr sz="1128" i="1" u="sng" spc="-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,</a:t>
            </a:r>
            <a:r>
              <a:rPr sz="1128" i="1" u="sng" spc="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 </a:t>
            </a:r>
            <a:endParaRPr sz="1128">
              <a:latin typeface="Montserrat" panose="00000500000000000000" pitchFamily="50" charset="0"/>
              <a:cs typeface="Open Sans"/>
            </a:endParaRPr>
          </a:p>
        </p:txBody>
      </p:sp>
      <p:sp>
        <p:nvSpPr>
          <p:cNvPr id="64" name="object 21">
            <a:extLst>
              <a:ext uri="{FF2B5EF4-FFF2-40B4-BE49-F238E27FC236}">
                <a16:creationId xmlns:a16="http://schemas.microsoft.com/office/drawing/2014/main" id="{01315355-1A07-C165-710D-3046993B825D}"/>
              </a:ext>
            </a:extLst>
          </p:cNvPr>
          <p:cNvSpPr txBox="1">
            <a:spLocks/>
          </p:cNvSpPr>
          <p:nvPr/>
        </p:nvSpPr>
        <p:spPr>
          <a:xfrm>
            <a:off x="886604" y="746826"/>
            <a:ext cx="5013453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OUR HISTORY TIMELINE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99A7B-FB1A-7CDA-573F-A865FCFE8EA8}"/>
              </a:ext>
            </a:extLst>
          </p:cNvPr>
          <p:cNvGrpSpPr/>
          <p:nvPr/>
        </p:nvGrpSpPr>
        <p:grpSpPr>
          <a:xfrm>
            <a:off x="1235731" y="5200420"/>
            <a:ext cx="499399" cy="508296"/>
            <a:chOff x="1235731" y="4895620"/>
            <a:chExt cx="499399" cy="508296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E11D44BE-36F2-6080-EC1B-796E4839E51B}"/>
                </a:ext>
              </a:extLst>
            </p:cNvPr>
            <p:cNvSpPr/>
            <p:nvPr/>
          </p:nvSpPr>
          <p:spPr>
            <a:xfrm>
              <a:off x="1235731" y="5204156"/>
              <a:ext cx="166549" cy="199760"/>
            </a:xfrm>
            <a:custGeom>
              <a:avLst/>
              <a:gdLst>
                <a:gd name="connsiteX0" fmla="*/ 166550 w 166549"/>
                <a:gd name="connsiteY0" fmla="*/ 0 h 199760"/>
                <a:gd name="connsiteX1" fmla="*/ 49940 w 166549"/>
                <a:gd name="connsiteY1" fmla="*/ 0 h 199760"/>
                <a:gd name="connsiteX2" fmla="*/ 0 w 166549"/>
                <a:gd name="connsiteY2" fmla="*/ 49940 h 199760"/>
                <a:gd name="connsiteX3" fmla="*/ 0 w 166549"/>
                <a:gd name="connsiteY3" fmla="*/ 199760 h 199760"/>
                <a:gd name="connsiteX4" fmla="*/ 166550 w 166549"/>
                <a:gd name="connsiteY4" fmla="*/ 199760 h 199760"/>
                <a:gd name="connsiteX5" fmla="*/ 166550 w 166549"/>
                <a:gd name="connsiteY5" fmla="*/ 0 h 199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549" h="199760">
                  <a:moveTo>
                    <a:pt x="166550" y="0"/>
                  </a:moveTo>
                  <a:lnTo>
                    <a:pt x="49940" y="0"/>
                  </a:lnTo>
                  <a:cubicBezTo>
                    <a:pt x="22473" y="0"/>
                    <a:pt x="0" y="22473"/>
                    <a:pt x="0" y="49940"/>
                  </a:cubicBezTo>
                  <a:lnTo>
                    <a:pt x="0" y="199760"/>
                  </a:lnTo>
                  <a:lnTo>
                    <a:pt x="166550" y="199760"/>
                  </a:lnTo>
                  <a:lnTo>
                    <a:pt x="166550" y="0"/>
                  </a:lnTo>
                  <a:close/>
                </a:path>
              </a:pathLst>
            </a:custGeom>
            <a:noFill/>
            <a:ln w="37018" cap="rnd">
              <a:solidFill>
                <a:srgbClr val="FF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3B4FEA2-451F-3A84-7364-348D44751FE8}"/>
                </a:ext>
              </a:extLst>
            </p:cNvPr>
            <p:cNvSpPr/>
            <p:nvPr/>
          </p:nvSpPr>
          <p:spPr>
            <a:xfrm>
              <a:off x="1402031" y="5104276"/>
              <a:ext cx="166549" cy="299640"/>
            </a:xfrm>
            <a:custGeom>
              <a:avLst/>
              <a:gdLst>
                <a:gd name="connsiteX0" fmla="*/ 116610 w 166549"/>
                <a:gd name="connsiteY0" fmla="*/ 0 h 299640"/>
                <a:gd name="connsiteX1" fmla="*/ 49940 w 166549"/>
                <a:gd name="connsiteY1" fmla="*/ 0 h 299640"/>
                <a:gd name="connsiteX2" fmla="*/ 0 w 166549"/>
                <a:gd name="connsiteY2" fmla="*/ 49940 h 299640"/>
                <a:gd name="connsiteX3" fmla="*/ 0 w 166549"/>
                <a:gd name="connsiteY3" fmla="*/ 299640 h 299640"/>
                <a:gd name="connsiteX4" fmla="*/ 166550 w 166549"/>
                <a:gd name="connsiteY4" fmla="*/ 299640 h 299640"/>
                <a:gd name="connsiteX5" fmla="*/ 166550 w 166549"/>
                <a:gd name="connsiteY5" fmla="*/ 49940 h 299640"/>
                <a:gd name="connsiteX6" fmla="*/ 116610 w 166549"/>
                <a:gd name="connsiteY6" fmla="*/ 0 h 299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6549" h="299640">
                  <a:moveTo>
                    <a:pt x="116610" y="0"/>
                  </a:moveTo>
                  <a:lnTo>
                    <a:pt x="49940" y="0"/>
                  </a:lnTo>
                  <a:cubicBezTo>
                    <a:pt x="22473" y="0"/>
                    <a:pt x="0" y="22473"/>
                    <a:pt x="0" y="49940"/>
                  </a:cubicBezTo>
                  <a:lnTo>
                    <a:pt x="0" y="299640"/>
                  </a:lnTo>
                  <a:lnTo>
                    <a:pt x="166550" y="299640"/>
                  </a:lnTo>
                  <a:lnTo>
                    <a:pt x="166550" y="49940"/>
                  </a:lnTo>
                  <a:cubicBezTo>
                    <a:pt x="166550" y="22223"/>
                    <a:pt x="144077" y="0"/>
                    <a:pt x="116610" y="0"/>
                  </a:cubicBezTo>
                  <a:close/>
                </a:path>
              </a:pathLst>
            </a:custGeom>
            <a:noFill/>
            <a:ln w="37018" cap="rnd">
              <a:solidFill>
                <a:srgbClr val="FF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341689B-1420-83E9-B954-F54B3C344B03}"/>
                </a:ext>
              </a:extLst>
            </p:cNvPr>
            <p:cNvSpPr/>
            <p:nvPr/>
          </p:nvSpPr>
          <p:spPr>
            <a:xfrm>
              <a:off x="1568581" y="5279066"/>
              <a:ext cx="166549" cy="124850"/>
            </a:xfrm>
            <a:custGeom>
              <a:avLst/>
              <a:gdLst>
                <a:gd name="connsiteX0" fmla="*/ 116610 w 166549"/>
                <a:gd name="connsiteY0" fmla="*/ 0 h 124850"/>
                <a:gd name="connsiteX1" fmla="*/ 0 w 166549"/>
                <a:gd name="connsiteY1" fmla="*/ 0 h 124850"/>
                <a:gd name="connsiteX2" fmla="*/ 0 w 166549"/>
                <a:gd name="connsiteY2" fmla="*/ 124850 h 124850"/>
                <a:gd name="connsiteX3" fmla="*/ 166550 w 166549"/>
                <a:gd name="connsiteY3" fmla="*/ 124850 h 124850"/>
                <a:gd name="connsiteX4" fmla="*/ 166550 w 166549"/>
                <a:gd name="connsiteY4" fmla="*/ 49940 h 124850"/>
                <a:gd name="connsiteX5" fmla="*/ 116610 w 166549"/>
                <a:gd name="connsiteY5" fmla="*/ 0 h 12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549" h="124850">
                  <a:moveTo>
                    <a:pt x="116610" y="0"/>
                  </a:moveTo>
                  <a:lnTo>
                    <a:pt x="0" y="0"/>
                  </a:lnTo>
                  <a:lnTo>
                    <a:pt x="0" y="124850"/>
                  </a:lnTo>
                  <a:lnTo>
                    <a:pt x="166550" y="124850"/>
                  </a:lnTo>
                  <a:lnTo>
                    <a:pt x="166550" y="49940"/>
                  </a:lnTo>
                  <a:cubicBezTo>
                    <a:pt x="166550" y="22223"/>
                    <a:pt x="144077" y="0"/>
                    <a:pt x="116610" y="0"/>
                  </a:cubicBezTo>
                  <a:close/>
                </a:path>
              </a:pathLst>
            </a:custGeom>
            <a:noFill/>
            <a:ln w="37018" cap="rnd">
              <a:solidFill>
                <a:srgbClr val="FF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1B2ADD5-695D-FCF1-B33B-2AA92776FCB8}"/>
                </a:ext>
              </a:extLst>
            </p:cNvPr>
            <p:cNvSpPr/>
            <p:nvPr/>
          </p:nvSpPr>
          <p:spPr>
            <a:xfrm>
              <a:off x="1410369" y="4895620"/>
              <a:ext cx="150054" cy="148465"/>
            </a:xfrm>
            <a:custGeom>
              <a:avLst/>
              <a:gdLst>
                <a:gd name="connsiteX0" fmla="*/ 88046 w 150054"/>
                <a:gd name="connsiteY0" fmla="*/ 10644 h 148465"/>
                <a:gd name="connsiteX1" fmla="*/ 101281 w 150054"/>
                <a:gd name="connsiteY1" fmla="*/ 37112 h 148465"/>
                <a:gd name="connsiteX2" fmla="*/ 111768 w 150054"/>
                <a:gd name="connsiteY2" fmla="*/ 44853 h 148465"/>
                <a:gd name="connsiteX3" fmla="*/ 135739 w 150054"/>
                <a:gd name="connsiteY3" fmla="*/ 48848 h 148465"/>
                <a:gd name="connsiteX4" fmla="*/ 143730 w 150054"/>
                <a:gd name="connsiteY4" fmla="*/ 73318 h 148465"/>
                <a:gd name="connsiteX5" fmla="*/ 125002 w 150054"/>
                <a:gd name="connsiteY5" fmla="*/ 92046 h 148465"/>
                <a:gd name="connsiteX6" fmla="*/ 121007 w 150054"/>
                <a:gd name="connsiteY6" fmla="*/ 105530 h 148465"/>
                <a:gd name="connsiteX7" fmla="*/ 126251 w 150054"/>
                <a:gd name="connsiteY7" fmla="*/ 128502 h 148465"/>
                <a:gd name="connsiteX8" fmla="*/ 104776 w 150054"/>
                <a:gd name="connsiteY8" fmla="*/ 144233 h 148465"/>
                <a:gd name="connsiteX9" fmla="*/ 82303 w 150054"/>
                <a:gd name="connsiteY9" fmla="*/ 130999 h 148465"/>
                <a:gd name="connsiteX10" fmla="*/ 67571 w 150054"/>
                <a:gd name="connsiteY10" fmla="*/ 130999 h 148465"/>
                <a:gd name="connsiteX11" fmla="*/ 45098 w 150054"/>
                <a:gd name="connsiteY11" fmla="*/ 144233 h 148465"/>
                <a:gd name="connsiteX12" fmla="*/ 23624 w 150054"/>
                <a:gd name="connsiteY12" fmla="*/ 128502 h 148465"/>
                <a:gd name="connsiteX13" fmla="*/ 28868 w 150054"/>
                <a:gd name="connsiteY13" fmla="*/ 105530 h 148465"/>
                <a:gd name="connsiteX14" fmla="*/ 24872 w 150054"/>
                <a:gd name="connsiteY14" fmla="*/ 92046 h 148465"/>
                <a:gd name="connsiteX15" fmla="*/ 6395 w 150054"/>
                <a:gd name="connsiteY15" fmla="*/ 73568 h 148465"/>
                <a:gd name="connsiteX16" fmla="*/ 14385 w 150054"/>
                <a:gd name="connsiteY16" fmla="*/ 49097 h 148465"/>
                <a:gd name="connsiteX17" fmla="*/ 38356 w 150054"/>
                <a:gd name="connsiteY17" fmla="*/ 45102 h 148465"/>
                <a:gd name="connsiteX18" fmla="*/ 48844 w 150054"/>
                <a:gd name="connsiteY18" fmla="*/ 37362 h 148465"/>
                <a:gd name="connsiteX19" fmla="*/ 62078 w 150054"/>
                <a:gd name="connsiteY19" fmla="*/ 10893 h 148465"/>
                <a:gd name="connsiteX20" fmla="*/ 88046 w 150054"/>
                <a:gd name="connsiteY20" fmla="*/ 10644 h 14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0054" h="148465">
                  <a:moveTo>
                    <a:pt x="88046" y="10644"/>
                  </a:moveTo>
                  <a:lnTo>
                    <a:pt x="101281" y="37112"/>
                  </a:lnTo>
                  <a:cubicBezTo>
                    <a:pt x="103528" y="41107"/>
                    <a:pt x="107273" y="44103"/>
                    <a:pt x="111768" y="44853"/>
                  </a:cubicBezTo>
                  <a:lnTo>
                    <a:pt x="135739" y="48848"/>
                  </a:lnTo>
                  <a:cubicBezTo>
                    <a:pt x="150971" y="51345"/>
                    <a:pt x="154716" y="62581"/>
                    <a:pt x="143730" y="73318"/>
                  </a:cubicBezTo>
                  <a:lnTo>
                    <a:pt x="125002" y="92046"/>
                  </a:lnTo>
                  <a:cubicBezTo>
                    <a:pt x="121756" y="95791"/>
                    <a:pt x="120258" y="100536"/>
                    <a:pt x="121007" y="105530"/>
                  </a:cubicBezTo>
                  <a:lnTo>
                    <a:pt x="126251" y="128502"/>
                  </a:lnTo>
                  <a:cubicBezTo>
                    <a:pt x="130495" y="146730"/>
                    <a:pt x="120757" y="153722"/>
                    <a:pt x="104776" y="144233"/>
                  </a:cubicBezTo>
                  <a:lnTo>
                    <a:pt x="82303" y="130999"/>
                  </a:lnTo>
                  <a:cubicBezTo>
                    <a:pt x="77809" y="128502"/>
                    <a:pt x="72066" y="128502"/>
                    <a:pt x="67571" y="130999"/>
                  </a:cubicBezTo>
                  <a:lnTo>
                    <a:pt x="45098" y="144233"/>
                  </a:lnTo>
                  <a:cubicBezTo>
                    <a:pt x="29117" y="153722"/>
                    <a:pt x="19379" y="146730"/>
                    <a:pt x="23624" y="128502"/>
                  </a:cubicBezTo>
                  <a:lnTo>
                    <a:pt x="28868" y="105530"/>
                  </a:lnTo>
                  <a:cubicBezTo>
                    <a:pt x="29866" y="100785"/>
                    <a:pt x="28368" y="95791"/>
                    <a:pt x="24872" y="92046"/>
                  </a:cubicBezTo>
                  <a:lnTo>
                    <a:pt x="6395" y="73568"/>
                  </a:lnTo>
                  <a:cubicBezTo>
                    <a:pt x="-4592" y="62581"/>
                    <a:pt x="-1096" y="51594"/>
                    <a:pt x="14385" y="49097"/>
                  </a:cubicBezTo>
                  <a:lnTo>
                    <a:pt x="38356" y="45102"/>
                  </a:lnTo>
                  <a:cubicBezTo>
                    <a:pt x="42851" y="43854"/>
                    <a:pt x="46596" y="41107"/>
                    <a:pt x="48844" y="37362"/>
                  </a:cubicBezTo>
                  <a:lnTo>
                    <a:pt x="62078" y="10893"/>
                  </a:lnTo>
                  <a:cubicBezTo>
                    <a:pt x="69319" y="-3589"/>
                    <a:pt x="80805" y="-3589"/>
                    <a:pt x="88046" y="10644"/>
                  </a:cubicBezTo>
                  <a:close/>
                </a:path>
              </a:pathLst>
            </a:custGeom>
            <a:noFill/>
            <a:ln w="37018" cap="rnd">
              <a:solidFill>
                <a:srgbClr val="FF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2631E2F9-C761-2F61-3E36-C1839D3355E1}"/>
              </a:ext>
            </a:extLst>
          </p:cNvPr>
          <p:cNvSpPr/>
          <p:nvPr/>
        </p:nvSpPr>
        <p:spPr>
          <a:xfrm>
            <a:off x="1541375" y="2989551"/>
            <a:ext cx="151073" cy="15107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454E9176-024D-3B05-77D1-73122CECDFF3}"/>
              </a:ext>
            </a:extLst>
          </p:cNvPr>
          <p:cNvSpPr/>
          <p:nvPr/>
        </p:nvSpPr>
        <p:spPr>
          <a:xfrm>
            <a:off x="7103419" y="2989551"/>
            <a:ext cx="151073" cy="15107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003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5">
            <a:extLst>
              <a:ext uri="{FF2B5EF4-FFF2-40B4-BE49-F238E27FC236}">
                <a16:creationId xmlns:a16="http://schemas.microsoft.com/office/drawing/2014/main" id="{09EF5F9F-B077-5570-24B5-8DE005F44595}"/>
              </a:ext>
            </a:extLst>
          </p:cNvPr>
          <p:cNvSpPr txBox="1"/>
          <p:nvPr/>
        </p:nvSpPr>
        <p:spPr>
          <a:xfrm>
            <a:off x="854606" y="1414655"/>
            <a:ext cx="10454670" cy="79875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700"/>
              </a:lnSpc>
              <a:spcBef>
                <a:spcPts val="161"/>
              </a:spcBef>
            </a:pP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 Parum id entur, et hitionsed ut  optatias dolo Amus. Parum id entur, et hitionsed ut optatias dolo maio illor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 Parum id entur, et  hitionsed ut optatias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dolo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3" name="object 6">
            <a:extLst>
              <a:ext uri="{FF2B5EF4-FFF2-40B4-BE49-F238E27FC236}">
                <a16:creationId xmlns:a16="http://schemas.microsoft.com/office/drawing/2014/main" id="{9F7DC1C0-8F48-FDB4-18AB-11CFE615CDFD}"/>
              </a:ext>
            </a:extLst>
          </p:cNvPr>
          <p:cNvSpPr/>
          <p:nvPr/>
        </p:nvSpPr>
        <p:spPr>
          <a:xfrm>
            <a:off x="1350271" y="2534536"/>
            <a:ext cx="692410" cy="940941"/>
          </a:xfrm>
          <a:custGeom>
            <a:avLst/>
            <a:gdLst/>
            <a:ahLst/>
            <a:cxnLst/>
            <a:rect l="l" t="t" r="r" b="b"/>
            <a:pathLst>
              <a:path w="429894" h="584200">
                <a:moveTo>
                  <a:pt x="429666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66" y="0"/>
                </a:lnTo>
                <a:lnTo>
                  <a:pt x="429666" y="584022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4" name="object 10">
            <a:extLst>
              <a:ext uri="{FF2B5EF4-FFF2-40B4-BE49-F238E27FC236}">
                <a16:creationId xmlns:a16="http://schemas.microsoft.com/office/drawing/2014/main" id="{A5A8179F-E135-C1F5-1F79-7944305D2AF8}"/>
              </a:ext>
            </a:extLst>
          </p:cNvPr>
          <p:cNvSpPr/>
          <p:nvPr/>
        </p:nvSpPr>
        <p:spPr>
          <a:xfrm>
            <a:off x="6879732" y="2534536"/>
            <a:ext cx="692410" cy="940941"/>
          </a:xfrm>
          <a:custGeom>
            <a:avLst/>
            <a:gdLst/>
            <a:ahLst/>
            <a:cxnLst/>
            <a:rect l="l" t="t" r="r" b="b"/>
            <a:pathLst>
              <a:path w="429895" h="584200">
                <a:moveTo>
                  <a:pt x="429653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53" y="0"/>
                </a:lnTo>
                <a:lnTo>
                  <a:pt x="429653" y="584022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5" name="object 13">
            <a:extLst>
              <a:ext uri="{FF2B5EF4-FFF2-40B4-BE49-F238E27FC236}">
                <a16:creationId xmlns:a16="http://schemas.microsoft.com/office/drawing/2014/main" id="{FC0AE2EB-F22C-7943-D74E-254BA8DB13EF}"/>
              </a:ext>
            </a:extLst>
          </p:cNvPr>
          <p:cNvSpPr/>
          <p:nvPr/>
        </p:nvSpPr>
        <p:spPr>
          <a:xfrm>
            <a:off x="1350271" y="3817821"/>
            <a:ext cx="692410" cy="940941"/>
          </a:xfrm>
          <a:custGeom>
            <a:avLst/>
            <a:gdLst/>
            <a:ahLst/>
            <a:cxnLst/>
            <a:rect l="l" t="t" r="r" b="b"/>
            <a:pathLst>
              <a:path w="429894" h="584200">
                <a:moveTo>
                  <a:pt x="429666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66" y="0"/>
                </a:lnTo>
                <a:lnTo>
                  <a:pt x="429666" y="584022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6" name="object 16">
            <a:extLst>
              <a:ext uri="{FF2B5EF4-FFF2-40B4-BE49-F238E27FC236}">
                <a16:creationId xmlns:a16="http://schemas.microsoft.com/office/drawing/2014/main" id="{424A8618-7FB8-5E7C-0007-ED524E8F2E98}"/>
              </a:ext>
            </a:extLst>
          </p:cNvPr>
          <p:cNvSpPr/>
          <p:nvPr/>
        </p:nvSpPr>
        <p:spPr>
          <a:xfrm>
            <a:off x="6879732" y="3817821"/>
            <a:ext cx="692410" cy="940941"/>
          </a:xfrm>
          <a:custGeom>
            <a:avLst/>
            <a:gdLst/>
            <a:ahLst/>
            <a:cxnLst/>
            <a:rect l="l" t="t" r="r" b="b"/>
            <a:pathLst>
              <a:path w="429895" h="584200">
                <a:moveTo>
                  <a:pt x="429653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53" y="0"/>
                </a:lnTo>
                <a:lnTo>
                  <a:pt x="429653" y="584022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7" name="object 19">
            <a:extLst>
              <a:ext uri="{FF2B5EF4-FFF2-40B4-BE49-F238E27FC236}">
                <a16:creationId xmlns:a16="http://schemas.microsoft.com/office/drawing/2014/main" id="{54399902-9431-13FB-A6AD-E815B69E8C5A}"/>
              </a:ext>
            </a:extLst>
          </p:cNvPr>
          <p:cNvSpPr/>
          <p:nvPr/>
        </p:nvSpPr>
        <p:spPr>
          <a:xfrm>
            <a:off x="1350271" y="5119630"/>
            <a:ext cx="692410" cy="940941"/>
          </a:xfrm>
          <a:custGeom>
            <a:avLst/>
            <a:gdLst/>
            <a:ahLst/>
            <a:cxnLst/>
            <a:rect l="l" t="t" r="r" b="b"/>
            <a:pathLst>
              <a:path w="429894" h="584200">
                <a:moveTo>
                  <a:pt x="429666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66" y="0"/>
                </a:lnTo>
                <a:lnTo>
                  <a:pt x="429666" y="584022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8" name="object 22">
            <a:extLst>
              <a:ext uri="{FF2B5EF4-FFF2-40B4-BE49-F238E27FC236}">
                <a16:creationId xmlns:a16="http://schemas.microsoft.com/office/drawing/2014/main" id="{712A5560-2DF9-CCB0-D178-2AF86400556D}"/>
              </a:ext>
            </a:extLst>
          </p:cNvPr>
          <p:cNvSpPr/>
          <p:nvPr/>
        </p:nvSpPr>
        <p:spPr>
          <a:xfrm>
            <a:off x="6879732" y="5119630"/>
            <a:ext cx="692410" cy="940941"/>
          </a:xfrm>
          <a:custGeom>
            <a:avLst/>
            <a:gdLst/>
            <a:ahLst/>
            <a:cxnLst/>
            <a:rect l="l" t="t" r="r" b="b"/>
            <a:pathLst>
              <a:path w="429895" h="584200">
                <a:moveTo>
                  <a:pt x="429653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53" y="0"/>
                </a:lnTo>
                <a:lnTo>
                  <a:pt x="429653" y="584022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</p:spPr>
        <p:txBody>
          <a:bodyPr wrap="square" lIns="0" tIns="0" rIns="0" bIns="0" rtlCol="0"/>
          <a:lstStyle/>
          <a:p>
            <a:endParaRPr sz="2255"/>
          </a:p>
        </p:txBody>
      </p:sp>
      <p:sp>
        <p:nvSpPr>
          <p:cNvPr id="9" name="object 21">
            <a:extLst>
              <a:ext uri="{FF2B5EF4-FFF2-40B4-BE49-F238E27FC236}">
                <a16:creationId xmlns:a16="http://schemas.microsoft.com/office/drawing/2014/main" id="{EE34A17E-EF4E-7F49-A6F8-3BC0DA347447}"/>
              </a:ext>
            </a:extLst>
          </p:cNvPr>
          <p:cNvSpPr txBox="1">
            <a:spLocks/>
          </p:cNvSpPr>
          <p:nvPr/>
        </p:nvSpPr>
        <p:spPr>
          <a:xfrm>
            <a:off x="886604" y="746826"/>
            <a:ext cx="5013453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OUR WORK PROCESS</a:t>
            </a:r>
          </a:p>
        </p:txBody>
      </p:sp>
      <p:sp>
        <p:nvSpPr>
          <p:cNvPr id="10" name="object 6">
            <a:extLst>
              <a:ext uri="{FF2B5EF4-FFF2-40B4-BE49-F238E27FC236}">
                <a16:creationId xmlns:a16="http://schemas.microsoft.com/office/drawing/2014/main" id="{325D4367-82FD-95BE-B570-6A7390E08241}"/>
              </a:ext>
            </a:extLst>
          </p:cNvPr>
          <p:cNvSpPr/>
          <p:nvPr/>
        </p:nvSpPr>
        <p:spPr>
          <a:xfrm>
            <a:off x="882729" y="2953379"/>
            <a:ext cx="467137" cy="519398"/>
          </a:xfrm>
          <a:custGeom>
            <a:avLst/>
            <a:gdLst/>
            <a:ahLst/>
            <a:cxnLst/>
            <a:rect l="l" t="t" r="r" b="b"/>
            <a:pathLst>
              <a:path w="429894" h="584200">
                <a:moveTo>
                  <a:pt x="429666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66" y="0"/>
                </a:lnTo>
                <a:lnTo>
                  <a:pt x="429666" y="58402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250E81-590B-C3A9-3F50-E6DD4916ECA5}"/>
              </a:ext>
            </a:extLst>
          </p:cNvPr>
          <p:cNvSpPr txBox="1"/>
          <p:nvPr/>
        </p:nvSpPr>
        <p:spPr>
          <a:xfrm>
            <a:off x="797140" y="3018308"/>
            <a:ext cx="666001" cy="4088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57">
                <a:solidFill>
                  <a:schemeClr val="bg1"/>
                </a:solidFill>
                <a:latin typeface="Montserrat" panose="00000500000000000000" pitchFamily="50" charset="0"/>
              </a:rPr>
              <a:t>01</a:t>
            </a:r>
            <a:endParaRPr lang="en-US" sz="2057">
              <a:solidFill>
                <a:schemeClr val="bg1"/>
              </a:solidFill>
            </a:endParaRPr>
          </a:p>
        </p:txBody>
      </p:sp>
      <p:sp>
        <p:nvSpPr>
          <p:cNvPr id="12" name="object 6">
            <a:extLst>
              <a:ext uri="{FF2B5EF4-FFF2-40B4-BE49-F238E27FC236}">
                <a16:creationId xmlns:a16="http://schemas.microsoft.com/office/drawing/2014/main" id="{E6040EA1-4102-22B8-A03E-7857C3C2A643}"/>
              </a:ext>
            </a:extLst>
          </p:cNvPr>
          <p:cNvSpPr/>
          <p:nvPr/>
        </p:nvSpPr>
        <p:spPr>
          <a:xfrm>
            <a:off x="6412167" y="2953381"/>
            <a:ext cx="467137" cy="519398"/>
          </a:xfrm>
          <a:custGeom>
            <a:avLst/>
            <a:gdLst/>
            <a:ahLst/>
            <a:cxnLst/>
            <a:rect l="l" t="t" r="r" b="b"/>
            <a:pathLst>
              <a:path w="429894" h="584200">
                <a:moveTo>
                  <a:pt x="429666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66" y="0"/>
                </a:lnTo>
                <a:lnTo>
                  <a:pt x="429666" y="58402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546E4D-4C0B-0365-0718-6BCCB780DFD7}"/>
              </a:ext>
            </a:extLst>
          </p:cNvPr>
          <p:cNvSpPr txBox="1"/>
          <p:nvPr/>
        </p:nvSpPr>
        <p:spPr>
          <a:xfrm>
            <a:off x="6326578" y="3018309"/>
            <a:ext cx="666001" cy="4088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57">
                <a:solidFill>
                  <a:schemeClr val="bg1"/>
                </a:solidFill>
                <a:latin typeface="Montserrat" panose="00000500000000000000" pitchFamily="50" charset="0"/>
              </a:rPr>
              <a:t>02</a:t>
            </a:r>
            <a:endParaRPr lang="en-US" sz="2057">
              <a:solidFill>
                <a:schemeClr val="bg1"/>
              </a:solidFill>
            </a:endParaRPr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BB15B313-EA56-C615-404C-FBF0A2FE8770}"/>
              </a:ext>
            </a:extLst>
          </p:cNvPr>
          <p:cNvSpPr/>
          <p:nvPr/>
        </p:nvSpPr>
        <p:spPr>
          <a:xfrm>
            <a:off x="882729" y="4240360"/>
            <a:ext cx="467137" cy="519398"/>
          </a:xfrm>
          <a:custGeom>
            <a:avLst/>
            <a:gdLst/>
            <a:ahLst/>
            <a:cxnLst/>
            <a:rect l="l" t="t" r="r" b="b"/>
            <a:pathLst>
              <a:path w="429894" h="584200">
                <a:moveTo>
                  <a:pt x="429666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66" y="0"/>
                </a:lnTo>
                <a:lnTo>
                  <a:pt x="429666" y="58402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DF9FDE-56F2-FEB5-8304-9390DAB84A9B}"/>
              </a:ext>
            </a:extLst>
          </p:cNvPr>
          <p:cNvSpPr txBox="1"/>
          <p:nvPr/>
        </p:nvSpPr>
        <p:spPr>
          <a:xfrm>
            <a:off x="797140" y="4305289"/>
            <a:ext cx="666001" cy="4088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57">
                <a:solidFill>
                  <a:schemeClr val="bg1"/>
                </a:solidFill>
                <a:latin typeface="Montserrat" panose="00000500000000000000" pitchFamily="50" charset="0"/>
              </a:rPr>
              <a:t>03</a:t>
            </a:r>
            <a:endParaRPr lang="en-US" sz="2057">
              <a:solidFill>
                <a:schemeClr val="bg1"/>
              </a:solidFill>
            </a:endParaRPr>
          </a:p>
        </p:txBody>
      </p:sp>
      <p:sp>
        <p:nvSpPr>
          <p:cNvPr id="16" name="object 6">
            <a:extLst>
              <a:ext uri="{FF2B5EF4-FFF2-40B4-BE49-F238E27FC236}">
                <a16:creationId xmlns:a16="http://schemas.microsoft.com/office/drawing/2014/main" id="{6D52C347-6518-6825-62B1-BF0DB0E3A0FA}"/>
              </a:ext>
            </a:extLst>
          </p:cNvPr>
          <p:cNvSpPr/>
          <p:nvPr/>
        </p:nvSpPr>
        <p:spPr>
          <a:xfrm>
            <a:off x="6412167" y="4240361"/>
            <a:ext cx="467137" cy="519398"/>
          </a:xfrm>
          <a:custGeom>
            <a:avLst/>
            <a:gdLst/>
            <a:ahLst/>
            <a:cxnLst/>
            <a:rect l="l" t="t" r="r" b="b"/>
            <a:pathLst>
              <a:path w="429894" h="584200">
                <a:moveTo>
                  <a:pt x="429666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66" y="0"/>
                </a:lnTo>
                <a:lnTo>
                  <a:pt x="429666" y="58402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0B000CE-B910-034E-0CEC-162810649633}"/>
              </a:ext>
            </a:extLst>
          </p:cNvPr>
          <p:cNvSpPr txBox="1"/>
          <p:nvPr/>
        </p:nvSpPr>
        <p:spPr>
          <a:xfrm>
            <a:off x="6326578" y="4305290"/>
            <a:ext cx="666001" cy="4088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57">
                <a:solidFill>
                  <a:schemeClr val="bg1"/>
                </a:solidFill>
                <a:latin typeface="Montserrat" panose="00000500000000000000" pitchFamily="50" charset="0"/>
              </a:rPr>
              <a:t>04</a:t>
            </a:r>
            <a:endParaRPr lang="en-US" sz="2057">
              <a:solidFill>
                <a:schemeClr val="bg1"/>
              </a:solidFill>
            </a:endParaRPr>
          </a:p>
        </p:txBody>
      </p:sp>
      <p:sp>
        <p:nvSpPr>
          <p:cNvPr id="35" name="object 6">
            <a:extLst>
              <a:ext uri="{FF2B5EF4-FFF2-40B4-BE49-F238E27FC236}">
                <a16:creationId xmlns:a16="http://schemas.microsoft.com/office/drawing/2014/main" id="{8EA7134B-1CD6-3256-E86E-98AAF67D6A38}"/>
              </a:ext>
            </a:extLst>
          </p:cNvPr>
          <p:cNvSpPr/>
          <p:nvPr/>
        </p:nvSpPr>
        <p:spPr>
          <a:xfrm>
            <a:off x="882729" y="5541012"/>
            <a:ext cx="467137" cy="519398"/>
          </a:xfrm>
          <a:custGeom>
            <a:avLst/>
            <a:gdLst/>
            <a:ahLst/>
            <a:cxnLst/>
            <a:rect l="l" t="t" r="r" b="b"/>
            <a:pathLst>
              <a:path w="429894" h="584200">
                <a:moveTo>
                  <a:pt x="429666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66" y="0"/>
                </a:lnTo>
                <a:lnTo>
                  <a:pt x="429666" y="58402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547FB16-2261-C63A-3904-0BC3057F9B36}"/>
              </a:ext>
            </a:extLst>
          </p:cNvPr>
          <p:cNvSpPr txBox="1"/>
          <p:nvPr/>
        </p:nvSpPr>
        <p:spPr>
          <a:xfrm>
            <a:off x="797140" y="5610579"/>
            <a:ext cx="666001" cy="4088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57">
                <a:solidFill>
                  <a:schemeClr val="bg1"/>
                </a:solidFill>
                <a:latin typeface="Montserrat" panose="00000500000000000000" pitchFamily="50" charset="0"/>
              </a:rPr>
              <a:t>05</a:t>
            </a:r>
            <a:endParaRPr lang="en-US" sz="2057">
              <a:solidFill>
                <a:schemeClr val="bg1"/>
              </a:solidFill>
            </a:endParaRPr>
          </a:p>
        </p:txBody>
      </p:sp>
      <p:sp>
        <p:nvSpPr>
          <p:cNvPr id="37" name="object 6">
            <a:extLst>
              <a:ext uri="{FF2B5EF4-FFF2-40B4-BE49-F238E27FC236}">
                <a16:creationId xmlns:a16="http://schemas.microsoft.com/office/drawing/2014/main" id="{7D10B319-9121-13CC-AEE2-8B4D525212ED}"/>
              </a:ext>
            </a:extLst>
          </p:cNvPr>
          <p:cNvSpPr/>
          <p:nvPr/>
        </p:nvSpPr>
        <p:spPr>
          <a:xfrm>
            <a:off x="6412167" y="5539132"/>
            <a:ext cx="467137" cy="519398"/>
          </a:xfrm>
          <a:custGeom>
            <a:avLst/>
            <a:gdLst/>
            <a:ahLst/>
            <a:cxnLst/>
            <a:rect l="l" t="t" r="r" b="b"/>
            <a:pathLst>
              <a:path w="429894" h="584200">
                <a:moveTo>
                  <a:pt x="429666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66" y="0"/>
                </a:lnTo>
                <a:lnTo>
                  <a:pt x="429666" y="58402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CC83CBC-0463-2F48-5E8D-B34225973ED7}"/>
              </a:ext>
            </a:extLst>
          </p:cNvPr>
          <p:cNvSpPr txBox="1"/>
          <p:nvPr/>
        </p:nvSpPr>
        <p:spPr>
          <a:xfrm>
            <a:off x="6326578" y="5604061"/>
            <a:ext cx="666001" cy="4088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57">
                <a:solidFill>
                  <a:schemeClr val="bg1"/>
                </a:solidFill>
                <a:latin typeface="Montserrat" panose="00000500000000000000" pitchFamily="50" charset="0"/>
              </a:rPr>
              <a:t>06</a:t>
            </a:r>
            <a:endParaRPr lang="en-US" sz="2057">
              <a:solidFill>
                <a:schemeClr val="bg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3B3DE3E-45CE-C827-095E-005702BDD2DC}"/>
              </a:ext>
            </a:extLst>
          </p:cNvPr>
          <p:cNvSpPr/>
          <p:nvPr/>
        </p:nvSpPr>
        <p:spPr>
          <a:xfrm>
            <a:off x="2042680" y="2534534"/>
            <a:ext cx="3737161" cy="9382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63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E7EE6FB-9BF8-DF41-1D97-D0A9F5AD6B83}"/>
              </a:ext>
            </a:extLst>
          </p:cNvPr>
          <p:cNvSpPr/>
          <p:nvPr/>
        </p:nvSpPr>
        <p:spPr>
          <a:xfrm>
            <a:off x="7572118" y="2534534"/>
            <a:ext cx="3737161" cy="9382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63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A7FA5C7-2E67-231D-D8C4-B2218843889F}"/>
              </a:ext>
            </a:extLst>
          </p:cNvPr>
          <p:cNvSpPr/>
          <p:nvPr/>
        </p:nvSpPr>
        <p:spPr>
          <a:xfrm>
            <a:off x="2042680" y="3823116"/>
            <a:ext cx="3737161" cy="9382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63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5630F2F-5994-86EA-A010-359D1DA540E0}"/>
              </a:ext>
            </a:extLst>
          </p:cNvPr>
          <p:cNvSpPr/>
          <p:nvPr/>
        </p:nvSpPr>
        <p:spPr>
          <a:xfrm>
            <a:off x="7572118" y="3823116"/>
            <a:ext cx="3737161" cy="9382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63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722C8F-9675-3D67-5728-28CAD9352593}"/>
              </a:ext>
            </a:extLst>
          </p:cNvPr>
          <p:cNvSpPr/>
          <p:nvPr/>
        </p:nvSpPr>
        <p:spPr>
          <a:xfrm>
            <a:off x="2042680" y="5118026"/>
            <a:ext cx="3737161" cy="9382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63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3F5845E-62F0-B865-B3F9-73D66E285F5E}"/>
              </a:ext>
            </a:extLst>
          </p:cNvPr>
          <p:cNvSpPr/>
          <p:nvPr/>
        </p:nvSpPr>
        <p:spPr>
          <a:xfrm>
            <a:off x="7572118" y="5118026"/>
            <a:ext cx="3737161" cy="9382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63"/>
          </a:p>
        </p:txBody>
      </p:sp>
      <p:sp>
        <p:nvSpPr>
          <p:cNvPr id="45" name="object 21">
            <a:extLst>
              <a:ext uri="{FF2B5EF4-FFF2-40B4-BE49-F238E27FC236}">
                <a16:creationId xmlns:a16="http://schemas.microsoft.com/office/drawing/2014/main" id="{B819F42B-45B7-C044-4FD4-7583B62739C7}"/>
              </a:ext>
            </a:extLst>
          </p:cNvPr>
          <p:cNvSpPr txBox="1">
            <a:spLocks/>
          </p:cNvSpPr>
          <p:nvPr/>
        </p:nvSpPr>
        <p:spPr>
          <a:xfrm>
            <a:off x="2190948" y="2654206"/>
            <a:ext cx="1416838" cy="2580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1543" b="0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First Phase</a:t>
            </a:r>
          </a:p>
        </p:txBody>
      </p:sp>
      <p:sp>
        <p:nvSpPr>
          <p:cNvPr id="46" name="object 5">
            <a:extLst>
              <a:ext uri="{FF2B5EF4-FFF2-40B4-BE49-F238E27FC236}">
                <a16:creationId xmlns:a16="http://schemas.microsoft.com/office/drawing/2014/main" id="{78C1A6F0-1F7B-AA0B-B60B-5D3938EEDF6D}"/>
              </a:ext>
            </a:extLst>
          </p:cNvPr>
          <p:cNvSpPr txBox="1"/>
          <p:nvPr/>
        </p:nvSpPr>
        <p:spPr>
          <a:xfrm>
            <a:off x="2194489" y="2912285"/>
            <a:ext cx="3313684" cy="4267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700"/>
              </a:lnSpc>
              <a:spcBef>
                <a:spcPts val="161"/>
              </a:spcBef>
            </a:pP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</a:t>
            </a:r>
            <a:r>
              <a:rPr sz="900">
                <a:solidFill>
                  <a:srgbClr val="231F20"/>
                </a:solidFill>
                <a:latin typeface="Montserrat Light"/>
                <a:cs typeface="Montserrat Light"/>
              </a:rPr>
              <a:t>. </a:t>
            </a:r>
            <a:endParaRPr sz="900">
              <a:latin typeface="Montserrat Light"/>
              <a:cs typeface="Montserrat Light"/>
            </a:endParaRPr>
          </a:p>
        </p:txBody>
      </p:sp>
      <p:sp>
        <p:nvSpPr>
          <p:cNvPr id="47" name="object 21">
            <a:extLst>
              <a:ext uri="{FF2B5EF4-FFF2-40B4-BE49-F238E27FC236}">
                <a16:creationId xmlns:a16="http://schemas.microsoft.com/office/drawing/2014/main" id="{AFCAB1B3-5988-3F0A-4F4B-33E6FCBE347B}"/>
              </a:ext>
            </a:extLst>
          </p:cNvPr>
          <p:cNvSpPr txBox="1">
            <a:spLocks/>
          </p:cNvSpPr>
          <p:nvPr/>
        </p:nvSpPr>
        <p:spPr>
          <a:xfrm>
            <a:off x="7773174" y="2654206"/>
            <a:ext cx="1416838" cy="2580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1543" b="0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First Phase</a:t>
            </a:r>
          </a:p>
        </p:txBody>
      </p:sp>
      <p:sp>
        <p:nvSpPr>
          <p:cNvPr id="48" name="object 5">
            <a:extLst>
              <a:ext uri="{FF2B5EF4-FFF2-40B4-BE49-F238E27FC236}">
                <a16:creationId xmlns:a16="http://schemas.microsoft.com/office/drawing/2014/main" id="{09E1A0B3-A197-9B05-2CDC-C733BFE9D960}"/>
              </a:ext>
            </a:extLst>
          </p:cNvPr>
          <p:cNvSpPr txBox="1"/>
          <p:nvPr/>
        </p:nvSpPr>
        <p:spPr>
          <a:xfrm>
            <a:off x="7776714" y="2912285"/>
            <a:ext cx="3313684" cy="4267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700"/>
              </a:lnSpc>
              <a:spcBef>
                <a:spcPts val="161"/>
              </a:spcBef>
            </a:pP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</a:t>
            </a:r>
            <a:r>
              <a:rPr sz="900">
                <a:solidFill>
                  <a:srgbClr val="231F20"/>
                </a:solidFill>
                <a:latin typeface="Montserrat Light"/>
                <a:cs typeface="Montserrat Light"/>
              </a:rPr>
              <a:t>. </a:t>
            </a:r>
            <a:endParaRPr sz="900">
              <a:latin typeface="Montserrat Light"/>
              <a:cs typeface="Montserrat Light"/>
            </a:endParaRPr>
          </a:p>
        </p:txBody>
      </p:sp>
      <p:sp>
        <p:nvSpPr>
          <p:cNvPr id="49" name="object 21">
            <a:extLst>
              <a:ext uri="{FF2B5EF4-FFF2-40B4-BE49-F238E27FC236}">
                <a16:creationId xmlns:a16="http://schemas.microsoft.com/office/drawing/2014/main" id="{9A0A2AEB-DC5B-3E3D-C69E-492F9ADA138A}"/>
              </a:ext>
            </a:extLst>
          </p:cNvPr>
          <p:cNvSpPr txBox="1">
            <a:spLocks/>
          </p:cNvSpPr>
          <p:nvPr/>
        </p:nvSpPr>
        <p:spPr>
          <a:xfrm>
            <a:off x="2190948" y="3935707"/>
            <a:ext cx="1416838" cy="2580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1543" b="0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First Phase</a:t>
            </a: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C4BD460F-232A-AE7F-1FA6-5015CC906CB5}"/>
              </a:ext>
            </a:extLst>
          </p:cNvPr>
          <p:cNvSpPr txBox="1"/>
          <p:nvPr/>
        </p:nvSpPr>
        <p:spPr>
          <a:xfrm>
            <a:off x="2194489" y="4193788"/>
            <a:ext cx="3313684" cy="4267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700"/>
              </a:lnSpc>
              <a:spcBef>
                <a:spcPts val="161"/>
              </a:spcBef>
            </a:pP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</a:t>
            </a:r>
            <a:r>
              <a:rPr sz="900">
                <a:solidFill>
                  <a:srgbClr val="231F20"/>
                </a:solidFill>
                <a:latin typeface="Montserrat Light"/>
                <a:cs typeface="Montserrat Light"/>
              </a:rPr>
              <a:t>. </a:t>
            </a:r>
            <a:endParaRPr sz="900">
              <a:latin typeface="Montserrat Light"/>
              <a:cs typeface="Montserrat Light"/>
            </a:endParaRPr>
          </a:p>
        </p:txBody>
      </p:sp>
      <p:sp>
        <p:nvSpPr>
          <p:cNvPr id="51" name="object 21">
            <a:extLst>
              <a:ext uri="{FF2B5EF4-FFF2-40B4-BE49-F238E27FC236}">
                <a16:creationId xmlns:a16="http://schemas.microsoft.com/office/drawing/2014/main" id="{F1FF14BF-D634-E552-F998-32AC92042507}"/>
              </a:ext>
            </a:extLst>
          </p:cNvPr>
          <p:cNvSpPr txBox="1">
            <a:spLocks/>
          </p:cNvSpPr>
          <p:nvPr/>
        </p:nvSpPr>
        <p:spPr>
          <a:xfrm>
            <a:off x="7773174" y="3935707"/>
            <a:ext cx="1416838" cy="2580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1543" b="0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First Phase</a:t>
            </a: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2F68E7CD-7657-87B2-52A1-3D3198DF744C}"/>
              </a:ext>
            </a:extLst>
          </p:cNvPr>
          <p:cNvSpPr txBox="1"/>
          <p:nvPr/>
        </p:nvSpPr>
        <p:spPr>
          <a:xfrm>
            <a:off x="7776714" y="4193788"/>
            <a:ext cx="3313684" cy="4267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700"/>
              </a:lnSpc>
              <a:spcBef>
                <a:spcPts val="161"/>
              </a:spcBef>
            </a:pP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</a:t>
            </a:r>
            <a:r>
              <a:rPr sz="900">
                <a:solidFill>
                  <a:srgbClr val="231F20"/>
                </a:solidFill>
                <a:latin typeface="Montserrat Light"/>
                <a:cs typeface="Montserrat Light"/>
              </a:rPr>
              <a:t>. </a:t>
            </a:r>
            <a:endParaRPr sz="900">
              <a:latin typeface="Montserrat Light"/>
              <a:cs typeface="Montserrat Light"/>
            </a:endParaRPr>
          </a:p>
        </p:txBody>
      </p:sp>
      <p:sp>
        <p:nvSpPr>
          <p:cNvPr id="53" name="object 21">
            <a:extLst>
              <a:ext uri="{FF2B5EF4-FFF2-40B4-BE49-F238E27FC236}">
                <a16:creationId xmlns:a16="http://schemas.microsoft.com/office/drawing/2014/main" id="{00BC16C4-2AAD-F80E-B8FB-EB96FC985EB0}"/>
              </a:ext>
            </a:extLst>
          </p:cNvPr>
          <p:cNvSpPr txBox="1">
            <a:spLocks/>
          </p:cNvSpPr>
          <p:nvPr/>
        </p:nvSpPr>
        <p:spPr>
          <a:xfrm>
            <a:off x="2190948" y="5228607"/>
            <a:ext cx="1416838" cy="2580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1543" b="0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First Phase</a:t>
            </a:r>
          </a:p>
        </p:txBody>
      </p:sp>
      <p:sp>
        <p:nvSpPr>
          <p:cNvPr id="54" name="object 5">
            <a:extLst>
              <a:ext uri="{FF2B5EF4-FFF2-40B4-BE49-F238E27FC236}">
                <a16:creationId xmlns:a16="http://schemas.microsoft.com/office/drawing/2014/main" id="{A199DB27-BE91-5EE1-4575-FB06521FC13F}"/>
              </a:ext>
            </a:extLst>
          </p:cNvPr>
          <p:cNvSpPr txBox="1"/>
          <p:nvPr/>
        </p:nvSpPr>
        <p:spPr>
          <a:xfrm>
            <a:off x="2194489" y="5486688"/>
            <a:ext cx="3313684" cy="4267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700"/>
              </a:lnSpc>
              <a:spcBef>
                <a:spcPts val="161"/>
              </a:spcBef>
            </a:pP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</a:t>
            </a:r>
            <a:r>
              <a:rPr sz="900">
                <a:solidFill>
                  <a:srgbClr val="231F20"/>
                </a:solidFill>
                <a:latin typeface="Montserrat Light"/>
                <a:cs typeface="Montserrat Light"/>
              </a:rPr>
              <a:t>. </a:t>
            </a:r>
            <a:endParaRPr sz="900">
              <a:latin typeface="Montserrat Light"/>
              <a:cs typeface="Montserrat Light"/>
            </a:endParaRPr>
          </a:p>
        </p:txBody>
      </p:sp>
      <p:sp>
        <p:nvSpPr>
          <p:cNvPr id="55" name="object 21">
            <a:extLst>
              <a:ext uri="{FF2B5EF4-FFF2-40B4-BE49-F238E27FC236}">
                <a16:creationId xmlns:a16="http://schemas.microsoft.com/office/drawing/2014/main" id="{BA4B9BDC-2FFA-33A8-22CD-A3D7FCE42450}"/>
              </a:ext>
            </a:extLst>
          </p:cNvPr>
          <p:cNvSpPr txBox="1">
            <a:spLocks/>
          </p:cNvSpPr>
          <p:nvPr/>
        </p:nvSpPr>
        <p:spPr>
          <a:xfrm>
            <a:off x="7773174" y="5228607"/>
            <a:ext cx="1416838" cy="2580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1543" b="0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First Phase</a:t>
            </a: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1FE5327F-E811-E679-1E8E-98CCE2FBF116}"/>
              </a:ext>
            </a:extLst>
          </p:cNvPr>
          <p:cNvSpPr txBox="1"/>
          <p:nvPr/>
        </p:nvSpPr>
        <p:spPr>
          <a:xfrm>
            <a:off x="7776714" y="5486688"/>
            <a:ext cx="3313684" cy="4267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700"/>
              </a:lnSpc>
              <a:spcBef>
                <a:spcPts val="161"/>
              </a:spcBef>
            </a:pP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</a:t>
            </a:r>
            <a:r>
              <a:rPr sz="900">
                <a:solidFill>
                  <a:srgbClr val="231F20"/>
                </a:solidFill>
                <a:latin typeface="Montserrat Light"/>
                <a:cs typeface="Montserrat Light"/>
              </a:rPr>
              <a:t>. </a:t>
            </a:r>
            <a:endParaRPr sz="900">
              <a:latin typeface="Montserrat Light"/>
              <a:cs typeface="Montserrat Light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00E565E-9095-B2E9-294D-9C9EEEEB7FCF}"/>
              </a:ext>
            </a:extLst>
          </p:cNvPr>
          <p:cNvGrpSpPr/>
          <p:nvPr/>
        </p:nvGrpSpPr>
        <p:grpSpPr>
          <a:xfrm>
            <a:off x="1479410" y="2842986"/>
            <a:ext cx="395375" cy="395460"/>
            <a:chOff x="1497944" y="2852637"/>
            <a:chExt cx="395375" cy="395460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7E7882C-B065-1CF1-E107-EBA39A842C29}"/>
                </a:ext>
              </a:extLst>
            </p:cNvPr>
            <p:cNvSpPr/>
            <p:nvPr/>
          </p:nvSpPr>
          <p:spPr>
            <a:xfrm>
              <a:off x="1497944" y="2852637"/>
              <a:ext cx="395375" cy="395460"/>
            </a:xfrm>
            <a:custGeom>
              <a:avLst/>
              <a:gdLst>
                <a:gd name="connsiteX0" fmla="*/ 95329 w 395375"/>
                <a:gd name="connsiteY0" fmla="*/ 71298 h 395460"/>
                <a:gd name="connsiteX1" fmla="*/ 284317 w 395375"/>
                <a:gd name="connsiteY1" fmla="*/ 8302 h 395460"/>
                <a:gd name="connsiteX2" fmla="*/ 387159 w 395375"/>
                <a:gd name="connsiteY2" fmla="*/ 111144 h 395460"/>
                <a:gd name="connsiteX3" fmla="*/ 324162 w 395375"/>
                <a:gd name="connsiteY3" fmla="*/ 300132 h 395460"/>
                <a:gd name="connsiteX4" fmla="*/ 170123 w 395375"/>
                <a:gd name="connsiteY4" fmla="*/ 300132 h 395460"/>
                <a:gd name="connsiteX5" fmla="*/ 151424 w 395375"/>
                <a:gd name="connsiteY5" fmla="*/ 244037 h 395460"/>
                <a:gd name="connsiteX6" fmla="*/ 95329 w 395375"/>
                <a:gd name="connsiteY6" fmla="*/ 225338 h 395460"/>
                <a:gd name="connsiteX7" fmla="*/ 95329 w 395375"/>
                <a:gd name="connsiteY7" fmla="*/ 71298 h 395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5375" h="395460">
                  <a:moveTo>
                    <a:pt x="95329" y="71298"/>
                  </a:moveTo>
                  <a:lnTo>
                    <a:pt x="284317" y="8302"/>
                  </a:lnTo>
                  <a:cubicBezTo>
                    <a:pt x="369128" y="-19968"/>
                    <a:pt x="415206" y="26333"/>
                    <a:pt x="387159" y="111144"/>
                  </a:cubicBezTo>
                  <a:lnTo>
                    <a:pt x="324162" y="300132"/>
                  </a:lnTo>
                  <a:cubicBezTo>
                    <a:pt x="281868" y="427237"/>
                    <a:pt x="212417" y="427237"/>
                    <a:pt x="170123" y="300132"/>
                  </a:cubicBezTo>
                  <a:lnTo>
                    <a:pt x="151424" y="244037"/>
                  </a:lnTo>
                  <a:lnTo>
                    <a:pt x="95329" y="225338"/>
                  </a:lnTo>
                  <a:cubicBezTo>
                    <a:pt x="-31776" y="183044"/>
                    <a:pt x="-31776" y="113815"/>
                    <a:pt x="95329" y="71298"/>
                  </a:cubicBezTo>
                  <a:close/>
                </a:path>
              </a:pathLst>
            </a:custGeom>
            <a:noFill/>
            <a:ln w="33338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E2D675E-AAFF-1B2B-6FDB-17E3EF7DD3F2}"/>
                </a:ext>
              </a:extLst>
            </p:cNvPr>
            <p:cNvSpPr/>
            <p:nvPr/>
          </p:nvSpPr>
          <p:spPr>
            <a:xfrm>
              <a:off x="1653598" y="3007188"/>
              <a:ext cx="79691" cy="79913"/>
            </a:xfrm>
            <a:custGeom>
              <a:avLst/>
              <a:gdLst>
                <a:gd name="connsiteX0" fmla="*/ 0 w 79691"/>
                <a:gd name="connsiteY0" fmla="*/ 79914 h 79913"/>
                <a:gd name="connsiteX1" fmla="*/ 79691 w 79691"/>
                <a:gd name="connsiteY1" fmla="*/ 0 h 7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691" h="79913">
                  <a:moveTo>
                    <a:pt x="0" y="79914"/>
                  </a:moveTo>
                  <a:lnTo>
                    <a:pt x="79691" y="0"/>
                  </a:lnTo>
                </a:path>
              </a:pathLst>
            </a:custGeom>
            <a:noFill/>
            <a:ln w="33338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A5B4EFF-71E1-5734-8AA1-A3AE0C2C21B9}"/>
              </a:ext>
            </a:extLst>
          </p:cNvPr>
          <p:cNvGrpSpPr/>
          <p:nvPr/>
        </p:nvGrpSpPr>
        <p:grpSpPr>
          <a:xfrm>
            <a:off x="7046193" y="2777274"/>
            <a:ext cx="350263" cy="465310"/>
            <a:chOff x="7046193" y="2777274"/>
            <a:chExt cx="350263" cy="465310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965C8CA-16D9-2A0D-DC67-3EE331606D99}"/>
                </a:ext>
              </a:extLst>
            </p:cNvPr>
            <p:cNvSpPr/>
            <p:nvPr/>
          </p:nvSpPr>
          <p:spPr>
            <a:xfrm>
              <a:off x="7046193" y="2894935"/>
              <a:ext cx="350263" cy="347649"/>
            </a:xfrm>
            <a:custGeom>
              <a:avLst/>
              <a:gdLst>
                <a:gd name="connsiteX0" fmla="*/ 205496 w 350263"/>
                <a:gd name="connsiteY0" fmla="*/ 25050 h 347649"/>
                <a:gd name="connsiteX1" fmla="*/ 236327 w 350263"/>
                <a:gd name="connsiteY1" fmla="*/ 86713 h 347649"/>
                <a:gd name="connsiteX2" fmla="*/ 261086 w 350263"/>
                <a:gd name="connsiteY2" fmla="*/ 104932 h 347649"/>
                <a:gd name="connsiteX3" fmla="*/ 316909 w 350263"/>
                <a:gd name="connsiteY3" fmla="*/ 114274 h 347649"/>
                <a:gd name="connsiteX4" fmla="*/ 335361 w 350263"/>
                <a:gd name="connsiteY4" fmla="*/ 171733 h 347649"/>
                <a:gd name="connsiteX5" fmla="*/ 291917 w 350263"/>
                <a:gd name="connsiteY5" fmla="*/ 215177 h 347649"/>
                <a:gd name="connsiteX6" fmla="*/ 282808 w 350263"/>
                <a:gd name="connsiteY6" fmla="*/ 246942 h 347649"/>
                <a:gd name="connsiteX7" fmla="*/ 295187 w 350263"/>
                <a:gd name="connsiteY7" fmla="*/ 300897 h 347649"/>
                <a:gd name="connsiteX8" fmla="*/ 244736 w 350263"/>
                <a:gd name="connsiteY8" fmla="*/ 337801 h 347649"/>
                <a:gd name="connsiteX9" fmla="*/ 192416 w 350263"/>
                <a:gd name="connsiteY9" fmla="*/ 306736 h 347649"/>
                <a:gd name="connsiteX10" fmla="*/ 157847 w 350263"/>
                <a:gd name="connsiteY10" fmla="*/ 306736 h 347649"/>
                <a:gd name="connsiteX11" fmla="*/ 105528 w 350263"/>
                <a:gd name="connsiteY11" fmla="*/ 337801 h 347649"/>
                <a:gd name="connsiteX12" fmla="*/ 55076 w 350263"/>
                <a:gd name="connsiteY12" fmla="*/ 300897 h 347649"/>
                <a:gd name="connsiteX13" fmla="*/ 67456 w 350263"/>
                <a:gd name="connsiteY13" fmla="*/ 246942 h 347649"/>
                <a:gd name="connsiteX14" fmla="*/ 58346 w 350263"/>
                <a:gd name="connsiteY14" fmla="*/ 215177 h 347649"/>
                <a:gd name="connsiteX15" fmla="*/ 14902 w 350263"/>
                <a:gd name="connsiteY15" fmla="*/ 171733 h 347649"/>
                <a:gd name="connsiteX16" fmla="*/ 33354 w 350263"/>
                <a:gd name="connsiteY16" fmla="*/ 114274 h 347649"/>
                <a:gd name="connsiteX17" fmla="*/ 89178 w 350263"/>
                <a:gd name="connsiteY17" fmla="*/ 104932 h 347649"/>
                <a:gd name="connsiteX18" fmla="*/ 113936 w 350263"/>
                <a:gd name="connsiteY18" fmla="*/ 86713 h 347649"/>
                <a:gd name="connsiteX19" fmla="*/ 144768 w 350263"/>
                <a:gd name="connsiteY19" fmla="*/ 25050 h 347649"/>
                <a:gd name="connsiteX20" fmla="*/ 205496 w 350263"/>
                <a:gd name="connsiteY20" fmla="*/ 25050 h 3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0263" h="347649">
                  <a:moveTo>
                    <a:pt x="205496" y="25050"/>
                  </a:moveTo>
                  <a:lnTo>
                    <a:pt x="236327" y="86713"/>
                  </a:lnTo>
                  <a:cubicBezTo>
                    <a:pt x="241699" y="96056"/>
                    <a:pt x="250575" y="102596"/>
                    <a:pt x="261086" y="104932"/>
                  </a:cubicBezTo>
                  <a:lnTo>
                    <a:pt x="316909" y="114274"/>
                  </a:lnTo>
                  <a:cubicBezTo>
                    <a:pt x="352645" y="120347"/>
                    <a:pt x="361054" y="146040"/>
                    <a:pt x="335361" y="171733"/>
                  </a:cubicBezTo>
                  <a:lnTo>
                    <a:pt x="291917" y="215177"/>
                  </a:lnTo>
                  <a:cubicBezTo>
                    <a:pt x="284209" y="223819"/>
                    <a:pt x="280939" y="235497"/>
                    <a:pt x="282808" y="246942"/>
                  </a:cubicBezTo>
                  <a:lnTo>
                    <a:pt x="295187" y="300897"/>
                  </a:lnTo>
                  <a:cubicBezTo>
                    <a:pt x="304997" y="343407"/>
                    <a:pt x="282341" y="359991"/>
                    <a:pt x="244736" y="337801"/>
                  </a:cubicBezTo>
                  <a:lnTo>
                    <a:pt x="192416" y="306736"/>
                  </a:lnTo>
                  <a:cubicBezTo>
                    <a:pt x="181672" y="301131"/>
                    <a:pt x="168592" y="301131"/>
                    <a:pt x="157847" y="306736"/>
                  </a:cubicBezTo>
                  <a:lnTo>
                    <a:pt x="105528" y="337801"/>
                  </a:lnTo>
                  <a:cubicBezTo>
                    <a:pt x="67923" y="359991"/>
                    <a:pt x="45266" y="343407"/>
                    <a:pt x="55076" y="300897"/>
                  </a:cubicBezTo>
                  <a:lnTo>
                    <a:pt x="67456" y="246942"/>
                  </a:lnTo>
                  <a:cubicBezTo>
                    <a:pt x="69324" y="235497"/>
                    <a:pt x="66054" y="223819"/>
                    <a:pt x="58346" y="215177"/>
                  </a:cubicBezTo>
                  <a:lnTo>
                    <a:pt x="14902" y="171733"/>
                  </a:lnTo>
                  <a:cubicBezTo>
                    <a:pt x="-10790" y="146040"/>
                    <a:pt x="-2382" y="120114"/>
                    <a:pt x="33354" y="114274"/>
                  </a:cubicBezTo>
                  <a:lnTo>
                    <a:pt x="89178" y="104932"/>
                  </a:lnTo>
                  <a:cubicBezTo>
                    <a:pt x="99455" y="102596"/>
                    <a:pt x="108564" y="96056"/>
                    <a:pt x="113936" y="86713"/>
                  </a:cubicBezTo>
                  <a:lnTo>
                    <a:pt x="144768" y="25050"/>
                  </a:lnTo>
                  <a:cubicBezTo>
                    <a:pt x="161351" y="-8350"/>
                    <a:pt x="188912" y="-8350"/>
                    <a:pt x="205496" y="25050"/>
                  </a:cubicBezTo>
                  <a:close/>
                </a:path>
              </a:pathLst>
            </a:custGeom>
            <a:noFill/>
            <a:ln w="34458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DDD6EC1-77F7-573D-0A64-D8F162544DBB}"/>
                </a:ext>
              </a:extLst>
            </p:cNvPr>
            <p:cNvSpPr/>
            <p:nvPr/>
          </p:nvSpPr>
          <p:spPr>
            <a:xfrm>
              <a:off x="7081182" y="2777274"/>
              <a:ext cx="23357" cy="163499"/>
            </a:xfrm>
            <a:custGeom>
              <a:avLst/>
              <a:gdLst>
                <a:gd name="connsiteX0" fmla="*/ 0 w 23357"/>
                <a:gd name="connsiteY0" fmla="*/ 163499 h 163499"/>
                <a:gd name="connsiteX1" fmla="*/ 0 w 23357"/>
                <a:gd name="connsiteY1" fmla="*/ 0 h 163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357" h="163499">
                  <a:moveTo>
                    <a:pt x="0" y="163499"/>
                  </a:moveTo>
                  <a:lnTo>
                    <a:pt x="0" y="0"/>
                  </a:lnTo>
                </a:path>
              </a:pathLst>
            </a:custGeom>
            <a:noFill/>
            <a:ln w="34458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DF63BB81-9B6A-A61A-8065-8B5797A8434C}"/>
                </a:ext>
              </a:extLst>
            </p:cNvPr>
            <p:cNvSpPr/>
            <p:nvPr/>
          </p:nvSpPr>
          <p:spPr>
            <a:xfrm>
              <a:off x="7361467" y="2777274"/>
              <a:ext cx="23357" cy="163499"/>
            </a:xfrm>
            <a:custGeom>
              <a:avLst/>
              <a:gdLst>
                <a:gd name="connsiteX0" fmla="*/ 0 w 23357"/>
                <a:gd name="connsiteY0" fmla="*/ 163499 h 163499"/>
                <a:gd name="connsiteX1" fmla="*/ 0 w 23357"/>
                <a:gd name="connsiteY1" fmla="*/ 0 h 163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357" h="163499">
                  <a:moveTo>
                    <a:pt x="0" y="163499"/>
                  </a:moveTo>
                  <a:lnTo>
                    <a:pt x="0" y="0"/>
                  </a:lnTo>
                </a:path>
              </a:pathLst>
            </a:custGeom>
            <a:noFill/>
            <a:ln w="34458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C788B2F-AADA-B021-CD3D-D9CB861AF492}"/>
                </a:ext>
              </a:extLst>
            </p:cNvPr>
            <p:cNvSpPr/>
            <p:nvPr/>
          </p:nvSpPr>
          <p:spPr>
            <a:xfrm>
              <a:off x="7221324" y="2777274"/>
              <a:ext cx="23357" cy="46714"/>
            </a:xfrm>
            <a:custGeom>
              <a:avLst/>
              <a:gdLst>
                <a:gd name="connsiteX0" fmla="*/ 0 w 23357"/>
                <a:gd name="connsiteY0" fmla="*/ 46714 h 46714"/>
                <a:gd name="connsiteX1" fmla="*/ 0 w 23357"/>
                <a:gd name="connsiteY1" fmla="*/ 0 h 46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357" h="46714">
                  <a:moveTo>
                    <a:pt x="0" y="46714"/>
                  </a:moveTo>
                  <a:lnTo>
                    <a:pt x="0" y="0"/>
                  </a:lnTo>
                </a:path>
              </a:pathLst>
            </a:custGeom>
            <a:noFill/>
            <a:ln w="34458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CAA9D7C-8422-46A8-9BB0-4984F4CBFB6F}"/>
              </a:ext>
            </a:extLst>
          </p:cNvPr>
          <p:cNvGrpSpPr/>
          <p:nvPr/>
        </p:nvGrpSpPr>
        <p:grpSpPr>
          <a:xfrm>
            <a:off x="1581119" y="4082483"/>
            <a:ext cx="297927" cy="434740"/>
            <a:chOff x="1581119" y="4082483"/>
            <a:chExt cx="297927" cy="434740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923F397-9C56-BB55-9CCA-DAA85D45E61E}"/>
                </a:ext>
              </a:extLst>
            </p:cNvPr>
            <p:cNvSpPr/>
            <p:nvPr/>
          </p:nvSpPr>
          <p:spPr>
            <a:xfrm>
              <a:off x="1581119" y="4082483"/>
              <a:ext cx="21737" cy="434740"/>
            </a:xfrm>
            <a:custGeom>
              <a:avLst/>
              <a:gdLst>
                <a:gd name="connsiteX0" fmla="*/ 0 w 21737"/>
                <a:gd name="connsiteY0" fmla="*/ 0 h 434740"/>
                <a:gd name="connsiteX1" fmla="*/ 0 w 21737"/>
                <a:gd name="connsiteY1" fmla="*/ 434741 h 434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737" h="434740">
                  <a:moveTo>
                    <a:pt x="0" y="0"/>
                  </a:moveTo>
                  <a:lnTo>
                    <a:pt x="0" y="434741"/>
                  </a:lnTo>
                </a:path>
              </a:pathLst>
            </a:custGeom>
            <a:noFill/>
            <a:ln w="32385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DDABCF6-2BD5-AB03-E5BF-F2D2FD4253E3}"/>
                </a:ext>
              </a:extLst>
            </p:cNvPr>
            <p:cNvSpPr/>
            <p:nvPr/>
          </p:nvSpPr>
          <p:spPr>
            <a:xfrm>
              <a:off x="1581119" y="4125957"/>
              <a:ext cx="297927" cy="260844"/>
            </a:xfrm>
            <a:custGeom>
              <a:avLst/>
              <a:gdLst>
                <a:gd name="connsiteX0" fmla="*/ 0 w 297927"/>
                <a:gd name="connsiteY0" fmla="*/ 0 h 260844"/>
                <a:gd name="connsiteX1" fmla="*/ 243454 w 297927"/>
                <a:gd name="connsiteY1" fmla="*/ 0 h 260844"/>
                <a:gd name="connsiteX2" fmla="*/ 273886 w 297927"/>
                <a:gd name="connsiteY2" fmla="*/ 73906 h 260844"/>
                <a:gd name="connsiteX3" fmla="*/ 247802 w 297927"/>
                <a:gd name="connsiteY3" fmla="*/ 99990 h 260844"/>
                <a:gd name="connsiteX4" fmla="*/ 246280 w 297927"/>
                <a:gd name="connsiteY4" fmla="*/ 159333 h 260844"/>
                <a:gd name="connsiteX5" fmla="*/ 247802 w 297927"/>
                <a:gd name="connsiteY5" fmla="*/ 160854 h 260844"/>
                <a:gd name="connsiteX6" fmla="*/ 273886 w 297927"/>
                <a:gd name="connsiteY6" fmla="*/ 186939 h 260844"/>
                <a:gd name="connsiteX7" fmla="*/ 243454 w 297927"/>
                <a:gd name="connsiteY7" fmla="*/ 260845 h 260844"/>
                <a:gd name="connsiteX8" fmla="*/ 0 w 297927"/>
                <a:gd name="connsiteY8" fmla="*/ 260845 h 260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7927" h="260844">
                  <a:moveTo>
                    <a:pt x="0" y="0"/>
                  </a:moveTo>
                  <a:lnTo>
                    <a:pt x="243454" y="0"/>
                  </a:lnTo>
                  <a:cubicBezTo>
                    <a:pt x="302144" y="0"/>
                    <a:pt x="315187" y="32606"/>
                    <a:pt x="273886" y="73906"/>
                  </a:cubicBezTo>
                  <a:lnTo>
                    <a:pt x="247802" y="99990"/>
                  </a:lnTo>
                  <a:cubicBezTo>
                    <a:pt x="231064" y="116076"/>
                    <a:pt x="230412" y="142595"/>
                    <a:pt x="246280" y="159333"/>
                  </a:cubicBezTo>
                  <a:cubicBezTo>
                    <a:pt x="246715" y="159767"/>
                    <a:pt x="247150" y="160419"/>
                    <a:pt x="247802" y="160854"/>
                  </a:cubicBezTo>
                  <a:lnTo>
                    <a:pt x="273886" y="186939"/>
                  </a:lnTo>
                  <a:cubicBezTo>
                    <a:pt x="315187" y="228239"/>
                    <a:pt x="299971" y="260845"/>
                    <a:pt x="243454" y="260845"/>
                  </a:cubicBezTo>
                  <a:lnTo>
                    <a:pt x="0" y="260845"/>
                  </a:lnTo>
                </a:path>
              </a:pathLst>
            </a:custGeom>
            <a:noFill/>
            <a:ln w="32385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3FDD6F8-67EC-84F7-26B0-9FEDCD43BF59}"/>
              </a:ext>
            </a:extLst>
          </p:cNvPr>
          <p:cNvGrpSpPr/>
          <p:nvPr/>
        </p:nvGrpSpPr>
        <p:grpSpPr>
          <a:xfrm>
            <a:off x="7013622" y="4074673"/>
            <a:ext cx="429929" cy="449726"/>
            <a:chOff x="7013622" y="4074673"/>
            <a:chExt cx="429929" cy="449726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AE764BE-D3E3-F53C-9015-D2847C8B4052}"/>
                </a:ext>
              </a:extLst>
            </p:cNvPr>
            <p:cNvSpPr/>
            <p:nvPr/>
          </p:nvSpPr>
          <p:spPr>
            <a:xfrm>
              <a:off x="7013622" y="4074673"/>
              <a:ext cx="429929" cy="363697"/>
            </a:xfrm>
            <a:custGeom>
              <a:avLst/>
              <a:gdLst>
                <a:gd name="connsiteX0" fmla="*/ 316323 w 429929"/>
                <a:gd name="connsiteY0" fmla="*/ 363698 h 363697"/>
                <a:gd name="connsiteX1" fmla="*/ 115160 w 429929"/>
                <a:gd name="connsiteY1" fmla="*/ 363698 h 363697"/>
                <a:gd name="connsiteX2" fmla="*/ 93118 w 429929"/>
                <a:gd name="connsiteY2" fmla="*/ 348075 h 363697"/>
                <a:gd name="connsiteX3" fmla="*/ 4521 w 429929"/>
                <a:gd name="connsiteY3" fmla="*/ 100260 h 363697"/>
                <a:gd name="connsiteX4" fmla="*/ 37049 w 429929"/>
                <a:gd name="connsiteY4" fmla="*/ 75650 h 363697"/>
                <a:gd name="connsiteX5" fmla="*/ 120510 w 429929"/>
                <a:gd name="connsiteY5" fmla="*/ 135357 h 363697"/>
                <a:gd name="connsiteX6" fmla="*/ 152183 w 429929"/>
                <a:gd name="connsiteY6" fmla="*/ 131933 h 363697"/>
                <a:gd name="connsiteX7" fmla="*/ 156249 w 429929"/>
                <a:gd name="connsiteY7" fmla="*/ 124443 h 363697"/>
                <a:gd name="connsiteX8" fmla="*/ 193913 w 429929"/>
                <a:gd name="connsiteY8" fmla="*/ 24075 h 363697"/>
                <a:gd name="connsiteX9" fmla="*/ 237784 w 429929"/>
                <a:gd name="connsiteY9" fmla="*/ 24075 h 363697"/>
                <a:gd name="connsiteX10" fmla="*/ 275448 w 429929"/>
                <a:gd name="connsiteY10" fmla="*/ 124443 h 363697"/>
                <a:gd name="connsiteX11" fmla="*/ 303269 w 429929"/>
                <a:gd name="connsiteY11" fmla="*/ 139423 h 363697"/>
                <a:gd name="connsiteX12" fmla="*/ 310973 w 429929"/>
                <a:gd name="connsiteY12" fmla="*/ 135357 h 363697"/>
                <a:gd name="connsiteX13" fmla="*/ 389298 w 429929"/>
                <a:gd name="connsiteY13" fmla="*/ 79502 h 363697"/>
                <a:gd name="connsiteX14" fmla="*/ 425036 w 429929"/>
                <a:gd name="connsiteY14" fmla="*/ 106466 h 363697"/>
                <a:gd name="connsiteX15" fmla="*/ 338579 w 429929"/>
                <a:gd name="connsiteY15" fmla="*/ 348503 h 363697"/>
                <a:gd name="connsiteX16" fmla="*/ 316323 w 429929"/>
                <a:gd name="connsiteY16" fmla="*/ 363698 h 36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29929" h="363697">
                  <a:moveTo>
                    <a:pt x="316323" y="363698"/>
                  </a:moveTo>
                  <a:lnTo>
                    <a:pt x="115160" y="363698"/>
                  </a:lnTo>
                  <a:cubicBezTo>
                    <a:pt x="105316" y="363270"/>
                    <a:pt x="96756" y="357064"/>
                    <a:pt x="93118" y="348075"/>
                  </a:cubicBezTo>
                  <a:lnTo>
                    <a:pt x="4521" y="100260"/>
                  </a:lnTo>
                  <a:cubicBezTo>
                    <a:pt x="-8105" y="64736"/>
                    <a:pt x="6661" y="53822"/>
                    <a:pt x="37049" y="75650"/>
                  </a:cubicBezTo>
                  <a:lnTo>
                    <a:pt x="120510" y="135357"/>
                  </a:lnTo>
                  <a:cubicBezTo>
                    <a:pt x="130140" y="143275"/>
                    <a:pt x="144479" y="141777"/>
                    <a:pt x="152183" y="131933"/>
                  </a:cubicBezTo>
                  <a:cubicBezTo>
                    <a:pt x="153895" y="129793"/>
                    <a:pt x="155393" y="127225"/>
                    <a:pt x="156249" y="124443"/>
                  </a:cubicBezTo>
                  <a:lnTo>
                    <a:pt x="193913" y="24075"/>
                  </a:lnTo>
                  <a:cubicBezTo>
                    <a:pt x="205897" y="-8025"/>
                    <a:pt x="225800" y="-8025"/>
                    <a:pt x="237784" y="24075"/>
                  </a:cubicBezTo>
                  <a:lnTo>
                    <a:pt x="275448" y="124443"/>
                  </a:lnTo>
                  <a:cubicBezTo>
                    <a:pt x="279086" y="136213"/>
                    <a:pt x="291499" y="143061"/>
                    <a:pt x="303269" y="139423"/>
                  </a:cubicBezTo>
                  <a:cubicBezTo>
                    <a:pt x="306051" y="138567"/>
                    <a:pt x="308619" y="137283"/>
                    <a:pt x="310973" y="135357"/>
                  </a:cubicBezTo>
                  <a:lnTo>
                    <a:pt x="389298" y="79502"/>
                  </a:lnTo>
                  <a:cubicBezTo>
                    <a:pt x="422682" y="55534"/>
                    <a:pt x="438732" y="67732"/>
                    <a:pt x="425036" y="106466"/>
                  </a:cubicBezTo>
                  <a:lnTo>
                    <a:pt x="338579" y="348503"/>
                  </a:lnTo>
                  <a:cubicBezTo>
                    <a:pt x="334513" y="357278"/>
                    <a:pt x="325953" y="363056"/>
                    <a:pt x="316323" y="363698"/>
                  </a:cubicBezTo>
                  <a:close/>
                </a:path>
              </a:pathLst>
            </a:custGeom>
            <a:noFill/>
            <a:ln w="3182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9231D0F-471E-0F36-679A-816E5D7CD0A0}"/>
                </a:ext>
              </a:extLst>
            </p:cNvPr>
            <p:cNvSpPr/>
            <p:nvPr/>
          </p:nvSpPr>
          <p:spPr>
            <a:xfrm>
              <a:off x="7111662" y="4502999"/>
              <a:ext cx="235403" cy="21400"/>
            </a:xfrm>
            <a:custGeom>
              <a:avLst/>
              <a:gdLst>
                <a:gd name="connsiteX0" fmla="*/ 0 w 235403"/>
                <a:gd name="connsiteY0" fmla="*/ 0 h 21400"/>
                <a:gd name="connsiteX1" fmla="*/ 235403 w 235403"/>
                <a:gd name="connsiteY1" fmla="*/ 0 h 2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5403" h="21400">
                  <a:moveTo>
                    <a:pt x="0" y="0"/>
                  </a:moveTo>
                  <a:lnTo>
                    <a:pt x="235403" y="0"/>
                  </a:lnTo>
                </a:path>
              </a:pathLst>
            </a:custGeom>
            <a:noFill/>
            <a:ln w="3182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06CD39B-CB78-16ED-2119-ADEEE151DA5E}"/>
                </a:ext>
              </a:extLst>
            </p:cNvPr>
            <p:cNvSpPr/>
            <p:nvPr/>
          </p:nvSpPr>
          <p:spPr>
            <a:xfrm>
              <a:off x="7175863" y="4331797"/>
              <a:ext cx="107001" cy="21400"/>
            </a:xfrm>
            <a:custGeom>
              <a:avLst/>
              <a:gdLst>
                <a:gd name="connsiteX0" fmla="*/ 0 w 107001"/>
                <a:gd name="connsiteY0" fmla="*/ 0 h 21400"/>
                <a:gd name="connsiteX1" fmla="*/ 107001 w 107001"/>
                <a:gd name="connsiteY1" fmla="*/ 0 h 2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7001" h="21400">
                  <a:moveTo>
                    <a:pt x="0" y="0"/>
                  </a:moveTo>
                  <a:lnTo>
                    <a:pt x="107001" y="0"/>
                  </a:lnTo>
                </a:path>
              </a:pathLst>
            </a:custGeom>
            <a:noFill/>
            <a:ln w="3182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88BD80AB-5E31-CE64-E757-1CE327B83068}"/>
              </a:ext>
            </a:extLst>
          </p:cNvPr>
          <p:cNvGrpSpPr/>
          <p:nvPr/>
        </p:nvGrpSpPr>
        <p:grpSpPr>
          <a:xfrm>
            <a:off x="1501070" y="5373534"/>
            <a:ext cx="395506" cy="459834"/>
            <a:chOff x="1479279" y="5331030"/>
            <a:chExt cx="432064" cy="502338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98E8410-78CB-5772-6CDB-760BDF8C9117}"/>
                </a:ext>
              </a:extLst>
            </p:cNvPr>
            <p:cNvSpPr/>
            <p:nvPr/>
          </p:nvSpPr>
          <p:spPr>
            <a:xfrm>
              <a:off x="1479279" y="5331030"/>
              <a:ext cx="432064" cy="502338"/>
            </a:xfrm>
            <a:custGeom>
              <a:avLst/>
              <a:gdLst>
                <a:gd name="connsiteX0" fmla="*/ 177850 w 432064"/>
                <a:gd name="connsiteY0" fmla="*/ 5840 h 502338"/>
                <a:gd name="connsiteX1" fmla="*/ 52501 w 432064"/>
                <a:gd name="connsiteY1" fmla="*/ 53066 h 502338"/>
                <a:gd name="connsiteX2" fmla="*/ 0 w 432064"/>
                <a:gd name="connsiteY2" fmla="*/ 128677 h 502338"/>
                <a:gd name="connsiteX3" fmla="*/ 0 w 432064"/>
                <a:gd name="connsiteY3" fmla="*/ 315319 h 502338"/>
                <a:gd name="connsiteX4" fmla="*/ 43458 w 432064"/>
                <a:gd name="connsiteY4" fmla="*/ 401732 h 502338"/>
                <a:gd name="connsiteX5" fmla="*/ 151474 w 432064"/>
                <a:gd name="connsiteY5" fmla="*/ 482368 h 502338"/>
                <a:gd name="connsiteX6" fmla="*/ 280591 w 432064"/>
                <a:gd name="connsiteY6" fmla="*/ 482368 h 502338"/>
                <a:gd name="connsiteX7" fmla="*/ 388607 w 432064"/>
                <a:gd name="connsiteY7" fmla="*/ 401732 h 502338"/>
                <a:gd name="connsiteX8" fmla="*/ 432065 w 432064"/>
                <a:gd name="connsiteY8" fmla="*/ 315319 h 502338"/>
                <a:gd name="connsiteX9" fmla="*/ 432065 w 432064"/>
                <a:gd name="connsiteY9" fmla="*/ 128677 h 502338"/>
                <a:gd name="connsiteX10" fmla="*/ 379564 w 432064"/>
                <a:gd name="connsiteY10" fmla="*/ 52815 h 502338"/>
                <a:gd name="connsiteX11" fmla="*/ 254215 w 432064"/>
                <a:gd name="connsiteY11" fmla="*/ 5840 h 502338"/>
                <a:gd name="connsiteX12" fmla="*/ 177850 w 432064"/>
                <a:gd name="connsiteY12" fmla="*/ 5840 h 502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2064" h="502338">
                  <a:moveTo>
                    <a:pt x="177850" y="5840"/>
                  </a:moveTo>
                  <a:lnTo>
                    <a:pt x="52501" y="53066"/>
                  </a:lnTo>
                  <a:cubicBezTo>
                    <a:pt x="22106" y="66380"/>
                    <a:pt x="1758" y="95519"/>
                    <a:pt x="0" y="128677"/>
                  </a:cubicBezTo>
                  <a:lnTo>
                    <a:pt x="0" y="315319"/>
                  </a:lnTo>
                  <a:cubicBezTo>
                    <a:pt x="2010" y="348980"/>
                    <a:pt x="17584" y="380129"/>
                    <a:pt x="43458" y="401732"/>
                  </a:cubicBezTo>
                  <a:lnTo>
                    <a:pt x="151474" y="482368"/>
                  </a:lnTo>
                  <a:cubicBezTo>
                    <a:pt x="190410" y="508995"/>
                    <a:pt x="241655" y="508995"/>
                    <a:pt x="280591" y="482368"/>
                  </a:cubicBezTo>
                  <a:lnTo>
                    <a:pt x="388607" y="401732"/>
                  </a:lnTo>
                  <a:cubicBezTo>
                    <a:pt x="414481" y="380129"/>
                    <a:pt x="430055" y="348980"/>
                    <a:pt x="432065" y="315319"/>
                  </a:cubicBezTo>
                  <a:lnTo>
                    <a:pt x="432065" y="128677"/>
                  </a:lnTo>
                  <a:cubicBezTo>
                    <a:pt x="430558" y="95519"/>
                    <a:pt x="410210" y="65877"/>
                    <a:pt x="379564" y="52815"/>
                  </a:cubicBezTo>
                  <a:lnTo>
                    <a:pt x="254215" y="5840"/>
                  </a:lnTo>
                  <a:cubicBezTo>
                    <a:pt x="229346" y="-1947"/>
                    <a:pt x="202719" y="-1947"/>
                    <a:pt x="177850" y="5840"/>
                  </a:cubicBezTo>
                  <a:close/>
                </a:path>
              </a:pathLst>
            </a:custGeom>
            <a:noFill/>
            <a:ln w="37599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8B4C7AAE-06AA-E4FE-8D0E-0401C5DA9628}"/>
                </a:ext>
              </a:extLst>
            </p:cNvPr>
            <p:cNvSpPr/>
            <p:nvPr/>
          </p:nvSpPr>
          <p:spPr>
            <a:xfrm>
              <a:off x="1620956" y="5511454"/>
              <a:ext cx="148459" cy="108016"/>
            </a:xfrm>
            <a:custGeom>
              <a:avLst/>
              <a:gdLst>
                <a:gd name="connsiteX0" fmla="*/ 0 w 148459"/>
                <a:gd name="connsiteY0" fmla="*/ 67573 h 108016"/>
                <a:gd name="connsiteX1" fmla="*/ 40443 w 148459"/>
                <a:gd name="connsiteY1" fmla="*/ 108016 h 108016"/>
                <a:gd name="connsiteX2" fmla="*/ 148460 w 148459"/>
                <a:gd name="connsiteY2" fmla="*/ 0 h 108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459" h="108016">
                  <a:moveTo>
                    <a:pt x="0" y="67573"/>
                  </a:moveTo>
                  <a:lnTo>
                    <a:pt x="40443" y="108016"/>
                  </a:lnTo>
                  <a:lnTo>
                    <a:pt x="148460" y="0"/>
                  </a:lnTo>
                </a:path>
              </a:pathLst>
            </a:custGeom>
            <a:noFill/>
            <a:ln w="37599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8CADE8F-AABF-2178-F991-9DE23BD4AC2F}"/>
              </a:ext>
            </a:extLst>
          </p:cNvPr>
          <p:cNvGrpSpPr/>
          <p:nvPr/>
        </p:nvGrpSpPr>
        <p:grpSpPr>
          <a:xfrm>
            <a:off x="7033931" y="5389515"/>
            <a:ext cx="383559" cy="426176"/>
            <a:chOff x="7024216" y="5389515"/>
            <a:chExt cx="383559" cy="426176"/>
          </a:xfrm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C18EA973-9036-3BDF-DB17-F899771B2EFF}"/>
                </a:ext>
              </a:extLst>
            </p:cNvPr>
            <p:cNvSpPr/>
            <p:nvPr/>
          </p:nvSpPr>
          <p:spPr>
            <a:xfrm>
              <a:off x="7130760" y="5389515"/>
              <a:ext cx="21308" cy="63926"/>
            </a:xfrm>
            <a:custGeom>
              <a:avLst/>
              <a:gdLst>
                <a:gd name="connsiteX0" fmla="*/ 0 w 21308"/>
                <a:gd name="connsiteY0" fmla="*/ 0 h 63926"/>
                <a:gd name="connsiteX1" fmla="*/ 0 w 21308"/>
                <a:gd name="connsiteY1" fmla="*/ 63926 h 63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308" h="63926">
                  <a:moveTo>
                    <a:pt x="0" y="0"/>
                  </a:moveTo>
                  <a:lnTo>
                    <a:pt x="0" y="63926"/>
                  </a:lnTo>
                </a:path>
              </a:pathLst>
            </a:custGeom>
            <a:noFill/>
            <a:ln w="3143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38CD3B2-C457-3951-49B9-19B0B958191B}"/>
                </a:ext>
              </a:extLst>
            </p:cNvPr>
            <p:cNvSpPr/>
            <p:nvPr/>
          </p:nvSpPr>
          <p:spPr>
            <a:xfrm>
              <a:off x="7301231" y="5389515"/>
              <a:ext cx="21308" cy="63926"/>
            </a:xfrm>
            <a:custGeom>
              <a:avLst/>
              <a:gdLst>
                <a:gd name="connsiteX0" fmla="*/ 0 w 21308"/>
                <a:gd name="connsiteY0" fmla="*/ 0 h 63926"/>
                <a:gd name="connsiteX1" fmla="*/ 0 w 21308"/>
                <a:gd name="connsiteY1" fmla="*/ 63926 h 63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308" h="63926">
                  <a:moveTo>
                    <a:pt x="0" y="0"/>
                  </a:moveTo>
                  <a:lnTo>
                    <a:pt x="0" y="63926"/>
                  </a:lnTo>
                </a:path>
              </a:pathLst>
            </a:custGeom>
            <a:noFill/>
            <a:ln w="3143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B36A770-4144-F22B-F996-239FBBE924C7}"/>
                </a:ext>
              </a:extLst>
            </p:cNvPr>
            <p:cNvSpPr/>
            <p:nvPr/>
          </p:nvSpPr>
          <p:spPr>
            <a:xfrm>
              <a:off x="7034871" y="5540595"/>
              <a:ext cx="362250" cy="21308"/>
            </a:xfrm>
            <a:custGeom>
              <a:avLst/>
              <a:gdLst>
                <a:gd name="connsiteX0" fmla="*/ 0 w 362250"/>
                <a:gd name="connsiteY0" fmla="*/ 0 h 21308"/>
                <a:gd name="connsiteX1" fmla="*/ 362250 w 362250"/>
                <a:gd name="connsiteY1" fmla="*/ 0 h 21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2250" h="21308">
                  <a:moveTo>
                    <a:pt x="0" y="0"/>
                  </a:moveTo>
                  <a:lnTo>
                    <a:pt x="362250" y="0"/>
                  </a:lnTo>
                </a:path>
              </a:pathLst>
            </a:custGeom>
            <a:noFill/>
            <a:ln w="3143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978E98C-CF82-099C-D78F-BD8A56D0AD66}"/>
                </a:ext>
              </a:extLst>
            </p:cNvPr>
            <p:cNvSpPr/>
            <p:nvPr/>
          </p:nvSpPr>
          <p:spPr>
            <a:xfrm>
              <a:off x="7024216" y="5421478"/>
              <a:ext cx="383559" cy="394213"/>
            </a:xfrm>
            <a:custGeom>
              <a:avLst/>
              <a:gdLst>
                <a:gd name="connsiteX0" fmla="*/ 383559 w 383559"/>
                <a:gd name="connsiteY0" fmla="*/ 106544 h 394213"/>
                <a:gd name="connsiteX1" fmla="*/ 383559 w 383559"/>
                <a:gd name="connsiteY1" fmla="*/ 287669 h 394213"/>
                <a:gd name="connsiteX2" fmla="*/ 277015 w 383559"/>
                <a:gd name="connsiteY2" fmla="*/ 394213 h 394213"/>
                <a:gd name="connsiteX3" fmla="*/ 106544 w 383559"/>
                <a:gd name="connsiteY3" fmla="*/ 394213 h 394213"/>
                <a:gd name="connsiteX4" fmla="*/ 0 w 383559"/>
                <a:gd name="connsiteY4" fmla="*/ 287669 h 394213"/>
                <a:gd name="connsiteX5" fmla="*/ 0 w 383559"/>
                <a:gd name="connsiteY5" fmla="*/ 106544 h 394213"/>
                <a:gd name="connsiteX6" fmla="*/ 106544 w 383559"/>
                <a:gd name="connsiteY6" fmla="*/ 0 h 394213"/>
                <a:gd name="connsiteX7" fmla="*/ 277015 w 383559"/>
                <a:gd name="connsiteY7" fmla="*/ 0 h 394213"/>
                <a:gd name="connsiteX8" fmla="*/ 383559 w 383559"/>
                <a:gd name="connsiteY8" fmla="*/ 106544 h 39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559" h="394213">
                  <a:moveTo>
                    <a:pt x="383559" y="106544"/>
                  </a:moveTo>
                  <a:lnTo>
                    <a:pt x="383559" y="287669"/>
                  </a:lnTo>
                  <a:cubicBezTo>
                    <a:pt x="383559" y="351596"/>
                    <a:pt x="351596" y="394213"/>
                    <a:pt x="277015" y="394213"/>
                  </a:cubicBezTo>
                  <a:lnTo>
                    <a:pt x="106544" y="394213"/>
                  </a:lnTo>
                  <a:cubicBezTo>
                    <a:pt x="31963" y="394213"/>
                    <a:pt x="0" y="351596"/>
                    <a:pt x="0" y="287669"/>
                  </a:cubicBezTo>
                  <a:lnTo>
                    <a:pt x="0" y="106544"/>
                  </a:lnTo>
                  <a:cubicBezTo>
                    <a:pt x="0" y="42618"/>
                    <a:pt x="31963" y="0"/>
                    <a:pt x="106544" y="0"/>
                  </a:cubicBezTo>
                  <a:lnTo>
                    <a:pt x="277015" y="0"/>
                  </a:lnTo>
                  <a:cubicBezTo>
                    <a:pt x="351596" y="0"/>
                    <a:pt x="383559" y="42618"/>
                    <a:pt x="383559" y="106544"/>
                  </a:cubicBezTo>
                  <a:close/>
                </a:path>
              </a:pathLst>
            </a:custGeom>
            <a:noFill/>
            <a:ln w="3143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9ED59C3B-E0D3-436C-0F8D-F1EA868D9BDC}"/>
                </a:ext>
              </a:extLst>
            </p:cNvPr>
            <p:cNvSpPr/>
            <p:nvPr/>
          </p:nvSpPr>
          <p:spPr>
            <a:xfrm>
              <a:off x="7294839" y="5638828"/>
              <a:ext cx="21308" cy="21308"/>
            </a:xfrm>
            <a:custGeom>
              <a:avLst/>
              <a:gdLst>
                <a:gd name="connsiteX0" fmla="*/ 0 w 21308"/>
                <a:gd name="connsiteY0" fmla="*/ 0 h 21308"/>
                <a:gd name="connsiteX1" fmla="*/ 0 w 21308"/>
                <a:gd name="connsiteY1" fmla="*/ 0 h 21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308" h="21308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4191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3B1A7D2-0F90-9927-BE5A-DB6B4EECDE34}"/>
                </a:ext>
              </a:extLst>
            </p:cNvPr>
            <p:cNvSpPr/>
            <p:nvPr/>
          </p:nvSpPr>
          <p:spPr>
            <a:xfrm>
              <a:off x="7294839" y="5702755"/>
              <a:ext cx="21308" cy="21308"/>
            </a:xfrm>
            <a:custGeom>
              <a:avLst/>
              <a:gdLst>
                <a:gd name="connsiteX0" fmla="*/ 0 w 21308"/>
                <a:gd name="connsiteY0" fmla="*/ 0 h 21308"/>
                <a:gd name="connsiteX1" fmla="*/ 0 w 21308"/>
                <a:gd name="connsiteY1" fmla="*/ 0 h 21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308" h="21308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4191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95A8695-8E10-01A0-5058-2301028C3988}"/>
                </a:ext>
              </a:extLst>
            </p:cNvPr>
            <p:cNvSpPr/>
            <p:nvPr/>
          </p:nvSpPr>
          <p:spPr>
            <a:xfrm>
              <a:off x="7215996" y="5638828"/>
              <a:ext cx="21308" cy="21308"/>
            </a:xfrm>
            <a:custGeom>
              <a:avLst/>
              <a:gdLst>
                <a:gd name="connsiteX0" fmla="*/ 0 w 21308"/>
                <a:gd name="connsiteY0" fmla="*/ 0 h 21308"/>
                <a:gd name="connsiteX1" fmla="*/ 0 w 21308"/>
                <a:gd name="connsiteY1" fmla="*/ 0 h 21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308" h="21308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4191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36A25F0-CE0F-2E41-0FD7-80776DADE943}"/>
                </a:ext>
              </a:extLst>
            </p:cNvPr>
            <p:cNvSpPr/>
            <p:nvPr/>
          </p:nvSpPr>
          <p:spPr>
            <a:xfrm>
              <a:off x="7215996" y="5702755"/>
              <a:ext cx="21308" cy="21308"/>
            </a:xfrm>
            <a:custGeom>
              <a:avLst/>
              <a:gdLst>
                <a:gd name="connsiteX0" fmla="*/ 0 w 21308"/>
                <a:gd name="connsiteY0" fmla="*/ 0 h 21308"/>
                <a:gd name="connsiteX1" fmla="*/ 0 w 21308"/>
                <a:gd name="connsiteY1" fmla="*/ 0 h 21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308" h="21308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4191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65C658F5-DF0F-5E05-B298-9C2E9F30AED1}"/>
                </a:ext>
              </a:extLst>
            </p:cNvPr>
            <p:cNvSpPr/>
            <p:nvPr/>
          </p:nvSpPr>
          <p:spPr>
            <a:xfrm>
              <a:off x="7136940" y="5638828"/>
              <a:ext cx="21308" cy="21308"/>
            </a:xfrm>
            <a:custGeom>
              <a:avLst/>
              <a:gdLst>
                <a:gd name="connsiteX0" fmla="*/ 0 w 21308"/>
                <a:gd name="connsiteY0" fmla="*/ 0 h 21308"/>
                <a:gd name="connsiteX1" fmla="*/ 0 w 21308"/>
                <a:gd name="connsiteY1" fmla="*/ 0 h 21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308" h="21308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4191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579C8031-91FF-01EB-C3D4-3C83A0009375}"/>
                </a:ext>
              </a:extLst>
            </p:cNvPr>
            <p:cNvSpPr/>
            <p:nvPr/>
          </p:nvSpPr>
          <p:spPr>
            <a:xfrm>
              <a:off x="7136940" y="5702755"/>
              <a:ext cx="21308" cy="21308"/>
            </a:xfrm>
            <a:custGeom>
              <a:avLst/>
              <a:gdLst>
                <a:gd name="connsiteX0" fmla="*/ 0 w 21308"/>
                <a:gd name="connsiteY0" fmla="*/ 0 h 21308"/>
                <a:gd name="connsiteX1" fmla="*/ 0 w 21308"/>
                <a:gd name="connsiteY1" fmla="*/ 0 h 21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308" h="21308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4191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51719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3079</Words>
  <Application>Microsoft Office PowerPoint</Application>
  <PresentationFormat>Widescreen</PresentationFormat>
  <Paragraphs>272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Calibri</vt:lpstr>
      <vt:lpstr>Montserrat</vt:lpstr>
      <vt:lpstr>Montserrat Light</vt:lpstr>
      <vt:lpstr>Montserrat Medium</vt:lpstr>
      <vt:lpstr>Montserrat SemiBold</vt:lpstr>
      <vt:lpstr>Open Sans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Riad</dc:creator>
  <cp:lastModifiedBy>Ahmed Riad</cp:lastModifiedBy>
  <cp:revision>16</cp:revision>
  <dcterms:created xsi:type="dcterms:W3CDTF">2022-12-31T09:50:04Z</dcterms:created>
  <dcterms:modified xsi:type="dcterms:W3CDTF">2022-12-31T17:27:17Z</dcterms:modified>
</cp:coreProperties>
</file>